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4.xml" ContentType="application/vnd.openxmlformats-officedocument.presentationml.tags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8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6"/>
  </p:notesMasterIdLst>
  <p:handoutMasterIdLst>
    <p:handoutMasterId r:id="rId7"/>
  </p:handoutMasterIdLst>
  <p:sldIdLst>
    <p:sldId id="288" r:id="rId5"/>
  </p:sldIdLst>
  <p:sldSz cx="21599525" cy="15335250"/>
  <p:notesSz cx="7099300" cy="10234613"/>
  <p:custDataLst>
    <p:tags r:id="rId8"/>
  </p:custDataLst>
  <p:defaultTextStyle>
    <a:defPPr>
      <a:defRPr lang="de-DE"/>
    </a:defPPr>
    <a:lvl1pPr marL="0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1pPr>
    <a:lvl2pPr marL="1055020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2pPr>
    <a:lvl3pPr marL="2110042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3pPr>
    <a:lvl4pPr marL="3165062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4pPr>
    <a:lvl5pPr marL="422008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5pPr>
    <a:lvl6pPr marL="527510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6pPr>
    <a:lvl7pPr marL="633012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7pPr>
    <a:lvl8pPr marL="738514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8pPr>
    <a:lvl9pPr marL="8440166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3" userDrawn="1">
          <p15:clr>
            <a:srgbClr val="A4A3A4"/>
          </p15:clr>
        </p15:guide>
        <p15:guide id="2" pos="15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347"/>
    <a:srgbClr val="FF05B8"/>
    <a:srgbClr val="73BA5A"/>
    <a:srgbClr val="00436A"/>
    <a:srgbClr val="DFE7F0"/>
    <a:srgbClr val="EFF3F8"/>
    <a:srgbClr val="F0FAF3"/>
    <a:srgbClr val="F0FAF6"/>
    <a:srgbClr val="DDFFF3"/>
    <a:srgbClr val="A3F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5BCE1-7B69-4FF7-850B-847947F07593}" v="1006" dt="2023-06-19T04:48:25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004" y="36"/>
      </p:cViewPr>
      <p:guideLst>
        <p:guide orient="horz" pos="5313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noFill/>
            <a:ln w="1270">
              <a:solidFill>
                <a:schemeClr val="bg1"/>
              </a:solidFill>
            </a:ln>
          </c:spPr>
          <c:dPt>
            <c:idx val="0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C1-4805-80E8-B61DE21A3BE5}"/>
              </c:ext>
            </c:extLst>
          </c:dPt>
          <c:dPt>
            <c:idx val="1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C1-4805-80E8-B61DE21A3BE5}"/>
              </c:ext>
            </c:extLst>
          </c:dPt>
          <c:dPt>
            <c:idx val="2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C1-4805-80E8-B61DE21A3BE5}"/>
              </c:ext>
            </c:extLst>
          </c:dPt>
          <c:dPt>
            <c:idx val="3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BC1-4805-80E8-B61DE21A3BE5}"/>
              </c:ext>
            </c:extLst>
          </c:dPt>
          <c:dPt>
            <c:idx val="4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BC1-4805-80E8-B61DE21A3BE5}"/>
              </c:ext>
            </c:extLst>
          </c:dPt>
          <c:dPt>
            <c:idx val="5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BC1-4805-80E8-B61DE21A3BE5}"/>
              </c:ext>
            </c:extLst>
          </c:dPt>
          <c:dPt>
            <c:idx val="6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BC1-4805-80E8-B61DE21A3BE5}"/>
              </c:ext>
            </c:extLst>
          </c:dPt>
          <c:dPt>
            <c:idx val="7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BC1-4805-80E8-B61DE21A3BE5}"/>
              </c:ext>
            </c:extLst>
          </c:dPt>
          <c:cat>
            <c:strRef>
              <c:f>Tabelle1!$A$2:$A$8</c:f>
              <c:strCache>
                <c:ptCount val="4"/>
                <c:pt idx="0">
                  <c:v>Dispersion</c:v>
                </c:pt>
                <c:pt idx="1">
                  <c:v>Filament</c:v>
                </c:pt>
                <c:pt idx="2">
                  <c:v>Pellet</c:v>
                </c:pt>
                <c:pt idx="3">
                  <c:v>Powder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BC1-4805-80E8-B61DE21A3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">
      <a:noFill/>
    </a:ln>
    <a:effectLst/>
  </c:spPr>
  <c:txPr>
    <a:bodyPr/>
    <a:lstStyle/>
    <a:p>
      <a:pPr>
        <a:defRPr/>
      </a:pPr>
      <a:endParaRPr lang="en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566421568627449E-2"/>
          <c:y val="1.3235130718954248E-2"/>
          <c:w val="0.97352966226823889"/>
          <c:h val="0.97352966226823889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noFill/>
            <a:ln w="1270">
              <a:noFill/>
            </a:ln>
          </c:spPr>
          <c:dPt>
            <c:idx val="0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56-4206-9838-162A62DD35DE}"/>
              </c:ext>
            </c:extLst>
          </c:dPt>
          <c:dPt>
            <c:idx val="1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56-4206-9838-162A62DD35DE}"/>
              </c:ext>
            </c:extLst>
          </c:dPt>
          <c:dPt>
            <c:idx val="2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A56-4206-9838-162A62DD35DE}"/>
              </c:ext>
            </c:extLst>
          </c:dPt>
          <c:dPt>
            <c:idx val="3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A56-4206-9838-162A62DD35DE}"/>
              </c:ext>
            </c:extLst>
          </c:dPt>
          <c:dPt>
            <c:idx val="4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A56-4206-9838-162A62DD35DE}"/>
              </c:ext>
            </c:extLst>
          </c:dPt>
          <c:dPt>
            <c:idx val="5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A56-4206-9838-162A62DD35DE}"/>
              </c:ext>
            </c:extLst>
          </c:dPt>
          <c:dPt>
            <c:idx val="6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A56-4206-9838-162A62DD35DE}"/>
              </c:ext>
            </c:extLst>
          </c:dPt>
          <c:dPt>
            <c:idx val="7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A56-4206-9838-162A62DD35DE}"/>
              </c:ext>
            </c:extLst>
          </c:dPt>
          <c:dPt>
            <c:idx val="8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A56-4206-9838-162A62DD35DE}"/>
              </c:ext>
            </c:extLst>
          </c:dPt>
          <c:dPt>
            <c:idx val="9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A56-4206-9838-162A62DD35DE}"/>
              </c:ext>
            </c:extLst>
          </c:dPt>
          <c:dPt>
            <c:idx val="10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A56-4206-9838-162A62DD35DE}"/>
              </c:ext>
            </c:extLst>
          </c:dPt>
          <c:dPt>
            <c:idx val="11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A56-4206-9838-162A62DD35DE}"/>
              </c:ext>
            </c:extLst>
          </c:dPt>
          <c:dPt>
            <c:idx val="12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A56-4206-9838-162A62DD35DE}"/>
              </c:ext>
            </c:extLst>
          </c:dPt>
          <c:dPt>
            <c:idx val="13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A56-4206-9838-162A62DD35DE}"/>
              </c:ext>
            </c:extLst>
          </c:dPt>
          <c:dPt>
            <c:idx val="14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A56-4206-9838-162A62DD35DE}"/>
              </c:ext>
            </c:extLst>
          </c:dPt>
          <c:dPt>
            <c:idx val="15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A56-4206-9838-162A62DD35DE}"/>
              </c:ext>
            </c:extLst>
          </c:dPt>
          <c:dPt>
            <c:idx val="16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A56-4206-9838-162A62DD35D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4612130614657209"/>
                      <c:h val="4.381575059101654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A56-4206-9838-162A62DD35D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4044030732860519"/>
                      <c:h val="7.33796542553191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A56-4206-9838-162A62DD35DE}"/>
                </c:ext>
              </c:extLst>
            </c:dLbl>
            <c:dLbl>
              <c:idx val="3"/>
              <c:layout>
                <c:manualLayout>
                  <c:x val="0"/>
                  <c:y val="-9.382350768321513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971941489361704"/>
                      <c:h val="4.841784869976358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A56-4206-9838-162A62DD35D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4175384160756499"/>
                      <c:h val="4.569222813238769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FA56-4206-9838-162A62DD35DE}"/>
                </c:ext>
              </c:extLst>
            </c:dLbl>
            <c:dLbl>
              <c:idx val="5"/>
              <c:layout>
                <c:manualLayout>
                  <c:x val="-2.3455599881796688E-3"/>
                  <c:y val="3.283835697399515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39086879432624"/>
                      <c:h val="4.82254728132387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FA56-4206-9838-162A62DD35DE}"/>
                </c:ext>
              </c:extLst>
            </c:dLbl>
            <c:dLbl>
              <c:idx val="6"/>
              <c:layout>
                <c:manualLayout>
                  <c:x val="-1.7200845423601481E-17"/>
                  <c:y val="-1.125882830969267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6144739952718676"/>
                      <c:h val="5.225989952718675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FA56-4206-9838-162A62DD35DE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1831663711583926"/>
                      <c:h val="4.944518321513002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FA56-4206-9838-162A62DD35DE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4457786643026002"/>
                      <c:h val="4.381575059101654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FA56-4206-9838-162A62DD35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defRPr>
                </a:pPr>
                <a:endParaRPr lang="en-DE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Tabelle1!$A$3:$A$13</c:f>
              <c:strCache>
                <c:ptCount val="10"/>
                <c:pt idx="0">
                  <c:v>Mold Slurry Deposition</c:v>
                </c:pt>
                <c:pt idx="1">
                  <c:v>Ceramic Vat Polymerization</c:v>
                </c:pt>
                <c:pt idx="2">
                  <c:v>Ceramic
Area-wise Vat Polymerization</c:v>
                </c:pt>
                <c:pt idx="3">
                  <c:v>Nanoparticle
Jetting</c:v>
                </c:pt>
                <c:pt idx="4">
                  <c:v>Dispersion
Material Extrusion</c:v>
                </c:pt>
                <c:pt idx="5">
                  <c:v>Filament
Material Extrusion</c:v>
                </c:pt>
                <c:pt idx="6">
                  <c:v>Pellet
Material Extrusion</c:v>
                </c:pt>
                <c:pt idx="7">
                  <c:v>Binder Jetting</c:v>
                </c:pt>
                <c:pt idx="8">
                  <c:v>Laser Powder Bed Fusion</c:v>
                </c:pt>
                <c:pt idx="9">
                  <c:v>Mold Powder Deposition</c:v>
                </c:pt>
              </c:strCache>
            </c:strRef>
          </c:cat>
          <c:val>
            <c:numRef>
              <c:f>Tabelle1!$B$3:$B$13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FA56-4206-9838-162A62DD35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">
      <a:noFill/>
    </a:ln>
    <a:effectLst/>
  </c:spPr>
  <c:txPr>
    <a:bodyPr/>
    <a:lstStyle/>
    <a:p>
      <a:pPr>
        <a:defRPr/>
      </a:pPr>
      <a:endParaRPr lang="en-D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solidFill>
              <a:srgbClr val="1E3347"/>
            </a:solidFill>
            <a:ln>
              <a:noFill/>
            </a:ln>
          </c:spPr>
          <c:dPt>
            <c:idx val="0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E4-4EBF-AAE4-BBAD446118CC}"/>
              </c:ext>
            </c:extLst>
          </c:dPt>
          <c:dPt>
            <c:idx val="1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E4-4EBF-AAE4-BBAD446118CC}"/>
              </c:ext>
            </c:extLst>
          </c:dPt>
          <c:dPt>
            <c:idx val="2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0E4-4EBF-AAE4-BBAD446118CC}"/>
              </c:ext>
            </c:extLst>
          </c:dPt>
          <c:dPt>
            <c:idx val="3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0E4-4EBF-AAE4-BBAD446118CC}"/>
              </c:ext>
            </c:extLst>
          </c:dPt>
          <c:dPt>
            <c:idx val="4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0E4-4EBF-AAE4-BBAD446118CC}"/>
              </c:ext>
            </c:extLst>
          </c:dPt>
          <c:dPt>
            <c:idx val="5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0E4-4EBF-AAE4-BBAD446118CC}"/>
              </c:ext>
            </c:extLst>
          </c:dPt>
          <c:dPt>
            <c:idx val="6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0E4-4EBF-AAE4-BBAD446118CC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432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00E4-4EBF-AAE4-BBAD446118C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2160000" spcFirstLastPara="1" vertOverflow="ellipsis" vert="horz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00E4-4EBF-AAE4-BBAD446118C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216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00E4-4EBF-AAE4-BBAD446118C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270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00E4-4EBF-AAE4-BBAD446118C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162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00E4-4EBF-AAE4-BBAD446118CC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00E4-4EBF-AAE4-BBAD446118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wrap="non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defRPr>
                </a:pPr>
                <a:endParaRPr lang="en-DE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Tabelle1!$A$2:$A$5</c:f>
              <c:strCache>
                <c:ptCount val="4"/>
                <c:pt idx="0">
                  <c:v>Dispersion</c:v>
                </c:pt>
                <c:pt idx="1">
                  <c:v>Filament</c:v>
                </c:pt>
                <c:pt idx="2">
                  <c:v>Pellet</c:v>
                </c:pt>
                <c:pt idx="3">
                  <c:v>Powder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0E4-4EBF-AAE4-BBAD44611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3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-4320000"/>
    <a:lstStyle/>
    <a:p>
      <a:pPr>
        <a:defRPr/>
      </a:pPr>
      <a:endParaRPr lang="en-DE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solidFill>
              <a:srgbClr val="1E3347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29-42A9-ABF3-449AC12A87B8}"/>
              </c:ext>
            </c:extLst>
          </c:dPt>
          <c:dPt>
            <c:idx val="1"/>
            <c:bubble3D val="0"/>
            <c:spPr>
              <a:solidFill>
                <a:srgbClr val="87878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29-42A9-ABF3-449AC12A87B8}"/>
              </c:ext>
            </c:extLst>
          </c:dPt>
          <c:dPt>
            <c:idx val="2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29-42A9-ABF3-449AC12A87B8}"/>
              </c:ext>
            </c:extLst>
          </c:dPt>
          <c:dPt>
            <c:idx val="3"/>
            <c:bubble3D val="0"/>
            <c:spPr>
              <a:pattFill prst="lgCheck">
                <a:fgClr>
                  <a:srgbClr val="73BA5A"/>
                </a:fgClr>
                <a:bgClr>
                  <a:srgbClr val="878787"/>
                </a:bgClr>
              </a:patt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29-42A9-ABF3-449AC12A87B8}"/>
              </c:ext>
            </c:extLst>
          </c:dPt>
          <c:dPt>
            <c:idx val="4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E29-42A9-ABF3-449AC12A87B8}"/>
              </c:ext>
            </c:extLst>
          </c:dPt>
          <c:dPt>
            <c:idx val="5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E29-42A9-ABF3-449AC12A87B8}"/>
              </c:ext>
            </c:extLst>
          </c:dPt>
          <c:dPt>
            <c:idx val="6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E29-42A9-ABF3-449AC12A87B8}"/>
              </c:ext>
            </c:extLst>
          </c:dPt>
          <c:dPt>
            <c:idx val="7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E29-42A9-ABF3-449AC12A87B8}"/>
              </c:ext>
            </c:extLst>
          </c:dPt>
          <c:dPt>
            <c:idx val="8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BE29-42A9-ABF3-449AC12A87B8}"/>
              </c:ext>
            </c:extLst>
          </c:dPt>
          <c:dPt>
            <c:idx val="9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BE29-42A9-ABF3-449AC12A87B8}"/>
              </c:ext>
            </c:extLst>
          </c:dPt>
          <c:cat>
            <c:strRef>
              <c:f>Tabelle1!$A$2:$A$11</c:f>
              <c:strCache>
                <c:ptCount val="2"/>
                <c:pt idx="1">
                  <c:v>D ME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E29-42A9-ABF3-449AC12A8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noFill/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08-43AB-AAE2-70869F6D0DBB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08-43AB-AAE2-70869F6D0DBB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08-43AB-AAE2-70869F6D0DBB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08-43AB-AAE2-70869F6D0DBB}"/>
              </c:ext>
            </c:extLst>
          </c:dPt>
          <c:dPt>
            <c:idx val="4"/>
            <c:bubble3D val="0"/>
            <c:spPr>
              <a:noFill/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608-43AB-AAE2-70869F6D0DBB}"/>
              </c:ext>
            </c:extLst>
          </c:dPt>
          <c:dPt>
            <c:idx val="5"/>
            <c:bubble3D val="0"/>
            <c:spPr>
              <a:noFill/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608-43AB-AAE2-70869F6D0DBB}"/>
              </c:ext>
            </c:extLst>
          </c:dPt>
          <c:dPt>
            <c:idx val="6"/>
            <c:bubble3D val="0"/>
            <c:spPr>
              <a:noFill/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608-43AB-AAE2-70869F6D0DBB}"/>
              </c:ext>
            </c:extLst>
          </c:dPt>
          <c:dPt>
            <c:idx val="7"/>
            <c:bubble3D val="0"/>
            <c:spPr>
              <a:noFill/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608-43AB-AAE2-70869F6D0DBB}"/>
              </c:ext>
            </c:extLst>
          </c:dPt>
          <c:cat>
            <c:strRef>
              <c:f>Tabelle1!$A$2:$A$8</c:f>
              <c:strCache>
                <c:ptCount val="4"/>
                <c:pt idx="0">
                  <c:v>Dispersion</c:v>
                </c:pt>
                <c:pt idx="1">
                  <c:v>Filament</c:v>
                </c:pt>
                <c:pt idx="2">
                  <c:v>Pellet</c:v>
                </c:pt>
                <c:pt idx="3">
                  <c:v>Powder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608-43AB-AAE2-70869F6D0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"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566421568627449E-2"/>
          <c:y val="1.3235130718954248E-2"/>
          <c:w val="0.97352966226823889"/>
          <c:h val="0.97352966226823889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noFill/>
            <a:ln w="1270">
              <a:noFill/>
            </a:ln>
          </c:spPr>
          <c:dPt>
            <c:idx val="0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56-4206-9838-162A62DD35DE}"/>
              </c:ext>
            </c:extLst>
          </c:dPt>
          <c:dPt>
            <c:idx val="1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56-4206-9838-162A62DD35DE}"/>
              </c:ext>
            </c:extLst>
          </c:dPt>
          <c:dPt>
            <c:idx val="2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A56-4206-9838-162A62DD35DE}"/>
              </c:ext>
            </c:extLst>
          </c:dPt>
          <c:dPt>
            <c:idx val="3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A56-4206-9838-162A62DD35DE}"/>
              </c:ext>
            </c:extLst>
          </c:dPt>
          <c:dPt>
            <c:idx val="4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A56-4206-9838-162A62DD35DE}"/>
              </c:ext>
            </c:extLst>
          </c:dPt>
          <c:dPt>
            <c:idx val="5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A56-4206-9838-162A62DD35DE}"/>
              </c:ext>
            </c:extLst>
          </c:dPt>
          <c:dPt>
            <c:idx val="6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A56-4206-9838-162A62DD35DE}"/>
              </c:ext>
            </c:extLst>
          </c:dPt>
          <c:dPt>
            <c:idx val="7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A56-4206-9838-162A62DD35DE}"/>
              </c:ext>
            </c:extLst>
          </c:dPt>
          <c:dPt>
            <c:idx val="8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A56-4206-9838-162A62DD35DE}"/>
              </c:ext>
            </c:extLst>
          </c:dPt>
          <c:dPt>
            <c:idx val="9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A56-4206-9838-162A62DD35DE}"/>
              </c:ext>
            </c:extLst>
          </c:dPt>
          <c:dPt>
            <c:idx val="10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A56-4206-9838-162A62DD35DE}"/>
              </c:ext>
            </c:extLst>
          </c:dPt>
          <c:dPt>
            <c:idx val="11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A56-4206-9838-162A62DD35DE}"/>
              </c:ext>
            </c:extLst>
          </c:dPt>
          <c:dPt>
            <c:idx val="12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A56-4206-9838-162A62DD35DE}"/>
              </c:ext>
            </c:extLst>
          </c:dPt>
          <c:dPt>
            <c:idx val="13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A56-4206-9838-162A62DD35DE}"/>
              </c:ext>
            </c:extLst>
          </c:dPt>
          <c:dPt>
            <c:idx val="14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A56-4206-9838-162A62DD35DE}"/>
              </c:ext>
            </c:extLst>
          </c:dPt>
          <c:dPt>
            <c:idx val="15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A56-4206-9838-162A62DD35DE}"/>
              </c:ext>
            </c:extLst>
          </c:dPt>
          <c:dPt>
            <c:idx val="16"/>
            <c:bubble3D val="0"/>
            <c:spPr>
              <a:noFill/>
              <a:ln w="127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A56-4206-9838-162A62DD35D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4612130614657209"/>
                      <c:h val="4.381575059101654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A56-4206-9838-162A62DD35D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4044030732860519"/>
                      <c:h val="7.33796542553191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A56-4206-9838-162A62DD35DE}"/>
                </c:ext>
              </c:extLst>
            </c:dLbl>
            <c:dLbl>
              <c:idx val="3"/>
              <c:layout>
                <c:manualLayout>
                  <c:x val="0"/>
                  <c:y val="-9.382350768321513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971941489361704"/>
                      <c:h val="4.841784869976358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A56-4206-9838-162A62DD35D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4175384160756499"/>
                      <c:h val="4.569222813238769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FA56-4206-9838-162A62DD35DE}"/>
                </c:ext>
              </c:extLst>
            </c:dLbl>
            <c:dLbl>
              <c:idx val="5"/>
              <c:layout>
                <c:manualLayout>
                  <c:x val="-2.3455599881796688E-3"/>
                  <c:y val="-4.6908244680850643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39086879432624"/>
                      <c:h val="4.447251773049645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FA56-4206-9838-162A62DD35DE}"/>
                </c:ext>
              </c:extLst>
            </c:dLbl>
            <c:dLbl>
              <c:idx val="6"/>
              <c:layout>
                <c:manualLayout>
                  <c:x val="-1.7200845423601481E-17"/>
                  <c:y val="-1.125882830969267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6144739952718676"/>
                      <c:h val="5.225989952718675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FA56-4206-9838-162A62DD35DE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1831663711583926"/>
                      <c:h val="4.944518321513002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FA56-4206-9838-162A62DD35DE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4457786643026002"/>
                      <c:h val="4.381575059101654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FA56-4206-9838-162A62DD35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defRPr>
                </a:pPr>
                <a:endParaRPr lang="en-DE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Tabelle1!$A$3:$A$13</c:f>
              <c:strCache>
                <c:ptCount val="10"/>
                <c:pt idx="0">
                  <c:v>Mold Slurry Deposition</c:v>
                </c:pt>
                <c:pt idx="1">
                  <c:v>Ceramic Vat Polymerization</c:v>
                </c:pt>
                <c:pt idx="2">
                  <c:v>Ceramic
Area-wise Vat Polymerization</c:v>
                </c:pt>
                <c:pt idx="3">
                  <c:v>Nanoparticle
Jetting</c:v>
                </c:pt>
                <c:pt idx="4">
                  <c:v>Dispersion
Material Extrusion</c:v>
                </c:pt>
                <c:pt idx="5">
                  <c:v>Filament
Material Extrusion</c:v>
                </c:pt>
                <c:pt idx="6">
                  <c:v>Pellet
Material Extrusion</c:v>
                </c:pt>
                <c:pt idx="7">
                  <c:v>Binder Jetting</c:v>
                </c:pt>
                <c:pt idx="8">
                  <c:v>Laser Powder Bed Fusion</c:v>
                </c:pt>
                <c:pt idx="9">
                  <c:v>Mold Powder Deposition</c:v>
                </c:pt>
              </c:strCache>
            </c:strRef>
          </c:cat>
          <c:val>
            <c:numRef>
              <c:f>Tabelle1!$B$3:$B$13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FA56-4206-9838-162A62DD35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">
      <a:noFill/>
    </a:ln>
    <a:effectLst/>
  </c:spPr>
  <c:txPr>
    <a:bodyPr/>
    <a:lstStyle/>
    <a:p>
      <a:pPr>
        <a:defRPr/>
      </a:pPr>
      <a:endParaRPr lang="en-DE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solidFill>
              <a:srgbClr val="1E3347"/>
            </a:solidFill>
            <a:ln>
              <a:noFill/>
            </a:ln>
          </c:spPr>
          <c:dPt>
            <c:idx val="0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E4-4EBF-AAE4-BBAD446118CC}"/>
              </c:ext>
            </c:extLst>
          </c:dPt>
          <c:dPt>
            <c:idx val="1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E4-4EBF-AAE4-BBAD446118CC}"/>
              </c:ext>
            </c:extLst>
          </c:dPt>
          <c:dPt>
            <c:idx val="2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0E4-4EBF-AAE4-BBAD446118CC}"/>
              </c:ext>
            </c:extLst>
          </c:dPt>
          <c:dPt>
            <c:idx val="3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0E4-4EBF-AAE4-BBAD446118CC}"/>
              </c:ext>
            </c:extLst>
          </c:dPt>
          <c:dPt>
            <c:idx val="4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0E4-4EBF-AAE4-BBAD446118CC}"/>
              </c:ext>
            </c:extLst>
          </c:dPt>
          <c:dPt>
            <c:idx val="5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0E4-4EBF-AAE4-BBAD446118CC}"/>
              </c:ext>
            </c:extLst>
          </c:dPt>
          <c:dPt>
            <c:idx val="6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0E4-4EBF-AAE4-BBAD446118C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wrap="none" lIns="0" tIns="19050" rIns="2880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00E4-4EBF-AAE4-BBAD446118C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4320000" spcFirstLastPara="1" vertOverflow="ellipsis" wrap="none" lIns="252000" tIns="19050" rIns="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00E4-4EBF-AAE4-BBAD446118C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2160000" spcFirstLastPara="1" vertOverflow="ellipsis" vert="horz" wrap="none" lIns="252000" tIns="19050" rIns="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00E4-4EBF-AAE4-BBAD446118C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2160000" spcFirstLastPara="1" vertOverflow="ellipsis" wrap="none" lIns="252000" tIns="19050" rIns="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00E4-4EBF-AAE4-BBAD446118C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2700000" spcFirstLastPara="1" vertOverflow="ellipsis" wrap="none" lIns="36000" tIns="19050" rIns="360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00E4-4EBF-AAE4-BBAD446118C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1620000" spcFirstLastPara="1" vertOverflow="ellipsis" wrap="none" lIns="36000" tIns="19050" rIns="360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00E4-4EBF-AAE4-BBAD446118CC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" spcFirstLastPara="1" vertOverflow="ellipsis" wrap="none" lIns="36000" tIns="19050" rIns="360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00E4-4EBF-AAE4-BBAD446118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wrap="none" lIns="36000" tIns="19050" rIns="360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defRPr>
                </a:pPr>
                <a:endParaRPr lang="en-DE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Tabelle1!$A$2:$A$5</c:f>
              <c:strCache>
                <c:ptCount val="4"/>
                <c:pt idx="0">
                  <c:v>Dispersion</c:v>
                </c:pt>
                <c:pt idx="1">
                  <c:v>Filament</c:v>
                </c:pt>
                <c:pt idx="2">
                  <c:v>Pellet</c:v>
                </c:pt>
                <c:pt idx="3">
                  <c:v>Powder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0E4-4EBF-AAE4-BBAD44611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3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-4320000"/>
    <a:lstStyle/>
    <a:p>
      <a:pPr>
        <a:defRPr/>
      </a:pPr>
      <a:endParaRPr lang="en-DE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Sand</c:v>
                </c:pt>
              </c:strCache>
            </c:strRef>
          </c:tx>
          <c:spPr>
            <a:noFill/>
            <a:ln w="0">
              <a:noFill/>
            </a:ln>
          </c:spPr>
          <c:dPt>
            <c:idx val="0"/>
            <c:bubble3D val="0"/>
            <c:spPr>
              <a:noFill/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29-42A9-ABF3-449AC12A87B8}"/>
              </c:ext>
            </c:extLst>
          </c:dPt>
          <c:dPt>
            <c:idx val="1"/>
            <c:bubble3D val="0"/>
            <c:spPr>
              <a:noFill/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29-42A9-ABF3-449AC12A87B8}"/>
              </c:ext>
            </c:extLst>
          </c:dPt>
          <c:dPt>
            <c:idx val="2"/>
            <c:bubble3D val="0"/>
            <c:spPr>
              <a:noFill/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29-42A9-ABF3-449AC12A87B8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29-42A9-ABF3-449AC12A87B8}"/>
              </c:ext>
            </c:extLst>
          </c:dPt>
          <c:dPt>
            <c:idx val="4"/>
            <c:bubble3D val="0"/>
            <c:spPr>
              <a:noFill/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E29-42A9-ABF3-449AC12A87B8}"/>
              </c:ext>
            </c:extLst>
          </c:dPt>
          <c:dPt>
            <c:idx val="5"/>
            <c:bubble3D val="0"/>
            <c:spPr>
              <a:noFill/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E29-42A9-ABF3-449AC12A87B8}"/>
              </c:ext>
            </c:extLst>
          </c:dPt>
          <c:dPt>
            <c:idx val="6"/>
            <c:bubble3D val="0"/>
            <c:spPr>
              <a:noFill/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E29-42A9-ABF3-449AC12A87B8}"/>
              </c:ext>
            </c:extLst>
          </c:dPt>
          <c:dPt>
            <c:idx val="7"/>
            <c:bubble3D val="0"/>
            <c:spPr>
              <a:solidFill>
                <a:srgbClr val="FFFFFF">
                  <a:lumMod val="75000"/>
                </a:srgbClr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E29-42A9-ABF3-449AC12A87B8}"/>
              </c:ext>
            </c:extLst>
          </c:dPt>
          <c:dPt>
            <c:idx val="8"/>
            <c:bubble3D val="0"/>
            <c:spPr>
              <a:noFill/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BE29-42A9-ABF3-449AC12A87B8}"/>
              </c:ext>
            </c:extLst>
          </c:dPt>
          <c:dPt>
            <c:idx val="9"/>
            <c:bubble3D val="0"/>
            <c:spPr>
              <a:noFill/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BE29-42A9-ABF3-449AC12A87B8}"/>
              </c:ext>
            </c:extLst>
          </c:dPt>
          <c:dPt>
            <c:idx val="10"/>
            <c:bubble3D val="0"/>
            <c:spPr>
              <a:noFill/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0474-466E-A2AD-7D05E512381F}"/>
              </c:ext>
            </c:extLst>
          </c:dPt>
          <c:dPt>
            <c:idx val="11"/>
            <c:bubble3D val="0"/>
            <c:spPr>
              <a:noFill/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0474-466E-A2AD-7D05E512381F}"/>
              </c:ext>
            </c:extLst>
          </c:dPt>
          <c:cat>
            <c:strRef>
              <c:f>Tabelle1!$A$2:$A$13</c:f>
              <c:strCache>
                <c:ptCount val="10"/>
                <c:pt idx="0">
                  <c:v>Mold Slurry Deposition</c:v>
                </c:pt>
                <c:pt idx="1">
                  <c:v>Ceramic Vat Polymerization</c:v>
                </c:pt>
                <c:pt idx="2">
                  <c:v>Ceramic
Area-wise Vat Polymerization</c:v>
                </c:pt>
                <c:pt idx="3">
                  <c:v>Nanoparticle
Jetting</c:v>
                </c:pt>
                <c:pt idx="4">
                  <c:v>Dispersion
Material Extrusion</c:v>
                </c:pt>
                <c:pt idx="5">
                  <c:v>Filament
Material Extrusion</c:v>
                </c:pt>
                <c:pt idx="6">
                  <c:v>Pellet
Material Extrusion</c:v>
                </c:pt>
                <c:pt idx="7">
                  <c:v>Binder Jetting</c:v>
                </c:pt>
                <c:pt idx="8">
                  <c:v>Laser Powder Bed Fusion</c:v>
                </c:pt>
                <c:pt idx="9">
                  <c:v>Mold Powder Deposition</c:v>
                </c:pt>
              </c:strCache>
            </c:strRef>
          </c:cat>
          <c:val>
            <c:numRef>
              <c:f>Tabelle1!$B$2:$B$13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E29-42A9-ABF3-449AC12A87B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Spalte1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FD5-4516-A3C1-7B300D813874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FD5-4516-A3C1-7B300D813874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EFD5-4516-A3C1-7B300D813874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AD9-415F-960D-27ACDC9BC11F}"/>
              </c:ext>
            </c:extLst>
          </c:dPt>
          <c:dPt>
            <c:idx val="4"/>
            <c:bubble3D val="0"/>
            <c:spPr>
              <a:noFill/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EFD5-4516-A3C1-7B300D813874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AD9-415F-960D-27ACDC9BC11F}"/>
              </c:ext>
            </c:extLst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AD9-415F-960D-27ACDC9BC11F}"/>
              </c:ext>
            </c:extLst>
          </c:dPt>
          <c:dPt>
            <c:idx val="7"/>
            <c:bubble3D val="0"/>
            <c:spPr>
              <a:solidFill>
                <a:srgbClr val="6AA7EF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AD9-415F-960D-27ACDC9BC11F}"/>
              </c:ext>
            </c:extLst>
          </c:dPt>
          <c:dPt>
            <c:idx val="8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AD9-415F-960D-27ACDC9BC11F}"/>
              </c:ext>
            </c:extLst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AD9-415F-960D-27ACDC9BC11F}"/>
              </c:ext>
            </c:extLst>
          </c:dPt>
          <c:dPt>
            <c:idx val="1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0474-466E-A2AD-7D05E512381F}"/>
              </c:ext>
            </c:extLst>
          </c:dPt>
          <c:dPt>
            <c:idx val="1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0474-466E-A2AD-7D05E512381F}"/>
              </c:ext>
            </c:extLst>
          </c:dPt>
          <c:cat>
            <c:strRef>
              <c:f>Tabelle1!$A$2:$A$13</c:f>
              <c:strCache>
                <c:ptCount val="10"/>
                <c:pt idx="0">
                  <c:v>Mold Slurry Deposition</c:v>
                </c:pt>
                <c:pt idx="1">
                  <c:v>Ceramic Vat Polymerization</c:v>
                </c:pt>
                <c:pt idx="2">
                  <c:v>Ceramic
Area-wise Vat Polymerization</c:v>
                </c:pt>
                <c:pt idx="3">
                  <c:v>Nanoparticle
Jetting</c:v>
                </c:pt>
                <c:pt idx="4">
                  <c:v>Dispersion
Material Extrusion</c:v>
                </c:pt>
                <c:pt idx="5">
                  <c:v>Filament
Material Extrusion</c:v>
                </c:pt>
                <c:pt idx="6">
                  <c:v>Pellet
Material Extrusion</c:v>
                </c:pt>
                <c:pt idx="7">
                  <c:v>Binder Jetting</c:v>
                </c:pt>
                <c:pt idx="8">
                  <c:v>Laser Powder Bed Fusion</c:v>
                </c:pt>
                <c:pt idx="9">
                  <c:v>Mold Powder Deposition</c:v>
                </c:pt>
              </c:strCache>
            </c:strRef>
          </c:cat>
          <c:val>
            <c:numRef>
              <c:f>Tabelle1!$C$2:$C$13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FD5-4516-A3C1-7B300D81387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rgbClr val="73BA5A"/>
            </a:solidFill>
            <a:ln w="12700"/>
          </c:spPr>
          <c:dPt>
            <c:idx val="0"/>
            <c:bubble3D val="0"/>
            <c:spPr>
              <a:solidFill>
                <a:srgbClr val="73BA5A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FAD9-415F-960D-27ACDC9BC11F}"/>
              </c:ext>
            </c:extLst>
          </c:dPt>
          <c:dPt>
            <c:idx val="1"/>
            <c:bubble3D val="0"/>
            <c:spPr>
              <a:solidFill>
                <a:srgbClr val="73BA5A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FAD9-415F-960D-27ACDC9BC11F}"/>
              </c:ext>
            </c:extLst>
          </c:dPt>
          <c:dPt>
            <c:idx val="2"/>
            <c:bubble3D val="0"/>
            <c:spPr>
              <a:solidFill>
                <a:srgbClr val="73BA5A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FAD9-415F-960D-27ACDC9BC11F}"/>
              </c:ext>
            </c:extLst>
          </c:dPt>
          <c:dPt>
            <c:idx val="3"/>
            <c:bubble3D val="0"/>
            <c:spPr>
              <a:solidFill>
                <a:srgbClr val="73BA5A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FAD9-415F-960D-27ACDC9BC11F}"/>
              </c:ext>
            </c:extLst>
          </c:dPt>
          <c:dPt>
            <c:idx val="4"/>
            <c:bubble3D val="0"/>
            <c:spPr>
              <a:solidFill>
                <a:srgbClr val="6AA7EF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FAD9-415F-960D-27ACDC9BC11F}"/>
              </c:ext>
            </c:extLst>
          </c:dPt>
          <c:dPt>
            <c:idx val="5"/>
            <c:bubble3D val="0"/>
            <c:spPr>
              <a:solidFill>
                <a:srgbClr val="73BA5A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FAD9-415F-960D-27ACDC9BC11F}"/>
              </c:ext>
            </c:extLst>
          </c:dPt>
          <c:dPt>
            <c:idx val="6"/>
            <c:bubble3D val="0"/>
            <c:spPr>
              <a:solidFill>
                <a:srgbClr val="73BA5A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FAD9-415F-960D-27ACDC9BC11F}"/>
              </c:ext>
            </c:extLst>
          </c:dPt>
          <c:dPt>
            <c:idx val="7"/>
            <c:bubble3D val="0"/>
            <c:spPr>
              <a:solidFill>
                <a:srgbClr val="73BA5A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FAD9-415F-960D-27ACDC9BC11F}"/>
              </c:ext>
            </c:extLst>
          </c:dPt>
          <c:dPt>
            <c:idx val="8"/>
            <c:bubble3D val="0"/>
            <c:spPr>
              <a:solidFill>
                <a:srgbClr val="73BA5A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FAD9-415F-960D-27ACDC9BC11F}"/>
              </c:ext>
            </c:extLst>
          </c:dPt>
          <c:dPt>
            <c:idx val="9"/>
            <c:bubble3D val="0"/>
            <c:spPr>
              <a:solidFill>
                <a:srgbClr val="73BA5A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FAD9-415F-960D-27ACDC9BC11F}"/>
              </c:ext>
            </c:extLst>
          </c:dPt>
          <c:dPt>
            <c:idx val="10"/>
            <c:bubble3D val="0"/>
            <c:spPr>
              <a:solidFill>
                <a:srgbClr val="73BA5A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0474-466E-A2AD-7D05E512381F}"/>
              </c:ext>
            </c:extLst>
          </c:dPt>
          <c:dPt>
            <c:idx val="11"/>
            <c:bubble3D val="0"/>
            <c:spPr>
              <a:solidFill>
                <a:srgbClr val="73BA5A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0474-466E-A2AD-7D05E512381F}"/>
              </c:ext>
            </c:extLst>
          </c:dPt>
          <c:cat>
            <c:strRef>
              <c:f>Tabelle1!$A$2:$A$13</c:f>
              <c:strCache>
                <c:ptCount val="10"/>
                <c:pt idx="0">
                  <c:v>Mold Slurry Deposition</c:v>
                </c:pt>
                <c:pt idx="1">
                  <c:v>Ceramic Vat Polymerization</c:v>
                </c:pt>
                <c:pt idx="2">
                  <c:v>Ceramic
Area-wise Vat Polymerization</c:v>
                </c:pt>
                <c:pt idx="3">
                  <c:v>Nanoparticle
Jetting</c:v>
                </c:pt>
                <c:pt idx="4">
                  <c:v>Dispersion
Material Extrusion</c:v>
                </c:pt>
                <c:pt idx="5">
                  <c:v>Filament
Material Extrusion</c:v>
                </c:pt>
                <c:pt idx="6">
                  <c:v>Pellet
Material Extrusion</c:v>
                </c:pt>
                <c:pt idx="7">
                  <c:v>Binder Jetting</c:v>
                </c:pt>
                <c:pt idx="8">
                  <c:v>Laser Powder Bed Fusion</c:v>
                </c:pt>
                <c:pt idx="9">
                  <c:v>Mold Powder Deposition</c:v>
                </c:pt>
              </c:strCache>
            </c:strRef>
          </c:cat>
          <c:val>
            <c:numRef>
              <c:f>Tabelle1!$D$2:$D$13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EFD5-4516-A3C1-7B300D8138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noFill/>
            <a:ln w="1270">
              <a:solidFill>
                <a:schemeClr val="bg1"/>
              </a:solidFill>
            </a:ln>
          </c:spPr>
          <c:dPt>
            <c:idx val="0"/>
            <c:bubble3D val="0"/>
            <c:spPr>
              <a:noFill/>
              <a:ln w="127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C1-4805-80E8-B61DE21A3BE5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C1-4805-80E8-B61DE21A3BE5}"/>
              </c:ext>
            </c:extLst>
          </c:dPt>
          <c:dPt>
            <c:idx val="2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C1-4805-80E8-B61DE21A3BE5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BC1-4805-80E8-B61DE21A3BE5}"/>
              </c:ext>
            </c:extLst>
          </c:dPt>
          <c:dPt>
            <c:idx val="4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BC1-4805-80E8-B61DE21A3BE5}"/>
              </c:ext>
            </c:extLst>
          </c:dPt>
          <c:dPt>
            <c:idx val="5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BC1-4805-80E8-B61DE21A3BE5}"/>
              </c:ext>
            </c:extLst>
          </c:dPt>
          <c:dPt>
            <c:idx val="6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BC1-4805-80E8-B61DE21A3BE5}"/>
              </c:ext>
            </c:extLst>
          </c:dPt>
          <c:dPt>
            <c:idx val="7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BC1-4805-80E8-B61DE21A3BE5}"/>
              </c:ext>
            </c:extLst>
          </c:dPt>
          <c:cat>
            <c:strRef>
              <c:f>Tabelle1!$A$2:$A$8</c:f>
              <c:strCache>
                <c:ptCount val="4"/>
                <c:pt idx="0">
                  <c:v>Dispersion</c:v>
                </c:pt>
                <c:pt idx="1">
                  <c:v>Filament</c:v>
                </c:pt>
                <c:pt idx="2">
                  <c:v>Pellet</c:v>
                </c:pt>
                <c:pt idx="3">
                  <c:v>Powder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BC1-4805-80E8-B61DE21A3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">
      <a:noFill/>
    </a:ln>
    <a:effectLst/>
  </c:spPr>
  <c:txPr>
    <a:bodyPr/>
    <a:lstStyle/>
    <a:p>
      <a:pPr>
        <a:defRPr/>
      </a:pPr>
      <a:endParaRPr lang="en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7E428FD-0B25-4D5B-B4B2-FC6797D802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A4F556-7598-4E38-A785-D3E1E11C2C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8DCD5FF-37D8-4384-8E07-BD5319AEE62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8BF196-46CB-42C0-848F-06C08B3C03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B04B24-5E43-4EBA-BF9E-BCDA384264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88BA8BC-D664-4BB5-880D-E52EAB2B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67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ADC6044-0E2E-470D-9AE2-48A3733F129A}" type="datetimeFigureOut">
              <a:rPr lang="de-DE" smtClean="0"/>
              <a:pPr/>
              <a:t>21.05.2024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47725" y="768350"/>
            <a:ext cx="54038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A4675E5-FFFE-44F1-90FE-464CF6E08CC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55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1pPr>
    <a:lvl2pPr marL="1055020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2pPr>
    <a:lvl3pPr marL="2110042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3pPr>
    <a:lvl4pPr marL="3165062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4pPr>
    <a:lvl5pPr marL="422008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5pPr>
    <a:lvl6pPr marL="527510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6pPr>
    <a:lvl7pPr marL="633012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7pPr>
    <a:lvl8pPr marL="738514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8pPr>
    <a:lvl9pPr marL="8440166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75E5-FFFE-44F1-90FE-464CF6E08CC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41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chart" Target="../charts/chart1.xml"/><Relationship Id="rId21" Type="http://schemas.openxmlformats.org/officeDocument/2006/relationships/image" Target="../media/image14.svg"/><Relationship Id="rId7" Type="http://schemas.openxmlformats.org/officeDocument/2006/relationships/chart" Target="../charts/chart5.xm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5" Type="http://schemas.openxmlformats.org/officeDocument/2006/relationships/image" Target="../media/image18.sv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3.xml"/><Relationship Id="rId6" Type="http://schemas.openxmlformats.org/officeDocument/2006/relationships/chart" Target="../charts/chart4.xml"/><Relationship Id="rId11" Type="http://schemas.openxmlformats.org/officeDocument/2006/relationships/image" Target="../media/image4.svg"/><Relationship Id="rId24" Type="http://schemas.openxmlformats.org/officeDocument/2006/relationships/image" Target="../media/image17.png"/><Relationship Id="rId5" Type="http://schemas.openxmlformats.org/officeDocument/2006/relationships/chart" Target="../charts/chart3.xml"/><Relationship Id="rId15" Type="http://schemas.openxmlformats.org/officeDocument/2006/relationships/image" Target="../media/image8.svg"/><Relationship Id="rId23" Type="http://schemas.openxmlformats.org/officeDocument/2006/relationships/image" Target="../media/image16.svg"/><Relationship Id="rId10" Type="http://schemas.openxmlformats.org/officeDocument/2006/relationships/image" Target="../media/image3.png"/><Relationship Id="rId19" Type="http://schemas.openxmlformats.org/officeDocument/2006/relationships/image" Target="../media/image12.svg"/><Relationship Id="rId4" Type="http://schemas.openxmlformats.org/officeDocument/2006/relationships/chart" Target="../charts/chart2.xml"/><Relationship Id="rId9" Type="http://schemas.openxmlformats.org/officeDocument/2006/relationships/image" Target="../media/image2.sv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26" Type="http://schemas.openxmlformats.org/officeDocument/2006/relationships/image" Target="../media/image20.svg"/><Relationship Id="rId3" Type="http://schemas.openxmlformats.org/officeDocument/2006/relationships/chart" Target="../charts/chart6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1" Type="http://schemas.openxmlformats.org/officeDocument/2006/relationships/tags" Target="../tags/tag4.xml"/><Relationship Id="rId6" Type="http://schemas.openxmlformats.org/officeDocument/2006/relationships/chart" Target="../charts/chart9.xml"/><Relationship Id="rId11" Type="http://schemas.openxmlformats.org/officeDocument/2006/relationships/image" Target="../media/image5.png"/><Relationship Id="rId24" Type="http://schemas.openxmlformats.org/officeDocument/2006/relationships/image" Target="../media/image18.svg"/><Relationship Id="rId5" Type="http://schemas.openxmlformats.org/officeDocument/2006/relationships/chart" Target="../charts/chart8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4" Type="http://schemas.openxmlformats.org/officeDocument/2006/relationships/chart" Target="../charts/chart7.xm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image" Target="../media/image1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al V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05 Material Seperation lines (white)">
            <a:extLst>
              <a:ext uri="{FF2B5EF4-FFF2-40B4-BE49-F238E27FC236}">
                <a16:creationId xmlns:a16="http://schemas.microsoft.com/office/drawing/2014/main" id="{809F8C6F-13D6-42B7-94BC-428E3EA7B0AE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349966648"/>
              </p:ext>
            </p:extLst>
          </p:nvPr>
        </p:nvGraphicFramePr>
        <p:xfrm>
          <a:off x="7100788" y="4375051"/>
          <a:ext cx="7397949" cy="739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05 Material Seperation lines (white)">
            <a:extLst>
              <a:ext uri="{FF2B5EF4-FFF2-40B4-BE49-F238E27FC236}">
                <a16:creationId xmlns:a16="http://schemas.microsoft.com/office/drawing/2014/main" id="{1D869B04-3611-47CA-A557-DCD87022831B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94584514"/>
              </p:ext>
            </p:extLst>
          </p:nvPr>
        </p:nvGraphicFramePr>
        <p:xfrm>
          <a:off x="4031762" y="1306025"/>
          <a:ext cx="13536000" cy="135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03 Materials (blue)">
            <a:extLst>
              <a:ext uri="{FF2B5EF4-FFF2-40B4-BE49-F238E27FC236}">
                <a16:creationId xmlns:a16="http://schemas.microsoft.com/office/drawing/2014/main" id="{5C93FDC1-5AF7-4DBF-5C53-60BF7A96454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65888152"/>
              </p:ext>
            </p:extLst>
          </p:nvPr>
        </p:nvGraphicFramePr>
        <p:xfrm>
          <a:off x="6689791" y="3964054"/>
          <a:ext cx="8219943" cy="8219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04 Direct / Sinter-based (green)">
            <a:extLst>
              <a:ext uri="{FF2B5EF4-FFF2-40B4-BE49-F238E27FC236}">
                <a16:creationId xmlns:a16="http://schemas.microsoft.com/office/drawing/2014/main" id="{2E7B2F26-2EA2-9224-7900-99C6475E855B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036969866"/>
              </p:ext>
            </p:extLst>
          </p:nvPr>
        </p:nvGraphicFramePr>
        <p:xfrm>
          <a:off x="7100788" y="4375051"/>
          <a:ext cx="7397949" cy="739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05 Material Seperation lines (white)">
            <a:extLst>
              <a:ext uri="{FF2B5EF4-FFF2-40B4-BE49-F238E27FC236}">
                <a16:creationId xmlns:a16="http://schemas.microsoft.com/office/drawing/2014/main" id="{5A190AB6-42A0-9062-C28B-24A442DDF23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07935160"/>
              </p:ext>
            </p:extLst>
          </p:nvPr>
        </p:nvGraphicFramePr>
        <p:xfrm>
          <a:off x="7100785" y="4385209"/>
          <a:ext cx="7397949" cy="739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feld 272">
            <a:extLst>
              <a:ext uri="{FF2B5EF4-FFF2-40B4-BE49-F238E27FC236}">
                <a16:creationId xmlns:a16="http://schemas.microsoft.com/office/drawing/2014/main" id="{475424C6-A274-4A3A-CC7A-3C9CCBF8C2F2}"/>
              </a:ext>
            </a:extLst>
          </p:cNvPr>
          <p:cNvSpPr txBox="1"/>
          <p:nvPr userDrawn="1"/>
        </p:nvSpPr>
        <p:spPr>
          <a:xfrm>
            <a:off x="9200022" y="8228589"/>
            <a:ext cx="3199480" cy="47625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73BA5A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</a:rPr>
              <a:t>WWW.AMPOWER.EU</a:t>
            </a:r>
          </a:p>
        </p:txBody>
      </p:sp>
      <p:pic>
        <p:nvPicPr>
          <p:cNvPr id="9" name="Grafik 273">
            <a:extLst>
              <a:ext uri="{FF2B5EF4-FFF2-40B4-BE49-F238E27FC236}">
                <a16:creationId xmlns:a16="http://schemas.microsoft.com/office/drawing/2014/main" id="{33230493-BEEF-0D52-5B34-4C20401818F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7762" y="7479057"/>
            <a:ext cx="1524000" cy="742950"/>
          </a:xfrm>
          <a:prstGeom prst="rect">
            <a:avLst/>
          </a:prstGeom>
        </p:spPr>
      </p:pic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C30BCEF-E819-4298-8769-538424A666CB}"/>
              </a:ext>
            </a:extLst>
          </p:cNvPr>
          <p:cNvCxnSpPr>
            <a:cxnSpLocks/>
          </p:cNvCxnSpPr>
          <p:nvPr userDrawn="1"/>
        </p:nvCxnSpPr>
        <p:spPr>
          <a:xfrm>
            <a:off x="12888097" y="10956766"/>
            <a:ext cx="1116521" cy="1535461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8FB836CD-FE7E-4023-A71A-3AC74EBE5995}"/>
              </a:ext>
            </a:extLst>
          </p:cNvPr>
          <p:cNvCxnSpPr>
            <a:cxnSpLocks/>
          </p:cNvCxnSpPr>
          <p:nvPr userDrawn="1"/>
        </p:nvCxnSpPr>
        <p:spPr>
          <a:xfrm>
            <a:off x="10799759" y="11642463"/>
            <a:ext cx="0" cy="2359325"/>
          </a:xfrm>
          <a:prstGeom prst="line">
            <a:avLst/>
          </a:prstGeom>
          <a:ln w="127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76073C89-C955-40C2-A143-ADF1540DD01D}"/>
              </a:ext>
            </a:extLst>
          </p:cNvPr>
          <p:cNvCxnSpPr>
            <a:cxnSpLocks/>
          </p:cNvCxnSpPr>
          <p:nvPr userDrawn="1"/>
        </p:nvCxnSpPr>
        <p:spPr>
          <a:xfrm>
            <a:off x="14005560" y="12492227"/>
            <a:ext cx="6631198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17E47508-43DE-4585-A843-51111C7B307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08621" y="10962960"/>
            <a:ext cx="1102801" cy="1529267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EF08CDE-1AAF-4AA2-99D5-6C3A6B4DE179}"/>
              </a:ext>
            </a:extLst>
          </p:cNvPr>
          <p:cNvCxnSpPr>
            <a:cxnSpLocks/>
          </p:cNvCxnSpPr>
          <p:nvPr userDrawn="1"/>
        </p:nvCxnSpPr>
        <p:spPr>
          <a:xfrm flipV="1">
            <a:off x="12890630" y="3651326"/>
            <a:ext cx="1113988" cy="1531849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25BC131E-B364-4704-894B-BF7C5E224F2D}"/>
              </a:ext>
            </a:extLst>
          </p:cNvPr>
          <p:cNvCxnSpPr>
            <a:cxnSpLocks/>
          </p:cNvCxnSpPr>
          <p:nvPr userDrawn="1"/>
        </p:nvCxnSpPr>
        <p:spPr>
          <a:xfrm flipV="1">
            <a:off x="14168970" y="6324683"/>
            <a:ext cx="2038770" cy="657114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D8A1A40D-6D5D-4853-9526-040EF3FB4089}"/>
              </a:ext>
            </a:extLst>
          </p:cNvPr>
          <p:cNvCxnSpPr>
            <a:cxnSpLocks/>
          </p:cNvCxnSpPr>
          <p:nvPr userDrawn="1"/>
        </p:nvCxnSpPr>
        <p:spPr>
          <a:xfrm>
            <a:off x="16207740" y="9823398"/>
            <a:ext cx="4429018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CC4BF6B7-1F47-469D-AA1F-BB4D54C31993}"/>
              </a:ext>
            </a:extLst>
          </p:cNvPr>
          <p:cNvCxnSpPr>
            <a:cxnSpLocks/>
          </p:cNvCxnSpPr>
          <p:nvPr userDrawn="1"/>
        </p:nvCxnSpPr>
        <p:spPr>
          <a:xfrm>
            <a:off x="16207740" y="6323887"/>
            <a:ext cx="4458478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BE6C6E0D-0B05-4151-B564-7CBBF21D9FDA}"/>
              </a:ext>
            </a:extLst>
          </p:cNvPr>
          <p:cNvCxnSpPr>
            <a:cxnSpLocks/>
          </p:cNvCxnSpPr>
          <p:nvPr userDrawn="1"/>
        </p:nvCxnSpPr>
        <p:spPr>
          <a:xfrm>
            <a:off x="806824" y="6323887"/>
            <a:ext cx="4603396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206758C3-CF55-442E-8EF6-9248A830BDB8}"/>
              </a:ext>
            </a:extLst>
          </p:cNvPr>
          <p:cNvCxnSpPr>
            <a:cxnSpLocks/>
          </p:cNvCxnSpPr>
          <p:nvPr userDrawn="1"/>
        </p:nvCxnSpPr>
        <p:spPr>
          <a:xfrm>
            <a:off x="793376" y="9823398"/>
            <a:ext cx="4616844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87660F5-DB88-4716-8B44-33C099651C55}"/>
              </a:ext>
            </a:extLst>
          </p:cNvPr>
          <p:cNvCxnSpPr>
            <a:cxnSpLocks/>
          </p:cNvCxnSpPr>
          <p:nvPr userDrawn="1"/>
        </p:nvCxnSpPr>
        <p:spPr>
          <a:xfrm>
            <a:off x="793376" y="12492227"/>
            <a:ext cx="681524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16">
            <a:extLst>
              <a:ext uri="{FF2B5EF4-FFF2-40B4-BE49-F238E27FC236}">
                <a16:creationId xmlns:a16="http://schemas.microsoft.com/office/drawing/2014/main" id="{21F1551F-48E7-4F85-A3CF-686319B2611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29748" y="9886650"/>
            <a:ext cx="526746" cy="850900"/>
          </a:xfrm>
          <a:prstGeom prst="rect">
            <a:avLst/>
          </a:prstGeom>
        </p:spPr>
      </p:pic>
      <p:pic>
        <p:nvPicPr>
          <p:cNvPr id="34" name="Grafik 312">
            <a:extLst>
              <a:ext uri="{FF2B5EF4-FFF2-40B4-BE49-F238E27FC236}">
                <a16:creationId xmlns:a16="http://schemas.microsoft.com/office/drawing/2014/main" id="{B8602B68-FC6F-4664-93E9-CF33BE5521D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85489" y="9987192"/>
            <a:ext cx="496652" cy="936000"/>
          </a:xfrm>
          <a:prstGeom prst="rect">
            <a:avLst/>
          </a:prstGeom>
        </p:spPr>
      </p:pic>
      <p:pic>
        <p:nvPicPr>
          <p:cNvPr id="35" name="Grafik 298">
            <a:extLst>
              <a:ext uri="{FF2B5EF4-FFF2-40B4-BE49-F238E27FC236}">
                <a16:creationId xmlns:a16="http://schemas.microsoft.com/office/drawing/2014/main" id="{D16E9C56-3F1F-413F-BD96-3E9CDC06FD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78412" y="11604033"/>
            <a:ext cx="477178" cy="936000"/>
          </a:xfrm>
          <a:prstGeom prst="rect">
            <a:avLst/>
          </a:prstGeom>
        </p:spPr>
      </p:pic>
      <p:pic>
        <p:nvPicPr>
          <p:cNvPr id="36" name="Grafik 323">
            <a:extLst>
              <a:ext uri="{FF2B5EF4-FFF2-40B4-BE49-F238E27FC236}">
                <a16:creationId xmlns:a16="http://schemas.microsoft.com/office/drawing/2014/main" id="{8B775F8F-F0C0-4C0E-B216-3EF037A13E4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51618" y="7662377"/>
            <a:ext cx="720000" cy="836760"/>
          </a:xfrm>
          <a:prstGeom prst="rect">
            <a:avLst/>
          </a:prstGeom>
        </p:spPr>
      </p:pic>
      <p:pic>
        <p:nvPicPr>
          <p:cNvPr id="37" name="Grafik 307">
            <a:extLst>
              <a:ext uri="{FF2B5EF4-FFF2-40B4-BE49-F238E27FC236}">
                <a16:creationId xmlns:a16="http://schemas.microsoft.com/office/drawing/2014/main" id="{51691971-9675-4F4F-99BD-1B3E4C729B8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502482" y="7577805"/>
            <a:ext cx="720000" cy="992440"/>
          </a:xfrm>
          <a:prstGeom prst="rect">
            <a:avLst/>
          </a:prstGeom>
        </p:spPr>
      </p:pic>
      <p:pic>
        <p:nvPicPr>
          <p:cNvPr id="38" name="Grafik 321">
            <a:extLst>
              <a:ext uri="{FF2B5EF4-FFF2-40B4-BE49-F238E27FC236}">
                <a16:creationId xmlns:a16="http://schemas.microsoft.com/office/drawing/2014/main" id="{63CDD1CE-2E19-4F26-A76A-2CD792E1E07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705504" y="3775736"/>
            <a:ext cx="720000" cy="755120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484081D-EF2D-4F29-82AC-8AC23915278D}"/>
              </a:ext>
            </a:extLst>
          </p:cNvPr>
          <p:cNvCxnSpPr>
            <a:cxnSpLocks/>
          </p:cNvCxnSpPr>
          <p:nvPr userDrawn="1"/>
        </p:nvCxnSpPr>
        <p:spPr>
          <a:xfrm>
            <a:off x="793376" y="3656332"/>
            <a:ext cx="6765664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989A9C9-C179-476F-A08E-F11013F116C2}"/>
              </a:ext>
            </a:extLst>
          </p:cNvPr>
          <p:cNvCxnSpPr>
            <a:cxnSpLocks/>
          </p:cNvCxnSpPr>
          <p:nvPr userDrawn="1"/>
        </p:nvCxnSpPr>
        <p:spPr>
          <a:xfrm>
            <a:off x="14004618" y="3646640"/>
            <a:ext cx="6661600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E82E7640-B451-CB70-B61E-52E239D5F8AC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817285" y="5115512"/>
            <a:ext cx="719980" cy="778455"/>
          </a:xfrm>
          <a:prstGeom prst="rect">
            <a:avLst/>
          </a:prstGeom>
        </p:spPr>
      </p:pic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B9413409-88AB-5D8D-03B4-3505D043FB3F}"/>
              </a:ext>
            </a:extLst>
          </p:cNvPr>
          <p:cNvSpPr>
            <a:spLocks noChangeAspect="1"/>
          </p:cNvSpPr>
          <p:nvPr userDrawn="1"/>
        </p:nvSpPr>
        <p:spPr>
          <a:xfrm>
            <a:off x="7062254" y="5222337"/>
            <a:ext cx="851685" cy="708609"/>
          </a:xfrm>
          <a:custGeom>
            <a:avLst/>
            <a:gdLst>
              <a:gd name="connsiteX0" fmla="*/ 900959 w 902423"/>
              <a:gd name="connsiteY0" fmla="*/ 171751 h 750921"/>
              <a:gd name="connsiteX1" fmla="*/ 900227 w 902423"/>
              <a:gd name="connsiteY1" fmla="*/ 170775 h 750921"/>
              <a:gd name="connsiteX2" fmla="*/ 896568 w 902423"/>
              <a:gd name="connsiteY2" fmla="*/ 167847 h 750921"/>
              <a:gd name="connsiteX3" fmla="*/ 896568 w 902423"/>
              <a:gd name="connsiteY3" fmla="*/ 167847 h 750921"/>
              <a:gd name="connsiteX4" fmla="*/ 896324 w 902423"/>
              <a:gd name="connsiteY4" fmla="*/ 167847 h 750921"/>
              <a:gd name="connsiteX5" fmla="*/ 892908 w 902423"/>
              <a:gd name="connsiteY5" fmla="*/ 167115 h 750921"/>
              <a:gd name="connsiteX6" fmla="*/ 492807 w 902423"/>
              <a:gd name="connsiteY6" fmla="*/ 167115 h 750921"/>
              <a:gd name="connsiteX7" fmla="*/ 492807 w 902423"/>
              <a:gd name="connsiteY7" fmla="*/ 9271 h 750921"/>
              <a:gd name="connsiteX8" fmla="*/ 483781 w 902423"/>
              <a:gd name="connsiteY8" fmla="*/ 0 h 750921"/>
              <a:gd name="connsiteX9" fmla="*/ 474510 w 902423"/>
              <a:gd name="connsiteY9" fmla="*/ 9271 h 750921"/>
              <a:gd name="connsiteX10" fmla="*/ 474510 w 902423"/>
              <a:gd name="connsiteY10" fmla="*/ 167115 h 750921"/>
              <a:gd name="connsiteX11" fmla="*/ 264213 w 902423"/>
              <a:gd name="connsiteY11" fmla="*/ 167115 h 750921"/>
              <a:gd name="connsiteX12" fmla="*/ 257626 w 902423"/>
              <a:gd name="connsiteY12" fmla="*/ 169799 h 750921"/>
              <a:gd name="connsiteX13" fmla="*/ 2684 w 902423"/>
              <a:gd name="connsiteY13" fmla="*/ 424742 h 750921"/>
              <a:gd name="connsiteX14" fmla="*/ 1220 w 902423"/>
              <a:gd name="connsiteY14" fmla="*/ 426937 h 750921"/>
              <a:gd name="connsiteX15" fmla="*/ 732 w 902423"/>
              <a:gd name="connsiteY15" fmla="*/ 427669 h 750921"/>
              <a:gd name="connsiteX16" fmla="*/ 0 w 902423"/>
              <a:gd name="connsiteY16" fmla="*/ 431085 h 750921"/>
              <a:gd name="connsiteX17" fmla="*/ 0 w 902423"/>
              <a:gd name="connsiteY17" fmla="*/ 741651 h 750921"/>
              <a:gd name="connsiteX18" fmla="*/ 9271 w 902423"/>
              <a:gd name="connsiteY18" fmla="*/ 750922 h 750921"/>
              <a:gd name="connsiteX19" fmla="*/ 638454 w 902423"/>
              <a:gd name="connsiteY19" fmla="*/ 750922 h 750921"/>
              <a:gd name="connsiteX20" fmla="*/ 641869 w 902423"/>
              <a:gd name="connsiteY20" fmla="*/ 750190 h 750921"/>
              <a:gd name="connsiteX21" fmla="*/ 644797 w 902423"/>
              <a:gd name="connsiteY21" fmla="*/ 748238 h 750921"/>
              <a:gd name="connsiteX22" fmla="*/ 899739 w 902423"/>
              <a:gd name="connsiteY22" fmla="*/ 493296 h 750921"/>
              <a:gd name="connsiteX23" fmla="*/ 902423 w 902423"/>
              <a:gd name="connsiteY23" fmla="*/ 486709 h 750921"/>
              <a:gd name="connsiteX24" fmla="*/ 902423 w 902423"/>
              <a:gd name="connsiteY24" fmla="*/ 176142 h 750921"/>
              <a:gd name="connsiteX25" fmla="*/ 900959 w 902423"/>
              <a:gd name="connsiteY25" fmla="*/ 171751 h 750921"/>
              <a:gd name="connsiteX26" fmla="*/ 629183 w 902423"/>
              <a:gd name="connsiteY26" fmla="*/ 440355 h 750921"/>
              <a:gd name="connsiteX27" fmla="*/ 629183 w 902423"/>
              <a:gd name="connsiteY27" fmla="*/ 467435 h 750921"/>
              <a:gd name="connsiteX28" fmla="*/ 616497 w 902423"/>
              <a:gd name="connsiteY28" fmla="*/ 476706 h 750921"/>
              <a:gd name="connsiteX29" fmla="*/ 598932 w 902423"/>
              <a:gd name="connsiteY29" fmla="*/ 485977 h 750921"/>
              <a:gd name="connsiteX30" fmla="*/ 581366 w 902423"/>
              <a:gd name="connsiteY30" fmla="*/ 476706 h 750921"/>
              <a:gd name="connsiteX31" fmla="*/ 559410 w 902423"/>
              <a:gd name="connsiteY31" fmla="*/ 465728 h 750921"/>
              <a:gd name="connsiteX32" fmla="*/ 537453 w 902423"/>
              <a:gd name="connsiteY32" fmla="*/ 476706 h 750921"/>
              <a:gd name="connsiteX33" fmla="*/ 519887 w 902423"/>
              <a:gd name="connsiteY33" fmla="*/ 485977 h 750921"/>
              <a:gd name="connsiteX34" fmla="*/ 502322 w 902423"/>
              <a:gd name="connsiteY34" fmla="*/ 476706 h 750921"/>
              <a:gd name="connsiteX35" fmla="*/ 480365 w 902423"/>
              <a:gd name="connsiteY35" fmla="*/ 465728 h 750921"/>
              <a:gd name="connsiteX36" fmla="*/ 458408 w 902423"/>
              <a:gd name="connsiteY36" fmla="*/ 476706 h 750921"/>
              <a:gd name="connsiteX37" fmla="*/ 440843 w 902423"/>
              <a:gd name="connsiteY37" fmla="*/ 485977 h 750921"/>
              <a:gd name="connsiteX38" fmla="*/ 423278 w 902423"/>
              <a:gd name="connsiteY38" fmla="*/ 476706 h 750921"/>
              <a:gd name="connsiteX39" fmla="*/ 401321 w 902423"/>
              <a:gd name="connsiteY39" fmla="*/ 465728 h 750921"/>
              <a:gd name="connsiteX40" fmla="*/ 379364 w 902423"/>
              <a:gd name="connsiteY40" fmla="*/ 476706 h 750921"/>
              <a:gd name="connsiteX41" fmla="*/ 361799 w 902423"/>
              <a:gd name="connsiteY41" fmla="*/ 485977 h 750921"/>
              <a:gd name="connsiteX42" fmla="*/ 344233 w 902423"/>
              <a:gd name="connsiteY42" fmla="*/ 476706 h 750921"/>
              <a:gd name="connsiteX43" fmla="*/ 322277 w 902423"/>
              <a:gd name="connsiteY43" fmla="*/ 465728 h 750921"/>
              <a:gd name="connsiteX44" fmla="*/ 300320 w 902423"/>
              <a:gd name="connsiteY44" fmla="*/ 476706 h 750921"/>
              <a:gd name="connsiteX45" fmla="*/ 282754 w 902423"/>
              <a:gd name="connsiteY45" fmla="*/ 485977 h 750921"/>
              <a:gd name="connsiteX46" fmla="*/ 265189 w 902423"/>
              <a:gd name="connsiteY46" fmla="*/ 476706 h 750921"/>
              <a:gd name="connsiteX47" fmla="*/ 243232 w 902423"/>
              <a:gd name="connsiteY47" fmla="*/ 465728 h 750921"/>
              <a:gd name="connsiteX48" fmla="*/ 221275 w 902423"/>
              <a:gd name="connsiteY48" fmla="*/ 476706 h 750921"/>
              <a:gd name="connsiteX49" fmla="*/ 203710 w 902423"/>
              <a:gd name="connsiteY49" fmla="*/ 485977 h 750921"/>
              <a:gd name="connsiteX50" fmla="*/ 186145 w 902423"/>
              <a:gd name="connsiteY50" fmla="*/ 476706 h 750921"/>
              <a:gd name="connsiteX51" fmla="*/ 164188 w 902423"/>
              <a:gd name="connsiteY51" fmla="*/ 465728 h 750921"/>
              <a:gd name="connsiteX52" fmla="*/ 142231 w 902423"/>
              <a:gd name="connsiteY52" fmla="*/ 476706 h 750921"/>
              <a:gd name="connsiteX53" fmla="*/ 124666 w 902423"/>
              <a:gd name="connsiteY53" fmla="*/ 485977 h 750921"/>
              <a:gd name="connsiteX54" fmla="*/ 107100 w 902423"/>
              <a:gd name="connsiteY54" fmla="*/ 476706 h 750921"/>
              <a:gd name="connsiteX55" fmla="*/ 85143 w 902423"/>
              <a:gd name="connsiteY55" fmla="*/ 465728 h 750921"/>
              <a:gd name="connsiteX56" fmla="*/ 63187 w 902423"/>
              <a:gd name="connsiteY56" fmla="*/ 476706 h 750921"/>
              <a:gd name="connsiteX57" fmla="*/ 45621 w 902423"/>
              <a:gd name="connsiteY57" fmla="*/ 485977 h 750921"/>
              <a:gd name="connsiteX58" fmla="*/ 28056 w 902423"/>
              <a:gd name="connsiteY58" fmla="*/ 476706 h 750921"/>
              <a:gd name="connsiteX59" fmla="*/ 15370 w 902423"/>
              <a:gd name="connsiteY59" fmla="*/ 467435 h 750921"/>
              <a:gd name="connsiteX60" fmla="*/ 15370 w 902423"/>
              <a:gd name="connsiteY60" fmla="*/ 440355 h 750921"/>
              <a:gd name="connsiteX61" fmla="*/ 629183 w 902423"/>
              <a:gd name="connsiteY61" fmla="*/ 440355 h 750921"/>
              <a:gd name="connsiteX62" fmla="*/ 629183 w 902423"/>
              <a:gd name="connsiteY62" fmla="*/ 553555 h 750921"/>
              <a:gd name="connsiteX63" fmla="*/ 616497 w 902423"/>
              <a:gd name="connsiteY63" fmla="*/ 562825 h 750921"/>
              <a:gd name="connsiteX64" fmla="*/ 598932 w 902423"/>
              <a:gd name="connsiteY64" fmla="*/ 572096 h 750921"/>
              <a:gd name="connsiteX65" fmla="*/ 581366 w 902423"/>
              <a:gd name="connsiteY65" fmla="*/ 562825 h 750921"/>
              <a:gd name="connsiteX66" fmla="*/ 559410 w 902423"/>
              <a:gd name="connsiteY66" fmla="*/ 551847 h 750921"/>
              <a:gd name="connsiteX67" fmla="*/ 537453 w 902423"/>
              <a:gd name="connsiteY67" fmla="*/ 562825 h 750921"/>
              <a:gd name="connsiteX68" fmla="*/ 519887 w 902423"/>
              <a:gd name="connsiteY68" fmla="*/ 572096 h 750921"/>
              <a:gd name="connsiteX69" fmla="*/ 502322 w 902423"/>
              <a:gd name="connsiteY69" fmla="*/ 562825 h 750921"/>
              <a:gd name="connsiteX70" fmla="*/ 480365 w 902423"/>
              <a:gd name="connsiteY70" fmla="*/ 551847 h 750921"/>
              <a:gd name="connsiteX71" fmla="*/ 458408 w 902423"/>
              <a:gd name="connsiteY71" fmla="*/ 562825 h 750921"/>
              <a:gd name="connsiteX72" fmla="*/ 440843 w 902423"/>
              <a:gd name="connsiteY72" fmla="*/ 572096 h 750921"/>
              <a:gd name="connsiteX73" fmla="*/ 423278 w 902423"/>
              <a:gd name="connsiteY73" fmla="*/ 562825 h 750921"/>
              <a:gd name="connsiteX74" fmla="*/ 401321 w 902423"/>
              <a:gd name="connsiteY74" fmla="*/ 551847 h 750921"/>
              <a:gd name="connsiteX75" fmla="*/ 379364 w 902423"/>
              <a:gd name="connsiteY75" fmla="*/ 562825 h 750921"/>
              <a:gd name="connsiteX76" fmla="*/ 361799 w 902423"/>
              <a:gd name="connsiteY76" fmla="*/ 572096 h 750921"/>
              <a:gd name="connsiteX77" fmla="*/ 344233 w 902423"/>
              <a:gd name="connsiteY77" fmla="*/ 562825 h 750921"/>
              <a:gd name="connsiteX78" fmla="*/ 322277 w 902423"/>
              <a:gd name="connsiteY78" fmla="*/ 551847 h 750921"/>
              <a:gd name="connsiteX79" fmla="*/ 300320 w 902423"/>
              <a:gd name="connsiteY79" fmla="*/ 562825 h 750921"/>
              <a:gd name="connsiteX80" fmla="*/ 282754 w 902423"/>
              <a:gd name="connsiteY80" fmla="*/ 572096 h 750921"/>
              <a:gd name="connsiteX81" fmla="*/ 265189 w 902423"/>
              <a:gd name="connsiteY81" fmla="*/ 562825 h 750921"/>
              <a:gd name="connsiteX82" fmla="*/ 243232 w 902423"/>
              <a:gd name="connsiteY82" fmla="*/ 551847 h 750921"/>
              <a:gd name="connsiteX83" fmla="*/ 221275 w 902423"/>
              <a:gd name="connsiteY83" fmla="*/ 562825 h 750921"/>
              <a:gd name="connsiteX84" fmla="*/ 203710 w 902423"/>
              <a:gd name="connsiteY84" fmla="*/ 572096 h 750921"/>
              <a:gd name="connsiteX85" fmla="*/ 186145 w 902423"/>
              <a:gd name="connsiteY85" fmla="*/ 562825 h 750921"/>
              <a:gd name="connsiteX86" fmla="*/ 164188 w 902423"/>
              <a:gd name="connsiteY86" fmla="*/ 551847 h 750921"/>
              <a:gd name="connsiteX87" fmla="*/ 142231 w 902423"/>
              <a:gd name="connsiteY87" fmla="*/ 562825 h 750921"/>
              <a:gd name="connsiteX88" fmla="*/ 124666 w 902423"/>
              <a:gd name="connsiteY88" fmla="*/ 572096 h 750921"/>
              <a:gd name="connsiteX89" fmla="*/ 107100 w 902423"/>
              <a:gd name="connsiteY89" fmla="*/ 562825 h 750921"/>
              <a:gd name="connsiteX90" fmla="*/ 85143 w 902423"/>
              <a:gd name="connsiteY90" fmla="*/ 551847 h 750921"/>
              <a:gd name="connsiteX91" fmla="*/ 63187 w 902423"/>
              <a:gd name="connsiteY91" fmla="*/ 562825 h 750921"/>
              <a:gd name="connsiteX92" fmla="*/ 45621 w 902423"/>
              <a:gd name="connsiteY92" fmla="*/ 572096 h 750921"/>
              <a:gd name="connsiteX93" fmla="*/ 28056 w 902423"/>
              <a:gd name="connsiteY93" fmla="*/ 562825 h 750921"/>
              <a:gd name="connsiteX94" fmla="*/ 15370 w 902423"/>
              <a:gd name="connsiteY94" fmla="*/ 553555 h 750921"/>
              <a:gd name="connsiteX95" fmla="*/ 15370 w 902423"/>
              <a:gd name="connsiteY95" fmla="*/ 517204 h 750921"/>
              <a:gd name="connsiteX96" fmla="*/ 23665 w 902423"/>
              <a:gd name="connsiteY96" fmla="*/ 524035 h 750921"/>
              <a:gd name="connsiteX97" fmla="*/ 45621 w 902423"/>
              <a:gd name="connsiteY97" fmla="*/ 535014 h 750921"/>
              <a:gd name="connsiteX98" fmla="*/ 67578 w 902423"/>
              <a:gd name="connsiteY98" fmla="*/ 524035 h 750921"/>
              <a:gd name="connsiteX99" fmla="*/ 85143 w 902423"/>
              <a:gd name="connsiteY99" fmla="*/ 514764 h 750921"/>
              <a:gd name="connsiteX100" fmla="*/ 102709 w 902423"/>
              <a:gd name="connsiteY100" fmla="*/ 524035 h 750921"/>
              <a:gd name="connsiteX101" fmla="*/ 124666 w 902423"/>
              <a:gd name="connsiteY101" fmla="*/ 535014 h 750921"/>
              <a:gd name="connsiteX102" fmla="*/ 146622 w 902423"/>
              <a:gd name="connsiteY102" fmla="*/ 524035 h 750921"/>
              <a:gd name="connsiteX103" fmla="*/ 164188 w 902423"/>
              <a:gd name="connsiteY103" fmla="*/ 514764 h 750921"/>
              <a:gd name="connsiteX104" fmla="*/ 181753 w 902423"/>
              <a:gd name="connsiteY104" fmla="*/ 524035 h 750921"/>
              <a:gd name="connsiteX105" fmla="*/ 203710 w 902423"/>
              <a:gd name="connsiteY105" fmla="*/ 535014 h 750921"/>
              <a:gd name="connsiteX106" fmla="*/ 225667 w 902423"/>
              <a:gd name="connsiteY106" fmla="*/ 524035 h 750921"/>
              <a:gd name="connsiteX107" fmla="*/ 243232 w 902423"/>
              <a:gd name="connsiteY107" fmla="*/ 514764 h 750921"/>
              <a:gd name="connsiteX108" fmla="*/ 260798 w 902423"/>
              <a:gd name="connsiteY108" fmla="*/ 524035 h 750921"/>
              <a:gd name="connsiteX109" fmla="*/ 282754 w 902423"/>
              <a:gd name="connsiteY109" fmla="*/ 535014 h 750921"/>
              <a:gd name="connsiteX110" fmla="*/ 304711 w 902423"/>
              <a:gd name="connsiteY110" fmla="*/ 524035 h 750921"/>
              <a:gd name="connsiteX111" fmla="*/ 322277 w 902423"/>
              <a:gd name="connsiteY111" fmla="*/ 514764 h 750921"/>
              <a:gd name="connsiteX112" fmla="*/ 339842 w 902423"/>
              <a:gd name="connsiteY112" fmla="*/ 524035 h 750921"/>
              <a:gd name="connsiteX113" fmla="*/ 361799 w 902423"/>
              <a:gd name="connsiteY113" fmla="*/ 535014 h 750921"/>
              <a:gd name="connsiteX114" fmla="*/ 383755 w 902423"/>
              <a:gd name="connsiteY114" fmla="*/ 524035 h 750921"/>
              <a:gd name="connsiteX115" fmla="*/ 401321 w 902423"/>
              <a:gd name="connsiteY115" fmla="*/ 514764 h 750921"/>
              <a:gd name="connsiteX116" fmla="*/ 418886 w 902423"/>
              <a:gd name="connsiteY116" fmla="*/ 524035 h 750921"/>
              <a:gd name="connsiteX117" fmla="*/ 440843 w 902423"/>
              <a:gd name="connsiteY117" fmla="*/ 535014 h 750921"/>
              <a:gd name="connsiteX118" fmla="*/ 462800 w 902423"/>
              <a:gd name="connsiteY118" fmla="*/ 524035 h 750921"/>
              <a:gd name="connsiteX119" fmla="*/ 480365 w 902423"/>
              <a:gd name="connsiteY119" fmla="*/ 514764 h 750921"/>
              <a:gd name="connsiteX120" fmla="*/ 497931 w 902423"/>
              <a:gd name="connsiteY120" fmla="*/ 524035 h 750921"/>
              <a:gd name="connsiteX121" fmla="*/ 519887 w 902423"/>
              <a:gd name="connsiteY121" fmla="*/ 535014 h 750921"/>
              <a:gd name="connsiteX122" fmla="*/ 541844 w 902423"/>
              <a:gd name="connsiteY122" fmla="*/ 524035 h 750921"/>
              <a:gd name="connsiteX123" fmla="*/ 559410 w 902423"/>
              <a:gd name="connsiteY123" fmla="*/ 514764 h 750921"/>
              <a:gd name="connsiteX124" fmla="*/ 576975 w 902423"/>
              <a:gd name="connsiteY124" fmla="*/ 524035 h 750921"/>
              <a:gd name="connsiteX125" fmla="*/ 598932 w 902423"/>
              <a:gd name="connsiteY125" fmla="*/ 535014 h 750921"/>
              <a:gd name="connsiteX126" fmla="*/ 620889 w 902423"/>
              <a:gd name="connsiteY126" fmla="*/ 524035 h 750921"/>
              <a:gd name="connsiteX127" fmla="*/ 629183 w 902423"/>
              <a:gd name="connsiteY127" fmla="*/ 517204 h 750921"/>
              <a:gd name="connsiteX128" fmla="*/ 629183 w 902423"/>
              <a:gd name="connsiteY128" fmla="*/ 553555 h 750921"/>
              <a:gd name="connsiteX129" fmla="*/ 18297 w 902423"/>
              <a:gd name="connsiteY129" fmla="*/ 560142 h 750921"/>
              <a:gd name="connsiteX130" fmla="*/ 26592 w 902423"/>
              <a:gd name="connsiteY130" fmla="*/ 566973 h 750921"/>
              <a:gd name="connsiteX131" fmla="*/ 48549 w 902423"/>
              <a:gd name="connsiteY131" fmla="*/ 577951 h 750921"/>
              <a:gd name="connsiteX132" fmla="*/ 70506 w 902423"/>
              <a:gd name="connsiteY132" fmla="*/ 566973 h 750921"/>
              <a:gd name="connsiteX133" fmla="*/ 88071 w 902423"/>
              <a:gd name="connsiteY133" fmla="*/ 557702 h 750921"/>
              <a:gd name="connsiteX134" fmla="*/ 105636 w 902423"/>
              <a:gd name="connsiteY134" fmla="*/ 566973 h 750921"/>
              <a:gd name="connsiteX135" fmla="*/ 127593 w 902423"/>
              <a:gd name="connsiteY135" fmla="*/ 577951 h 750921"/>
              <a:gd name="connsiteX136" fmla="*/ 149550 w 902423"/>
              <a:gd name="connsiteY136" fmla="*/ 566973 h 750921"/>
              <a:gd name="connsiteX137" fmla="*/ 167115 w 902423"/>
              <a:gd name="connsiteY137" fmla="*/ 557702 h 750921"/>
              <a:gd name="connsiteX138" fmla="*/ 184681 w 902423"/>
              <a:gd name="connsiteY138" fmla="*/ 566973 h 750921"/>
              <a:gd name="connsiteX139" fmla="*/ 206638 w 902423"/>
              <a:gd name="connsiteY139" fmla="*/ 577951 h 750921"/>
              <a:gd name="connsiteX140" fmla="*/ 228594 w 902423"/>
              <a:gd name="connsiteY140" fmla="*/ 566973 h 750921"/>
              <a:gd name="connsiteX141" fmla="*/ 246160 w 902423"/>
              <a:gd name="connsiteY141" fmla="*/ 557702 h 750921"/>
              <a:gd name="connsiteX142" fmla="*/ 263725 w 902423"/>
              <a:gd name="connsiteY142" fmla="*/ 566973 h 750921"/>
              <a:gd name="connsiteX143" fmla="*/ 285682 w 902423"/>
              <a:gd name="connsiteY143" fmla="*/ 577951 h 750921"/>
              <a:gd name="connsiteX144" fmla="*/ 307639 w 902423"/>
              <a:gd name="connsiteY144" fmla="*/ 566973 h 750921"/>
              <a:gd name="connsiteX145" fmla="*/ 325204 w 902423"/>
              <a:gd name="connsiteY145" fmla="*/ 557702 h 750921"/>
              <a:gd name="connsiteX146" fmla="*/ 342770 w 902423"/>
              <a:gd name="connsiteY146" fmla="*/ 566973 h 750921"/>
              <a:gd name="connsiteX147" fmla="*/ 364726 w 902423"/>
              <a:gd name="connsiteY147" fmla="*/ 577951 h 750921"/>
              <a:gd name="connsiteX148" fmla="*/ 386683 w 902423"/>
              <a:gd name="connsiteY148" fmla="*/ 566973 h 750921"/>
              <a:gd name="connsiteX149" fmla="*/ 404248 w 902423"/>
              <a:gd name="connsiteY149" fmla="*/ 557702 h 750921"/>
              <a:gd name="connsiteX150" fmla="*/ 421814 w 902423"/>
              <a:gd name="connsiteY150" fmla="*/ 566973 h 750921"/>
              <a:gd name="connsiteX151" fmla="*/ 443771 w 902423"/>
              <a:gd name="connsiteY151" fmla="*/ 577951 h 750921"/>
              <a:gd name="connsiteX152" fmla="*/ 465727 w 902423"/>
              <a:gd name="connsiteY152" fmla="*/ 566973 h 750921"/>
              <a:gd name="connsiteX153" fmla="*/ 483293 w 902423"/>
              <a:gd name="connsiteY153" fmla="*/ 557702 h 750921"/>
              <a:gd name="connsiteX154" fmla="*/ 500858 w 902423"/>
              <a:gd name="connsiteY154" fmla="*/ 566973 h 750921"/>
              <a:gd name="connsiteX155" fmla="*/ 522815 w 902423"/>
              <a:gd name="connsiteY155" fmla="*/ 577951 h 750921"/>
              <a:gd name="connsiteX156" fmla="*/ 544772 w 902423"/>
              <a:gd name="connsiteY156" fmla="*/ 566973 h 750921"/>
              <a:gd name="connsiteX157" fmla="*/ 562337 w 902423"/>
              <a:gd name="connsiteY157" fmla="*/ 557702 h 750921"/>
              <a:gd name="connsiteX158" fmla="*/ 579903 w 902423"/>
              <a:gd name="connsiteY158" fmla="*/ 566973 h 750921"/>
              <a:gd name="connsiteX159" fmla="*/ 601859 w 902423"/>
              <a:gd name="connsiteY159" fmla="*/ 577951 h 750921"/>
              <a:gd name="connsiteX160" fmla="*/ 623816 w 902423"/>
              <a:gd name="connsiteY160" fmla="*/ 566973 h 750921"/>
              <a:gd name="connsiteX161" fmla="*/ 632111 w 902423"/>
              <a:gd name="connsiteY161" fmla="*/ 560142 h 750921"/>
              <a:gd name="connsiteX162" fmla="*/ 632111 w 902423"/>
              <a:gd name="connsiteY162" fmla="*/ 596493 h 750921"/>
              <a:gd name="connsiteX163" fmla="*/ 619425 w 902423"/>
              <a:gd name="connsiteY163" fmla="*/ 605763 h 750921"/>
              <a:gd name="connsiteX164" fmla="*/ 601859 w 902423"/>
              <a:gd name="connsiteY164" fmla="*/ 615034 h 750921"/>
              <a:gd name="connsiteX165" fmla="*/ 584294 w 902423"/>
              <a:gd name="connsiteY165" fmla="*/ 605763 h 750921"/>
              <a:gd name="connsiteX166" fmla="*/ 562337 w 902423"/>
              <a:gd name="connsiteY166" fmla="*/ 594785 h 750921"/>
              <a:gd name="connsiteX167" fmla="*/ 540380 w 902423"/>
              <a:gd name="connsiteY167" fmla="*/ 605763 h 750921"/>
              <a:gd name="connsiteX168" fmla="*/ 522815 w 902423"/>
              <a:gd name="connsiteY168" fmla="*/ 615034 h 750921"/>
              <a:gd name="connsiteX169" fmla="*/ 505250 w 902423"/>
              <a:gd name="connsiteY169" fmla="*/ 605763 h 750921"/>
              <a:gd name="connsiteX170" fmla="*/ 483293 w 902423"/>
              <a:gd name="connsiteY170" fmla="*/ 594785 h 750921"/>
              <a:gd name="connsiteX171" fmla="*/ 461336 w 902423"/>
              <a:gd name="connsiteY171" fmla="*/ 605763 h 750921"/>
              <a:gd name="connsiteX172" fmla="*/ 443771 w 902423"/>
              <a:gd name="connsiteY172" fmla="*/ 615034 h 750921"/>
              <a:gd name="connsiteX173" fmla="*/ 426205 w 902423"/>
              <a:gd name="connsiteY173" fmla="*/ 605763 h 750921"/>
              <a:gd name="connsiteX174" fmla="*/ 404248 w 902423"/>
              <a:gd name="connsiteY174" fmla="*/ 594785 h 750921"/>
              <a:gd name="connsiteX175" fmla="*/ 382292 w 902423"/>
              <a:gd name="connsiteY175" fmla="*/ 605763 h 750921"/>
              <a:gd name="connsiteX176" fmla="*/ 364726 w 902423"/>
              <a:gd name="connsiteY176" fmla="*/ 615034 h 750921"/>
              <a:gd name="connsiteX177" fmla="*/ 347161 w 902423"/>
              <a:gd name="connsiteY177" fmla="*/ 605763 h 750921"/>
              <a:gd name="connsiteX178" fmla="*/ 325204 w 902423"/>
              <a:gd name="connsiteY178" fmla="*/ 594785 h 750921"/>
              <a:gd name="connsiteX179" fmla="*/ 303247 w 902423"/>
              <a:gd name="connsiteY179" fmla="*/ 605763 h 750921"/>
              <a:gd name="connsiteX180" fmla="*/ 285682 w 902423"/>
              <a:gd name="connsiteY180" fmla="*/ 615034 h 750921"/>
              <a:gd name="connsiteX181" fmla="*/ 268117 w 902423"/>
              <a:gd name="connsiteY181" fmla="*/ 605763 h 750921"/>
              <a:gd name="connsiteX182" fmla="*/ 246160 w 902423"/>
              <a:gd name="connsiteY182" fmla="*/ 594785 h 750921"/>
              <a:gd name="connsiteX183" fmla="*/ 224203 w 902423"/>
              <a:gd name="connsiteY183" fmla="*/ 605763 h 750921"/>
              <a:gd name="connsiteX184" fmla="*/ 206638 w 902423"/>
              <a:gd name="connsiteY184" fmla="*/ 615034 h 750921"/>
              <a:gd name="connsiteX185" fmla="*/ 189072 w 902423"/>
              <a:gd name="connsiteY185" fmla="*/ 605763 h 750921"/>
              <a:gd name="connsiteX186" fmla="*/ 167115 w 902423"/>
              <a:gd name="connsiteY186" fmla="*/ 594785 h 750921"/>
              <a:gd name="connsiteX187" fmla="*/ 145159 w 902423"/>
              <a:gd name="connsiteY187" fmla="*/ 605763 h 750921"/>
              <a:gd name="connsiteX188" fmla="*/ 127593 w 902423"/>
              <a:gd name="connsiteY188" fmla="*/ 615034 h 750921"/>
              <a:gd name="connsiteX189" fmla="*/ 110028 w 902423"/>
              <a:gd name="connsiteY189" fmla="*/ 605763 h 750921"/>
              <a:gd name="connsiteX190" fmla="*/ 88071 w 902423"/>
              <a:gd name="connsiteY190" fmla="*/ 594785 h 750921"/>
              <a:gd name="connsiteX191" fmla="*/ 66114 w 902423"/>
              <a:gd name="connsiteY191" fmla="*/ 605763 h 750921"/>
              <a:gd name="connsiteX192" fmla="*/ 48549 w 902423"/>
              <a:gd name="connsiteY192" fmla="*/ 615034 h 750921"/>
              <a:gd name="connsiteX193" fmla="*/ 30983 w 902423"/>
              <a:gd name="connsiteY193" fmla="*/ 605763 h 750921"/>
              <a:gd name="connsiteX194" fmla="*/ 18297 w 902423"/>
              <a:gd name="connsiteY194" fmla="*/ 596493 h 750921"/>
              <a:gd name="connsiteX195" fmla="*/ 18297 w 902423"/>
              <a:gd name="connsiteY195" fmla="*/ 560142 h 750921"/>
              <a:gd name="connsiteX196" fmla="*/ 647481 w 902423"/>
              <a:gd name="connsiteY196" fmla="*/ 562581 h 750921"/>
              <a:gd name="connsiteX197" fmla="*/ 650164 w 902423"/>
              <a:gd name="connsiteY197" fmla="*/ 564045 h 750921"/>
              <a:gd name="connsiteX198" fmla="*/ 650652 w 902423"/>
              <a:gd name="connsiteY198" fmla="*/ 564045 h 750921"/>
              <a:gd name="connsiteX199" fmla="*/ 656263 w 902423"/>
              <a:gd name="connsiteY199" fmla="*/ 561118 h 750921"/>
              <a:gd name="connsiteX200" fmla="*/ 665046 w 902423"/>
              <a:gd name="connsiteY200" fmla="*/ 541601 h 750921"/>
              <a:gd name="connsiteX201" fmla="*/ 672121 w 902423"/>
              <a:gd name="connsiteY201" fmla="*/ 524767 h 750921"/>
              <a:gd name="connsiteX202" fmla="*/ 673341 w 902423"/>
              <a:gd name="connsiteY202" fmla="*/ 523791 h 750921"/>
              <a:gd name="connsiteX203" fmla="*/ 675293 w 902423"/>
              <a:gd name="connsiteY203" fmla="*/ 526475 h 750921"/>
              <a:gd name="connsiteX204" fmla="*/ 681636 w 902423"/>
              <a:gd name="connsiteY204" fmla="*/ 531842 h 750921"/>
              <a:gd name="connsiteX205" fmla="*/ 687735 w 902423"/>
              <a:gd name="connsiteY205" fmla="*/ 528914 h 750921"/>
              <a:gd name="connsiteX206" fmla="*/ 696517 w 902423"/>
              <a:gd name="connsiteY206" fmla="*/ 509397 h 750921"/>
              <a:gd name="connsiteX207" fmla="*/ 703592 w 902423"/>
              <a:gd name="connsiteY207" fmla="*/ 492564 h 750921"/>
              <a:gd name="connsiteX208" fmla="*/ 704812 w 902423"/>
              <a:gd name="connsiteY208" fmla="*/ 491588 h 750921"/>
              <a:gd name="connsiteX209" fmla="*/ 706764 w 902423"/>
              <a:gd name="connsiteY209" fmla="*/ 494271 h 750921"/>
              <a:gd name="connsiteX210" fmla="*/ 713107 w 902423"/>
              <a:gd name="connsiteY210" fmla="*/ 499639 h 750921"/>
              <a:gd name="connsiteX211" fmla="*/ 719206 w 902423"/>
              <a:gd name="connsiteY211" fmla="*/ 496711 h 750921"/>
              <a:gd name="connsiteX212" fmla="*/ 727989 w 902423"/>
              <a:gd name="connsiteY212" fmla="*/ 477194 h 750921"/>
              <a:gd name="connsiteX213" fmla="*/ 735308 w 902423"/>
              <a:gd name="connsiteY213" fmla="*/ 460360 h 750921"/>
              <a:gd name="connsiteX214" fmla="*/ 736528 w 902423"/>
              <a:gd name="connsiteY214" fmla="*/ 459385 h 750921"/>
              <a:gd name="connsiteX215" fmla="*/ 738479 w 902423"/>
              <a:gd name="connsiteY215" fmla="*/ 462068 h 750921"/>
              <a:gd name="connsiteX216" fmla="*/ 745066 w 902423"/>
              <a:gd name="connsiteY216" fmla="*/ 467435 h 750921"/>
              <a:gd name="connsiteX217" fmla="*/ 751165 w 902423"/>
              <a:gd name="connsiteY217" fmla="*/ 464508 h 750921"/>
              <a:gd name="connsiteX218" fmla="*/ 759948 w 902423"/>
              <a:gd name="connsiteY218" fmla="*/ 444991 h 750921"/>
              <a:gd name="connsiteX219" fmla="*/ 767267 w 902423"/>
              <a:gd name="connsiteY219" fmla="*/ 428157 h 750921"/>
              <a:gd name="connsiteX220" fmla="*/ 768487 w 902423"/>
              <a:gd name="connsiteY220" fmla="*/ 427181 h 750921"/>
              <a:gd name="connsiteX221" fmla="*/ 770439 w 902423"/>
              <a:gd name="connsiteY221" fmla="*/ 429865 h 750921"/>
              <a:gd name="connsiteX222" fmla="*/ 776782 w 902423"/>
              <a:gd name="connsiteY222" fmla="*/ 435232 h 750921"/>
              <a:gd name="connsiteX223" fmla="*/ 782881 w 902423"/>
              <a:gd name="connsiteY223" fmla="*/ 432305 h 750921"/>
              <a:gd name="connsiteX224" fmla="*/ 791663 w 902423"/>
              <a:gd name="connsiteY224" fmla="*/ 412787 h 750921"/>
              <a:gd name="connsiteX225" fmla="*/ 798738 w 902423"/>
              <a:gd name="connsiteY225" fmla="*/ 395954 h 750921"/>
              <a:gd name="connsiteX226" fmla="*/ 799958 w 902423"/>
              <a:gd name="connsiteY226" fmla="*/ 394978 h 750921"/>
              <a:gd name="connsiteX227" fmla="*/ 801910 w 902423"/>
              <a:gd name="connsiteY227" fmla="*/ 397662 h 750921"/>
              <a:gd name="connsiteX228" fmla="*/ 808253 w 902423"/>
              <a:gd name="connsiteY228" fmla="*/ 403029 h 750921"/>
              <a:gd name="connsiteX229" fmla="*/ 814352 w 902423"/>
              <a:gd name="connsiteY229" fmla="*/ 400101 h 750921"/>
              <a:gd name="connsiteX230" fmla="*/ 823135 w 902423"/>
              <a:gd name="connsiteY230" fmla="*/ 380584 h 750921"/>
              <a:gd name="connsiteX231" fmla="*/ 830210 w 902423"/>
              <a:gd name="connsiteY231" fmla="*/ 363751 h 750921"/>
              <a:gd name="connsiteX232" fmla="*/ 831430 w 902423"/>
              <a:gd name="connsiteY232" fmla="*/ 362775 h 750921"/>
              <a:gd name="connsiteX233" fmla="*/ 833381 w 902423"/>
              <a:gd name="connsiteY233" fmla="*/ 365458 h 750921"/>
              <a:gd name="connsiteX234" fmla="*/ 839724 w 902423"/>
              <a:gd name="connsiteY234" fmla="*/ 370826 h 750921"/>
              <a:gd name="connsiteX235" fmla="*/ 845823 w 902423"/>
              <a:gd name="connsiteY235" fmla="*/ 367898 h 750921"/>
              <a:gd name="connsiteX236" fmla="*/ 854606 w 902423"/>
              <a:gd name="connsiteY236" fmla="*/ 348381 h 750921"/>
              <a:gd name="connsiteX237" fmla="*/ 861925 w 902423"/>
              <a:gd name="connsiteY237" fmla="*/ 331547 h 750921"/>
              <a:gd name="connsiteX238" fmla="*/ 863145 w 902423"/>
              <a:gd name="connsiteY238" fmla="*/ 330572 h 750921"/>
              <a:gd name="connsiteX239" fmla="*/ 865097 w 902423"/>
              <a:gd name="connsiteY239" fmla="*/ 333255 h 750921"/>
              <a:gd name="connsiteX240" fmla="*/ 871684 w 902423"/>
              <a:gd name="connsiteY240" fmla="*/ 338622 h 750921"/>
              <a:gd name="connsiteX241" fmla="*/ 877783 w 902423"/>
              <a:gd name="connsiteY241" fmla="*/ 335695 h 750921"/>
              <a:gd name="connsiteX242" fmla="*/ 882418 w 902423"/>
              <a:gd name="connsiteY242" fmla="*/ 328132 h 750921"/>
              <a:gd name="connsiteX243" fmla="*/ 882418 w 902423"/>
              <a:gd name="connsiteY243" fmla="*/ 352040 h 750921"/>
              <a:gd name="connsiteX244" fmla="*/ 880710 w 902423"/>
              <a:gd name="connsiteY244" fmla="*/ 357652 h 750921"/>
              <a:gd name="connsiteX245" fmla="*/ 873635 w 902423"/>
              <a:gd name="connsiteY245" fmla="*/ 374485 h 750921"/>
              <a:gd name="connsiteX246" fmla="*/ 872415 w 902423"/>
              <a:gd name="connsiteY246" fmla="*/ 375461 h 750921"/>
              <a:gd name="connsiteX247" fmla="*/ 870464 w 902423"/>
              <a:gd name="connsiteY247" fmla="*/ 372777 h 750921"/>
              <a:gd name="connsiteX248" fmla="*/ 864121 w 902423"/>
              <a:gd name="connsiteY248" fmla="*/ 367410 h 750921"/>
              <a:gd name="connsiteX249" fmla="*/ 858022 w 902423"/>
              <a:gd name="connsiteY249" fmla="*/ 370338 h 750921"/>
              <a:gd name="connsiteX250" fmla="*/ 849239 w 902423"/>
              <a:gd name="connsiteY250" fmla="*/ 389855 h 750921"/>
              <a:gd name="connsiteX251" fmla="*/ 842164 w 902423"/>
              <a:gd name="connsiteY251" fmla="*/ 406688 h 750921"/>
              <a:gd name="connsiteX252" fmla="*/ 840944 w 902423"/>
              <a:gd name="connsiteY252" fmla="*/ 407664 h 750921"/>
              <a:gd name="connsiteX253" fmla="*/ 838992 w 902423"/>
              <a:gd name="connsiteY253" fmla="*/ 404981 h 750921"/>
              <a:gd name="connsiteX254" fmla="*/ 832405 w 902423"/>
              <a:gd name="connsiteY254" fmla="*/ 399613 h 750921"/>
              <a:gd name="connsiteX255" fmla="*/ 826306 w 902423"/>
              <a:gd name="connsiteY255" fmla="*/ 402541 h 750921"/>
              <a:gd name="connsiteX256" fmla="*/ 817524 w 902423"/>
              <a:gd name="connsiteY256" fmla="*/ 422058 h 750921"/>
              <a:gd name="connsiteX257" fmla="*/ 810205 w 902423"/>
              <a:gd name="connsiteY257" fmla="*/ 438892 h 750921"/>
              <a:gd name="connsiteX258" fmla="*/ 808985 w 902423"/>
              <a:gd name="connsiteY258" fmla="*/ 439867 h 750921"/>
              <a:gd name="connsiteX259" fmla="*/ 807033 w 902423"/>
              <a:gd name="connsiteY259" fmla="*/ 437184 h 750921"/>
              <a:gd name="connsiteX260" fmla="*/ 800446 w 902423"/>
              <a:gd name="connsiteY260" fmla="*/ 431817 h 750921"/>
              <a:gd name="connsiteX261" fmla="*/ 794347 w 902423"/>
              <a:gd name="connsiteY261" fmla="*/ 434744 h 750921"/>
              <a:gd name="connsiteX262" fmla="*/ 785564 w 902423"/>
              <a:gd name="connsiteY262" fmla="*/ 454261 h 750921"/>
              <a:gd name="connsiteX263" fmla="*/ 778245 w 902423"/>
              <a:gd name="connsiteY263" fmla="*/ 471095 h 750921"/>
              <a:gd name="connsiteX264" fmla="*/ 777026 w 902423"/>
              <a:gd name="connsiteY264" fmla="*/ 472071 h 750921"/>
              <a:gd name="connsiteX265" fmla="*/ 775074 w 902423"/>
              <a:gd name="connsiteY265" fmla="*/ 469387 h 750921"/>
              <a:gd name="connsiteX266" fmla="*/ 768731 w 902423"/>
              <a:gd name="connsiteY266" fmla="*/ 464020 h 750921"/>
              <a:gd name="connsiteX267" fmla="*/ 762632 w 902423"/>
              <a:gd name="connsiteY267" fmla="*/ 466947 h 750921"/>
              <a:gd name="connsiteX268" fmla="*/ 753849 w 902423"/>
              <a:gd name="connsiteY268" fmla="*/ 486465 h 750921"/>
              <a:gd name="connsiteX269" fmla="*/ 746774 w 902423"/>
              <a:gd name="connsiteY269" fmla="*/ 503298 h 750921"/>
              <a:gd name="connsiteX270" fmla="*/ 745554 w 902423"/>
              <a:gd name="connsiteY270" fmla="*/ 504274 h 750921"/>
              <a:gd name="connsiteX271" fmla="*/ 743602 w 902423"/>
              <a:gd name="connsiteY271" fmla="*/ 501590 h 750921"/>
              <a:gd name="connsiteX272" fmla="*/ 737259 w 902423"/>
              <a:gd name="connsiteY272" fmla="*/ 496223 h 750921"/>
              <a:gd name="connsiteX273" fmla="*/ 731160 w 902423"/>
              <a:gd name="connsiteY273" fmla="*/ 499151 h 750921"/>
              <a:gd name="connsiteX274" fmla="*/ 722378 w 902423"/>
              <a:gd name="connsiteY274" fmla="*/ 518668 h 750921"/>
              <a:gd name="connsiteX275" fmla="*/ 715303 w 902423"/>
              <a:gd name="connsiteY275" fmla="*/ 535501 h 750921"/>
              <a:gd name="connsiteX276" fmla="*/ 714083 w 902423"/>
              <a:gd name="connsiteY276" fmla="*/ 536477 h 750921"/>
              <a:gd name="connsiteX277" fmla="*/ 712131 w 902423"/>
              <a:gd name="connsiteY277" fmla="*/ 533794 h 750921"/>
              <a:gd name="connsiteX278" fmla="*/ 705544 w 902423"/>
              <a:gd name="connsiteY278" fmla="*/ 528426 h 750921"/>
              <a:gd name="connsiteX279" fmla="*/ 699445 w 902423"/>
              <a:gd name="connsiteY279" fmla="*/ 531354 h 750921"/>
              <a:gd name="connsiteX280" fmla="*/ 690662 w 902423"/>
              <a:gd name="connsiteY280" fmla="*/ 550871 h 750921"/>
              <a:gd name="connsiteX281" fmla="*/ 683343 w 902423"/>
              <a:gd name="connsiteY281" fmla="*/ 567705 h 750921"/>
              <a:gd name="connsiteX282" fmla="*/ 682124 w 902423"/>
              <a:gd name="connsiteY282" fmla="*/ 568681 h 750921"/>
              <a:gd name="connsiteX283" fmla="*/ 680172 w 902423"/>
              <a:gd name="connsiteY283" fmla="*/ 565997 h 750921"/>
              <a:gd name="connsiteX284" fmla="*/ 673585 w 902423"/>
              <a:gd name="connsiteY284" fmla="*/ 560630 h 750921"/>
              <a:gd name="connsiteX285" fmla="*/ 667486 w 902423"/>
              <a:gd name="connsiteY285" fmla="*/ 563557 h 750921"/>
              <a:gd name="connsiteX286" fmla="*/ 658703 w 902423"/>
              <a:gd name="connsiteY286" fmla="*/ 583074 h 750921"/>
              <a:gd name="connsiteX287" fmla="*/ 651384 w 902423"/>
              <a:gd name="connsiteY287" fmla="*/ 599908 h 750921"/>
              <a:gd name="connsiteX288" fmla="*/ 650164 w 902423"/>
              <a:gd name="connsiteY288" fmla="*/ 600884 h 750921"/>
              <a:gd name="connsiteX289" fmla="*/ 648213 w 902423"/>
              <a:gd name="connsiteY289" fmla="*/ 598200 h 750921"/>
              <a:gd name="connsiteX290" fmla="*/ 646749 w 902423"/>
              <a:gd name="connsiteY290" fmla="*/ 596493 h 750921"/>
              <a:gd name="connsiteX291" fmla="*/ 646749 w 902423"/>
              <a:gd name="connsiteY291" fmla="*/ 562581 h 750921"/>
              <a:gd name="connsiteX292" fmla="*/ 882174 w 902423"/>
              <a:gd name="connsiteY292" fmla="*/ 313250 h 750921"/>
              <a:gd name="connsiteX293" fmla="*/ 875099 w 902423"/>
              <a:gd name="connsiteY293" fmla="*/ 330084 h 750921"/>
              <a:gd name="connsiteX294" fmla="*/ 873879 w 902423"/>
              <a:gd name="connsiteY294" fmla="*/ 331059 h 750921"/>
              <a:gd name="connsiteX295" fmla="*/ 871928 w 902423"/>
              <a:gd name="connsiteY295" fmla="*/ 328376 h 750921"/>
              <a:gd name="connsiteX296" fmla="*/ 865584 w 902423"/>
              <a:gd name="connsiteY296" fmla="*/ 323009 h 750921"/>
              <a:gd name="connsiteX297" fmla="*/ 859485 w 902423"/>
              <a:gd name="connsiteY297" fmla="*/ 325936 h 750921"/>
              <a:gd name="connsiteX298" fmla="*/ 850703 w 902423"/>
              <a:gd name="connsiteY298" fmla="*/ 345453 h 750921"/>
              <a:gd name="connsiteX299" fmla="*/ 843628 w 902423"/>
              <a:gd name="connsiteY299" fmla="*/ 362287 h 750921"/>
              <a:gd name="connsiteX300" fmla="*/ 842408 w 902423"/>
              <a:gd name="connsiteY300" fmla="*/ 363263 h 750921"/>
              <a:gd name="connsiteX301" fmla="*/ 840456 w 902423"/>
              <a:gd name="connsiteY301" fmla="*/ 360579 h 750921"/>
              <a:gd name="connsiteX302" fmla="*/ 833869 w 902423"/>
              <a:gd name="connsiteY302" fmla="*/ 355212 h 750921"/>
              <a:gd name="connsiteX303" fmla="*/ 827770 w 902423"/>
              <a:gd name="connsiteY303" fmla="*/ 358139 h 750921"/>
              <a:gd name="connsiteX304" fmla="*/ 818987 w 902423"/>
              <a:gd name="connsiteY304" fmla="*/ 377657 h 750921"/>
              <a:gd name="connsiteX305" fmla="*/ 811668 w 902423"/>
              <a:gd name="connsiteY305" fmla="*/ 394490 h 750921"/>
              <a:gd name="connsiteX306" fmla="*/ 810449 w 902423"/>
              <a:gd name="connsiteY306" fmla="*/ 395466 h 750921"/>
              <a:gd name="connsiteX307" fmla="*/ 808497 w 902423"/>
              <a:gd name="connsiteY307" fmla="*/ 392782 h 750921"/>
              <a:gd name="connsiteX308" fmla="*/ 801910 w 902423"/>
              <a:gd name="connsiteY308" fmla="*/ 387415 h 750921"/>
              <a:gd name="connsiteX309" fmla="*/ 795811 w 902423"/>
              <a:gd name="connsiteY309" fmla="*/ 390343 h 750921"/>
              <a:gd name="connsiteX310" fmla="*/ 787028 w 902423"/>
              <a:gd name="connsiteY310" fmla="*/ 409860 h 750921"/>
              <a:gd name="connsiteX311" fmla="*/ 779709 w 902423"/>
              <a:gd name="connsiteY311" fmla="*/ 426693 h 750921"/>
              <a:gd name="connsiteX312" fmla="*/ 778489 w 902423"/>
              <a:gd name="connsiteY312" fmla="*/ 427669 h 750921"/>
              <a:gd name="connsiteX313" fmla="*/ 776538 w 902423"/>
              <a:gd name="connsiteY313" fmla="*/ 424986 h 750921"/>
              <a:gd name="connsiteX314" fmla="*/ 770195 w 902423"/>
              <a:gd name="connsiteY314" fmla="*/ 419618 h 750921"/>
              <a:gd name="connsiteX315" fmla="*/ 764095 w 902423"/>
              <a:gd name="connsiteY315" fmla="*/ 422546 h 750921"/>
              <a:gd name="connsiteX316" fmla="*/ 755313 w 902423"/>
              <a:gd name="connsiteY316" fmla="*/ 442063 h 750921"/>
              <a:gd name="connsiteX317" fmla="*/ 748238 w 902423"/>
              <a:gd name="connsiteY317" fmla="*/ 458897 h 750921"/>
              <a:gd name="connsiteX318" fmla="*/ 747018 w 902423"/>
              <a:gd name="connsiteY318" fmla="*/ 459873 h 750921"/>
              <a:gd name="connsiteX319" fmla="*/ 745066 w 902423"/>
              <a:gd name="connsiteY319" fmla="*/ 457189 h 750921"/>
              <a:gd name="connsiteX320" fmla="*/ 738723 w 902423"/>
              <a:gd name="connsiteY320" fmla="*/ 451822 h 750921"/>
              <a:gd name="connsiteX321" fmla="*/ 732624 w 902423"/>
              <a:gd name="connsiteY321" fmla="*/ 454749 h 750921"/>
              <a:gd name="connsiteX322" fmla="*/ 723841 w 902423"/>
              <a:gd name="connsiteY322" fmla="*/ 474266 h 750921"/>
              <a:gd name="connsiteX323" fmla="*/ 716766 w 902423"/>
              <a:gd name="connsiteY323" fmla="*/ 491100 h 750921"/>
              <a:gd name="connsiteX324" fmla="*/ 715547 w 902423"/>
              <a:gd name="connsiteY324" fmla="*/ 492076 h 750921"/>
              <a:gd name="connsiteX325" fmla="*/ 713595 w 902423"/>
              <a:gd name="connsiteY325" fmla="*/ 489392 h 750921"/>
              <a:gd name="connsiteX326" fmla="*/ 707008 w 902423"/>
              <a:gd name="connsiteY326" fmla="*/ 484025 h 750921"/>
              <a:gd name="connsiteX327" fmla="*/ 700909 w 902423"/>
              <a:gd name="connsiteY327" fmla="*/ 486953 h 750921"/>
              <a:gd name="connsiteX328" fmla="*/ 692126 w 902423"/>
              <a:gd name="connsiteY328" fmla="*/ 506470 h 750921"/>
              <a:gd name="connsiteX329" fmla="*/ 684807 w 902423"/>
              <a:gd name="connsiteY329" fmla="*/ 523303 h 750921"/>
              <a:gd name="connsiteX330" fmla="*/ 683587 w 902423"/>
              <a:gd name="connsiteY330" fmla="*/ 524279 h 750921"/>
              <a:gd name="connsiteX331" fmla="*/ 681636 w 902423"/>
              <a:gd name="connsiteY331" fmla="*/ 521595 h 750921"/>
              <a:gd name="connsiteX332" fmla="*/ 675049 w 902423"/>
              <a:gd name="connsiteY332" fmla="*/ 516228 h 750921"/>
              <a:gd name="connsiteX333" fmla="*/ 668949 w 902423"/>
              <a:gd name="connsiteY333" fmla="*/ 519156 h 750921"/>
              <a:gd name="connsiteX334" fmla="*/ 660167 w 902423"/>
              <a:gd name="connsiteY334" fmla="*/ 538673 h 750921"/>
              <a:gd name="connsiteX335" fmla="*/ 652848 w 902423"/>
              <a:gd name="connsiteY335" fmla="*/ 555507 h 750921"/>
              <a:gd name="connsiteX336" fmla="*/ 651628 w 902423"/>
              <a:gd name="connsiteY336" fmla="*/ 556482 h 750921"/>
              <a:gd name="connsiteX337" fmla="*/ 649676 w 902423"/>
              <a:gd name="connsiteY337" fmla="*/ 553799 h 750921"/>
              <a:gd name="connsiteX338" fmla="*/ 648213 w 902423"/>
              <a:gd name="connsiteY338" fmla="*/ 552091 h 750921"/>
              <a:gd name="connsiteX339" fmla="*/ 648213 w 902423"/>
              <a:gd name="connsiteY339" fmla="*/ 518180 h 750921"/>
              <a:gd name="connsiteX340" fmla="*/ 650896 w 902423"/>
              <a:gd name="connsiteY340" fmla="*/ 519644 h 750921"/>
              <a:gd name="connsiteX341" fmla="*/ 651384 w 902423"/>
              <a:gd name="connsiteY341" fmla="*/ 519644 h 750921"/>
              <a:gd name="connsiteX342" fmla="*/ 656995 w 902423"/>
              <a:gd name="connsiteY342" fmla="*/ 516716 h 750921"/>
              <a:gd name="connsiteX343" fmla="*/ 665778 w 902423"/>
              <a:gd name="connsiteY343" fmla="*/ 497199 h 750921"/>
              <a:gd name="connsiteX344" fmla="*/ 672853 w 902423"/>
              <a:gd name="connsiteY344" fmla="*/ 480366 h 750921"/>
              <a:gd name="connsiteX345" fmla="*/ 674073 w 902423"/>
              <a:gd name="connsiteY345" fmla="*/ 479390 h 750921"/>
              <a:gd name="connsiteX346" fmla="*/ 676024 w 902423"/>
              <a:gd name="connsiteY346" fmla="*/ 482073 h 750921"/>
              <a:gd name="connsiteX347" fmla="*/ 682367 w 902423"/>
              <a:gd name="connsiteY347" fmla="*/ 487440 h 750921"/>
              <a:gd name="connsiteX348" fmla="*/ 688467 w 902423"/>
              <a:gd name="connsiteY348" fmla="*/ 484513 h 750921"/>
              <a:gd name="connsiteX349" fmla="*/ 697249 w 902423"/>
              <a:gd name="connsiteY349" fmla="*/ 464996 h 750921"/>
              <a:gd name="connsiteX350" fmla="*/ 704324 w 902423"/>
              <a:gd name="connsiteY350" fmla="*/ 448162 h 750921"/>
              <a:gd name="connsiteX351" fmla="*/ 705544 w 902423"/>
              <a:gd name="connsiteY351" fmla="*/ 447186 h 750921"/>
              <a:gd name="connsiteX352" fmla="*/ 707496 w 902423"/>
              <a:gd name="connsiteY352" fmla="*/ 449870 h 750921"/>
              <a:gd name="connsiteX353" fmla="*/ 713839 w 902423"/>
              <a:gd name="connsiteY353" fmla="*/ 455237 h 750921"/>
              <a:gd name="connsiteX354" fmla="*/ 719938 w 902423"/>
              <a:gd name="connsiteY354" fmla="*/ 452310 h 750921"/>
              <a:gd name="connsiteX355" fmla="*/ 728721 w 902423"/>
              <a:gd name="connsiteY355" fmla="*/ 432792 h 750921"/>
              <a:gd name="connsiteX356" fmla="*/ 736040 w 902423"/>
              <a:gd name="connsiteY356" fmla="*/ 415959 h 750921"/>
              <a:gd name="connsiteX357" fmla="*/ 737259 w 902423"/>
              <a:gd name="connsiteY357" fmla="*/ 414983 h 750921"/>
              <a:gd name="connsiteX358" fmla="*/ 739211 w 902423"/>
              <a:gd name="connsiteY358" fmla="*/ 417667 h 750921"/>
              <a:gd name="connsiteX359" fmla="*/ 745798 w 902423"/>
              <a:gd name="connsiteY359" fmla="*/ 423034 h 750921"/>
              <a:gd name="connsiteX360" fmla="*/ 751897 w 902423"/>
              <a:gd name="connsiteY360" fmla="*/ 420106 h 750921"/>
              <a:gd name="connsiteX361" fmla="*/ 760680 w 902423"/>
              <a:gd name="connsiteY361" fmla="*/ 400589 h 750921"/>
              <a:gd name="connsiteX362" fmla="*/ 767999 w 902423"/>
              <a:gd name="connsiteY362" fmla="*/ 383756 h 750921"/>
              <a:gd name="connsiteX363" fmla="*/ 769219 w 902423"/>
              <a:gd name="connsiteY363" fmla="*/ 382780 h 750921"/>
              <a:gd name="connsiteX364" fmla="*/ 771170 w 902423"/>
              <a:gd name="connsiteY364" fmla="*/ 385463 h 750921"/>
              <a:gd name="connsiteX365" fmla="*/ 777513 w 902423"/>
              <a:gd name="connsiteY365" fmla="*/ 390831 h 750921"/>
              <a:gd name="connsiteX366" fmla="*/ 783613 w 902423"/>
              <a:gd name="connsiteY366" fmla="*/ 387903 h 750921"/>
              <a:gd name="connsiteX367" fmla="*/ 792395 w 902423"/>
              <a:gd name="connsiteY367" fmla="*/ 368386 h 750921"/>
              <a:gd name="connsiteX368" fmla="*/ 799470 w 902423"/>
              <a:gd name="connsiteY368" fmla="*/ 351552 h 750921"/>
              <a:gd name="connsiteX369" fmla="*/ 800690 w 902423"/>
              <a:gd name="connsiteY369" fmla="*/ 350577 h 750921"/>
              <a:gd name="connsiteX370" fmla="*/ 802642 w 902423"/>
              <a:gd name="connsiteY370" fmla="*/ 353260 h 750921"/>
              <a:gd name="connsiteX371" fmla="*/ 808985 w 902423"/>
              <a:gd name="connsiteY371" fmla="*/ 358627 h 750921"/>
              <a:gd name="connsiteX372" fmla="*/ 815084 w 902423"/>
              <a:gd name="connsiteY372" fmla="*/ 355700 h 750921"/>
              <a:gd name="connsiteX373" fmla="*/ 823867 w 902423"/>
              <a:gd name="connsiteY373" fmla="*/ 336183 h 750921"/>
              <a:gd name="connsiteX374" fmla="*/ 830942 w 902423"/>
              <a:gd name="connsiteY374" fmla="*/ 319349 h 750921"/>
              <a:gd name="connsiteX375" fmla="*/ 832161 w 902423"/>
              <a:gd name="connsiteY375" fmla="*/ 318373 h 750921"/>
              <a:gd name="connsiteX376" fmla="*/ 834113 w 902423"/>
              <a:gd name="connsiteY376" fmla="*/ 321057 h 750921"/>
              <a:gd name="connsiteX377" fmla="*/ 840456 w 902423"/>
              <a:gd name="connsiteY377" fmla="*/ 326424 h 750921"/>
              <a:gd name="connsiteX378" fmla="*/ 846555 w 902423"/>
              <a:gd name="connsiteY378" fmla="*/ 323497 h 750921"/>
              <a:gd name="connsiteX379" fmla="*/ 855338 w 902423"/>
              <a:gd name="connsiteY379" fmla="*/ 303979 h 750921"/>
              <a:gd name="connsiteX380" fmla="*/ 862657 w 902423"/>
              <a:gd name="connsiteY380" fmla="*/ 287146 h 750921"/>
              <a:gd name="connsiteX381" fmla="*/ 863877 w 902423"/>
              <a:gd name="connsiteY381" fmla="*/ 286170 h 750921"/>
              <a:gd name="connsiteX382" fmla="*/ 865829 w 902423"/>
              <a:gd name="connsiteY382" fmla="*/ 288854 h 750921"/>
              <a:gd name="connsiteX383" fmla="*/ 872415 w 902423"/>
              <a:gd name="connsiteY383" fmla="*/ 294221 h 750921"/>
              <a:gd name="connsiteX384" fmla="*/ 878515 w 902423"/>
              <a:gd name="connsiteY384" fmla="*/ 291293 h 750921"/>
              <a:gd name="connsiteX385" fmla="*/ 883150 w 902423"/>
              <a:gd name="connsiteY385" fmla="*/ 283730 h 750921"/>
              <a:gd name="connsiteX386" fmla="*/ 883150 w 902423"/>
              <a:gd name="connsiteY386" fmla="*/ 307639 h 750921"/>
              <a:gd name="connsiteX387" fmla="*/ 882174 w 902423"/>
              <a:gd name="connsiteY387" fmla="*/ 313250 h 750921"/>
              <a:gd name="connsiteX388" fmla="*/ 882174 w 902423"/>
              <a:gd name="connsiteY388" fmla="*/ 270312 h 750921"/>
              <a:gd name="connsiteX389" fmla="*/ 875099 w 902423"/>
              <a:gd name="connsiteY389" fmla="*/ 287146 h 750921"/>
              <a:gd name="connsiteX390" fmla="*/ 873879 w 902423"/>
              <a:gd name="connsiteY390" fmla="*/ 288122 h 750921"/>
              <a:gd name="connsiteX391" fmla="*/ 871928 w 902423"/>
              <a:gd name="connsiteY391" fmla="*/ 285438 h 750921"/>
              <a:gd name="connsiteX392" fmla="*/ 865584 w 902423"/>
              <a:gd name="connsiteY392" fmla="*/ 280071 h 750921"/>
              <a:gd name="connsiteX393" fmla="*/ 859485 w 902423"/>
              <a:gd name="connsiteY393" fmla="*/ 282998 h 750921"/>
              <a:gd name="connsiteX394" fmla="*/ 850703 w 902423"/>
              <a:gd name="connsiteY394" fmla="*/ 302516 h 750921"/>
              <a:gd name="connsiteX395" fmla="*/ 843628 w 902423"/>
              <a:gd name="connsiteY395" fmla="*/ 319349 h 750921"/>
              <a:gd name="connsiteX396" fmla="*/ 842408 w 902423"/>
              <a:gd name="connsiteY396" fmla="*/ 320325 h 750921"/>
              <a:gd name="connsiteX397" fmla="*/ 840456 w 902423"/>
              <a:gd name="connsiteY397" fmla="*/ 317641 h 750921"/>
              <a:gd name="connsiteX398" fmla="*/ 833869 w 902423"/>
              <a:gd name="connsiteY398" fmla="*/ 312274 h 750921"/>
              <a:gd name="connsiteX399" fmla="*/ 827770 w 902423"/>
              <a:gd name="connsiteY399" fmla="*/ 315202 h 750921"/>
              <a:gd name="connsiteX400" fmla="*/ 818987 w 902423"/>
              <a:gd name="connsiteY400" fmla="*/ 334719 h 750921"/>
              <a:gd name="connsiteX401" fmla="*/ 811668 w 902423"/>
              <a:gd name="connsiteY401" fmla="*/ 351552 h 750921"/>
              <a:gd name="connsiteX402" fmla="*/ 810449 w 902423"/>
              <a:gd name="connsiteY402" fmla="*/ 352528 h 750921"/>
              <a:gd name="connsiteX403" fmla="*/ 808497 w 902423"/>
              <a:gd name="connsiteY403" fmla="*/ 349845 h 750921"/>
              <a:gd name="connsiteX404" fmla="*/ 801910 w 902423"/>
              <a:gd name="connsiteY404" fmla="*/ 344477 h 750921"/>
              <a:gd name="connsiteX405" fmla="*/ 795811 w 902423"/>
              <a:gd name="connsiteY405" fmla="*/ 347405 h 750921"/>
              <a:gd name="connsiteX406" fmla="*/ 787028 w 902423"/>
              <a:gd name="connsiteY406" fmla="*/ 366922 h 750921"/>
              <a:gd name="connsiteX407" fmla="*/ 779709 w 902423"/>
              <a:gd name="connsiteY407" fmla="*/ 383756 h 750921"/>
              <a:gd name="connsiteX408" fmla="*/ 778489 w 902423"/>
              <a:gd name="connsiteY408" fmla="*/ 384732 h 750921"/>
              <a:gd name="connsiteX409" fmla="*/ 776538 w 902423"/>
              <a:gd name="connsiteY409" fmla="*/ 382048 h 750921"/>
              <a:gd name="connsiteX410" fmla="*/ 770195 w 902423"/>
              <a:gd name="connsiteY410" fmla="*/ 376681 h 750921"/>
              <a:gd name="connsiteX411" fmla="*/ 764095 w 902423"/>
              <a:gd name="connsiteY411" fmla="*/ 379608 h 750921"/>
              <a:gd name="connsiteX412" fmla="*/ 755313 w 902423"/>
              <a:gd name="connsiteY412" fmla="*/ 399125 h 750921"/>
              <a:gd name="connsiteX413" fmla="*/ 748238 w 902423"/>
              <a:gd name="connsiteY413" fmla="*/ 415959 h 750921"/>
              <a:gd name="connsiteX414" fmla="*/ 747018 w 902423"/>
              <a:gd name="connsiteY414" fmla="*/ 416935 h 750921"/>
              <a:gd name="connsiteX415" fmla="*/ 745066 w 902423"/>
              <a:gd name="connsiteY415" fmla="*/ 414251 h 750921"/>
              <a:gd name="connsiteX416" fmla="*/ 738723 w 902423"/>
              <a:gd name="connsiteY416" fmla="*/ 408884 h 750921"/>
              <a:gd name="connsiteX417" fmla="*/ 732624 w 902423"/>
              <a:gd name="connsiteY417" fmla="*/ 411812 h 750921"/>
              <a:gd name="connsiteX418" fmla="*/ 723841 w 902423"/>
              <a:gd name="connsiteY418" fmla="*/ 431329 h 750921"/>
              <a:gd name="connsiteX419" fmla="*/ 716766 w 902423"/>
              <a:gd name="connsiteY419" fmla="*/ 448162 h 750921"/>
              <a:gd name="connsiteX420" fmla="*/ 715547 w 902423"/>
              <a:gd name="connsiteY420" fmla="*/ 449138 h 750921"/>
              <a:gd name="connsiteX421" fmla="*/ 713595 w 902423"/>
              <a:gd name="connsiteY421" fmla="*/ 446454 h 750921"/>
              <a:gd name="connsiteX422" fmla="*/ 707008 w 902423"/>
              <a:gd name="connsiteY422" fmla="*/ 441087 h 750921"/>
              <a:gd name="connsiteX423" fmla="*/ 700909 w 902423"/>
              <a:gd name="connsiteY423" fmla="*/ 444015 h 750921"/>
              <a:gd name="connsiteX424" fmla="*/ 692126 w 902423"/>
              <a:gd name="connsiteY424" fmla="*/ 463532 h 750921"/>
              <a:gd name="connsiteX425" fmla="*/ 684807 w 902423"/>
              <a:gd name="connsiteY425" fmla="*/ 480366 h 750921"/>
              <a:gd name="connsiteX426" fmla="*/ 683587 w 902423"/>
              <a:gd name="connsiteY426" fmla="*/ 481341 h 750921"/>
              <a:gd name="connsiteX427" fmla="*/ 681636 w 902423"/>
              <a:gd name="connsiteY427" fmla="*/ 478658 h 750921"/>
              <a:gd name="connsiteX428" fmla="*/ 675049 w 902423"/>
              <a:gd name="connsiteY428" fmla="*/ 473291 h 750921"/>
              <a:gd name="connsiteX429" fmla="*/ 668949 w 902423"/>
              <a:gd name="connsiteY429" fmla="*/ 476218 h 750921"/>
              <a:gd name="connsiteX430" fmla="*/ 660167 w 902423"/>
              <a:gd name="connsiteY430" fmla="*/ 495735 h 750921"/>
              <a:gd name="connsiteX431" fmla="*/ 652848 w 902423"/>
              <a:gd name="connsiteY431" fmla="*/ 512569 h 750921"/>
              <a:gd name="connsiteX432" fmla="*/ 651628 w 902423"/>
              <a:gd name="connsiteY432" fmla="*/ 513545 h 750921"/>
              <a:gd name="connsiteX433" fmla="*/ 649676 w 902423"/>
              <a:gd name="connsiteY433" fmla="*/ 510861 h 750921"/>
              <a:gd name="connsiteX434" fmla="*/ 648213 w 902423"/>
              <a:gd name="connsiteY434" fmla="*/ 509153 h 750921"/>
              <a:gd name="connsiteX435" fmla="*/ 648213 w 902423"/>
              <a:gd name="connsiteY435" fmla="*/ 475242 h 750921"/>
              <a:gd name="connsiteX436" fmla="*/ 650896 w 902423"/>
              <a:gd name="connsiteY436" fmla="*/ 476706 h 750921"/>
              <a:gd name="connsiteX437" fmla="*/ 651384 w 902423"/>
              <a:gd name="connsiteY437" fmla="*/ 476706 h 750921"/>
              <a:gd name="connsiteX438" fmla="*/ 656995 w 902423"/>
              <a:gd name="connsiteY438" fmla="*/ 473778 h 750921"/>
              <a:gd name="connsiteX439" fmla="*/ 665778 w 902423"/>
              <a:gd name="connsiteY439" fmla="*/ 454261 h 750921"/>
              <a:gd name="connsiteX440" fmla="*/ 672853 w 902423"/>
              <a:gd name="connsiteY440" fmla="*/ 437428 h 750921"/>
              <a:gd name="connsiteX441" fmla="*/ 674073 w 902423"/>
              <a:gd name="connsiteY441" fmla="*/ 436452 h 750921"/>
              <a:gd name="connsiteX442" fmla="*/ 676024 w 902423"/>
              <a:gd name="connsiteY442" fmla="*/ 439136 h 750921"/>
              <a:gd name="connsiteX443" fmla="*/ 682367 w 902423"/>
              <a:gd name="connsiteY443" fmla="*/ 444503 h 750921"/>
              <a:gd name="connsiteX444" fmla="*/ 688467 w 902423"/>
              <a:gd name="connsiteY444" fmla="*/ 441575 h 750921"/>
              <a:gd name="connsiteX445" fmla="*/ 697249 w 902423"/>
              <a:gd name="connsiteY445" fmla="*/ 422058 h 750921"/>
              <a:gd name="connsiteX446" fmla="*/ 704324 w 902423"/>
              <a:gd name="connsiteY446" fmla="*/ 405225 h 750921"/>
              <a:gd name="connsiteX447" fmla="*/ 705544 w 902423"/>
              <a:gd name="connsiteY447" fmla="*/ 404249 h 750921"/>
              <a:gd name="connsiteX448" fmla="*/ 707496 w 902423"/>
              <a:gd name="connsiteY448" fmla="*/ 406932 h 750921"/>
              <a:gd name="connsiteX449" fmla="*/ 713839 w 902423"/>
              <a:gd name="connsiteY449" fmla="*/ 412299 h 750921"/>
              <a:gd name="connsiteX450" fmla="*/ 719938 w 902423"/>
              <a:gd name="connsiteY450" fmla="*/ 409372 h 750921"/>
              <a:gd name="connsiteX451" fmla="*/ 728721 w 902423"/>
              <a:gd name="connsiteY451" fmla="*/ 389855 h 750921"/>
              <a:gd name="connsiteX452" fmla="*/ 736040 w 902423"/>
              <a:gd name="connsiteY452" fmla="*/ 373021 h 750921"/>
              <a:gd name="connsiteX453" fmla="*/ 737259 w 902423"/>
              <a:gd name="connsiteY453" fmla="*/ 372045 h 750921"/>
              <a:gd name="connsiteX454" fmla="*/ 739211 w 902423"/>
              <a:gd name="connsiteY454" fmla="*/ 374729 h 750921"/>
              <a:gd name="connsiteX455" fmla="*/ 745798 w 902423"/>
              <a:gd name="connsiteY455" fmla="*/ 380096 h 750921"/>
              <a:gd name="connsiteX456" fmla="*/ 751897 w 902423"/>
              <a:gd name="connsiteY456" fmla="*/ 377169 h 750921"/>
              <a:gd name="connsiteX457" fmla="*/ 760680 w 902423"/>
              <a:gd name="connsiteY457" fmla="*/ 357652 h 750921"/>
              <a:gd name="connsiteX458" fmla="*/ 767999 w 902423"/>
              <a:gd name="connsiteY458" fmla="*/ 340818 h 750921"/>
              <a:gd name="connsiteX459" fmla="*/ 769219 w 902423"/>
              <a:gd name="connsiteY459" fmla="*/ 339842 h 750921"/>
              <a:gd name="connsiteX460" fmla="*/ 771170 w 902423"/>
              <a:gd name="connsiteY460" fmla="*/ 342526 h 750921"/>
              <a:gd name="connsiteX461" fmla="*/ 777513 w 902423"/>
              <a:gd name="connsiteY461" fmla="*/ 347893 h 750921"/>
              <a:gd name="connsiteX462" fmla="*/ 783613 w 902423"/>
              <a:gd name="connsiteY462" fmla="*/ 344965 h 750921"/>
              <a:gd name="connsiteX463" fmla="*/ 792395 w 902423"/>
              <a:gd name="connsiteY463" fmla="*/ 325448 h 750921"/>
              <a:gd name="connsiteX464" fmla="*/ 799470 w 902423"/>
              <a:gd name="connsiteY464" fmla="*/ 308615 h 750921"/>
              <a:gd name="connsiteX465" fmla="*/ 800690 w 902423"/>
              <a:gd name="connsiteY465" fmla="*/ 307639 h 750921"/>
              <a:gd name="connsiteX466" fmla="*/ 802642 w 902423"/>
              <a:gd name="connsiteY466" fmla="*/ 310322 h 750921"/>
              <a:gd name="connsiteX467" fmla="*/ 808985 w 902423"/>
              <a:gd name="connsiteY467" fmla="*/ 315690 h 750921"/>
              <a:gd name="connsiteX468" fmla="*/ 815084 w 902423"/>
              <a:gd name="connsiteY468" fmla="*/ 312762 h 750921"/>
              <a:gd name="connsiteX469" fmla="*/ 823867 w 902423"/>
              <a:gd name="connsiteY469" fmla="*/ 293245 h 750921"/>
              <a:gd name="connsiteX470" fmla="*/ 830942 w 902423"/>
              <a:gd name="connsiteY470" fmla="*/ 276411 h 750921"/>
              <a:gd name="connsiteX471" fmla="*/ 832161 w 902423"/>
              <a:gd name="connsiteY471" fmla="*/ 275436 h 750921"/>
              <a:gd name="connsiteX472" fmla="*/ 834113 w 902423"/>
              <a:gd name="connsiteY472" fmla="*/ 278119 h 750921"/>
              <a:gd name="connsiteX473" fmla="*/ 840456 w 902423"/>
              <a:gd name="connsiteY473" fmla="*/ 283486 h 750921"/>
              <a:gd name="connsiteX474" fmla="*/ 846555 w 902423"/>
              <a:gd name="connsiteY474" fmla="*/ 280559 h 750921"/>
              <a:gd name="connsiteX475" fmla="*/ 855338 w 902423"/>
              <a:gd name="connsiteY475" fmla="*/ 261042 h 750921"/>
              <a:gd name="connsiteX476" fmla="*/ 862657 w 902423"/>
              <a:gd name="connsiteY476" fmla="*/ 244208 h 750921"/>
              <a:gd name="connsiteX477" fmla="*/ 863877 w 902423"/>
              <a:gd name="connsiteY477" fmla="*/ 243232 h 750921"/>
              <a:gd name="connsiteX478" fmla="*/ 865829 w 902423"/>
              <a:gd name="connsiteY478" fmla="*/ 245916 h 750921"/>
              <a:gd name="connsiteX479" fmla="*/ 872415 w 902423"/>
              <a:gd name="connsiteY479" fmla="*/ 251283 h 750921"/>
              <a:gd name="connsiteX480" fmla="*/ 878515 w 902423"/>
              <a:gd name="connsiteY480" fmla="*/ 248356 h 750921"/>
              <a:gd name="connsiteX481" fmla="*/ 883150 w 902423"/>
              <a:gd name="connsiteY481" fmla="*/ 240793 h 750921"/>
              <a:gd name="connsiteX482" fmla="*/ 883150 w 902423"/>
              <a:gd name="connsiteY482" fmla="*/ 264701 h 750921"/>
              <a:gd name="connsiteX483" fmla="*/ 882174 w 902423"/>
              <a:gd name="connsiteY483" fmla="*/ 270312 h 750921"/>
              <a:gd name="connsiteX484" fmla="*/ 629183 w 902423"/>
              <a:gd name="connsiteY484" fmla="*/ 510617 h 750921"/>
              <a:gd name="connsiteX485" fmla="*/ 616497 w 902423"/>
              <a:gd name="connsiteY485" fmla="*/ 519888 h 750921"/>
              <a:gd name="connsiteX486" fmla="*/ 598932 w 902423"/>
              <a:gd name="connsiteY486" fmla="*/ 529158 h 750921"/>
              <a:gd name="connsiteX487" fmla="*/ 581366 w 902423"/>
              <a:gd name="connsiteY487" fmla="*/ 519888 h 750921"/>
              <a:gd name="connsiteX488" fmla="*/ 559410 w 902423"/>
              <a:gd name="connsiteY488" fmla="*/ 508909 h 750921"/>
              <a:gd name="connsiteX489" fmla="*/ 537453 w 902423"/>
              <a:gd name="connsiteY489" fmla="*/ 519888 h 750921"/>
              <a:gd name="connsiteX490" fmla="*/ 519887 w 902423"/>
              <a:gd name="connsiteY490" fmla="*/ 529158 h 750921"/>
              <a:gd name="connsiteX491" fmla="*/ 502322 w 902423"/>
              <a:gd name="connsiteY491" fmla="*/ 519888 h 750921"/>
              <a:gd name="connsiteX492" fmla="*/ 480365 w 902423"/>
              <a:gd name="connsiteY492" fmla="*/ 508909 h 750921"/>
              <a:gd name="connsiteX493" fmla="*/ 458408 w 902423"/>
              <a:gd name="connsiteY493" fmla="*/ 519888 h 750921"/>
              <a:gd name="connsiteX494" fmla="*/ 440843 w 902423"/>
              <a:gd name="connsiteY494" fmla="*/ 529158 h 750921"/>
              <a:gd name="connsiteX495" fmla="*/ 423278 w 902423"/>
              <a:gd name="connsiteY495" fmla="*/ 519888 h 750921"/>
              <a:gd name="connsiteX496" fmla="*/ 401321 w 902423"/>
              <a:gd name="connsiteY496" fmla="*/ 508909 h 750921"/>
              <a:gd name="connsiteX497" fmla="*/ 379364 w 902423"/>
              <a:gd name="connsiteY497" fmla="*/ 519888 h 750921"/>
              <a:gd name="connsiteX498" fmla="*/ 361799 w 902423"/>
              <a:gd name="connsiteY498" fmla="*/ 529158 h 750921"/>
              <a:gd name="connsiteX499" fmla="*/ 344233 w 902423"/>
              <a:gd name="connsiteY499" fmla="*/ 519888 h 750921"/>
              <a:gd name="connsiteX500" fmla="*/ 322277 w 902423"/>
              <a:gd name="connsiteY500" fmla="*/ 508909 h 750921"/>
              <a:gd name="connsiteX501" fmla="*/ 300320 w 902423"/>
              <a:gd name="connsiteY501" fmla="*/ 519888 h 750921"/>
              <a:gd name="connsiteX502" fmla="*/ 282754 w 902423"/>
              <a:gd name="connsiteY502" fmla="*/ 529158 h 750921"/>
              <a:gd name="connsiteX503" fmla="*/ 265189 w 902423"/>
              <a:gd name="connsiteY503" fmla="*/ 519888 h 750921"/>
              <a:gd name="connsiteX504" fmla="*/ 243232 w 902423"/>
              <a:gd name="connsiteY504" fmla="*/ 508909 h 750921"/>
              <a:gd name="connsiteX505" fmla="*/ 221275 w 902423"/>
              <a:gd name="connsiteY505" fmla="*/ 519888 h 750921"/>
              <a:gd name="connsiteX506" fmla="*/ 203710 w 902423"/>
              <a:gd name="connsiteY506" fmla="*/ 529158 h 750921"/>
              <a:gd name="connsiteX507" fmla="*/ 186145 w 902423"/>
              <a:gd name="connsiteY507" fmla="*/ 519888 h 750921"/>
              <a:gd name="connsiteX508" fmla="*/ 164188 w 902423"/>
              <a:gd name="connsiteY508" fmla="*/ 508909 h 750921"/>
              <a:gd name="connsiteX509" fmla="*/ 142231 w 902423"/>
              <a:gd name="connsiteY509" fmla="*/ 519888 h 750921"/>
              <a:gd name="connsiteX510" fmla="*/ 124666 w 902423"/>
              <a:gd name="connsiteY510" fmla="*/ 529158 h 750921"/>
              <a:gd name="connsiteX511" fmla="*/ 107100 w 902423"/>
              <a:gd name="connsiteY511" fmla="*/ 519888 h 750921"/>
              <a:gd name="connsiteX512" fmla="*/ 85143 w 902423"/>
              <a:gd name="connsiteY512" fmla="*/ 508909 h 750921"/>
              <a:gd name="connsiteX513" fmla="*/ 63187 w 902423"/>
              <a:gd name="connsiteY513" fmla="*/ 519888 h 750921"/>
              <a:gd name="connsiteX514" fmla="*/ 45621 w 902423"/>
              <a:gd name="connsiteY514" fmla="*/ 529158 h 750921"/>
              <a:gd name="connsiteX515" fmla="*/ 28056 w 902423"/>
              <a:gd name="connsiteY515" fmla="*/ 519888 h 750921"/>
              <a:gd name="connsiteX516" fmla="*/ 15370 w 902423"/>
              <a:gd name="connsiteY516" fmla="*/ 510617 h 750921"/>
              <a:gd name="connsiteX517" fmla="*/ 15370 w 902423"/>
              <a:gd name="connsiteY517" fmla="*/ 474266 h 750921"/>
              <a:gd name="connsiteX518" fmla="*/ 23665 w 902423"/>
              <a:gd name="connsiteY518" fmla="*/ 481097 h 750921"/>
              <a:gd name="connsiteX519" fmla="*/ 45621 w 902423"/>
              <a:gd name="connsiteY519" fmla="*/ 492076 h 750921"/>
              <a:gd name="connsiteX520" fmla="*/ 67578 w 902423"/>
              <a:gd name="connsiteY520" fmla="*/ 481097 h 750921"/>
              <a:gd name="connsiteX521" fmla="*/ 85143 w 902423"/>
              <a:gd name="connsiteY521" fmla="*/ 471827 h 750921"/>
              <a:gd name="connsiteX522" fmla="*/ 102709 w 902423"/>
              <a:gd name="connsiteY522" fmla="*/ 481097 h 750921"/>
              <a:gd name="connsiteX523" fmla="*/ 124666 w 902423"/>
              <a:gd name="connsiteY523" fmla="*/ 492076 h 750921"/>
              <a:gd name="connsiteX524" fmla="*/ 146622 w 902423"/>
              <a:gd name="connsiteY524" fmla="*/ 481097 h 750921"/>
              <a:gd name="connsiteX525" fmla="*/ 164188 w 902423"/>
              <a:gd name="connsiteY525" fmla="*/ 471827 h 750921"/>
              <a:gd name="connsiteX526" fmla="*/ 181753 w 902423"/>
              <a:gd name="connsiteY526" fmla="*/ 481097 h 750921"/>
              <a:gd name="connsiteX527" fmla="*/ 203710 w 902423"/>
              <a:gd name="connsiteY527" fmla="*/ 492076 h 750921"/>
              <a:gd name="connsiteX528" fmla="*/ 225667 w 902423"/>
              <a:gd name="connsiteY528" fmla="*/ 481097 h 750921"/>
              <a:gd name="connsiteX529" fmla="*/ 243232 w 902423"/>
              <a:gd name="connsiteY529" fmla="*/ 471827 h 750921"/>
              <a:gd name="connsiteX530" fmla="*/ 260798 w 902423"/>
              <a:gd name="connsiteY530" fmla="*/ 481097 h 750921"/>
              <a:gd name="connsiteX531" fmla="*/ 282754 w 902423"/>
              <a:gd name="connsiteY531" fmla="*/ 492076 h 750921"/>
              <a:gd name="connsiteX532" fmla="*/ 304711 w 902423"/>
              <a:gd name="connsiteY532" fmla="*/ 481097 h 750921"/>
              <a:gd name="connsiteX533" fmla="*/ 322277 w 902423"/>
              <a:gd name="connsiteY533" fmla="*/ 471827 h 750921"/>
              <a:gd name="connsiteX534" fmla="*/ 339842 w 902423"/>
              <a:gd name="connsiteY534" fmla="*/ 481097 h 750921"/>
              <a:gd name="connsiteX535" fmla="*/ 361799 w 902423"/>
              <a:gd name="connsiteY535" fmla="*/ 492076 h 750921"/>
              <a:gd name="connsiteX536" fmla="*/ 383755 w 902423"/>
              <a:gd name="connsiteY536" fmla="*/ 481097 h 750921"/>
              <a:gd name="connsiteX537" fmla="*/ 401321 w 902423"/>
              <a:gd name="connsiteY537" fmla="*/ 471827 h 750921"/>
              <a:gd name="connsiteX538" fmla="*/ 418886 w 902423"/>
              <a:gd name="connsiteY538" fmla="*/ 481097 h 750921"/>
              <a:gd name="connsiteX539" fmla="*/ 440843 w 902423"/>
              <a:gd name="connsiteY539" fmla="*/ 492076 h 750921"/>
              <a:gd name="connsiteX540" fmla="*/ 462800 w 902423"/>
              <a:gd name="connsiteY540" fmla="*/ 481097 h 750921"/>
              <a:gd name="connsiteX541" fmla="*/ 480365 w 902423"/>
              <a:gd name="connsiteY541" fmla="*/ 471827 h 750921"/>
              <a:gd name="connsiteX542" fmla="*/ 497931 w 902423"/>
              <a:gd name="connsiteY542" fmla="*/ 481097 h 750921"/>
              <a:gd name="connsiteX543" fmla="*/ 519887 w 902423"/>
              <a:gd name="connsiteY543" fmla="*/ 492076 h 750921"/>
              <a:gd name="connsiteX544" fmla="*/ 541844 w 902423"/>
              <a:gd name="connsiteY544" fmla="*/ 481097 h 750921"/>
              <a:gd name="connsiteX545" fmla="*/ 559410 w 902423"/>
              <a:gd name="connsiteY545" fmla="*/ 471827 h 750921"/>
              <a:gd name="connsiteX546" fmla="*/ 576975 w 902423"/>
              <a:gd name="connsiteY546" fmla="*/ 481097 h 750921"/>
              <a:gd name="connsiteX547" fmla="*/ 598932 w 902423"/>
              <a:gd name="connsiteY547" fmla="*/ 492076 h 750921"/>
              <a:gd name="connsiteX548" fmla="*/ 620889 w 902423"/>
              <a:gd name="connsiteY548" fmla="*/ 481097 h 750921"/>
              <a:gd name="connsiteX549" fmla="*/ 629183 w 902423"/>
              <a:gd name="connsiteY549" fmla="*/ 474266 h 750921"/>
              <a:gd name="connsiteX550" fmla="*/ 629183 w 902423"/>
              <a:gd name="connsiteY550" fmla="*/ 510617 h 750921"/>
              <a:gd name="connsiteX551" fmla="*/ 18297 w 902423"/>
              <a:gd name="connsiteY551" fmla="*/ 603080 h 750921"/>
              <a:gd name="connsiteX552" fmla="*/ 26592 w 902423"/>
              <a:gd name="connsiteY552" fmla="*/ 609911 h 750921"/>
              <a:gd name="connsiteX553" fmla="*/ 48549 w 902423"/>
              <a:gd name="connsiteY553" fmla="*/ 620889 h 750921"/>
              <a:gd name="connsiteX554" fmla="*/ 70506 w 902423"/>
              <a:gd name="connsiteY554" fmla="*/ 609911 h 750921"/>
              <a:gd name="connsiteX555" fmla="*/ 88071 w 902423"/>
              <a:gd name="connsiteY555" fmla="*/ 600640 h 750921"/>
              <a:gd name="connsiteX556" fmla="*/ 105149 w 902423"/>
              <a:gd name="connsiteY556" fmla="*/ 609911 h 750921"/>
              <a:gd name="connsiteX557" fmla="*/ 127105 w 902423"/>
              <a:gd name="connsiteY557" fmla="*/ 620889 h 750921"/>
              <a:gd name="connsiteX558" fmla="*/ 149062 w 902423"/>
              <a:gd name="connsiteY558" fmla="*/ 609911 h 750921"/>
              <a:gd name="connsiteX559" fmla="*/ 166627 w 902423"/>
              <a:gd name="connsiteY559" fmla="*/ 600640 h 750921"/>
              <a:gd name="connsiteX560" fmla="*/ 184193 w 902423"/>
              <a:gd name="connsiteY560" fmla="*/ 609911 h 750921"/>
              <a:gd name="connsiteX561" fmla="*/ 206150 w 902423"/>
              <a:gd name="connsiteY561" fmla="*/ 620889 h 750921"/>
              <a:gd name="connsiteX562" fmla="*/ 228106 w 902423"/>
              <a:gd name="connsiteY562" fmla="*/ 609911 h 750921"/>
              <a:gd name="connsiteX563" fmla="*/ 245672 w 902423"/>
              <a:gd name="connsiteY563" fmla="*/ 600640 h 750921"/>
              <a:gd name="connsiteX564" fmla="*/ 263237 w 902423"/>
              <a:gd name="connsiteY564" fmla="*/ 609911 h 750921"/>
              <a:gd name="connsiteX565" fmla="*/ 285194 w 902423"/>
              <a:gd name="connsiteY565" fmla="*/ 620889 h 750921"/>
              <a:gd name="connsiteX566" fmla="*/ 307151 w 902423"/>
              <a:gd name="connsiteY566" fmla="*/ 609911 h 750921"/>
              <a:gd name="connsiteX567" fmla="*/ 324716 w 902423"/>
              <a:gd name="connsiteY567" fmla="*/ 600640 h 750921"/>
              <a:gd name="connsiteX568" fmla="*/ 342282 w 902423"/>
              <a:gd name="connsiteY568" fmla="*/ 609911 h 750921"/>
              <a:gd name="connsiteX569" fmla="*/ 364238 w 902423"/>
              <a:gd name="connsiteY569" fmla="*/ 620889 h 750921"/>
              <a:gd name="connsiteX570" fmla="*/ 386195 w 902423"/>
              <a:gd name="connsiteY570" fmla="*/ 609911 h 750921"/>
              <a:gd name="connsiteX571" fmla="*/ 403761 w 902423"/>
              <a:gd name="connsiteY571" fmla="*/ 600640 h 750921"/>
              <a:gd name="connsiteX572" fmla="*/ 421326 w 902423"/>
              <a:gd name="connsiteY572" fmla="*/ 609911 h 750921"/>
              <a:gd name="connsiteX573" fmla="*/ 443283 w 902423"/>
              <a:gd name="connsiteY573" fmla="*/ 620889 h 750921"/>
              <a:gd name="connsiteX574" fmla="*/ 465239 w 902423"/>
              <a:gd name="connsiteY574" fmla="*/ 609911 h 750921"/>
              <a:gd name="connsiteX575" fmla="*/ 482805 w 902423"/>
              <a:gd name="connsiteY575" fmla="*/ 600640 h 750921"/>
              <a:gd name="connsiteX576" fmla="*/ 500370 w 902423"/>
              <a:gd name="connsiteY576" fmla="*/ 609911 h 750921"/>
              <a:gd name="connsiteX577" fmla="*/ 522327 w 902423"/>
              <a:gd name="connsiteY577" fmla="*/ 620889 h 750921"/>
              <a:gd name="connsiteX578" fmla="*/ 544284 w 902423"/>
              <a:gd name="connsiteY578" fmla="*/ 609911 h 750921"/>
              <a:gd name="connsiteX579" fmla="*/ 561849 w 902423"/>
              <a:gd name="connsiteY579" fmla="*/ 600640 h 750921"/>
              <a:gd name="connsiteX580" fmla="*/ 579415 w 902423"/>
              <a:gd name="connsiteY580" fmla="*/ 609911 h 750921"/>
              <a:gd name="connsiteX581" fmla="*/ 601371 w 902423"/>
              <a:gd name="connsiteY581" fmla="*/ 620889 h 750921"/>
              <a:gd name="connsiteX582" fmla="*/ 623328 w 902423"/>
              <a:gd name="connsiteY582" fmla="*/ 609911 h 750921"/>
              <a:gd name="connsiteX583" fmla="*/ 631623 w 902423"/>
              <a:gd name="connsiteY583" fmla="*/ 603080 h 750921"/>
              <a:gd name="connsiteX584" fmla="*/ 631623 w 902423"/>
              <a:gd name="connsiteY584" fmla="*/ 639430 h 750921"/>
              <a:gd name="connsiteX585" fmla="*/ 618937 w 902423"/>
              <a:gd name="connsiteY585" fmla="*/ 648701 h 750921"/>
              <a:gd name="connsiteX586" fmla="*/ 601371 w 902423"/>
              <a:gd name="connsiteY586" fmla="*/ 657971 h 750921"/>
              <a:gd name="connsiteX587" fmla="*/ 583806 w 902423"/>
              <a:gd name="connsiteY587" fmla="*/ 648701 h 750921"/>
              <a:gd name="connsiteX588" fmla="*/ 561849 w 902423"/>
              <a:gd name="connsiteY588" fmla="*/ 637722 h 750921"/>
              <a:gd name="connsiteX589" fmla="*/ 539892 w 902423"/>
              <a:gd name="connsiteY589" fmla="*/ 648701 h 750921"/>
              <a:gd name="connsiteX590" fmla="*/ 522327 w 902423"/>
              <a:gd name="connsiteY590" fmla="*/ 657971 h 750921"/>
              <a:gd name="connsiteX591" fmla="*/ 504762 w 902423"/>
              <a:gd name="connsiteY591" fmla="*/ 648701 h 750921"/>
              <a:gd name="connsiteX592" fmla="*/ 482805 w 902423"/>
              <a:gd name="connsiteY592" fmla="*/ 637722 h 750921"/>
              <a:gd name="connsiteX593" fmla="*/ 460848 w 902423"/>
              <a:gd name="connsiteY593" fmla="*/ 648701 h 750921"/>
              <a:gd name="connsiteX594" fmla="*/ 443283 w 902423"/>
              <a:gd name="connsiteY594" fmla="*/ 657971 h 750921"/>
              <a:gd name="connsiteX595" fmla="*/ 425717 w 902423"/>
              <a:gd name="connsiteY595" fmla="*/ 648701 h 750921"/>
              <a:gd name="connsiteX596" fmla="*/ 403761 w 902423"/>
              <a:gd name="connsiteY596" fmla="*/ 637722 h 750921"/>
              <a:gd name="connsiteX597" fmla="*/ 381804 w 902423"/>
              <a:gd name="connsiteY597" fmla="*/ 648701 h 750921"/>
              <a:gd name="connsiteX598" fmla="*/ 364238 w 902423"/>
              <a:gd name="connsiteY598" fmla="*/ 657971 h 750921"/>
              <a:gd name="connsiteX599" fmla="*/ 346673 w 902423"/>
              <a:gd name="connsiteY599" fmla="*/ 648701 h 750921"/>
              <a:gd name="connsiteX600" fmla="*/ 324716 w 902423"/>
              <a:gd name="connsiteY600" fmla="*/ 637722 h 750921"/>
              <a:gd name="connsiteX601" fmla="*/ 302759 w 902423"/>
              <a:gd name="connsiteY601" fmla="*/ 648701 h 750921"/>
              <a:gd name="connsiteX602" fmla="*/ 285194 w 902423"/>
              <a:gd name="connsiteY602" fmla="*/ 657971 h 750921"/>
              <a:gd name="connsiteX603" fmla="*/ 267629 w 902423"/>
              <a:gd name="connsiteY603" fmla="*/ 648701 h 750921"/>
              <a:gd name="connsiteX604" fmla="*/ 245672 w 902423"/>
              <a:gd name="connsiteY604" fmla="*/ 637722 h 750921"/>
              <a:gd name="connsiteX605" fmla="*/ 223715 w 902423"/>
              <a:gd name="connsiteY605" fmla="*/ 648701 h 750921"/>
              <a:gd name="connsiteX606" fmla="*/ 206150 w 902423"/>
              <a:gd name="connsiteY606" fmla="*/ 657971 h 750921"/>
              <a:gd name="connsiteX607" fmla="*/ 188584 w 902423"/>
              <a:gd name="connsiteY607" fmla="*/ 648701 h 750921"/>
              <a:gd name="connsiteX608" fmla="*/ 166627 w 902423"/>
              <a:gd name="connsiteY608" fmla="*/ 637722 h 750921"/>
              <a:gd name="connsiteX609" fmla="*/ 144671 w 902423"/>
              <a:gd name="connsiteY609" fmla="*/ 648701 h 750921"/>
              <a:gd name="connsiteX610" fmla="*/ 127105 w 902423"/>
              <a:gd name="connsiteY610" fmla="*/ 657971 h 750921"/>
              <a:gd name="connsiteX611" fmla="*/ 109540 w 902423"/>
              <a:gd name="connsiteY611" fmla="*/ 648701 h 750921"/>
              <a:gd name="connsiteX612" fmla="*/ 87583 w 902423"/>
              <a:gd name="connsiteY612" fmla="*/ 637722 h 750921"/>
              <a:gd name="connsiteX613" fmla="*/ 65626 w 902423"/>
              <a:gd name="connsiteY613" fmla="*/ 648701 h 750921"/>
              <a:gd name="connsiteX614" fmla="*/ 48061 w 902423"/>
              <a:gd name="connsiteY614" fmla="*/ 657971 h 750921"/>
              <a:gd name="connsiteX615" fmla="*/ 30496 w 902423"/>
              <a:gd name="connsiteY615" fmla="*/ 648701 h 750921"/>
              <a:gd name="connsiteX616" fmla="*/ 17809 w 902423"/>
              <a:gd name="connsiteY616" fmla="*/ 639430 h 750921"/>
              <a:gd name="connsiteX617" fmla="*/ 17809 w 902423"/>
              <a:gd name="connsiteY617" fmla="*/ 603080 h 750921"/>
              <a:gd name="connsiteX618" fmla="*/ 647481 w 902423"/>
              <a:gd name="connsiteY618" fmla="*/ 605519 h 750921"/>
              <a:gd name="connsiteX619" fmla="*/ 650164 w 902423"/>
              <a:gd name="connsiteY619" fmla="*/ 606983 h 750921"/>
              <a:gd name="connsiteX620" fmla="*/ 650652 w 902423"/>
              <a:gd name="connsiteY620" fmla="*/ 606983 h 750921"/>
              <a:gd name="connsiteX621" fmla="*/ 656263 w 902423"/>
              <a:gd name="connsiteY621" fmla="*/ 604055 h 750921"/>
              <a:gd name="connsiteX622" fmla="*/ 665046 w 902423"/>
              <a:gd name="connsiteY622" fmla="*/ 584538 h 750921"/>
              <a:gd name="connsiteX623" fmla="*/ 672121 w 902423"/>
              <a:gd name="connsiteY623" fmla="*/ 567705 h 750921"/>
              <a:gd name="connsiteX624" fmla="*/ 673341 w 902423"/>
              <a:gd name="connsiteY624" fmla="*/ 566729 h 750921"/>
              <a:gd name="connsiteX625" fmla="*/ 675293 w 902423"/>
              <a:gd name="connsiteY625" fmla="*/ 569412 h 750921"/>
              <a:gd name="connsiteX626" fmla="*/ 681636 w 902423"/>
              <a:gd name="connsiteY626" fmla="*/ 574780 h 750921"/>
              <a:gd name="connsiteX627" fmla="*/ 687735 w 902423"/>
              <a:gd name="connsiteY627" fmla="*/ 571852 h 750921"/>
              <a:gd name="connsiteX628" fmla="*/ 696517 w 902423"/>
              <a:gd name="connsiteY628" fmla="*/ 552335 h 750921"/>
              <a:gd name="connsiteX629" fmla="*/ 703592 w 902423"/>
              <a:gd name="connsiteY629" fmla="*/ 535501 h 750921"/>
              <a:gd name="connsiteX630" fmla="*/ 704812 w 902423"/>
              <a:gd name="connsiteY630" fmla="*/ 534526 h 750921"/>
              <a:gd name="connsiteX631" fmla="*/ 707496 w 902423"/>
              <a:gd name="connsiteY631" fmla="*/ 536721 h 750921"/>
              <a:gd name="connsiteX632" fmla="*/ 713839 w 902423"/>
              <a:gd name="connsiteY632" fmla="*/ 542088 h 750921"/>
              <a:gd name="connsiteX633" fmla="*/ 719938 w 902423"/>
              <a:gd name="connsiteY633" fmla="*/ 539161 h 750921"/>
              <a:gd name="connsiteX634" fmla="*/ 728721 w 902423"/>
              <a:gd name="connsiteY634" fmla="*/ 519644 h 750921"/>
              <a:gd name="connsiteX635" fmla="*/ 736040 w 902423"/>
              <a:gd name="connsiteY635" fmla="*/ 502810 h 750921"/>
              <a:gd name="connsiteX636" fmla="*/ 737259 w 902423"/>
              <a:gd name="connsiteY636" fmla="*/ 501834 h 750921"/>
              <a:gd name="connsiteX637" fmla="*/ 739211 w 902423"/>
              <a:gd name="connsiteY637" fmla="*/ 504518 h 750921"/>
              <a:gd name="connsiteX638" fmla="*/ 745798 w 902423"/>
              <a:gd name="connsiteY638" fmla="*/ 509885 h 750921"/>
              <a:gd name="connsiteX639" fmla="*/ 751897 w 902423"/>
              <a:gd name="connsiteY639" fmla="*/ 506958 h 750921"/>
              <a:gd name="connsiteX640" fmla="*/ 760680 w 902423"/>
              <a:gd name="connsiteY640" fmla="*/ 487440 h 750921"/>
              <a:gd name="connsiteX641" fmla="*/ 767999 w 902423"/>
              <a:gd name="connsiteY641" fmla="*/ 470607 h 750921"/>
              <a:gd name="connsiteX642" fmla="*/ 769219 w 902423"/>
              <a:gd name="connsiteY642" fmla="*/ 469631 h 750921"/>
              <a:gd name="connsiteX643" fmla="*/ 771170 w 902423"/>
              <a:gd name="connsiteY643" fmla="*/ 472315 h 750921"/>
              <a:gd name="connsiteX644" fmla="*/ 777513 w 902423"/>
              <a:gd name="connsiteY644" fmla="*/ 477682 h 750921"/>
              <a:gd name="connsiteX645" fmla="*/ 783613 w 902423"/>
              <a:gd name="connsiteY645" fmla="*/ 474754 h 750921"/>
              <a:gd name="connsiteX646" fmla="*/ 792395 w 902423"/>
              <a:gd name="connsiteY646" fmla="*/ 455237 h 750921"/>
              <a:gd name="connsiteX647" fmla="*/ 799470 w 902423"/>
              <a:gd name="connsiteY647" fmla="*/ 438404 h 750921"/>
              <a:gd name="connsiteX648" fmla="*/ 800690 w 902423"/>
              <a:gd name="connsiteY648" fmla="*/ 437428 h 750921"/>
              <a:gd name="connsiteX649" fmla="*/ 802642 w 902423"/>
              <a:gd name="connsiteY649" fmla="*/ 440111 h 750921"/>
              <a:gd name="connsiteX650" fmla="*/ 808985 w 902423"/>
              <a:gd name="connsiteY650" fmla="*/ 445479 h 750921"/>
              <a:gd name="connsiteX651" fmla="*/ 815084 w 902423"/>
              <a:gd name="connsiteY651" fmla="*/ 442551 h 750921"/>
              <a:gd name="connsiteX652" fmla="*/ 823867 w 902423"/>
              <a:gd name="connsiteY652" fmla="*/ 423034 h 750921"/>
              <a:gd name="connsiteX653" fmla="*/ 830942 w 902423"/>
              <a:gd name="connsiteY653" fmla="*/ 406200 h 750921"/>
              <a:gd name="connsiteX654" fmla="*/ 832161 w 902423"/>
              <a:gd name="connsiteY654" fmla="*/ 405225 h 750921"/>
              <a:gd name="connsiteX655" fmla="*/ 834113 w 902423"/>
              <a:gd name="connsiteY655" fmla="*/ 407908 h 750921"/>
              <a:gd name="connsiteX656" fmla="*/ 840456 w 902423"/>
              <a:gd name="connsiteY656" fmla="*/ 413275 h 750921"/>
              <a:gd name="connsiteX657" fmla="*/ 846555 w 902423"/>
              <a:gd name="connsiteY657" fmla="*/ 410348 h 750921"/>
              <a:gd name="connsiteX658" fmla="*/ 855338 w 902423"/>
              <a:gd name="connsiteY658" fmla="*/ 390831 h 750921"/>
              <a:gd name="connsiteX659" fmla="*/ 862657 w 902423"/>
              <a:gd name="connsiteY659" fmla="*/ 373997 h 750921"/>
              <a:gd name="connsiteX660" fmla="*/ 863877 w 902423"/>
              <a:gd name="connsiteY660" fmla="*/ 373021 h 750921"/>
              <a:gd name="connsiteX661" fmla="*/ 865829 w 902423"/>
              <a:gd name="connsiteY661" fmla="*/ 375705 h 750921"/>
              <a:gd name="connsiteX662" fmla="*/ 872415 w 902423"/>
              <a:gd name="connsiteY662" fmla="*/ 381072 h 750921"/>
              <a:gd name="connsiteX663" fmla="*/ 878515 w 902423"/>
              <a:gd name="connsiteY663" fmla="*/ 378145 h 750921"/>
              <a:gd name="connsiteX664" fmla="*/ 883150 w 902423"/>
              <a:gd name="connsiteY664" fmla="*/ 370582 h 750921"/>
              <a:gd name="connsiteX665" fmla="*/ 883150 w 902423"/>
              <a:gd name="connsiteY665" fmla="*/ 394490 h 750921"/>
              <a:gd name="connsiteX666" fmla="*/ 881442 w 902423"/>
              <a:gd name="connsiteY666" fmla="*/ 400101 h 750921"/>
              <a:gd name="connsiteX667" fmla="*/ 874367 w 902423"/>
              <a:gd name="connsiteY667" fmla="*/ 416935 h 750921"/>
              <a:gd name="connsiteX668" fmla="*/ 873147 w 902423"/>
              <a:gd name="connsiteY668" fmla="*/ 417911 h 750921"/>
              <a:gd name="connsiteX669" fmla="*/ 871196 w 902423"/>
              <a:gd name="connsiteY669" fmla="*/ 415227 h 750921"/>
              <a:gd name="connsiteX670" fmla="*/ 864853 w 902423"/>
              <a:gd name="connsiteY670" fmla="*/ 409860 h 750921"/>
              <a:gd name="connsiteX671" fmla="*/ 858754 w 902423"/>
              <a:gd name="connsiteY671" fmla="*/ 412787 h 750921"/>
              <a:gd name="connsiteX672" fmla="*/ 849971 w 902423"/>
              <a:gd name="connsiteY672" fmla="*/ 432305 h 750921"/>
              <a:gd name="connsiteX673" fmla="*/ 842896 w 902423"/>
              <a:gd name="connsiteY673" fmla="*/ 449138 h 750921"/>
              <a:gd name="connsiteX674" fmla="*/ 841676 w 902423"/>
              <a:gd name="connsiteY674" fmla="*/ 450114 h 750921"/>
              <a:gd name="connsiteX675" fmla="*/ 839724 w 902423"/>
              <a:gd name="connsiteY675" fmla="*/ 447430 h 750921"/>
              <a:gd name="connsiteX676" fmla="*/ 833137 w 902423"/>
              <a:gd name="connsiteY676" fmla="*/ 442063 h 750921"/>
              <a:gd name="connsiteX677" fmla="*/ 827038 w 902423"/>
              <a:gd name="connsiteY677" fmla="*/ 444991 h 750921"/>
              <a:gd name="connsiteX678" fmla="*/ 818255 w 902423"/>
              <a:gd name="connsiteY678" fmla="*/ 464508 h 750921"/>
              <a:gd name="connsiteX679" fmla="*/ 810937 w 902423"/>
              <a:gd name="connsiteY679" fmla="*/ 481341 h 750921"/>
              <a:gd name="connsiteX680" fmla="*/ 809717 w 902423"/>
              <a:gd name="connsiteY680" fmla="*/ 482317 h 750921"/>
              <a:gd name="connsiteX681" fmla="*/ 807765 w 902423"/>
              <a:gd name="connsiteY681" fmla="*/ 479634 h 750921"/>
              <a:gd name="connsiteX682" fmla="*/ 801178 w 902423"/>
              <a:gd name="connsiteY682" fmla="*/ 474266 h 750921"/>
              <a:gd name="connsiteX683" fmla="*/ 795079 w 902423"/>
              <a:gd name="connsiteY683" fmla="*/ 477194 h 750921"/>
              <a:gd name="connsiteX684" fmla="*/ 786296 w 902423"/>
              <a:gd name="connsiteY684" fmla="*/ 496711 h 750921"/>
              <a:gd name="connsiteX685" fmla="*/ 778977 w 902423"/>
              <a:gd name="connsiteY685" fmla="*/ 513545 h 750921"/>
              <a:gd name="connsiteX686" fmla="*/ 777757 w 902423"/>
              <a:gd name="connsiteY686" fmla="*/ 514521 h 750921"/>
              <a:gd name="connsiteX687" fmla="*/ 775806 w 902423"/>
              <a:gd name="connsiteY687" fmla="*/ 511837 h 750921"/>
              <a:gd name="connsiteX688" fmla="*/ 769463 w 902423"/>
              <a:gd name="connsiteY688" fmla="*/ 506470 h 750921"/>
              <a:gd name="connsiteX689" fmla="*/ 763364 w 902423"/>
              <a:gd name="connsiteY689" fmla="*/ 509397 h 750921"/>
              <a:gd name="connsiteX690" fmla="*/ 754581 w 902423"/>
              <a:gd name="connsiteY690" fmla="*/ 528914 h 750921"/>
              <a:gd name="connsiteX691" fmla="*/ 747506 w 902423"/>
              <a:gd name="connsiteY691" fmla="*/ 545748 h 750921"/>
              <a:gd name="connsiteX692" fmla="*/ 746286 w 902423"/>
              <a:gd name="connsiteY692" fmla="*/ 546724 h 750921"/>
              <a:gd name="connsiteX693" fmla="*/ 744334 w 902423"/>
              <a:gd name="connsiteY693" fmla="*/ 544040 h 750921"/>
              <a:gd name="connsiteX694" fmla="*/ 737991 w 902423"/>
              <a:gd name="connsiteY694" fmla="*/ 538673 h 750921"/>
              <a:gd name="connsiteX695" fmla="*/ 731892 w 902423"/>
              <a:gd name="connsiteY695" fmla="*/ 541601 h 750921"/>
              <a:gd name="connsiteX696" fmla="*/ 723109 w 902423"/>
              <a:gd name="connsiteY696" fmla="*/ 561118 h 750921"/>
              <a:gd name="connsiteX697" fmla="*/ 716035 w 902423"/>
              <a:gd name="connsiteY697" fmla="*/ 577951 h 750921"/>
              <a:gd name="connsiteX698" fmla="*/ 714815 w 902423"/>
              <a:gd name="connsiteY698" fmla="*/ 578927 h 750921"/>
              <a:gd name="connsiteX699" fmla="*/ 712863 w 902423"/>
              <a:gd name="connsiteY699" fmla="*/ 576243 h 750921"/>
              <a:gd name="connsiteX700" fmla="*/ 706276 w 902423"/>
              <a:gd name="connsiteY700" fmla="*/ 570876 h 750921"/>
              <a:gd name="connsiteX701" fmla="*/ 700177 w 902423"/>
              <a:gd name="connsiteY701" fmla="*/ 573804 h 750921"/>
              <a:gd name="connsiteX702" fmla="*/ 691394 w 902423"/>
              <a:gd name="connsiteY702" fmla="*/ 593321 h 750921"/>
              <a:gd name="connsiteX703" fmla="*/ 684075 w 902423"/>
              <a:gd name="connsiteY703" fmla="*/ 610154 h 750921"/>
              <a:gd name="connsiteX704" fmla="*/ 682855 w 902423"/>
              <a:gd name="connsiteY704" fmla="*/ 611130 h 750921"/>
              <a:gd name="connsiteX705" fmla="*/ 680904 w 902423"/>
              <a:gd name="connsiteY705" fmla="*/ 608447 h 750921"/>
              <a:gd name="connsiteX706" fmla="*/ 674317 w 902423"/>
              <a:gd name="connsiteY706" fmla="*/ 603080 h 750921"/>
              <a:gd name="connsiteX707" fmla="*/ 668218 w 902423"/>
              <a:gd name="connsiteY707" fmla="*/ 606007 h 750921"/>
              <a:gd name="connsiteX708" fmla="*/ 659435 w 902423"/>
              <a:gd name="connsiteY708" fmla="*/ 625524 h 750921"/>
              <a:gd name="connsiteX709" fmla="*/ 652116 w 902423"/>
              <a:gd name="connsiteY709" fmla="*/ 642358 h 750921"/>
              <a:gd name="connsiteX710" fmla="*/ 650896 w 902423"/>
              <a:gd name="connsiteY710" fmla="*/ 643334 h 750921"/>
              <a:gd name="connsiteX711" fmla="*/ 648944 w 902423"/>
              <a:gd name="connsiteY711" fmla="*/ 640650 h 750921"/>
              <a:gd name="connsiteX712" fmla="*/ 647481 w 902423"/>
              <a:gd name="connsiteY712" fmla="*/ 638942 h 750921"/>
              <a:gd name="connsiteX713" fmla="*/ 647481 w 902423"/>
              <a:gd name="connsiteY713" fmla="*/ 605519 h 750921"/>
              <a:gd name="connsiteX714" fmla="*/ 884126 w 902423"/>
              <a:gd name="connsiteY714" fmla="*/ 221763 h 750921"/>
              <a:gd name="connsiteX715" fmla="*/ 882418 w 902423"/>
              <a:gd name="connsiteY715" fmla="*/ 227375 h 750921"/>
              <a:gd name="connsiteX716" fmla="*/ 875343 w 902423"/>
              <a:gd name="connsiteY716" fmla="*/ 244208 h 750921"/>
              <a:gd name="connsiteX717" fmla="*/ 874123 w 902423"/>
              <a:gd name="connsiteY717" fmla="*/ 245184 h 750921"/>
              <a:gd name="connsiteX718" fmla="*/ 872172 w 902423"/>
              <a:gd name="connsiteY718" fmla="*/ 242500 h 750921"/>
              <a:gd name="connsiteX719" fmla="*/ 865829 w 902423"/>
              <a:gd name="connsiteY719" fmla="*/ 237133 h 750921"/>
              <a:gd name="connsiteX720" fmla="*/ 859729 w 902423"/>
              <a:gd name="connsiteY720" fmla="*/ 240061 h 750921"/>
              <a:gd name="connsiteX721" fmla="*/ 850947 w 902423"/>
              <a:gd name="connsiteY721" fmla="*/ 259578 h 750921"/>
              <a:gd name="connsiteX722" fmla="*/ 843872 w 902423"/>
              <a:gd name="connsiteY722" fmla="*/ 276411 h 750921"/>
              <a:gd name="connsiteX723" fmla="*/ 842652 w 902423"/>
              <a:gd name="connsiteY723" fmla="*/ 277387 h 750921"/>
              <a:gd name="connsiteX724" fmla="*/ 840700 w 902423"/>
              <a:gd name="connsiteY724" fmla="*/ 274704 h 750921"/>
              <a:gd name="connsiteX725" fmla="*/ 834113 w 902423"/>
              <a:gd name="connsiteY725" fmla="*/ 269336 h 750921"/>
              <a:gd name="connsiteX726" fmla="*/ 828014 w 902423"/>
              <a:gd name="connsiteY726" fmla="*/ 272264 h 750921"/>
              <a:gd name="connsiteX727" fmla="*/ 819231 w 902423"/>
              <a:gd name="connsiteY727" fmla="*/ 291781 h 750921"/>
              <a:gd name="connsiteX728" fmla="*/ 811912 w 902423"/>
              <a:gd name="connsiteY728" fmla="*/ 308615 h 750921"/>
              <a:gd name="connsiteX729" fmla="*/ 810693 w 902423"/>
              <a:gd name="connsiteY729" fmla="*/ 309591 h 750921"/>
              <a:gd name="connsiteX730" fmla="*/ 808741 w 902423"/>
              <a:gd name="connsiteY730" fmla="*/ 306907 h 750921"/>
              <a:gd name="connsiteX731" fmla="*/ 802154 w 902423"/>
              <a:gd name="connsiteY731" fmla="*/ 301540 h 750921"/>
              <a:gd name="connsiteX732" fmla="*/ 796055 w 902423"/>
              <a:gd name="connsiteY732" fmla="*/ 304467 h 750921"/>
              <a:gd name="connsiteX733" fmla="*/ 787272 w 902423"/>
              <a:gd name="connsiteY733" fmla="*/ 323984 h 750921"/>
              <a:gd name="connsiteX734" fmla="*/ 779953 w 902423"/>
              <a:gd name="connsiteY734" fmla="*/ 340818 h 750921"/>
              <a:gd name="connsiteX735" fmla="*/ 778733 w 902423"/>
              <a:gd name="connsiteY735" fmla="*/ 341794 h 750921"/>
              <a:gd name="connsiteX736" fmla="*/ 776782 w 902423"/>
              <a:gd name="connsiteY736" fmla="*/ 339110 h 750921"/>
              <a:gd name="connsiteX737" fmla="*/ 770439 w 902423"/>
              <a:gd name="connsiteY737" fmla="*/ 333743 h 750921"/>
              <a:gd name="connsiteX738" fmla="*/ 764339 w 902423"/>
              <a:gd name="connsiteY738" fmla="*/ 336671 h 750921"/>
              <a:gd name="connsiteX739" fmla="*/ 755557 w 902423"/>
              <a:gd name="connsiteY739" fmla="*/ 356188 h 750921"/>
              <a:gd name="connsiteX740" fmla="*/ 748482 w 902423"/>
              <a:gd name="connsiteY740" fmla="*/ 373021 h 750921"/>
              <a:gd name="connsiteX741" fmla="*/ 747262 w 902423"/>
              <a:gd name="connsiteY741" fmla="*/ 373997 h 750921"/>
              <a:gd name="connsiteX742" fmla="*/ 745310 w 902423"/>
              <a:gd name="connsiteY742" fmla="*/ 371314 h 750921"/>
              <a:gd name="connsiteX743" fmla="*/ 738967 w 902423"/>
              <a:gd name="connsiteY743" fmla="*/ 365946 h 750921"/>
              <a:gd name="connsiteX744" fmla="*/ 732868 w 902423"/>
              <a:gd name="connsiteY744" fmla="*/ 368874 h 750921"/>
              <a:gd name="connsiteX745" fmla="*/ 724085 w 902423"/>
              <a:gd name="connsiteY745" fmla="*/ 388391 h 750921"/>
              <a:gd name="connsiteX746" fmla="*/ 717010 w 902423"/>
              <a:gd name="connsiteY746" fmla="*/ 405225 h 750921"/>
              <a:gd name="connsiteX747" fmla="*/ 715791 w 902423"/>
              <a:gd name="connsiteY747" fmla="*/ 406200 h 750921"/>
              <a:gd name="connsiteX748" fmla="*/ 713839 w 902423"/>
              <a:gd name="connsiteY748" fmla="*/ 403517 h 750921"/>
              <a:gd name="connsiteX749" fmla="*/ 707252 w 902423"/>
              <a:gd name="connsiteY749" fmla="*/ 398150 h 750921"/>
              <a:gd name="connsiteX750" fmla="*/ 701153 w 902423"/>
              <a:gd name="connsiteY750" fmla="*/ 401077 h 750921"/>
              <a:gd name="connsiteX751" fmla="*/ 692370 w 902423"/>
              <a:gd name="connsiteY751" fmla="*/ 420594 h 750921"/>
              <a:gd name="connsiteX752" fmla="*/ 685051 w 902423"/>
              <a:gd name="connsiteY752" fmla="*/ 437428 h 750921"/>
              <a:gd name="connsiteX753" fmla="*/ 682611 w 902423"/>
              <a:gd name="connsiteY753" fmla="*/ 439380 h 750921"/>
              <a:gd name="connsiteX754" fmla="*/ 680660 w 902423"/>
              <a:gd name="connsiteY754" fmla="*/ 436696 h 750921"/>
              <a:gd name="connsiteX755" fmla="*/ 674073 w 902423"/>
              <a:gd name="connsiteY755" fmla="*/ 431329 h 750921"/>
              <a:gd name="connsiteX756" fmla="*/ 667974 w 902423"/>
              <a:gd name="connsiteY756" fmla="*/ 434256 h 750921"/>
              <a:gd name="connsiteX757" fmla="*/ 659191 w 902423"/>
              <a:gd name="connsiteY757" fmla="*/ 453773 h 750921"/>
              <a:gd name="connsiteX758" fmla="*/ 651872 w 902423"/>
              <a:gd name="connsiteY758" fmla="*/ 470607 h 750921"/>
              <a:gd name="connsiteX759" fmla="*/ 650652 w 902423"/>
              <a:gd name="connsiteY759" fmla="*/ 471583 h 750921"/>
              <a:gd name="connsiteX760" fmla="*/ 648700 w 902423"/>
              <a:gd name="connsiteY760" fmla="*/ 468899 h 750921"/>
              <a:gd name="connsiteX761" fmla="*/ 647237 w 902423"/>
              <a:gd name="connsiteY761" fmla="*/ 467191 h 750921"/>
              <a:gd name="connsiteX762" fmla="*/ 647237 w 902423"/>
              <a:gd name="connsiteY762" fmla="*/ 434744 h 750921"/>
              <a:gd name="connsiteX763" fmla="*/ 883882 w 902423"/>
              <a:gd name="connsiteY763" fmla="*/ 198099 h 750921"/>
              <a:gd name="connsiteX764" fmla="*/ 883882 w 902423"/>
              <a:gd name="connsiteY764" fmla="*/ 221763 h 750921"/>
              <a:gd name="connsiteX765" fmla="*/ 18297 w 902423"/>
              <a:gd name="connsiteY765" fmla="*/ 646017 h 750921"/>
              <a:gd name="connsiteX766" fmla="*/ 26592 w 902423"/>
              <a:gd name="connsiteY766" fmla="*/ 652848 h 750921"/>
              <a:gd name="connsiteX767" fmla="*/ 48549 w 902423"/>
              <a:gd name="connsiteY767" fmla="*/ 663827 h 750921"/>
              <a:gd name="connsiteX768" fmla="*/ 70506 w 902423"/>
              <a:gd name="connsiteY768" fmla="*/ 652848 h 750921"/>
              <a:gd name="connsiteX769" fmla="*/ 88071 w 902423"/>
              <a:gd name="connsiteY769" fmla="*/ 643578 h 750921"/>
              <a:gd name="connsiteX770" fmla="*/ 105636 w 902423"/>
              <a:gd name="connsiteY770" fmla="*/ 652848 h 750921"/>
              <a:gd name="connsiteX771" fmla="*/ 127593 w 902423"/>
              <a:gd name="connsiteY771" fmla="*/ 663827 h 750921"/>
              <a:gd name="connsiteX772" fmla="*/ 149550 w 902423"/>
              <a:gd name="connsiteY772" fmla="*/ 652848 h 750921"/>
              <a:gd name="connsiteX773" fmla="*/ 167115 w 902423"/>
              <a:gd name="connsiteY773" fmla="*/ 643578 h 750921"/>
              <a:gd name="connsiteX774" fmla="*/ 184681 w 902423"/>
              <a:gd name="connsiteY774" fmla="*/ 652848 h 750921"/>
              <a:gd name="connsiteX775" fmla="*/ 206638 w 902423"/>
              <a:gd name="connsiteY775" fmla="*/ 663827 h 750921"/>
              <a:gd name="connsiteX776" fmla="*/ 228594 w 902423"/>
              <a:gd name="connsiteY776" fmla="*/ 652848 h 750921"/>
              <a:gd name="connsiteX777" fmla="*/ 246160 w 902423"/>
              <a:gd name="connsiteY777" fmla="*/ 643578 h 750921"/>
              <a:gd name="connsiteX778" fmla="*/ 263725 w 902423"/>
              <a:gd name="connsiteY778" fmla="*/ 652848 h 750921"/>
              <a:gd name="connsiteX779" fmla="*/ 285682 w 902423"/>
              <a:gd name="connsiteY779" fmla="*/ 663827 h 750921"/>
              <a:gd name="connsiteX780" fmla="*/ 307639 w 902423"/>
              <a:gd name="connsiteY780" fmla="*/ 652848 h 750921"/>
              <a:gd name="connsiteX781" fmla="*/ 325204 w 902423"/>
              <a:gd name="connsiteY781" fmla="*/ 643578 h 750921"/>
              <a:gd name="connsiteX782" fmla="*/ 342770 w 902423"/>
              <a:gd name="connsiteY782" fmla="*/ 652848 h 750921"/>
              <a:gd name="connsiteX783" fmla="*/ 364726 w 902423"/>
              <a:gd name="connsiteY783" fmla="*/ 663827 h 750921"/>
              <a:gd name="connsiteX784" fmla="*/ 386683 w 902423"/>
              <a:gd name="connsiteY784" fmla="*/ 652848 h 750921"/>
              <a:gd name="connsiteX785" fmla="*/ 404248 w 902423"/>
              <a:gd name="connsiteY785" fmla="*/ 643578 h 750921"/>
              <a:gd name="connsiteX786" fmla="*/ 421814 w 902423"/>
              <a:gd name="connsiteY786" fmla="*/ 652848 h 750921"/>
              <a:gd name="connsiteX787" fmla="*/ 443771 w 902423"/>
              <a:gd name="connsiteY787" fmla="*/ 663827 h 750921"/>
              <a:gd name="connsiteX788" fmla="*/ 465727 w 902423"/>
              <a:gd name="connsiteY788" fmla="*/ 652848 h 750921"/>
              <a:gd name="connsiteX789" fmla="*/ 483293 w 902423"/>
              <a:gd name="connsiteY789" fmla="*/ 643578 h 750921"/>
              <a:gd name="connsiteX790" fmla="*/ 500858 w 902423"/>
              <a:gd name="connsiteY790" fmla="*/ 652848 h 750921"/>
              <a:gd name="connsiteX791" fmla="*/ 522815 w 902423"/>
              <a:gd name="connsiteY791" fmla="*/ 663827 h 750921"/>
              <a:gd name="connsiteX792" fmla="*/ 544772 w 902423"/>
              <a:gd name="connsiteY792" fmla="*/ 652848 h 750921"/>
              <a:gd name="connsiteX793" fmla="*/ 562337 w 902423"/>
              <a:gd name="connsiteY793" fmla="*/ 643578 h 750921"/>
              <a:gd name="connsiteX794" fmla="*/ 579903 w 902423"/>
              <a:gd name="connsiteY794" fmla="*/ 652848 h 750921"/>
              <a:gd name="connsiteX795" fmla="*/ 601859 w 902423"/>
              <a:gd name="connsiteY795" fmla="*/ 663827 h 750921"/>
              <a:gd name="connsiteX796" fmla="*/ 623816 w 902423"/>
              <a:gd name="connsiteY796" fmla="*/ 652848 h 750921"/>
              <a:gd name="connsiteX797" fmla="*/ 632111 w 902423"/>
              <a:gd name="connsiteY797" fmla="*/ 646017 h 750921"/>
              <a:gd name="connsiteX798" fmla="*/ 632111 w 902423"/>
              <a:gd name="connsiteY798" fmla="*/ 682368 h 750921"/>
              <a:gd name="connsiteX799" fmla="*/ 619425 w 902423"/>
              <a:gd name="connsiteY799" fmla="*/ 691639 h 750921"/>
              <a:gd name="connsiteX800" fmla="*/ 601859 w 902423"/>
              <a:gd name="connsiteY800" fmla="*/ 700909 h 750921"/>
              <a:gd name="connsiteX801" fmla="*/ 584294 w 902423"/>
              <a:gd name="connsiteY801" fmla="*/ 691639 h 750921"/>
              <a:gd name="connsiteX802" fmla="*/ 562337 w 902423"/>
              <a:gd name="connsiteY802" fmla="*/ 680660 h 750921"/>
              <a:gd name="connsiteX803" fmla="*/ 540380 w 902423"/>
              <a:gd name="connsiteY803" fmla="*/ 691639 h 750921"/>
              <a:gd name="connsiteX804" fmla="*/ 522815 w 902423"/>
              <a:gd name="connsiteY804" fmla="*/ 700909 h 750921"/>
              <a:gd name="connsiteX805" fmla="*/ 505250 w 902423"/>
              <a:gd name="connsiteY805" fmla="*/ 691639 h 750921"/>
              <a:gd name="connsiteX806" fmla="*/ 483293 w 902423"/>
              <a:gd name="connsiteY806" fmla="*/ 680660 h 750921"/>
              <a:gd name="connsiteX807" fmla="*/ 461336 w 902423"/>
              <a:gd name="connsiteY807" fmla="*/ 691639 h 750921"/>
              <a:gd name="connsiteX808" fmla="*/ 443771 w 902423"/>
              <a:gd name="connsiteY808" fmla="*/ 700909 h 750921"/>
              <a:gd name="connsiteX809" fmla="*/ 426205 w 902423"/>
              <a:gd name="connsiteY809" fmla="*/ 691639 h 750921"/>
              <a:gd name="connsiteX810" fmla="*/ 404248 w 902423"/>
              <a:gd name="connsiteY810" fmla="*/ 680660 h 750921"/>
              <a:gd name="connsiteX811" fmla="*/ 382292 w 902423"/>
              <a:gd name="connsiteY811" fmla="*/ 691639 h 750921"/>
              <a:gd name="connsiteX812" fmla="*/ 364726 w 902423"/>
              <a:gd name="connsiteY812" fmla="*/ 700909 h 750921"/>
              <a:gd name="connsiteX813" fmla="*/ 347161 w 902423"/>
              <a:gd name="connsiteY813" fmla="*/ 691639 h 750921"/>
              <a:gd name="connsiteX814" fmla="*/ 325204 w 902423"/>
              <a:gd name="connsiteY814" fmla="*/ 680660 h 750921"/>
              <a:gd name="connsiteX815" fmla="*/ 303247 w 902423"/>
              <a:gd name="connsiteY815" fmla="*/ 691639 h 750921"/>
              <a:gd name="connsiteX816" fmla="*/ 285682 w 902423"/>
              <a:gd name="connsiteY816" fmla="*/ 700909 h 750921"/>
              <a:gd name="connsiteX817" fmla="*/ 268117 w 902423"/>
              <a:gd name="connsiteY817" fmla="*/ 691639 h 750921"/>
              <a:gd name="connsiteX818" fmla="*/ 246160 w 902423"/>
              <a:gd name="connsiteY818" fmla="*/ 680660 h 750921"/>
              <a:gd name="connsiteX819" fmla="*/ 224203 w 902423"/>
              <a:gd name="connsiteY819" fmla="*/ 691639 h 750921"/>
              <a:gd name="connsiteX820" fmla="*/ 206638 w 902423"/>
              <a:gd name="connsiteY820" fmla="*/ 700909 h 750921"/>
              <a:gd name="connsiteX821" fmla="*/ 189072 w 902423"/>
              <a:gd name="connsiteY821" fmla="*/ 691639 h 750921"/>
              <a:gd name="connsiteX822" fmla="*/ 167115 w 902423"/>
              <a:gd name="connsiteY822" fmla="*/ 680660 h 750921"/>
              <a:gd name="connsiteX823" fmla="*/ 145159 w 902423"/>
              <a:gd name="connsiteY823" fmla="*/ 691639 h 750921"/>
              <a:gd name="connsiteX824" fmla="*/ 127593 w 902423"/>
              <a:gd name="connsiteY824" fmla="*/ 700909 h 750921"/>
              <a:gd name="connsiteX825" fmla="*/ 110028 w 902423"/>
              <a:gd name="connsiteY825" fmla="*/ 691639 h 750921"/>
              <a:gd name="connsiteX826" fmla="*/ 88071 w 902423"/>
              <a:gd name="connsiteY826" fmla="*/ 680660 h 750921"/>
              <a:gd name="connsiteX827" fmla="*/ 66114 w 902423"/>
              <a:gd name="connsiteY827" fmla="*/ 691639 h 750921"/>
              <a:gd name="connsiteX828" fmla="*/ 48549 w 902423"/>
              <a:gd name="connsiteY828" fmla="*/ 700909 h 750921"/>
              <a:gd name="connsiteX829" fmla="*/ 30983 w 902423"/>
              <a:gd name="connsiteY829" fmla="*/ 691639 h 750921"/>
              <a:gd name="connsiteX830" fmla="*/ 18297 w 902423"/>
              <a:gd name="connsiteY830" fmla="*/ 682368 h 750921"/>
              <a:gd name="connsiteX831" fmla="*/ 18297 w 902423"/>
              <a:gd name="connsiteY831" fmla="*/ 646017 h 750921"/>
              <a:gd name="connsiteX832" fmla="*/ 647481 w 902423"/>
              <a:gd name="connsiteY832" fmla="*/ 648457 h 750921"/>
              <a:gd name="connsiteX833" fmla="*/ 650164 w 902423"/>
              <a:gd name="connsiteY833" fmla="*/ 649921 h 750921"/>
              <a:gd name="connsiteX834" fmla="*/ 650652 w 902423"/>
              <a:gd name="connsiteY834" fmla="*/ 649921 h 750921"/>
              <a:gd name="connsiteX835" fmla="*/ 656263 w 902423"/>
              <a:gd name="connsiteY835" fmla="*/ 646993 h 750921"/>
              <a:gd name="connsiteX836" fmla="*/ 665046 w 902423"/>
              <a:gd name="connsiteY836" fmla="*/ 627476 h 750921"/>
              <a:gd name="connsiteX837" fmla="*/ 672121 w 902423"/>
              <a:gd name="connsiteY837" fmla="*/ 610642 h 750921"/>
              <a:gd name="connsiteX838" fmla="*/ 673341 w 902423"/>
              <a:gd name="connsiteY838" fmla="*/ 609667 h 750921"/>
              <a:gd name="connsiteX839" fmla="*/ 675293 w 902423"/>
              <a:gd name="connsiteY839" fmla="*/ 612350 h 750921"/>
              <a:gd name="connsiteX840" fmla="*/ 681636 w 902423"/>
              <a:gd name="connsiteY840" fmla="*/ 617717 h 750921"/>
              <a:gd name="connsiteX841" fmla="*/ 687735 w 902423"/>
              <a:gd name="connsiteY841" fmla="*/ 614790 h 750921"/>
              <a:gd name="connsiteX842" fmla="*/ 696517 w 902423"/>
              <a:gd name="connsiteY842" fmla="*/ 595273 h 750921"/>
              <a:gd name="connsiteX843" fmla="*/ 703592 w 902423"/>
              <a:gd name="connsiteY843" fmla="*/ 578439 h 750921"/>
              <a:gd name="connsiteX844" fmla="*/ 704812 w 902423"/>
              <a:gd name="connsiteY844" fmla="*/ 577463 h 750921"/>
              <a:gd name="connsiteX845" fmla="*/ 706764 w 902423"/>
              <a:gd name="connsiteY845" fmla="*/ 580147 h 750921"/>
              <a:gd name="connsiteX846" fmla="*/ 713107 w 902423"/>
              <a:gd name="connsiteY846" fmla="*/ 585514 h 750921"/>
              <a:gd name="connsiteX847" fmla="*/ 719206 w 902423"/>
              <a:gd name="connsiteY847" fmla="*/ 582587 h 750921"/>
              <a:gd name="connsiteX848" fmla="*/ 727989 w 902423"/>
              <a:gd name="connsiteY848" fmla="*/ 563069 h 750921"/>
              <a:gd name="connsiteX849" fmla="*/ 735308 w 902423"/>
              <a:gd name="connsiteY849" fmla="*/ 546236 h 750921"/>
              <a:gd name="connsiteX850" fmla="*/ 736528 w 902423"/>
              <a:gd name="connsiteY850" fmla="*/ 545260 h 750921"/>
              <a:gd name="connsiteX851" fmla="*/ 738479 w 902423"/>
              <a:gd name="connsiteY851" fmla="*/ 547944 h 750921"/>
              <a:gd name="connsiteX852" fmla="*/ 745066 w 902423"/>
              <a:gd name="connsiteY852" fmla="*/ 553311 h 750921"/>
              <a:gd name="connsiteX853" fmla="*/ 751165 w 902423"/>
              <a:gd name="connsiteY853" fmla="*/ 550383 h 750921"/>
              <a:gd name="connsiteX854" fmla="*/ 759948 w 902423"/>
              <a:gd name="connsiteY854" fmla="*/ 530866 h 750921"/>
              <a:gd name="connsiteX855" fmla="*/ 767267 w 902423"/>
              <a:gd name="connsiteY855" fmla="*/ 514033 h 750921"/>
              <a:gd name="connsiteX856" fmla="*/ 768487 w 902423"/>
              <a:gd name="connsiteY856" fmla="*/ 513057 h 750921"/>
              <a:gd name="connsiteX857" fmla="*/ 770439 w 902423"/>
              <a:gd name="connsiteY857" fmla="*/ 515740 h 750921"/>
              <a:gd name="connsiteX858" fmla="*/ 776782 w 902423"/>
              <a:gd name="connsiteY858" fmla="*/ 521108 h 750921"/>
              <a:gd name="connsiteX859" fmla="*/ 782881 w 902423"/>
              <a:gd name="connsiteY859" fmla="*/ 518180 h 750921"/>
              <a:gd name="connsiteX860" fmla="*/ 791663 w 902423"/>
              <a:gd name="connsiteY860" fmla="*/ 498663 h 750921"/>
              <a:gd name="connsiteX861" fmla="*/ 798738 w 902423"/>
              <a:gd name="connsiteY861" fmla="*/ 481829 h 750921"/>
              <a:gd name="connsiteX862" fmla="*/ 799958 w 902423"/>
              <a:gd name="connsiteY862" fmla="*/ 480853 h 750921"/>
              <a:gd name="connsiteX863" fmla="*/ 801910 w 902423"/>
              <a:gd name="connsiteY863" fmla="*/ 483537 h 750921"/>
              <a:gd name="connsiteX864" fmla="*/ 808253 w 902423"/>
              <a:gd name="connsiteY864" fmla="*/ 488904 h 750921"/>
              <a:gd name="connsiteX865" fmla="*/ 814352 w 902423"/>
              <a:gd name="connsiteY865" fmla="*/ 485977 h 750921"/>
              <a:gd name="connsiteX866" fmla="*/ 823135 w 902423"/>
              <a:gd name="connsiteY866" fmla="*/ 466460 h 750921"/>
              <a:gd name="connsiteX867" fmla="*/ 830210 w 902423"/>
              <a:gd name="connsiteY867" fmla="*/ 449626 h 750921"/>
              <a:gd name="connsiteX868" fmla="*/ 831430 w 902423"/>
              <a:gd name="connsiteY868" fmla="*/ 448650 h 750921"/>
              <a:gd name="connsiteX869" fmla="*/ 833381 w 902423"/>
              <a:gd name="connsiteY869" fmla="*/ 451334 h 750921"/>
              <a:gd name="connsiteX870" fmla="*/ 839724 w 902423"/>
              <a:gd name="connsiteY870" fmla="*/ 456701 h 750921"/>
              <a:gd name="connsiteX871" fmla="*/ 845823 w 902423"/>
              <a:gd name="connsiteY871" fmla="*/ 453773 h 750921"/>
              <a:gd name="connsiteX872" fmla="*/ 854606 w 902423"/>
              <a:gd name="connsiteY872" fmla="*/ 434256 h 750921"/>
              <a:gd name="connsiteX873" fmla="*/ 861925 w 902423"/>
              <a:gd name="connsiteY873" fmla="*/ 417423 h 750921"/>
              <a:gd name="connsiteX874" fmla="*/ 863145 w 902423"/>
              <a:gd name="connsiteY874" fmla="*/ 416447 h 750921"/>
              <a:gd name="connsiteX875" fmla="*/ 865097 w 902423"/>
              <a:gd name="connsiteY875" fmla="*/ 419131 h 750921"/>
              <a:gd name="connsiteX876" fmla="*/ 871684 w 902423"/>
              <a:gd name="connsiteY876" fmla="*/ 424498 h 750921"/>
              <a:gd name="connsiteX877" fmla="*/ 877783 w 902423"/>
              <a:gd name="connsiteY877" fmla="*/ 421570 h 750921"/>
              <a:gd name="connsiteX878" fmla="*/ 882418 w 902423"/>
              <a:gd name="connsiteY878" fmla="*/ 414007 h 750921"/>
              <a:gd name="connsiteX879" fmla="*/ 882418 w 902423"/>
              <a:gd name="connsiteY879" fmla="*/ 437916 h 750921"/>
              <a:gd name="connsiteX880" fmla="*/ 880710 w 902423"/>
              <a:gd name="connsiteY880" fmla="*/ 443527 h 750921"/>
              <a:gd name="connsiteX881" fmla="*/ 873635 w 902423"/>
              <a:gd name="connsiteY881" fmla="*/ 460360 h 750921"/>
              <a:gd name="connsiteX882" fmla="*/ 872415 w 902423"/>
              <a:gd name="connsiteY882" fmla="*/ 461336 h 750921"/>
              <a:gd name="connsiteX883" fmla="*/ 870464 w 902423"/>
              <a:gd name="connsiteY883" fmla="*/ 458653 h 750921"/>
              <a:gd name="connsiteX884" fmla="*/ 864121 w 902423"/>
              <a:gd name="connsiteY884" fmla="*/ 453285 h 750921"/>
              <a:gd name="connsiteX885" fmla="*/ 858022 w 902423"/>
              <a:gd name="connsiteY885" fmla="*/ 456213 h 750921"/>
              <a:gd name="connsiteX886" fmla="*/ 849239 w 902423"/>
              <a:gd name="connsiteY886" fmla="*/ 475730 h 750921"/>
              <a:gd name="connsiteX887" fmla="*/ 842164 w 902423"/>
              <a:gd name="connsiteY887" fmla="*/ 492564 h 750921"/>
              <a:gd name="connsiteX888" fmla="*/ 840944 w 902423"/>
              <a:gd name="connsiteY888" fmla="*/ 493540 h 750921"/>
              <a:gd name="connsiteX889" fmla="*/ 838992 w 902423"/>
              <a:gd name="connsiteY889" fmla="*/ 490856 h 750921"/>
              <a:gd name="connsiteX890" fmla="*/ 832405 w 902423"/>
              <a:gd name="connsiteY890" fmla="*/ 485489 h 750921"/>
              <a:gd name="connsiteX891" fmla="*/ 826306 w 902423"/>
              <a:gd name="connsiteY891" fmla="*/ 488416 h 750921"/>
              <a:gd name="connsiteX892" fmla="*/ 817524 w 902423"/>
              <a:gd name="connsiteY892" fmla="*/ 507933 h 750921"/>
              <a:gd name="connsiteX893" fmla="*/ 810205 w 902423"/>
              <a:gd name="connsiteY893" fmla="*/ 524767 h 750921"/>
              <a:gd name="connsiteX894" fmla="*/ 808985 w 902423"/>
              <a:gd name="connsiteY894" fmla="*/ 525743 h 750921"/>
              <a:gd name="connsiteX895" fmla="*/ 807033 w 902423"/>
              <a:gd name="connsiteY895" fmla="*/ 523059 h 750921"/>
              <a:gd name="connsiteX896" fmla="*/ 800446 w 902423"/>
              <a:gd name="connsiteY896" fmla="*/ 517692 h 750921"/>
              <a:gd name="connsiteX897" fmla="*/ 794347 w 902423"/>
              <a:gd name="connsiteY897" fmla="*/ 520620 h 750921"/>
              <a:gd name="connsiteX898" fmla="*/ 785564 w 902423"/>
              <a:gd name="connsiteY898" fmla="*/ 540137 h 750921"/>
              <a:gd name="connsiteX899" fmla="*/ 778245 w 902423"/>
              <a:gd name="connsiteY899" fmla="*/ 556970 h 750921"/>
              <a:gd name="connsiteX900" fmla="*/ 777026 w 902423"/>
              <a:gd name="connsiteY900" fmla="*/ 557946 h 750921"/>
              <a:gd name="connsiteX901" fmla="*/ 775074 w 902423"/>
              <a:gd name="connsiteY901" fmla="*/ 555263 h 750921"/>
              <a:gd name="connsiteX902" fmla="*/ 768731 w 902423"/>
              <a:gd name="connsiteY902" fmla="*/ 549895 h 750921"/>
              <a:gd name="connsiteX903" fmla="*/ 762632 w 902423"/>
              <a:gd name="connsiteY903" fmla="*/ 552823 h 750921"/>
              <a:gd name="connsiteX904" fmla="*/ 753849 w 902423"/>
              <a:gd name="connsiteY904" fmla="*/ 572340 h 750921"/>
              <a:gd name="connsiteX905" fmla="*/ 746774 w 902423"/>
              <a:gd name="connsiteY905" fmla="*/ 589174 h 750921"/>
              <a:gd name="connsiteX906" fmla="*/ 745554 w 902423"/>
              <a:gd name="connsiteY906" fmla="*/ 590149 h 750921"/>
              <a:gd name="connsiteX907" fmla="*/ 743602 w 902423"/>
              <a:gd name="connsiteY907" fmla="*/ 587466 h 750921"/>
              <a:gd name="connsiteX908" fmla="*/ 737259 w 902423"/>
              <a:gd name="connsiteY908" fmla="*/ 582099 h 750921"/>
              <a:gd name="connsiteX909" fmla="*/ 731160 w 902423"/>
              <a:gd name="connsiteY909" fmla="*/ 585026 h 750921"/>
              <a:gd name="connsiteX910" fmla="*/ 722378 w 902423"/>
              <a:gd name="connsiteY910" fmla="*/ 604543 h 750921"/>
              <a:gd name="connsiteX911" fmla="*/ 715303 w 902423"/>
              <a:gd name="connsiteY911" fmla="*/ 621377 h 750921"/>
              <a:gd name="connsiteX912" fmla="*/ 714083 w 902423"/>
              <a:gd name="connsiteY912" fmla="*/ 622353 h 750921"/>
              <a:gd name="connsiteX913" fmla="*/ 712131 w 902423"/>
              <a:gd name="connsiteY913" fmla="*/ 619669 h 750921"/>
              <a:gd name="connsiteX914" fmla="*/ 705544 w 902423"/>
              <a:gd name="connsiteY914" fmla="*/ 614302 h 750921"/>
              <a:gd name="connsiteX915" fmla="*/ 699445 w 902423"/>
              <a:gd name="connsiteY915" fmla="*/ 617229 h 750921"/>
              <a:gd name="connsiteX916" fmla="*/ 690662 w 902423"/>
              <a:gd name="connsiteY916" fmla="*/ 636747 h 750921"/>
              <a:gd name="connsiteX917" fmla="*/ 683343 w 902423"/>
              <a:gd name="connsiteY917" fmla="*/ 653580 h 750921"/>
              <a:gd name="connsiteX918" fmla="*/ 682124 w 902423"/>
              <a:gd name="connsiteY918" fmla="*/ 654556 h 750921"/>
              <a:gd name="connsiteX919" fmla="*/ 680172 w 902423"/>
              <a:gd name="connsiteY919" fmla="*/ 651872 h 750921"/>
              <a:gd name="connsiteX920" fmla="*/ 673585 w 902423"/>
              <a:gd name="connsiteY920" fmla="*/ 646505 h 750921"/>
              <a:gd name="connsiteX921" fmla="*/ 667486 w 902423"/>
              <a:gd name="connsiteY921" fmla="*/ 649433 h 750921"/>
              <a:gd name="connsiteX922" fmla="*/ 658703 w 902423"/>
              <a:gd name="connsiteY922" fmla="*/ 668950 h 750921"/>
              <a:gd name="connsiteX923" fmla="*/ 651384 w 902423"/>
              <a:gd name="connsiteY923" fmla="*/ 685783 h 750921"/>
              <a:gd name="connsiteX924" fmla="*/ 650164 w 902423"/>
              <a:gd name="connsiteY924" fmla="*/ 686759 h 750921"/>
              <a:gd name="connsiteX925" fmla="*/ 648213 w 902423"/>
              <a:gd name="connsiteY925" fmla="*/ 684076 h 750921"/>
              <a:gd name="connsiteX926" fmla="*/ 646749 w 902423"/>
              <a:gd name="connsiteY926" fmla="*/ 682368 h 750921"/>
              <a:gd name="connsiteX927" fmla="*/ 646749 w 902423"/>
              <a:gd name="connsiteY927" fmla="*/ 648457 h 750921"/>
              <a:gd name="connsiteX928" fmla="*/ 267873 w 902423"/>
              <a:gd name="connsiteY928" fmla="*/ 185413 h 750921"/>
              <a:gd name="connsiteX929" fmla="*/ 474510 w 902423"/>
              <a:gd name="connsiteY929" fmla="*/ 185413 h 750921"/>
              <a:gd name="connsiteX930" fmla="*/ 474510 w 902423"/>
              <a:gd name="connsiteY930" fmla="*/ 273972 h 750921"/>
              <a:gd name="connsiteX931" fmla="*/ 456701 w 902423"/>
              <a:gd name="connsiteY931" fmla="*/ 256162 h 750921"/>
              <a:gd name="connsiteX932" fmla="*/ 443771 w 902423"/>
              <a:gd name="connsiteY932" fmla="*/ 256162 h 750921"/>
              <a:gd name="connsiteX933" fmla="*/ 443771 w 902423"/>
              <a:gd name="connsiteY933" fmla="*/ 269093 h 750921"/>
              <a:gd name="connsiteX934" fmla="*/ 477194 w 902423"/>
              <a:gd name="connsiteY934" fmla="*/ 302516 h 750921"/>
              <a:gd name="connsiteX935" fmla="*/ 477194 w 902423"/>
              <a:gd name="connsiteY935" fmla="*/ 302516 h 750921"/>
              <a:gd name="connsiteX936" fmla="*/ 483537 w 902423"/>
              <a:gd name="connsiteY936" fmla="*/ 305199 h 750921"/>
              <a:gd name="connsiteX937" fmla="*/ 489880 w 902423"/>
              <a:gd name="connsiteY937" fmla="*/ 302516 h 750921"/>
              <a:gd name="connsiteX938" fmla="*/ 489880 w 902423"/>
              <a:gd name="connsiteY938" fmla="*/ 302516 h 750921"/>
              <a:gd name="connsiteX939" fmla="*/ 523303 w 902423"/>
              <a:gd name="connsiteY939" fmla="*/ 269093 h 750921"/>
              <a:gd name="connsiteX940" fmla="*/ 523303 w 902423"/>
              <a:gd name="connsiteY940" fmla="*/ 256162 h 750921"/>
              <a:gd name="connsiteX941" fmla="*/ 510373 w 902423"/>
              <a:gd name="connsiteY941" fmla="*/ 256162 h 750921"/>
              <a:gd name="connsiteX942" fmla="*/ 492563 w 902423"/>
              <a:gd name="connsiteY942" fmla="*/ 273972 h 750921"/>
              <a:gd name="connsiteX943" fmla="*/ 492563 w 902423"/>
              <a:gd name="connsiteY943" fmla="*/ 185413 h 750921"/>
              <a:gd name="connsiteX944" fmla="*/ 870708 w 902423"/>
              <a:gd name="connsiteY944" fmla="*/ 185413 h 750921"/>
              <a:gd name="connsiteX945" fmla="*/ 634307 w 902423"/>
              <a:gd name="connsiteY945" fmla="*/ 422058 h 750921"/>
              <a:gd name="connsiteX946" fmla="*/ 31227 w 902423"/>
              <a:gd name="connsiteY946" fmla="*/ 422058 h 750921"/>
              <a:gd name="connsiteX947" fmla="*/ 267873 w 902423"/>
              <a:gd name="connsiteY947" fmla="*/ 185413 h 750921"/>
              <a:gd name="connsiteX948" fmla="*/ 18297 w 902423"/>
              <a:gd name="connsiteY948" fmla="*/ 688955 h 750921"/>
              <a:gd name="connsiteX949" fmla="*/ 26592 w 902423"/>
              <a:gd name="connsiteY949" fmla="*/ 695786 h 750921"/>
              <a:gd name="connsiteX950" fmla="*/ 48549 w 902423"/>
              <a:gd name="connsiteY950" fmla="*/ 706764 h 750921"/>
              <a:gd name="connsiteX951" fmla="*/ 70506 w 902423"/>
              <a:gd name="connsiteY951" fmla="*/ 695786 h 750921"/>
              <a:gd name="connsiteX952" fmla="*/ 88071 w 902423"/>
              <a:gd name="connsiteY952" fmla="*/ 686515 h 750921"/>
              <a:gd name="connsiteX953" fmla="*/ 105636 w 902423"/>
              <a:gd name="connsiteY953" fmla="*/ 695786 h 750921"/>
              <a:gd name="connsiteX954" fmla="*/ 127593 w 902423"/>
              <a:gd name="connsiteY954" fmla="*/ 706764 h 750921"/>
              <a:gd name="connsiteX955" fmla="*/ 149550 w 902423"/>
              <a:gd name="connsiteY955" fmla="*/ 695786 h 750921"/>
              <a:gd name="connsiteX956" fmla="*/ 167115 w 902423"/>
              <a:gd name="connsiteY956" fmla="*/ 686515 h 750921"/>
              <a:gd name="connsiteX957" fmla="*/ 184681 w 902423"/>
              <a:gd name="connsiteY957" fmla="*/ 695786 h 750921"/>
              <a:gd name="connsiteX958" fmla="*/ 206638 w 902423"/>
              <a:gd name="connsiteY958" fmla="*/ 706764 h 750921"/>
              <a:gd name="connsiteX959" fmla="*/ 228594 w 902423"/>
              <a:gd name="connsiteY959" fmla="*/ 695786 h 750921"/>
              <a:gd name="connsiteX960" fmla="*/ 246160 w 902423"/>
              <a:gd name="connsiteY960" fmla="*/ 686515 h 750921"/>
              <a:gd name="connsiteX961" fmla="*/ 263725 w 902423"/>
              <a:gd name="connsiteY961" fmla="*/ 695786 h 750921"/>
              <a:gd name="connsiteX962" fmla="*/ 285682 w 902423"/>
              <a:gd name="connsiteY962" fmla="*/ 706764 h 750921"/>
              <a:gd name="connsiteX963" fmla="*/ 307639 w 902423"/>
              <a:gd name="connsiteY963" fmla="*/ 695786 h 750921"/>
              <a:gd name="connsiteX964" fmla="*/ 325204 w 902423"/>
              <a:gd name="connsiteY964" fmla="*/ 686515 h 750921"/>
              <a:gd name="connsiteX965" fmla="*/ 342770 w 902423"/>
              <a:gd name="connsiteY965" fmla="*/ 695786 h 750921"/>
              <a:gd name="connsiteX966" fmla="*/ 364726 w 902423"/>
              <a:gd name="connsiteY966" fmla="*/ 706764 h 750921"/>
              <a:gd name="connsiteX967" fmla="*/ 386683 w 902423"/>
              <a:gd name="connsiteY967" fmla="*/ 695786 h 750921"/>
              <a:gd name="connsiteX968" fmla="*/ 404248 w 902423"/>
              <a:gd name="connsiteY968" fmla="*/ 686515 h 750921"/>
              <a:gd name="connsiteX969" fmla="*/ 421814 w 902423"/>
              <a:gd name="connsiteY969" fmla="*/ 695786 h 750921"/>
              <a:gd name="connsiteX970" fmla="*/ 443771 w 902423"/>
              <a:gd name="connsiteY970" fmla="*/ 706764 h 750921"/>
              <a:gd name="connsiteX971" fmla="*/ 465727 w 902423"/>
              <a:gd name="connsiteY971" fmla="*/ 695786 h 750921"/>
              <a:gd name="connsiteX972" fmla="*/ 483293 w 902423"/>
              <a:gd name="connsiteY972" fmla="*/ 686515 h 750921"/>
              <a:gd name="connsiteX973" fmla="*/ 500858 w 902423"/>
              <a:gd name="connsiteY973" fmla="*/ 695786 h 750921"/>
              <a:gd name="connsiteX974" fmla="*/ 522815 w 902423"/>
              <a:gd name="connsiteY974" fmla="*/ 706764 h 750921"/>
              <a:gd name="connsiteX975" fmla="*/ 544772 w 902423"/>
              <a:gd name="connsiteY975" fmla="*/ 695786 h 750921"/>
              <a:gd name="connsiteX976" fmla="*/ 562337 w 902423"/>
              <a:gd name="connsiteY976" fmla="*/ 686515 h 750921"/>
              <a:gd name="connsiteX977" fmla="*/ 579903 w 902423"/>
              <a:gd name="connsiteY977" fmla="*/ 695786 h 750921"/>
              <a:gd name="connsiteX978" fmla="*/ 601859 w 902423"/>
              <a:gd name="connsiteY978" fmla="*/ 706764 h 750921"/>
              <a:gd name="connsiteX979" fmla="*/ 623816 w 902423"/>
              <a:gd name="connsiteY979" fmla="*/ 695786 h 750921"/>
              <a:gd name="connsiteX980" fmla="*/ 632111 w 902423"/>
              <a:gd name="connsiteY980" fmla="*/ 688955 h 750921"/>
              <a:gd name="connsiteX981" fmla="*/ 632111 w 902423"/>
              <a:gd name="connsiteY981" fmla="*/ 732381 h 750921"/>
              <a:gd name="connsiteX982" fmla="*/ 18297 w 902423"/>
              <a:gd name="connsiteY982" fmla="*/ 732381 h 750921"/>
              <a:gd name="connsiteX983" fmla="*/ 18297 w 902423"/>
              <a:gd name="connsiteY983" fmla="*/ 688955 h 750921"/>
              <a:gd name="connsiteX984" fmla="*/ 647481 w 902423"/>
              <a:gd name="connsiteY984" fmla="*/ 719450 h 750921"/>
              <a:gd name="connsiteX985" fmla="*/ 647481 w 902423"/>
              <a:gd name="connsiteY985" fmla="*/ 691395 h 750921"/>
              <a:gd name="connsiteX986" fmla="*/ 650164 w 902423"/>
              <a:gd name="connsiteY986" fmla="*/ 692858 h 750921"/>
              <a:gd name="connsiteX987" fmla="*/ 650652 w 902423"/>
              <a:gd name="connsiteY987" fmla="*/ 692858 h 750921"/>
              <a:gd name="connsiteX988" fmla="*/ 656263 w 902423"/>
              <a:gd name="connsiteY988" fmla="*/ 689931 h 750921"/>
              <a:gd name="connsiteX989" fmla="*/ 665046 w 902423"/>
              <a:gd name="connsiteY989" fmla="*/ 670414 h 750921"/>
              <a:gd name="connsiteX990" fmla="*/ 672121 w 902423"/>
              <a:gd name="connsiteY990" fmla="*/ 653580 h 750921"/>
              <a:gd name="connsiteX991" fmla="*/ 673341 w 902423"/>
              <a:gd name="connsiteY991" fmla="*/ 652604 h 750921"/>
              <a:gd name="connsiteX992" fmla="*/ 675293 w 902423"/>
              <a:gd name="connsiteY992" fmla="*/ 655288 h 750921"/>
              <a:gd name="connsiteX993" fmla="*/ 681636 w 902423"/>
              <a:gd name="connsiteY993" fmla="*/ 660655 h 750921"/>
              <a:gd name="connsiteX994" fmla="*/ 687735 w 902423"/>
              <a:gd name="connsiteY994" fmla="*/ 657727 h 750921"/>
              <a:gd name="connsiteX995" fmla="*/ 696517 w 902423"/>
              <a:gd name="connsiteY995" fmla="*/ 638210 h 750921"/>
              <a:gd name="connsiteX996" fmla="*/ 703592 w 902423"/>
              <a:gd name="connsiteY996" fmla="*/ 621377 h 750921"/>
              <a:gd name="connsiteX997" fmla="*/ 704812 w 902423"/>
              <a:gd name="connsiteY997" fmla="*/ 620401 h 750921"/>
              <a:gd name="connsiteX998" fmla="*/ 706764 w 902423"/>
              <a:gd name="connsiteY998" fmla="*/ 623085 h 750921"/>
              <a:gd name="connsiteX999" fmla="*/ 713107 w 902423"/>
              <a:gd name="connsiteY999" fmla="*/ 628452 h 750921"/>
              <a:gd name="connsiteX1000" fmla="*/ 719206 w 902423"/>
              <a:gd name="connsiteY1000" fmla="*/ 625524 h 750921"/>
              <a:gd name="connsiteX1001" fmla="*/ 727989 w 902423"/>
              <a:gd name="connsiteY1001" fmla="*/ 606007 h 750921"/>
              <a:gd name="connsiteX1002" fmla="*/ 735308 w 902423"/>
              <a:gd name="connsiteY1002" fmla="*/ 589174 h 750921"/>
              <a:gd name="connsiteX1003" fmla="*/ 736528 w 902423"/>
              <a:gd name="connsiteY1003" fmla="*/ 588198 h 750921"/>
              <a:gd name="connsiteX1004" fmla="*/ 738479 w 902423"/>
              <a:gd name="connsiteY1004" fmla="*/ 590881 h 750921"/>
              <a:gd name="connsiteX1005" fmla="*/ 745066 w 902423"/>
              <a:gd name="connsiteY1005" fmla="*/ 596249 h 750921"/>
              <a:gd name="connsiteX1006" fmla="*/ 751165 w 902423"/>
              <a:gd name="connsiteY1006" fmla="*/ 593321 h 750921"/>
              <a:gd name="connsiteX1007" fmla="*/ 759948 w 902423"/>
              <a:gd name="connsiteY1007" fmla="*/ 573804 h 750921"/>
              <a:gd name="connsiteX1008" fmla="*/ 767267 w 902423"/>
              <a:gd name="connsiteY1008" fmla="*/ 556970 h 750921"/>
              <a:gd name="connsiteX1009" fmla="*/ 768487 w 902423"/>
              <a:gd name="connsiteY1009" fmla="*/ 555994 h 750921"/>
              <a:gd name="connsiteX1010" fmla="*/ 770439 w 902423"/>
              <a:gd name="connsiteY1010" fmla="*/ 558678 h 750921"/>
              <a:gd name="connsiteX1011" fmla="*/ 776782 w 902423"/>
              <a:gd name="connsiteY1011" fmla="*/ 564045 h 750921"/>
              <a:gd name="connsiteX1012" fmla="*/ 782881 w 902423"/>
              <a:gd name="connsiteY1012" fmla="*/ 561118 h 750921"/>
              <a:gd name="connsiteX1013" fmla="*/ 791663 w 902423"/>
              <a:gd name="connsiteY1013" fmla="*/ 541601 h 750921"/>
              <a:gd name="connsiteX1014" fmla="*/ 798738 w 902423"/>
              <a:gd name="connsiteY1014" fmla="*/ 524767 h 750921"/>
              <a:gd name="connsiteX1015" fmla="*/ 799958 w 902423"/>
              <a:gd name="connsiteY1015" fmla="*/ 523791 h 750921"/>
              <a:gd name="connsiteX1016" fmla="*/ 801910 w 902423"/>
              <a:gd name="connsiteY1016" fmla="*/ 526475 h 750921"/>
              <a:gd name="connsiteX1017" fmla="*/ 808253 w 902423"/>
              <a:gd name="connsiteY1017" fmla="*/ 531842 h 750921"/>
              <a:gd name="connsiteX1018" fmla="*/ 814352 w 902423"/>
              <a:gd name="connsiteY1018" fmla="*/ 528914 h 750921"/>
              <a:gd name="connsiteX1019" fmla="*/ 823135 w 902423"/>
              <a:gd name="connsiteY1019" fmla="*/ 509397 h 750921"/>
              <a:gd name="connsiteX1020" fmla="*/ 830210 w 902423"/>
              <a:gd name="connsiteY1020" fmla="*/ 492564 h 750921"/>
              <a:gd name="connsiteX1021" fmla="*/ 831430 w 902423"/>
              <a:gd name="connsiteY1021" fmla="*/ 491588 h 750921"/>
              <a:gd name="connsiteX1022" fmla="*/ 833381 w 902423"/>
              <a:gd name="connsiteY1022" fmla="*/ 494271 h 750921"/>
              <a:gd name="connsiteX1023" fmla="*/ 839724 w 902423"/>
              <a:gd name="connsiteY1023" fmla="*/ 499639 h 750921"/>
              <a:gd name="connsiteX1024" fmla="*/ 845823 w 902423"/>
              <a:gd name="connsiteY1024" fmla="*/ 496711 h 750921"/>
              <a:gd name="connsiteX1025" fmla="*/ 854606 w 902423"/>
              <a:gd name="connsiteY1025" fmla="*/ 477194 h 750921"/>
              <a:gd name="connsiteX1026" fmla="*/ 861925 w 902423"/>
              <a:gd name="connsiteY1026" fmla="*/ 460360 h 750921"/>
              <a:gd name="connsiteX1027" fmla="*/ 863145 w 902423"/>
              <a:gd name="connsiteY1027" fmla="*/ 459385 h 750921"/>
              <a:gd name="connsiteX1028" fmla="*/ 865097 w 902423"/>
              <a:gd name="connsiteY1028" fmla="*/ 462068 h 750921"/>
              <a:gd name="connsiteX1029" fmla="*/ 871684 w 902423"/>
              <a:gd name="connsiteY1029" fmla="*/ 467435 h 750921"/>
              <a:gd name="connsiteX1030" fmla="*/ 877783 w 902423"/>
              <a:gd name="connsiteY1030" fmla="*/ 464508 h 750921"/>
              <a:gd name="connsiteX1031" fmla="*/ 882418 w 902423"/>
              <a:gd name="connsiteY1031" fmla="*/ 456945 h 750921"/>
              <a:gd name="connsiteX1032" fmla="*/ 882418 w 902423"/>
              <a:gd name="connsiteY1032" fmla="*/ 484025 h 750921"/>
              <a:gd name="connsiteX1033" fmla="*/ 647481 w 902423"/>
              <a:gd name="connsiteY1033" fmla="*/ 719450 h 7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</a:cxnLst>
            <a:rect l="l" t="t" r="r" b="b"/>
            <a:pathLst>
              <a:path w="902423" h="750921">
                <a:moveTo>
                  <a:pt x="900959" y="171751"/>
                </a:moveTo>
                <a:cubicBezTo>
                  <a:pt x="900715" y="171263"/>
                  <a:pt x="900471" y="171019"/>
                  <a:pt x="900227" y="170775"/>
                </a:cubicBezTo>
                <a:cubicBezTo>
                  <a:pt x="899252" y="169555"/>
                  <a:pt x="898032" y="168335"/>
                  <a:pt x="896568" y="167847"/>
                </a:cubicBezTo>
                <a:cubicBezTo>
                  <a:pt x="896568" y="167847"/>
                  <a:pt x="896568" y="167847"/>
                  <a:pt x="896568" y="167847"/>
                </a:cubicBezTo>
                <a:cubicBezTo>
                  <a:pt x="896568" y="167847"/>
                  <a:pt x="896568" y="167847"/>
                  <a:pt x="896324" y="167847"/>
                </a:cubicBezTo>
                <a:cubicBezTo>
                  <a:pt x="895348" y="167359"/>
                  <a:pt x="894128" y="167115"/>
                  <a:pt x="892908" y="167115"/>
                </a:cubicBezTo>
                <a:lnTo>
                  <a:pt x="492807" y="167115"/>
                </a:lnTo>
                <a:lnTo>
                  <a:pt x="492807" y="9271"/>
                </a:lnTo>
                <a:cubicBezTo>
                  <a:pt x="492807" y="4147"/>
                  <a:pt x="488660" y="0"/>
                  <a:pt x="483781" y="0"/>
                </a:cubicBezTo>
                <a:cubicBezTo>
                  <a:pt x="478901" y="0"/>
                  <a:pt x="474510" y="4147"/>
                  <a:pt x="474510" y="9271"/>
                </a:cubicBezTo>
                <a:lnTo>
                  <a:pt x="474510" y="167115"/>
                </a:lnTo>
                <a:lnTo>
                  <a:pt x="264213" y="167115"/>
                </a:lnTo>
                <a:cubicBezTo>
                  <a:pt x="261773" y="167115"/>
                  <a:pt x="259334" y="168091"/>
                  <a:pt x="257626" y="169799"/>
                </a:cubicBezTo>
                <a:lnTo>
                  <a:pt x="2684" y="424742"/>
                </a:lnTo>
                <a:cubicBezTo>
                  <a:pt x="1952" y="425474"/>
                  <a:pt x="1708" y="426205"/>
                  <a:pt x="1220" y="426937"/>
                </a:cubicBezTo>
                <a:cubicBezTo>
                  <a:pt x="976" y="427181"/>
                  <a:pt x="732" y="427425"/>
                  <a:pt x="732" y="427669"/>
                </a:cubicBezTo>
                <a:cubicBezTo>
                  <a:pt x="244" y="428889"/>
                  <a:pt x="0" y="429865"/>
                  <a:pt x="0" y="431085"/>
                </a:cubicBezTo>
                <a:lnTo>
                  <a:pt x="0" y="741651"/>
                </a:lnTo>
                <a:cubicBezTo>
                  <a:pt x="0" y="746774"/>
                  <a:pt x="4147" y="750922"/>
                  <a:pt x="9271" y="750922"/>
                </a:cubicBezTo>
                <a:lnTo>
                  <a:pt x="638454" y="750922"/>
                </a:lnTo>
                <a:cubicBezTo>
                  <a:pt x="639674" y="750922"/>
                  <a:pt x="640894" y="750678"/>
                  <a:pt x="641869" y="750190"/>
                </a:cubicBezTo>
                <a:cubicBezTo>
                  <a:pt x="643089" y="749702"/>
                  <a:pt x="644065" y="748970"/>
                  <a:pt x="644797" y="748238"/>
                </a:cubicBezTo>
                <a:lnTo>
                  <a:pt x="899739" y="493296"/>
                </a:lnTo>
                <a:cubicBezTo>
                  <a:pt x="901447" y="491588"/>
                  <a:pt x="902423" y="489148"/>
                  <a:pt x="902423" y="486709"/>
                </a:cubicBezTo>
                <a:lnTo>
                  <a:pt x="902423" y="176142"/>
                </a:lnTo>
                <a:cubicBezTo>
                  <a:pt x="902423" y="174434"/>
                  <a:pt x="901691" y="172971"/>
                  <a:pt x="900959" y="171751"/>
                </a:cubicBezTo>
                <a:close/>
                <a:moveTo>
                  <a:pt x="629183" y="440355"/>
                </a:moveTo>
                <a:lnTo>
                  <a:pt x="629183" y="467435"/>
                </a:lnTo>
                <a:cubicBezTo>
                  <a:pt x="623816" y="469631"/>
                  <a:pt x="619913" y="473291"/>
                  <a:pt x="616497" y="476706"/>
                </a:cubicBezTo>
                <a:cubicBezTo>
                  <a:pt x="611618" y="481585"/>
                  <a:pt x="607471" y="485977"/>
                  <a:pt x="598932" y="485977"/>
                </a:cubicBezTo>
                <a:cubicBezTo>
                  <a:pt x="590393" y="485977"/>
                  <a:pt x="586246" y="481829"/>
                  <a:pt x="581366" y="476706"/>
                </a:cubicBezTo>
                <a:cubicBezTo>
                  <a:pt x="576243" y="471583"/>
                  <a:pt x="570632" y="465728"/>
                  <a:pt x="559410" y="465728"/>
                </a:cubicBezTo>
                <a:cubicBezTo>
                  <a:pt x="548187" y="465728"/>
                  <a:pt x="542576" y="471583"/>
                  <a:pt x="537453" y="476706"/>
                </a:cubicBezTo>
                <a:cubicBezTo>
                  <a:pt x="532574" y="481585"/>
                  <a:pt x="528426" y="485977"/>
                  <a:pt x="519887" y="485977"/>
                </a:cubicBezTo>
                <a:cubicBezTo>
                  <a:pt x="511349" y="485977"/>
                  <a:pt x="507201" y="481829"/>
                  <a:pt x="502322" y="476706"/>
                </a:cubicBezTo>
                <a:cubicBezTo>
                  <a:pt x="497199" y="471583"/>
                  <a:pt x="491588" y="465728"/>
                  <a:pt x="480365" y="465728"/>
                </a:cubicBezTo>
                <a:cubicBezTo>
                  <a:pt x="469143" y="465728"/>
                  <a:pt x="463532" y="471583"/>
                  <a:pt x="458408" y="476706"/>
                </a:cubicBezTo>
                <a:cubicBezTo>
                  <a:pt x="453529" y="481585"/>
                  <a:pt x="449382" y="485977"/>
                  <a:pt x="440843" y="485977"/>
                </a:cubicBezTo>
                <a:cubicBezTo>
                  <a:pt x="432304" y="485977"/>
                  <a:pt x="428157" y="481829"/>
                  <a:pt x="423278" y="476706"/>
                </a:cubicBezTo>
                <a:cubicBezTo>
                  <a:pt x="418154" y="471583"/>
                  <a:pt x="412543" y="465728"/>
                  <a:pt x="401321" y="465728"/>
                </a:cubicBezTo>
                <a:cubicBezTo>
                  <a:pt x="390099" y="465728"/>
                  <a:pt x="384487" y="471583"/>
                  <a:pt x="379364" y="476706"/>
                </a:cubicBezTo>
                <a:cubicBezTo>
                  <a:pt x="374485" y="481585"/>
                  <a:pt x="370337" y="485977"/>
                  <a:pt x="361799" y="485977"/>
                </a:cubicBezTo>
                <a:cubicBezTo>
                  <a:pt x="353260" y="485977"/>
                  <a:pt x="349113" y="481829"/>
                  <a:pt x="344233" y="476706"/>
                </a:cubicBezTo>
                <a:cubicBezTo>
                  <a:pt x="339110" y="471583"/>
                  <a:pt x="333499" y="465728"/>
                  <a:pt x="322277" y="465728"/>
                </a:cubicBezTo>
                <a:cubicBezTo>
                  <a:pt x="311054" y="465728"/>
                  <a:pt x="305443" y="471583"/>
                  <a:pt x="300320" y="476706"/>
                </a:cubicBezTo>
                <a:cubicBezTo>
                  <a:pt x="295440" y="481585"/>
                  <a:pt x="291293" y="485977"/>
                  <a:pt x="282754" y="485977"/>
                </a:cubicBezTo>
                <a:cubicBezTo>
                  <a:pt x="274216" y="485977"/>
                  <a:pt x="270068" y="481829"/>
                  <a:pt x="265189" y="476706"/>
                </a:cubicBezTo>
                <a:cubicBezTo>
                  <a:pt x="260066" y="471583"/>
                  <a:pt x="254455" y="465728"/>
                  <a:pt x="243232" y="465728"/>
                </a:cubicBezTo>
                <a:cubicBezTo>
                  <a:pt x="232010" y="465728"/>
                  <a:pt x="226399" y="471583"/>
                  <a:pt x="221275" y="476706"/>
                </a:cubicBezTo>
                <a:cubicBezTo>
                  <a:pt x="216396" y="481585"/>
                  <a:pt x="212249" y="485977"/>
                  <a:pt x="203710" y="485977"/>
                </a:cubicBezTo>
                <a:cubicBezTo>
                  <a:pt x="195171" y="485977"/>
                  <a:pt x="191024" y="481829"/>
                  <a:pt x="186145" y="476706"/>
                </a:cubicBezTo>
                <a:cubicBezTo>
                  <a:pt x="181021" y="471583"/>
                  <a:pt x="175410" y="465728"/>
                  <a:pt x="164188" y="465728"/>
                </a:cubicBezTo>
                <a:cubicBezTo>
                  <a:pt x="152965" y="465728"/>
                  <a:pt x="147354" y="471583"/>
                  <a:pt x="142231" y="476706"/>
                </a:cubicBezTo>
                <a:cubicBezTo>
                  <a:pt x="137352" y="481585"/>
                  <a:pt x="133204" y="485977"/>
                  <a:pt x="124666" y="485977"/>
                </a:cubicBezTo>
                <a:cubicBezTo>
                  <a:pt x="116127" y="485977"/>
                  <a:pt x="111980" y="481829"/>
                  <a:pt x="107100" y="476706"/>
                </a:cubicBezTo>
                <a:cubicBezTo>
                  <a:pt x="101977" y="471583"/>
                  <a:pt x="96366" y="465728"/>
                  <a:pt x="85143" y="465728"/>
                </a:cubicBezTo>
                <a:cubicBezTo>
                  <a:pt x="73921" y="465728"/>
                  <a:pt x="68310" y="471583"/>
                  <a:pt x="63187" y="476706"/>
                </a:cubicBezTo>
                <a:cubicBezTo>
                  <a:pt x="58307" y="481585"/>
                  <a:pt x="54160" y="485977"/>
                  <a:pt x="45621" y="485977"/>
                </a:cubicBezTo>
                <a:cubicBezTo>
                  <a:pt x="37083" y="485977"/>
                  <a:pt x="32935" y="481829"/>
                  <a:pt x="28056" y="476706"/>
                </a:cubicBezTo>
                <a:cubicBezTo>
                  <a:pt x="24640" y="473291"/>
                  <a:pt x="20737" y="469631"/>
                  <a:pt x="15370" y="467435"/>
                </a:cubicBezTo>
                <a:lnTo>
                  <a:pt x="15370" y="440355"/>
                </a:lnTo>
                <a:lnTo>
                  <a:pt x="629183" y="440355"/>
                </a:lnTo>
                <a:close/>
                <a:moveTo>
                  <a:pt x="629183" y="553555"/>
                </a:moveTo>
                <a:cubicBezTo>
                  <a:pt x="623816" y="555750"/>
                  <a:pt x="619913" y="559410"/>
                  <a:pt x="616497" y="562825"/>
                </a:cubicBezTo>
                <a:cubicBezTo>
                  <a:pt x="611618" y="567705"/>
                  <a:pt x="607471" y="572096"/>
                  <a:pt x="598932" y="572096"/>
                </a:cubicBezTo>
                <a:cubicBezTo>
                  <a:pt x="590393" y="572096"/>
                  <a:pt x="586246" y="567949"/>
                  <a:pt x="581366" y="562825"/>
                </a:cubicBezTo>
                <a:cubicBezTo>
                  <a:pt x="576243" y="557702"/>
                  <a:pt x="570632" y="551847"/>
                  <a:pt x="559410" y="551847"/>
                </a:cubicBezTo>
                <a:cubicBezTo>
                  <a:pt x="548187" y="551847"/>
                  <a:pt x="542576" y="557702"/>
                  <a:pt x="537453" y="562825"/>
                </a:cubicBezTo>
                <a:cubicBezTo>
                  <a:pt x="532574" y="567705"/>
                  <a:pt x="528426" y="572096"/>
                  <a:pt x="519887" y="572096"/>
                </a:cubicBezTo>
                <a:cubicBezTo>
                  <a:pt x="511349" y="572096"/>
                  <a:pt x="507201" y="567949"/>
                  <a:pt x="502322" y="562825"/>
                </a:cubicBezTo>
                <a:cubicBezTo>
                  <a:pt x="497199" y="557702"/>
                  <a:pt x="491588" y="551847"/>
                  <a:pt x="480365" y="551847"/>
                </a:cubicBezTo>
                <a:cubicBezTo>
                  <a:pt x="469143" y="551847"/>
                  <a:pt x="463532" y="557702"/>
                  <a:pt x="458408" y="562825"/>
                </a:cubicBezTo>
                <a:cubicBezTo>
                  <a:pt x="453529" y="567705"/>
                  <a:pt x="449382" y="572096"/>
                  <a:pt x="440843" y="572096"/>
                </a:cubicBezTo>
                <a:cubicBezTo>
                  <a:pt x="432304" y="572096"/>
                  <a:pt x="428157" y="567949"/>
                  <a:pt x="423278" y="562825"/>
                </a:cubicBezTo>
                <a:cubicBezTo>
                  <a:pt x="418154" y="557702"/>
                  <a:pt x="412543" y="551847"/>
                  <a:pt x="401321" y="551847"/>
                </a:cubicBezTo>
                <a:cubicBezTo>
                  <a:pt x="390099" y="551847"/>
                  <a:pt x="384487" y="557702"/>
                  <a:pt x="379364" y="562825"/>
                </a:cubicBezTo>
                <a:cubicBezTo>
                  <a:pt x="374485" y="567705"/>
                  <a:pt x="370337" y="572096"/>
                  <a:pt x="361799" y="572096"/>
                </a:cubicBezTo>
                <a:cubicBezTo>
                  <a:pt x="353260" y="572096"/>
                  <a:pt x="349113" y="567949"/>
                  <a:pt x="344233" y="562825"/>
                </a:cubicBezTo>
                <a:cubicBezTo>
                  <a:pt x="339110" y="557702"/>
                  <a:pt x="333499" y="551847"/>
                  <a:pt x="322277" y="551847"/>
                </a:cubicBezTo>
                <a:cubicBezTo>
                  <a:pt x="311054" y="551847"/>
                  <a:pt x="305443" y="557702"/>
                  <a:pt x="300320" y="562825"/>
                </a:cubicBezTo>
                <a:cubicBezTo>
                  <a:pt x="295440" y="567705"/>
                  <a:pt x="291293" y="572096"/>
                  <a:pt x="282754" y="572096"/>
                </a:cubicBezTo>
                <a:cubicBezTo>
                  <a:pt x="274216" y="572096"/>
                  <a:pt x="270068" y="567949"/>
                  <a:pt x="265189" y="562825"/>
                </a:cubicBezTo>
                <a:cubicBezTo>
                  <a:pt x="260066" y="557702"/>
                  <a:pt x="254455" y="551847"/>
                  <a:pt x="243232" y="551847"/>
                </a:cubicBezTo>
                <a:cubicBezTo>
                  <a:pt x="232010" y="551847"/>
                  <a:pt x="226399" y="557702"/>
                  <a:pt x="221275" y="562825"/>
                </a:cubicBezTo>
                <a:cubicBezTo>
                  <a:pt x="216396" y="567705"/>
                  <a:pt x="212249" y="572096"/>
                  <a:pt x="203710" y="572096"/>
                </a:cubicBezTo>
                <a:cubicBezTo>
                  <a:pt x="195171" y="572096"/>
                  <a:pt x="191024" y="567949"/>
                  <a:pt x="186145" y="562825"/>
                </a:cubicBezTo>
                <a:cubicBezTo>
                  <a:pt x="181021" y="557702"/>
                  <a:pt x="175410" y="551847"/>
                  <a:pt x="164188" y="551847"/>
                </a:cubicBezTo>
                <a:cubicBezTo>
                  <a:pt x="152965" y="551847"/>
                  <a:pt x="147354" y="557702"/>
                  <a:pt x="142231" y="562825"/>
                </a:cubicBezTo>
                <a:cubicBezTo>
                  <a:pt x="137352" y="567705"/>
                  <a:pt x="133204" y="572096"/>
                  <a:pt x="124666" y="572096"/>
                </a:cubicBezTo>
                <a:cubicBezTo>
                  <a:pt x="116127" y="572096"/>
                  <a:pt x="111980" y="567949"/>
                  <a:pt x="107100" y="562825"/>
                </a:cubicBezTo>
                <a:cubicBezTo>
                  <a:pt x="101977" y="557702"/>
                  <a:pt x="96366" y="551847"/>
                  <a:pt x="85143" y="551847"/>
                </a:cubicBezTo>
                <a:cubicBezTo>
                  <a:pt x="73921" y="551847"/>
                  <a:pt x="68310" y="557702"/>
                  <a:pt x="63187" y="562825"/>
                </a:cubicBezTo>
                <a:cubicBezTo>
                  <a:pt x="58307" y="567705"/>
                  <a:pt x="54160" y="572096"/>
                  <a:pt x="45621" y="572096"/>
                </a:cubicBezTo>
                <a:cubicBezTo>
                  <a:pt x="37083" y="572096"/>
                  <a:pt x="32935" y="567949"/>
                  <a:pt x="28056" y="562825"/>
                </a:cubicBezTo>
                <a:cubicBezTo>
                  <a:pt x="24640" y="559410"/>
                  <a:pt x="20737" y="555750"/>
                  <a:pt x="15370" y="553555"/>
                </a:cubicBezTo>
                <a:lnTo>
                  <a:pt x="15370" y="517204"/>
                </a:lnTo>
                <a:cubicBezTo>
                  <a:pt x="18541" y="518912"/>
                  <a:pt x="20981" y="521352"/>
                  <a:pt x="23665" y="524035"/>
                </a:cubicBezTo>
                <a:cubicBezTo>
                  <a:pt x="28788" y="529158"/>
                  <a:pt x="34399" y="535014"/>
                  <a:pt x="45621" y="535014"/>
                </a:cubicBezTo>
                <a:cubicBezTo>
                  <a:pt x="56844" y="535014"/>
                  <a:pt x="62455" y="529158"/>
                  <a:pt x="67578" y="524035"/>
                </a:cubicBezTo>
                <a:cubicBezTo>
                  <a:pt x="72457" y="519156"/>
                  <a:pt x="76605" y="514764"/>
                  <a:pt x="85143" y="514764"/>
                </a:cubicBezTo>
                <a:cubicBezTo>
                  <a:pt x="93682" y="514764"/>
                  <a:pt x="97830" y="518912"/>
                  <a:pt x="102709" y="524035"/>
                </a:cubicBezTo>
                <a:cubicBezTo>
                  <a:pt x="107832" y="529158"/>
                  <a:pt x="113443" y="535014"/>
                  <a:pt x="124666" y="535014"/>
                </a:cubicBezTo>
                <a:cubicBezTo>
                  <a:pt x="135888" y="535014"/>
                  <a:pt x="141499" y="529158"/>
                  <a:pt x="146622" y="524035"/>
                </a:cubicBezTo>
                <a:cubicBezTo>
                  <a:pt x="151502" y="519156"/>
                  <a:pt x="155649" y="514764"/>
                  <a:pt x="164188" y="514764"/>
                </a:cubicBezTo>
                <a:cubicBezTo>
                  <a:pt x="172727" y="514764"/>
                  <a:pt x="176874" y="518912"/>
                  <a:pt x="181753" y="524035"/>
                </a:cubicBezTo>
                <a:cubicBezTo>
                  <a:pt x="186876" y="529158"/>
                  <a:pt x="192488" y="535014"/>
                  <a:pt x="203710" y="535014"/>
                </a:cubicBezTo>
                <a:cubicBezTo>
                  <a:pt x="214932" y="535014"/>
                  <a:pt x="220544" y="529158"/>
                  <a:pt x="225667" y="524035"/>
                </a:cubicBezTo>
                <a:cubicBezTo>
                  <a:pt x="230546" y="519156"/>
                  <a:pt x="234693" y="514764"/>
                  <a:pt x="243232" y="514764"/>
                </a:cubicBezTo>
                <a:cubicBezTo>
                  <a:pt x="251771" y="514764"/>
                  <a:pt x="255918" y="518912"/>
                  <a:pt x="260798" y="524035"/>
                </a:cubicBezTo>
                <a:cubicBezTo>
                  <a:pt x="265921" y="529158"/>
                  <a:pt x="271532" y="535014"/>
                  <a:pt x="282754" y="535014"/>
                </a:cubicBezTo>
                <a:cubicBezTo>
                  <a:pt x="293977" y="535014"/>
                  <a:pt x="299588" y="529158"/>
                  <a:pt x="304711" y="524035"/>
                </a:cubicBezTo>
                <a:cubicBezTo>
                  <a:pt x="309590" y="519156"/>
                  <a:pt x="313738" y="514764"/>
                  <a:pt x="322277" y="514764"/>
                </a:cubicBezTo>
                <a:cubicBezTo>
                  <a:pt x="330815" y="514764"/>
                  <a:pt x="334963" y="518912"/>
                  <a:pt x="339842" y="524035"/>
                </a:cubicBezTo>
                <a:cubicBezTo>
                  <a:pt x="344965" y="529158"/>
                  <a:pt x="350576" y="535014"/>
                  <a:pt x="361799" y="535014"/>
                </a:cubicBezTo>
                <a:cubicBezTo>
                  <a:pt x="373021" y="535014"/>
                  <a:pt x="378632" y="529158"/>
                  <a:pt x="383755" y="524035"/>
                </a:cubicBezTo>
                <a:cubicBezTo>
                  <a:pt x="388635" y="519156"/>
                  <a:pt x="392782" y="514764"/>
                  <a:pt x="401321" y="514764"/>
                </a:cubicBezTo>
                <a:cubicBezTo>
                  <a:pt x="409860" y="514764"/>
                  <a:pt x="414007" y="518912"/>
                  <a:pt x="418886" y="524035"/>
                </a:cubicBezTo>
                <a:cubicBezTo>
                  <a:pt x="424010" y="529158"/>
                  <a:pt x="429621" y="535014"/>
                  <a:pt x="440843" y="535014"/>
                </a:cubicBezTo>
                <a:cubicBezTo>
                  <a:pt x="452065" y="535014"/>
                  <a:pt x="457677" y="529158"/>
                  <a:pt x="462800" y="524035"/>
                </a:cubicBezTo>
                <a:cubicBezTo>
                  <a:pt x="467679" y="519156"/>
                  <a:pt x="471826" y="514764"/>
                  <a:pt x="480365" y="514764"/>
                </a:cubicBezTo>
                <a:cubicBezTo>
                  <a:pt x="488904" y="514764"/>
                  <a:pt x="493051" y="518912"/>
                  <a:pt x="497931" y="524035"/>
                </a:cubicBezTo>
                <a:cubicBezTo>
                  <a:pt x="503054" y="529158"/>
                  <a:pt x="508665" y="535014"/>
                  <a:pt x="519887" y="535014"/>
                </a:cubicBezTo>
                <a:cubicBezTo>
                  <a:pt x="531110" y="535014"/>
                  <a:pt x="536721" y="529158"/>
                  <a:pt x="541844" y="524035"/>
                </a:cubicBezTo>
                <a:cubicBezTo>
                  <a:pt x="546723" y="519156"/>
                  <a:pt x="550871" y="514764"/>
                  <a:pt x="559410" y="514764"/>
                </a:cubicBezTo>
                <a:cubicBezTo>
                  <a:pt x="567948" y="514764"/>
                  <a:pt x="572096" y="518912"/>
                  <a:pt x="576975" y="524035"/>
                </a:cubicBezTo>
                <a:cubicBezTo>
                  <a:pt x="582098" y="529158"/>
                  <a:pt x="587709" y="535014"/>
                  <a:pt x="598932" y="535014"/>
                </a:cubicBezTo>
                <a:cubicBezTo>
                  <a:pt x="610154" y="535014"/>
                  <a:pt x="615765" y="529158"/>
                  <a:pt x="620889" y="524035"/>
                </a:cubicBezTo>
                <a:cubicBezTo>
                  <a:pt x="623572" y="521352"/>
                  <a:pt x="626012" y="518912"/>
                  <a:pt x="629183" y="517204"/>
                </a:cubicBezTo>
                <a:lnTo>
                  <a:pt x="629183" y="553555"/>
                </a:lnTo>
                <a:close/>
                <a:moveTo>
                  <a:pt x="18297" y="560142"/>
                </a:moveTo>
                <a:cubicBezTo>
                  <a:pt x="21469" y="561850"/>
                  <a:pt x="23908" y="564289"/>
                  <a:pt x="26592" y="566973"/>
                </a:cubicBezTo>
                <a:cubicBezTo>
                  <a:pt x="31715" y="572096"/>
                  <a:pt x="37327" y="577951"/>
                  <a:pt x="48549" y="577951"/>
                </a:cubicBezTo>
                <a:cubicBezTo>
                  <a:pt x="59771" y="577951"/>
                  <a:pt x="65382" y="572096"/>
                  <a:pt x="70506" y="566973"/>
                </a:cubicBezTo>
                <a:cubicBezTo>
                  <a:pt x="75385" y="562094"/>
                  <a:pt x="79532" y="557702"/>
                  <a:pt x="88071" y="557702"/>
                </a:cubicBezTo>
                <a:cubicBezTo>
                  <a:pt x="96610" y="557702"/>
                  <a:pt x="100757" y="561850"/>
                  <a:pt x="105636" y="566973"/>
                </a:cubicBezTo>
                <a:cubicBezTo>
                  <a:pt x="110760" y="572096"/>
                  <a:pt x="116371" y="577951"/>
                  <a:pt x="127593" y="577951"/>
                </a:cubicBezTo>
                <a:cubicBezTo>
                  <a:pt x="138816" y="577951"/>
                  <a:pt x="144427" y="572096"/>
                  <a:pt x="149550" y="566973"/>
                </a:cubicBezTo>
                <a:cubicBezTo>
                  <a:pt x="154429" y="562094"/>
                  <a:pt x="158577" y="557702"/>
                  <a:pt x="167115" y="557702"/>
                </a:cubicBezTo>
                <a:cubicBezTo>
                  <a:pt x="175654" y="557702"/>
                  <a:pt x="179802" y="561850"/>
                  <a:pt x="184681" y="566973"/>
                </a:cubicBezTo>
                <a:cubicBezTo>
                  <a:pt x="189804" y="572096"/>
                  <a:pt x="195415" y="577951"/>
                  <a:pt x="206638" y="577951"/>
                </a:cubicBezTo>
                <a:cubicBezTo>
                  <a:pt x="217860" y="577951"/>
                  <a:pt x="223471" y="572096"/>
                  <a:pt x="228594" y="566973"/>
                </a:cubicBezTo>
                <a:cubicBezTo>
                  <a:pt x="233474" y="562094"/>
                  <a:pt x="237621" y="557702"/>
                  <a:pt x="246160" y="557702"/>
                </a:cubicBezTo>
                <a:cubicBezTo>
                  <a:pt x="254698" y="557702"/>
                  <a:pt x="258846" y="561850"/>
                  <a:pt x="263725" y="566973"/>
                </a:cubicBezTo>
                <a:cubicBezTo>
                  <a:pt x="268848" y="572096"/>
                  <a:pt x="274460" y="577951"/>
                  <a:pt x="285682" y="577951"/>
                </a:cubicBezTo>
                <a:cubicBezTo>
                  <a:pt x="296904" y="577951"/>
                  <a:pt x="302515" y="572096"/>
                  <a:pt x="307639" y="566973"/>
                </a:cubicBezTo>
                <a:cubicBezTo>
                  <a:pt x="312518" y="562094"/>
                  <a:pt x="316665" y="557702"/>
                  <a:pt x="325204" y="557702"/>
                </a:cubicBezTo>
                <a:cubicBezTo>
                  <a:pt x="333743" y="557702"/>
                  <a:pt x="337890" y="561850"/>
                  <a:pt x="342770" y="566973"/>
                </a:cubicBezTo>
                <a:cubicBezTo>
                  <a:pt x="347893" y="572096"/>
                  <a:pt x="353504" y="577951"/>
                  <a:pt x="364726" y="577951"/>
                </a:cubicBezTo>
                <a:cubicBezTo>
                  <a:pt x="375949" y="577951"/>
                  <a:pt x="381560" y="572096"/>
                  <a:pt x="386683" y="566973"/>
                </a:cubicBezTo>
                <a:cubicBezTo>
                  <a:pt x="391562" y="562094"/>
                  <a:pt x="395710" y="557702"/>
                  <a:pt x="404248" y="557702"/>
                </a:cubicBezTo>
                <a:cubicBezTo>
                  <a:pt x="412787" y="557702"/>
                  <a:pt x="416935" y="561850"/>
                  <a:pt x="421814" y="566973"/>
                </a:cubicBezTo>
                <a:cubicBezTo>
                  <a:pt x="426937" y="572096"/>
                  <a:pt x="432548" y="577951"/>
                  <a:pt x="443771" y="577951"/>
                </a:cubicBezTo>
                <a:cubicBezTo>
                  <a:pt x="454993" y="577951"/>
                  <a:pt x="460604" y="572096"/>
                  <a:pt x="465727" y="566973"/>
                </a:cubicBezTo>
                <a:cubicBezTo>
                  <a:pt x="470607" y="562094"/>
                  <a:pt x="474754" y="557702"/>
                  <a:pt x="483293" y="557702"/>
                </a:cubicBezTo>
                <a:cubicBezTo>
                  <a:pt x="491832" y="557702"/>
                  <a:pt x="495979" y="561850"/>
                  <a:pt x="500858" y="566973"/>
                </a:cubicBezTo>
                <a:cubicBezTo>
                  <a:pt x="505981" y="572096"/>
                  <a:pt x="511593" y="577951"/>
                  <a:pt x="522815" y="577951"/>
                </a:cubicBezTo>
                <a:cubicBezTo>
                  <a:pt x="534037" y="577951"/>
                  <a:pt x="539649" y="572096"/>
                  <a:pt x="544772" y="566973"/>
                </a:cubicBezTo>
                <a:cubicBezTo>
                  <a:pt x="549651" y="562094"/>
                  <a:pt x="553798" y="557702"/>
                  <a:pt x="562337" y="557702"/>
                </a:cubicBezTo>
                <a:cubicBezTo>
                  <a:pt x="570876" y="557702"/>
                  <a:pt x="575023" y="561850"/>
                  <a:pt x="579903" y="566973"/>
                </a:cubicBezTo>
                <a:cubicBezTo>
                  <a:pt x="585026" y="572096"/>
                  <a:pt x="590637" y="577951"/>
                  <a:pt x="601859" y="577951"/>
                </a:cubicBezTo>
                <a:cubicBezTo>
                  <a:pt x="613082" y="577951"/>
                  <a:pt x="618693" y="572096"/>
                  <a:pt x="623816" y="566973"/>
                </a:cubicBezTo>
                <a:cubicBezTo>
                  <a:pt x="626500" y="564289"/>
                  <a:pt x="628939" y="561850"/>
                  <a:pt x="632111" y="560142"/>
                </a:cubicBezTo>
                <a:lnTo>
                  <a:pt x="632111" y="596493"/>
                </a:lnTo>
                <a:cubicBezTo>
                  <a:pt x="626744" y="598688"/>
                  <a:pt x="622840" y="602348"/>
                  <a:pt x="619425" y="605763"/>
                </a:cubicBezTo>
                <a:cubicBezTo>
                  <a:pt x="614545" y="610642"/>
                  <a:pt x="610398" y="615034"/>
                  <a:pt x="601859" y="615034"/>
                </a:cubicBezTo>
                <a:cubicBezTo>
                  <a:pt x="593321" y="615034"/>
                  <a:pt x="589173" y="610886"/>
                  <a:pt x="584294" y="605763"/>
                </a:cubicBezTo>
                <a:cubicBezTo>
                  <a:pt x="579171" y="600640"/>
                  <a:pt x="573560" y="594785"/>
                  <a:pt x="562337" y="594785"/>
                </a:cubicBezTo>
                <a:cubicBezTo>
                  <a:pt x="551115" y="594785"/>
                  <a:pt x="545504" y="600640"/>
                  <a:pt x="540380" y="605763"/>
                </a:cubicBezTo>
                <a:cubicBezTo>
                  <a:pt x="535501" y="610642"/>
                  <a:pt x="531354" y="615034"/>
                  <a:pt x="522815" y="615034"/>
                </a:cubicBezTo>
                <a:cubicBezTo>
                  <a:pt x="514276" y="615034"/>
                  <a:pt x="510129" y="610886"/>
                  <a:pt x="505250" y="605763"/>
                </a:cubicBezTo>
                <a:cubicBezTo>
                  <a:pt x="500126" y="600640"/>
                  <a:pt x="494515" y="594785"/>
                  <a:pt x="483293" y="594785"/>
                </a:cubicBezTo>
                <a:cubicBezTo>
                  <a:pt x="472070" y="594785"/>
                  <a:pt x="466459" y="600640"/>
                  <a:pt x="461336" y="605763"/>
                </a:cubicBezTo>
                <a:cubicBezTo>
                  <a:pt x="456457" y="610642"/>
                  <a:pt x="452309" y="615034"/>
                  <a:pt x="443771" y="615034"/>
                </a:cubicBezTo>
                <a:cubicBezTo>
                  <a:pt x="435232" y="615034"/>
                  <a:pt x="431085" y="610886"/>
                  <a:pt x="426205" y="605763"/>
                </a:cubicBezTo>
                <a:cubicBezTo>
                  <a:pt x="421082" y="600640"/>
                  <a:pt x="415471" y="594785"/>
                  <a:pt x="404248" y="594785"/>
                </a:cubicBezTo>
                <a:cubicBezTo>
                  <a:pt x="393026" y="594785"/>
                  <a:pt x="387415" y="600640"/>
                  <a:pt x="382292" y="605763"/>
                </a:cubicBezTo>
                <a:cubicBezTo>
                  <a:pt x="377412" y="610642"/>
                  <a:pt x="373265" y="615034"/>
                  <a:pt x="364726" y="615034"/>
                </a:cubicBezTo>
                <a:cubicBezTo>
                  <a:pt x="356188" y="615034"/>
                  <a:pt x="352040" y="610886"/>
                  <a:pt x="347161" y="605763"/>
                </a:cubicBezTo>
                <a:cubicBezTo>
                  <a:pt x="342038" y="600640"/>
                  <a:pt x="336426" y="594785"/>
                  <a:pt x="325204" y="594785"/>
                </a:cubicBezTo>
                <a:cubicBezTo>
                  <a:pt x="313982" y="594785"/>
                  <a:pt x="308371" y="600640"/>
                  <a:pt x="303247" y="605763"/>
                </a:cubicBezTo>
                <a:cubicBezTo>
                  <a:pt x="298368" y="610642"/>
                  <a:pt x="294221" y="615034"/>
                  <a:pt x="285682" y="615034"/>
                </a:cubicBezTo>
                <a:cubicBezTo>
                  <a:pt x="277143" y="615034"/>
                  <a:pt x="272996" y="610886"/>
                  <a:pt x="268117" y="605763"/>
                </a:cubicBezTo>
                <a:cubicBezTo>
                  <a:pt x="262993" y="600640"/>
                  <a:pt x="257382" y="594785"/>
                  <a:pt x="246160" y="594785"/>
                </a:cubicBezTo>
                <a:cubicBezTo>
                  <a:pt x="234937" y="594785"/>
                  <a:pt x="229326" y="600640"/>
                  <a:pt x="224203" y="605763"/>
                </a:cubicBezTo>
                <a:cubicBezTo>
                  <a:pt x="219324" y="610642"/>
                  <a:pt x="215176" y="615034"/>
                  <a:pt x="206638" y="615034"/>
                </a:cubicBezTo>
                <a:cubicBezTo>
                  <a:pt x="198099" y="615034"/>
                  <a:pt x="193951" y="610886"/>
                  <a:pt x="189072" y="605763"/>
                </a:cubicBezTo>
                <a:cubicBezTo>
                  <a:pt x="183949" y="600640"/>
                  <a:pt x="178338" y="594785"/>
                  <a:pt x="167115" y="594785"/>
                </a:cubicBezTo>
                <a:cubicBezTo>
                  <a:pt x="155893" y="594785"/>
                  <a:pt x="150282" y="600640"/>
                  <a:pt x="145159" y="605763"/>
                </a:cubicBezTo>
                <a:cubicBezTo>
                  <a:pt x="140279" y="610642"/>
                  <a:pt x="136132" y="615034"/>
                  <a:pt x="127593" y="615034"/>
                </a:cubicBezTo>
                <a:cubicBezTo>
                  <a:pt x="119054" y="615034"/>
                  <a:pt x="114907" y="610886"/>
                  <a:pt x="110028" y="605763"/>
                </a:cubicBezTo>
                <a:cubicBezTo>
                  <a:pt x="104905" y="600640"/>
                  <a:pt x="99293" y="594785"/>
                  <a:pt x="88071" y="594785"/>
                </a:cubicBezTo>
                <a:cubicBezTo>
                  <a:pt x="76849" y="594785"/>
                  <a:pt x="71238" y="600640"/>
                  <a:pt x="66114" y="605763"/>
                </a:cubicBezTo>
                <a:cubicBezTo>
                  <a:pt x="61235" y="610642"/>
                  <a:pt x="57088" y="615034"/>
                  <a:pt x="48549" y="615034"/>
                </a:cubicBezTo>
                <a:cubicBezTo>
                  <a:pt x="40010" y="615034"/>
                  <a:pt x="35863" y="610886"/>
                  <a:pt x="30983" y="605763"/>
                </a:cubicBezTo>
                <a:cubicBezTo>
                  <a:pt x="27568" y="602348"/>
                  <a:pt x="23665" y="598688"/>
                  <a:pt x="18297" y="596493"/>
                </a:cubicBezTo>
                <a:lnTo>
                  <a:pt x="18297" y="560142"/>
                </a:lnTo>
                <a:close/>
                <a:moveTo>
                  <a:pt x="647481" y="562581"/>
                </a:moveTo>
                <a:cubicBezTo>
                  <a:pt x="648213" y="563069"/>
                  <a:pt x="649188" y="563801"/>
                  <a:pt x="650164" y="564045"/>
                </a:cubicBezTo>
                <a:cubicBezTo>
                  <a:pt x="650408" y="564045"/>
                  <a:pt x="650652" y="564045"/>
                  <a:pt x="650652" y="564045"/>
                </a:cubicBezTo>
                <a:cubicBezTo>
                  <a:pt x="652604" y="564045"/>
                  <a:pt x="654312" y="563069"/>
                  <a:pt x="656263" y="561118"/>
                </a:cubicBezTo>
                <a:cubicBezTo>
                  <a:pt x="660899" y="556482"/>
                  <a:pt x="662850" y="548919"/>
                  <a:pt x="665046" y="541601"/>
                </a:cubicBezTo>
                <a:cubicBezTo>
                  <a:pt x="666998" y="535014"/>
                  <a:pt x="668949" y="528183"/>
                  <a:pt x="672121" y="524767"/>
                </a:cubicBezTo>
                <a:cubicBezTo>
                  <a:pt x="672853" y="524035"/>
                  <a:pt x="673341" y="523791"/>
                  <a:pt x="673341" y="523791"/>
                </a:cubicBezTo>
                <a:cubicBezTo>
                  <a:pt x="673829" y="524035"/>
                  <a:pt x="674805" y="525499"/>
                  <a:pt x="675293" y="526475"/>
                </a:cubicBezTo>
                <a:cubicBezTo>
                  <a:pt x="676756" y="528670"/>
                  <a:pt x="678464" y="531598"/>
                  <a:pt x="681636" y="531842"/>
                </a:cubicBezTo>
                <a:cubicBezTo>
                  <a:pt x="683831" y="532086"/>
                  <a:pt x="685783" y="531110"/>
                  <a:pt x="687735" y="528914"/>
                </a:cubicBezTo>
                <a:cubicBezTo>
                  <a:pt x="692370" y="524279"/>
                  <a:pt x="694322" y="516716"/>
                  <a:pt x="696517" y="509397"/>
                </a:cubicBezTo>
                <a:cubicBezTo>
                  <a:pt x="698469" y="502810"/>
                  <a:pt x="700421" y="495979"/>
                  <a:pt x="703592" y="492564"/>
                </a:cubicBezTo>
                <a:cubicBezTo>
                  <a:pt x="704324" y="491832"/>
                  <a:pt x="704812" y="491588"/>
                  <a:pt x="704812" y="491588"/>
                </a:cubicBezTo>
                <a:cubicBezTo>
                  <a:pt x="705300" y="491832"/>
                  <a:pt x="706276" y="493296"/>
                  <a:pt x="706764" y="494271"/>
                </a:cubicBezTo>
                <a:cubicBezTo>
                  <a:pt x="708228" y="496467"/>
                  <a:pt x="709935" y="499395"/>
                  <a:pt x="713107" y="499639"/>
                </a:cubicBezTo>
                <a:cubicBezTo>
                  <a:pt x="715303" y="499883"/>
                  <a:pt x="717254" y="498907"/>
                  <a:pt x="719206" y="496711"/>
                </a:cubicBezTo>
                <a:cubicBezTo>
                  <a:pt x="723841" y="492076"/>
                  <a:pt x="725793" y="484513"/>
                  <a:pt x="727989" y="477194"/>
                </a:cubicBezTo>
                <a:cubicBezTo>
                  <a:pt x="729940" y="470607"/>
                  <a:pt x="731892" y="463776"/>
                  <a:pt x="735308" y="460360"/>
                </a:cubicBezTo>
                <a:cubicBezTo>
                  <a:pt x="736040" y="459629"/>
                  <a:pt x="736528" y="459385"/>
                  <a:pt x="736528" y="459385"/>
                </a:cubicBezTo>
                <a:cubicBezTo>
                  <a:pt x="737015" y="459629"/>
                  <a:pt x="737991" y="461092"/>
                  <a:pt x="738479" y="462068"/>
                </a:cubicBezTo>
                <a:cubicBezTo>
                  <a:pt x="739943" y="464264"/>
                  <a:pt x="741651" y="467191"/>
                  <a:pt x="745066" y="467435"/>
                </a:cubicBezTo>
                <a:cubicBezTo>
                  <a:pt x="747018" y="467679"/>
                  <a:pt x="749214" y="466703"/>
                  <a:pt x="751165" y="464508"/>
                </a:cubicBezTo>
                <a:cubicBezTo>
                  <a:pt x="755801" y="459873"/>
                  <a:pt x="757752" y="452310"/>
                  <a:pt x="759948" y="444991"/>
                </a:cubicBezTo>
                <a:cubicBezTo>
                  <a:pt x="761900" y="438404"/>
                  <a:pt x="763851" y="431573"/>
                  <a:pt x="767267" y="428157"/>
                </a:cubicBezTo>
                <a:cubicBezTo>
                  <a:pt x="767999" y="427425"/>
                  <a:pt x="768487" y="427181"/>
                  <a:pt x="768487" y="427181"/>
                </a:cubicBezTo>
                <a:cubicBezTo>
                  <a:pt x="768975" y="427425"/>
                  <a:pt x="769951" y="428889"/>
                  <a:pt x="770439" y="429865"/>
                </a:cubicBezTo>
                <a:cubicBezTo>
                  <a:pt x="771902" y="432061"/>
                  <a:pt x="773610" y="434988"/>
                  <a:pt x="776782" y="435232"/>
                </a:cubicBezTo>
                <a:cubicBezTo>
                  <a:pt x="778733" y="435476"/>
                  <a:pt x="780929" y="434500"/>
                  <a:pt x="782881" y="432305"/>
                </a:cubicBezTo>
                <a:cubicBezTo>
                  <a:pt x="787516" y="427669"/>
                  <a:pt x="789468" y="420106"/>
                  <a:pt x="791663" y="412787"/>
                </a:cubicBezTo>
                <a:cubicBezTo>
                  <a:pt x="793615" y="406200"/>
                  <a:pt x="795567" y="399369"/>
                  <a:pt x="798738" y="395954"/>
                </a:cubicBezTo>
                <a:cubicBezTo>
                  <a:pt x="799470" y="395222"/>
                  <a:pt x="799958" y="394978"/>
                  <a:pt x="799958" y="394978"/>
                </a:cubicBezTo>
                <a:cubicBezTo>
                  <a:pt x="800446" y="395222"/>
                  <a:pt x="801422" y="396686"/>
                  <a:pt x="801910" y="397662"/>
                </a:cubicBezTo>
                <a:cubicBezTo>
                  <a:pt x="803374" y="399857"/>
                  <a:pt x="805081" y="402785"/>
                  <a:pt x="808253" y="403029"/>
                </a:cubicBezTo>
                <a:cubicBezTo>
                  <a:pt x="810449" y="403273"/>
                  <a:pt x="812400" y="402297"/>
                  <a:pt x="814352" y="400101"/>
                </a:cubicBezTo>
                <a:cubicBezTo>
                  <a:pt x="818987" y="395466"/>
                  <a:pt x="820939" y="387903"/>
                  <a:pt x="823135" y="380584"/>
                </a:cubicBezTo>
                <a:cubicBezTo>
                  <a:pt x="825086" y="373997"/>
                  <a:pt x="826794" y="367166"/>
                  <a:pt x="830210" y="363751"/>
                </a:cubicBezTo>
                <a:cubicBezTo>
                  <a:pt x="830942" y="363019"/>
                  <a:pt x="831430" y="362775"/>
                  <a:pt x="831430" y="362775"/>
                </a:cubicBezTo>
                <a:cubicBezTo>
                  <a:pt x="831917" y="363019"/>
                  <a:pt x="832893" y="364483"/>
                  <a:pt x="833381" y="365458"/>
                </a:cubicBezTo>
                <a:cubicBezTo>
                  <a:pt x="834845" y="367654"/>
                  <a:pt x="836553" y="370582"/>
                  <a:pt x="839724" y="370826"/>
                </a:cubicBezTo>
                <a:cubicBezTo>
                  <a:pt x="841920" y="371070"/>
                  <a:pt x="843872" y="370094"/>
                  <a:pt x="845823" y="367898"/>
                </a:cubicBezTo>
                <a:cubicBezTo>
                  <a:pt x="850459" y="363263"/>
                  <a:pt x="852410" y="355700"/>
                  <a:pt x="854606" y="348381"/>
                </a:cubicBezTo>
                <a:cubicBezTo>
                  <a:pt x="856558" y="341794"/>
                  <a:pt x="858510" y="334963"/>
                  <a:pt x="861925" y="331547"/>
                </a:cubicBezTo>
                <a:cubicBezTo>
                  <a:pt x="862657" y="330815"/>
                  <a:pt x="863145" y="330572"/>
                  <a:pt x="863145" y="330572"/>
                </a:cubicBezTo>
                <a:cubicBezTo>
                  <a:pt x="863633" y="330815"/>
                  <a:pt x="864609" y="332279"/>
                  <a:pt x="865097" y="333255"/>
                </a:cubicBezTo>
                <a:cubicBezTo>
                  <a:pt x="866560" y="335451"/>
                  <a:pt x="868268" y="338378"/>
                  <a:pt x="871684" y="338622"/>
                </a:cubicBezTo>
                <a:cubicBezTo>
                  <a:pt x="873635" y="338866"/>
                  <a:pt x="875831" y="337890"/>
                  <a:pt x="877783" y="335695"/>
                </a:cubicBezTo>
                <a:cubicBezTo>
                  <a:pt x="879734" y="333743"/>
                  <a:pt x="881198" y="331059"/>
                  <a:pt x="882418" y="328132"/>
                </a:cubicBezTo>
                <a:lnTo>
                  <a:pt x="882418" y="352040"/>
                </a:lnTo>
                <a:cubicBezTo>
                  <a:pt x="881930" y="353992"/>
                  <a:pt x="881198" y="355700"/>
                  <a:pt x="880710" y="357652"/>
                </a:cubicBezTo>
                <a:cubicBezTo>
                  <a:pt x="878759" y="364239"/>
                  <a:pt x="877051" y="371070"/>
                  <a:pt x="873635" y="374485"/>
                </a:cubicBezTo>
                <a:cubicBezTo>
                  <a:pt x="872903" y="375217"/>
                  <a:pt x="872415" y="375461"/>
                  <a:pt x="872415" y="375461"/>
                </a:cubicBezTo>
                <a:cubicBezTo>
                  <a:pt x="871928" y="375217"/>
                  <a:pt x="870952" y="373753"/>
                  <a:pt x="870464" y="372777"/>
                </a:cubicBezTo>
                <a:cubicBezTo>
                  <a:pt x="869000" y="370582"/>
                  <a:pt x="867292" y="367654"/>
                  <a:pt x="864121" y="367410"/>
                </a:cubicBezTo>
                <a:cubicBezTo>
                  <a:pt x="861925" y="366922"/>
                  <a:pt x="859973" y="368142"/>
                  <a:pt x="858022" y="370338"/>
                </a:cubicBezTo>
                <a:cubicBezTo>
                  <a:pt x="853386" y="374973"/>
                  <a:pt x="851435" y="382536"/>
                  <a:pt x="849239" y="389855"/>
                </a:cubicBezTo>
                <a:cubicBezTo>
                  <a:pt x="847287" y="396442"/>
                  <a:pt x="845336" y="403273"/>
                  <a:pt x="842164" y="406688"/>
                </a:cubicBezTo>
                <a:cubicBezTo>
                  <a:pt x="841432" y="407420"/>
                  <a:pt x="840944" y="407664"/>
                  <a:pt x="840944" y="407664"/>
                </a:cubicBezTo>
                <a:cubicBezTo>
                  <a:pt x="840456" y="407420"/>
                  <a:pt x="839480" y="405956"/>
                  <a:pt x="838992" y="404981"/>
                </a:cubicBezTo>
                <a:cubicBezTo>
                  <a:pt x="837529" y="402785"/>
                  <a:pt x="835821" y="399857"/>
                  <a:pt x="832405" y="399613"/>
                </a:cubicBezTo>
                <a:cubicBezTo>
                  <a:pt x="830210" y="399369"/>
                  <a:pt x="828258" y="400345"/>
                  <a:pt x="826306" y="402541"/>
                </a:cubicBezTo>
                <a:cubicBezTo>
                  <a:pt x="821671" y="407176"/>
                  <a:pt x="819719" y="414739"/>
                  <a:pt x="817524" y="422058"/>
                </a:cubicBezTo>
                <a:cubicBezTo>
                  <a:pt x="815572" y="428645"/>
                  <a:pt x="813620" y="435476"/>
                  <a:pt x="810205" y="438892"/>
                </a:cubicBezTo>
                <a:cubicBezTo>
                  <a:pt x="809473" y="439624"/>
                  <a:pt x="808985" y="439867"/>
                  <a:pt x="808985" y="439867"/>
                </a:cubicBezTo>
                <a:cubicBezTo>
                  <a:pt x="808497" y="439624"/>
                  <a:pt x="807521" y="438160"/>
                  <a:pt x="807033" y="437184"/>
                </a:cubicBezTo>
                <a:cubicBezTo>
                  <a:pt x="805569" y="434988"/>
                  <a:pt x="803862" y="432061"/>
                  <a:pt x="800446" y="431817"/>
                </a:cubicBezTo>
                <a:cubicBezTo>
                  <a:pt x="798250" y="431573"/>
                  <a:pt x="796299" y="432549"/>
                  <a:pt x="794347" y="434744"/>
                </a:cubicBezTo>
                <a:cubicBezTo>
                  <a:pt x="789712" y="439380"/>
                  <a:pt x="787760" y="446942"/>
                  <a:pt x="785564" y="454261"/>
                </a:cubicBezTo>
                <a:cubicBezTo>
                  <a:pt x="783613" y="460848"/>
                  <a:pt x="781661" y="467679"/>
                  <a:pt x="778245" y="471095"/>
                </a:cubicBezTo>
                <a:cubicBezTo>
                  <a:pt x="777513" y="471827"/>
                  <a:pt x="777026" y="472071"/>
                  <a:pt x="777026" y="472071"/>
                </a:cubicBezTo>
                <a:cubicBezTo>
                  <a:pt x="776538" y="471827"/>
                  <a:pt x="775562" y="470363"/>
                  <a:pt x="775074" y="469387"/>
                </a:cubicBezTo>
                <a:cubicBezTo>
                  <a:pt x="773610" y="467191"/>
                  <a:pt x="771902" y="464264"/>
                  <a:pt x="768731" y="464020"/>
                </a:cubicBezTo>
                <a:cubicBezTo>
                  <a:pt x="766779" y="463776"/>
                  <a:pt x="764583" y="464752"/>
                  <a:pt x="762632" y="466947"/>
                </a:cubicBezTo>
                <a:cubicBezTo>
                  <a:pt x="757996" y="471583"/>
                  <a:pt x="756045" y="479146"/>
                  <a:pt x="753849" y="486465"/>
                </a:cubicBezTo>
                <a:cubicBezTo>
                  <a:pt x="751897" y="493052"/>
                  <a:pt x="749946" y="499883"/>
                  <a:pt x="746774" y="503298"/>
                </a:cubicBezTo>
                <a:cubicBezTo>
                  <a:pt x="746042" y="504030"/>
                  <a:pt x="745554" y="504274"/>
                  <a:pt x="745554" y="504274"/>
                </a:cubicBezTo>
                <a:cubicBezTo>
                  <a:pt x="745066" y="504030"/>
                  <a:pt x="744090" y="502566"/>
                  <a:pt x="743602" y="501590"/>
                </a:cubicBezTo>
                <a:cubicBezTo>
                  <a:pt x="742139" y="499395"/>
                  <a:pt x="740431" y="496467"/>
                  <a:pt x="737259" y="496223"/>
                </a:cubicBezTo>
                <a:cubicBezTo>
                  <a:pt x="735064" y="495979"/>
                  <a:pt x="733112" y="496955"/>
                  <a:pt x="731160" y="499151"/>
                </a:cubicBezTo>
                <a:cubicBezTo>
                  <a:pt x="726525" y="503786"/>
                  <a:pt x="724573" y="511349"/>
                  <a:pt x="722378" y="518668"/>
                </a:cubicBezTo>
                <a:cubicBezTo>
                  <a:pt x="720426" y="525255"/>
                  <a:pt x="718718" y="532086"/>
                  <a:pt x="715303" y="535501"/>
                </a:cubicBezTo>
                <a:cubicBezTo>
                  <a:pt x="714571" y="536233"/>
                  <a:pt x="714083" y="536477"/>
                  <a:pt x="714083" y="536477"/>
                </a:cubicBezTo>
                <a:cubicBezTo>
                  <a:pt x="713595" y="536233"/>
                  <a:pt x="712619" y="534770"/>
                  <a:pt x="712131" y="533794"/>
                </a:cubicBezTo>
                <a:cubicBezTo>
                  <a:pt x="710667" y="531598"/>
                  <a:pt x="708960" y="528670"/>
                  <a:pt x="705544" y="528426"/>
                </a:cubicBezTo>
                <a:cubicBezTo>
                  <a:pt x="703348" y="528183"/>
                  <a:pt x="701397" y="529158"/>
                  <a:pt x="699445" y="531354"/>
                </a:cubicBezTo>
                <a:cubicBezTo>
                  <a:pt x="694810" y="535989"/>
                  <a:pt x="692858" y="543552"/>
                  <a:pt x="690662" y="550871"/>
                </a:cubicBezTo>
                <a:cubicBezTo>
                  <a:pt x="688711" y="557458"/>
                  <a:pt x="686759" y="564289"/>
                  <a:pt x="683343" y="567705"/>
                </a:cubicBezTo>
                <a:cubicBezTo>
                  <a:pt x="682611" y="568437"/>
                  <a:pt x="682124" y="568681"/>
                  <a:pt x="682124" y="568681"/>
                </a:cubicBezTo>
                <a:cubicBezTo>
                  <a:pt x="681636" y="568437"/>
                  <a:pt x="680660" y="566973"/>
                  <a:pt x="680172" y="565997"/>
                </a:cubicBezTo>
                <a:cubicBezTo>
                  <a:pt x="678708" y="563801"/>
                  <a:pt x="677000" y="560874"/>
                  <a:pt x="673585" y="560630"/>
                </a:cubicBezTo>
                <a:cubicBezTo>
                  <a:pt x="671633" y="560386"/>
                  <a:pt x="669437" y="561362"/>
                  <a:pt x="667486" y="563557"/>
                </a:cubicBezTo>
                <a:cubicBezTo>
                  <a:pt x="662850" y="568193"/>
                  <a:pt x="660899" y="575756"/>
                  <a:pt x="658703" y="583074"/>
                </a:cubicBezTo>
                <a:cubicBezTo>
                  <a:pt x="656751" y="589661"/>
                  <a:pt x="654800" y="596493"/>
                  <a:pt x="651384" y="599908"/>
                </a:cubicBezTo>
                <a:cubicBezTo>
                  <a:pt x="650652" y="600640"/>
                  <a:pt x="650164" y="600884"/>
                  <a:pt x="650164" y="600884"/>
                </a:cubicBezTo>
                <a:cubicBezTo>
                  <a:pt x="649676" y="600640"/>
                  <a:pt x="648700" y="599176"/>
                  <a:pt x="648213" y="598200"/>
                </a:cubicBezTo>
                <a:cubicBezTo>
                  <a:pt x="647725" y="597712"/>
                  <a:pt x="647237" y="596980"/>
                  <a:pt x="646749" y="596493"/>
                </a:cubicBezTo>
                <a:lnTo>
                  <a:pt x="646749" y="562581"/>
                </a:lnTo>
                <a:close/>
                <a:moveTo>
                  <a:pt x="882174" y="313250"/>
                </a:moveTo>
                <a:cubicBezTo>
                  <a:pt x="880222" y="319837"/>
                  <a:pt x="878515" y="326668"/>
                  <a:pt x="875099" y="330084"/>
                </a:cubicBezTo>
                <a:cubicBezTo>
                  <a:pt x="874367" y="330815"/>
                  <a:pt x="873879" y="331059"/>
                  <a:pt x="873879" y="331059"/>
                </a:cubicBezTo>
                <a:cubicBezTo>
                  <a:pt x="873391" y="330815"/>
                  <a:pt x="872415" y="329352"/>
                  <a:pt x="871928" y="328376"/>
                </a:cubicBezTo>
                <a:cubicBezTo>
                  <a:pt x="870464" y="326180"/>
                  <a:pt x="868756" y="323253"/>
                  <a:pt x="865584" y="323009"/>
                </a:cubicBezTo>
                <a:cubicBezTo>
                  <a:pt x="863389" y="322765"/>
                  <a:pt x="861437" y="323741"/>
                  <a:pt x="859485" y="325936"/>
                </a:cubicBezTo>
                <a:cubicBezTo>
                  <a:pt x="854850" y="330572"/>
                  <a:pt x="852898" y="338134"/>
                  <a:pt x="850703" y="345453"/>
                </a:cubicBezTo>
                <a:cubicBezTo>
                  <a:pt x="848751" y="352040"/>
                  <a:pt x="846799" y="358871"/>
                  <a:pt x="843628" y="362287"/>
                </a:cubicBezTo>
                <a:cubicBezTo>
                  <a:pt x="842896" y="363019"/>
                  <a:pt x="842408" y="363263"/>
                  <a:pt x="842408" y="363263"/>
                </a:cubicBezTo>
                <a:cubicBezTo>
                  <a:pt x="841920" y="363019"/>
                  <a:pt x="840944" y="361555"/>
                  <a:pt x="840456" y="360579"/>
                </a:cubicBezTo>
                <a:cubicBezTo>
                  <a:pt x="838992" y="358383"/>
                  <a:pt x="837285" y="355456"/>
                  <a:pt x="833869" y="355212"/>
                </a:cubicBezTo>
                <a:cubicBezTo>
                  <a:pt x="831673" y="354968"/>
                  <a:pt x="829722" y="355944"/>
                  <a:pt x="827770" y="358139"/>
                </a:cubicBezTo>
                <a:cubicBezTo>
                  <a:pt x="823135" y="362775"/>
                  <a:pt x="821183" y="370338"/>
                  <a:pt x="818987" y="377657"/>
                </a:cubicBezTo>
                <a:cubicBezTo>
                  <a:pt x="817036" y="384244"/>
                  <a:pt x="815084" y="391075"/>
                  <a:pt x="811668" y="394490"/>
                </a:cubicBezTo>
                <a:cubicBezTo>
                  <a:pt x="810937" y="395222"/>
                  <a:pt x="810449" y="395466"/>
                  <a:pt x="810449" y="395466"/>
                </a:cubicBezTo>
                <a:cubicBezTo>
                  <a:pt x="809961" y="395222"/>
                  <a:pt x="808985" y="393758"/>
                  <a:pt x="808497" y="392782"/>
                </a:cubicBezTo>
                <a:cubicBezTo>
                  <a:pt x="807033" y="390587"/>
                  <a:pt x="805325" y="387659"/>
                  <a:pt x="801910" y="387415"/>
                </a:cubicBezTo>
                <a:cubicBezTo>
                  <a:pt x="799714" y="387171"/>
                  <a:pt x="797763" y="388147"/>
                  <a:pt x="795811" y="390343"/>
                </a:cubicBezTo>
                <a:cubicBezTo>
                  <a:pt x="791175" y="394978"/>
                  <a:pt x="789224" y="402541"/>
                  <a:pt x="787028" y="409860"/>
                </a:cubicBezTo>
                <a:cubicBezTo>
                  <a:pt x="785076" y="416447"/>
                  <a:pt x="783125" y="423278"/>
                  <a:pt x="779709" y="426693"/>
                </a:cubicBezTo>
                <a:cubicBezTo>
                  <a:pt x="778977" y="427425"/>
                  <a:pt x="778489" y="427669"/>
                  <a:pt x="778489" y="427669"/>
                </a:cubicBezTo>
                <a:cubicBezTo>
                  <a:pt x="778001" y="427425"/>
                  <a:pt x="777026" y="425961"/>
                  <a:pt x="776538" y="424986"/>
                </a:cubicBezTo>
                <a:cubicBezTo>
                  <a:pt x="775074" y="422790"/>
                  <a:pt x="773366" y="419862"/>
                  <a:pt x="770195" y="419618"/>
                </a:cubicBezTo>
                <a:cubicBezTo>
                  <a:pt x="768243" y="419374"/>
                  <a:pt x="766047" y="420350"/>
                  <a:pt x="764095" y="422546"/>
                </a:cubicBezTo>
                <a:cubicBezTo>
                  <a:pt x="759460" y="427181"/>
                  <a:pt x="757508" y="434744"/>
                  <a:pt x="755313" y="442063"/>
                </a:cubicBezTo>
                <a:cubicBezTo>
                  <a:pt x="753361" y="448650"/>
                  <a:pt x="751409" y="455481"/>
                  <a:pt x="748238" y="458897"/>
                </a:cubicBezTo>
                <a:cubicBezTo>
                  <a:pt x="747506" y="459629"/>
                  <a:pt x="747018" y="459873"/>
                  <a:pt x="747018" y="459873"/>
                </a:cubicBezTo>
                <a:cubicBezTo>
                  <a:pt x="746530" y="459629"/>
                  <a:pt x="745554" y="458165"/>
                  <a:pt x="745066" y="457189"/>
                </a:cubicBezTo>
                <a:cubicBezTo>
                  <a:pt x="743602" y="454993"/>
                  <a:pt x="741895" y="452066"/>
                  <a:pt x="738723" y="451822"/>
                </a:cubicBezTo>
                <a:cubicBezTo>
                  <a:pt x="736528" y="451578"/>
                  <a:pt x="734576" y="452554"/>
                  <a:pt x="732624" y="454749"/>
                </a:cubicBezTo>
                <a:cubicBezTo>
                  <a:pt x="727989" y="459385"/>
                  <a:pt x="726037" y="466947"/>
                  <a:pt x="723841" y="474266"/>
                </a:cubicBezTo>
                <a:cubicBezTo>
                  <a:pt x="721890" y="480853"/>
                  <a:pt x="719938" y="487684"/>
                  <a:pt x="716766" y="491100"/>
                </a:cubicBezTo>
                <a:cubicBezTo>
                  <a:pt x="716035" y="491832"/>
                  <a:pt x="715547" y="492076"/>
                  <a:pt x="715547" y="492076"/>
                </a:cubicBezTo>
                <a:cubicBezTo>
                  <a:pt x="715059" y="491832"/>
                  <a:pt x="714083" y="490368"/>
                  <a:pt x="713595" y="489392"/>
                </a:cubicBezTo>
                <a:cubicBezTo>
                  <a:pt x="712131" y="487196"/>
                  <a:pt x="710423" y="484269"/>
                  <a:pt x="707008" y="484025"/>
                </a:cubicBezTo>
                <a:cubicBezTo>
                  <a:pt x="704812" y="483781"/>
                  <a:pt x="702860" y="484757"/>
                  <a:pt x="700909" y="486953"/>
                </a:cubicBezTo>
                <a:cubicBezTo>
                  <a:pt x="696273" y="491588"/>
                  <a:pt x="694322" y="499151"/>
                  <a:pt x="692126" y="506470"/>
                </a:cubicBezTo>
                <a:cubicBezTo>
                  <a:pt x="690174" y="513057"/>
                  <a:pt x="688223" y="519888"/>
                  <a:pt x="684807" y="523303"/>
                </a:cubicBezTo>
                <a:cubicBezTo>
                  <a:pt x="684075" y="524035"/>
                  <a:pt x="683587" y="524279"/>
                  <a:pt x="683587" y="524279"/>
                </a:cubicBezTo>
                <a:cubicBezTo>
                  <a:pt x="683099" y="524035"/>
                  <a:pt x="682124" y="522571"/>
                  <a:pt x="681636" y="521595"/>
                </a:cubicBezTo>
                <a:cubicBezTo>
                  <a:pt x="680172" y="519400"/>
                  <a:pt x="678464" y="516472"/>
                  <a:pt x="675049" y="516228"/>
                </a:cubicBezTo>
                <a:cubicBezTo>
                  <a:pt x="673097" y="515984"/>
                  <a:pt x="670901" y="516960"/>
                  <a:pt x="668949" y="519156"/>
                </a:cubicBezTo>
                <a:cubicBezTo>
                  <a:pt x="664314" y="523791"/>
                  <a:pt x="662362" y="531354"/>
                  <a:pt x="660167" y="538673"/>
                </a:cubicBezTo>
                <a:cubicBezTo>
                  <a:pt x="658215" y="545260"/>
                  <a:pt x="656263" y="552091"/>
                  <a:pt x="652848" y="555507"/>
                </a:cubicBezTo>
                <a:cubicBezTo>
                  <a:pt x="652116" y="556238"/>
                  <a:pt x="651628" y="556482"/>
                  <a:pt x="651628" y="556482"/>
                </a:cubicBezTo>
                <a:cubicBezTo>
                  <a:pt x="651140" y="556238"/>
                  <a:pt x="650164" y="554775"/>
                  <a:pt x="649676" y="553799"/>
                </a:cubicBezTo>
                <a:cubicBezTo>
                  <a:pt x="649188" y="553311"/>
                  <a:pt x="648700" y="552579"/>
                  <a:pt x="648213" y="552091"/>
                </a:cubicBezTo>
                <a:lnTo>
                  <a:pt x="648213" y="518180"/>
                </a:lnTo>
                <a:cubicBezTo>
                  <a:pt x="648944" y="518668"/>
                  <a:pt x="649920" y="519400"/>
                  <a:pt x="650896" y="519644"/>
                </a:cubicBezTo>
                <a:cubicBezTo>
                  <a:pt x="651140" y="519644"/>
                  <a:pt x="651384" y="519644"/>
                  <a:pt x="651384" y="519644"/>
                </a:cubicBezTo>
                <a:cubicBezTo>
                  <a:pt x="653336" y="519644"/>
                  <a:pt x="655044" y="518668"/>
                  <a:pt x="656995" y="516716"/>
                </a:cubicBezTo>
                <a:cubicBezTo>
                  <a:pt x="661631" y="512081"/>
                  <a:pt x="663582" y="504518"/>
                  <a:pt x="665778" y="497199"/>
                </a:cubicBezTo>
                <a:cubicBezTo>
                  <a:pt x="667730" y="490612"/>
                  <a:pt x="669681" y="483781"/>
                  <a:pt x="672853" y="480366"/>
                </a:cubicBezTo>
                <a:cubicBezTo>
                  <a:pt x="673585" y="479634"/>
                  <a:pt x="674073" y="479390"/>
                  <a:pt x="674073" y="479390"/>
                </a:cubicBezTo>
                <a:cubicBezTo>
                  <a:pt x="674561" y="479634"/>
                  <a:pt x="675537" y="481097"/>
                  <a:pt x="676024" y="482073"/>
                </a:cubicBezTo>
                <a:cubicBezTo>
                  <a:pt x="677488" y="484269"/>
                  <a:pt x="679196" y="487196"/>
                  <a:pt x="682367" y="487440"/>
                </a:cubicBezTo>
                <a:cubicBezTo>
                  <a:pt x="684563" y="487684"/>
                  <a:pt x="686515" y="486709"/>
                  <a:pt x="688467" y="484513"/>
                </a:cubicBezTo>
                <a:cubicBezTo>
                  <a:pt x="693102" y="479878"/>
                  <a:pt x="695054" y="472315"/>
                  <a:pt x="697249" y="464996"/>
                </a:cubicBezTo>
                <a:cubicBezTo>
                  <a:pt x="699201" y="458409"/>
                  <a:pt x="700909" y="451578"/>
                  <a:pt x="704324" y="448162"/>
                </a:cubicBezTo>
                <a:cubicBezTo>
                  <a:pt x="705056" y="447430"/>
                  <a:pt x="705544" y="447186"/>
                  <a:pt x="705544" y="447186"/>
                </a:cubicBezTo>
                <a:cubicBezTo>
                  <a:pt x="706032" y="447430"/>
                  <a:pt x="707008" y="448894"/>
                  <a:pt x="707496" y="449870"/>
                </a:cubicBezTo>
                <a:cubicBezTo>
                  <a:pt x="708960" y="452066"/>
                  <a:pt x="710667" y="454993"/>
                  <a:pt x="713839" y="455237"/>
                </a:cubicBezTo>
                <a:cubicBezTo>
                  <a:pt x="715791" y="455481"/>
                  <a:pt x="717986" y="454505"/>
                  <a:pt x="719938" y="452310"/>
                </a:cubicBezTo>
                <a:cubicBezTo>
                  <a:pt x="724573" y="447674"/>
                  <a:pt x="726525" y="440111"/>
                  <a:pt x="728721" y="432792"/>
                </a:cubicBezTo>
                <a:cubicBezTo>
                  <a:pt x="730672" y="426205"/>
                  <a:pt x="732624" y="419374"/>
                  <a:pt x="736040" y="415959"/>
                </a:cubicBezTo>
                <a:cubicBezTo>
                  <a:pt x="736771" y="415227"/>
                  <a:pt x="737259" y="414983"/>
                  <a:pt x="737259" y="414983"/>
                </a:cubicBezTo>
                <a:cubicBezTo>
                  <a:pt x="737747" y="415227"/>
                  <a:pt x="738723" y="416691"/>
                  <a:pt x="739211" y="417667"/>
                </a:cubicBezTo>
                <a:cubicBezTo>
                  <a:pt x="740675" y="419862"/>
                  <a:pt x="742383" y="422790"/>
                  <a:pt x="745798" y="423034"/>
                </a:cubicBezTo>
                <a:cubicBezTo>
                  <a:pt x="747750" y="423278"/>
                  <a:pt x="749946" y="422302"/>
                  <a:pt x="751897" y="420106"/>
                </a:cubicBezTo>
                <a:cubicBezTo>
                  <a:pt x="756533" y="415471"/>
                  <a:pt x="758484" y="407908"/>
                  <a:pt x="760680" y="400589"/>
                </a:cubicBezTo>
                <a:cubicBezTo>
                  <a:pt x="762632" y="394002"/>
                  <a:pt x="764583" y="387171"/>
                  <a:pt x="767999" y="383756"/>
                </a:cubicBezTo>
                <a:cubicBezTo>
                  <a:pt x="768731" y="383024"/>
                  <a:pt x="769219" y="382780"/>
                  <a:pt x="769219" y="382780"/>
                </a:cubicBezTo>
                <a:cubicBezTo>
                  <a:pt x="769707" y="383024"/>
                  <a:pt x="770682" y="384488"/>
                  <a:pt x="771170" y="385463"/>
                </a:cubicBezTo>
                <a:cubicBezTo>
                  <a:pt x="772634" y="387659"/>
                  <a:pt x="774342" y="390587"/>
                  <a:pt x="777513" y="390831"/>
                </a:cubicBezTo>
                <a:cubicBezTo>
                  <a:pt x="779709" y="391075"/>
                  <a:pt x="781661" y="390099"/>
                  <a:pt x="783613" y="387903"/>
                </a:cubicBezTo>
                <a:cubicBezTo>
                  <a:pt x="788248" y="383268"/>
                  <a:pt x="790200" y="375705"/>
                  <a:pt x="792395" y="368386"/>
                </a:cubicBezTo>
                <a:cubicBezTo>
                  <a:pt x="794347" y="361799"/>
                  <a:pt x="796055" y="354968"/>
                  <a:pt x="799470" y="351552"/>
                </a:cubicBezTo>
                <a:cubicBezTo>
                  <a:pt x="800202" y="350821"/>
                  <a:pt x="800690" y="350577"/>
                  <a:pt x="800690" y="350577"/>
                </a:cubicBezTo>
                <a:cubicBezTo>
                  <a:pt x="801178" y="350821"/>
                  <a:pt x="802154" y="352284"/>
                  <a:pt x="802642" y="353260"/>
                </a:cubicBezTo>
                <a:cubicBezTo>
                  <a:pt x="804106" y="355456"/>
                  <a:pt x="805813" y="358383"/>
                  <a:pt x="808985" y="358627"/>
                </a:cubicBezTo>
                <a:cubicBezTo>
                  <a:pt x="810693" y="358871"/>
                  <a:pt x="813132" y="357895"/>
                  <a:pt x="815084" y="355700"/>
                </a:cubicBezTo>
                <a:cubicBezTo>
                  <a:pt x="819719" y="351064"/>
                  <a:pt x="821671" y="343502"/>
                  <a:pt x="823867" y="336183"/>
                </a:cubicBezTo>
                <a:cubicBezTo>
                  <a:pt x="825818" y="329596"/>
                  <a:pt x="827770" y="322765"/>
                  <a:pt x="830942" y="319349"/>
                </a:cubicBezTo>
                <a:cubicBezTo>
                  <a:pt x="831673" y="318617"/>
                  <a:pt x="832161" y="318373"/>
                  <a:pt x="832161" y="318373"/>
                </a:cubicBezTo>
                <a:cubicBezTo>
                  <a:pt x="832649" y="318617"/>
                  <a:pt x="833625" y="320081"/>
                  <a:pt x="834113" y="321057"/>
                </a:cubicBezTo>
                <a:cubicBezTo>
                  <a:pt x="835577" y="323253"/>
                  <a:pt x="837285" y="326180"/>
                  <a:pt x="840456" y="326424"/>
                </a:cubicBezTo>
                <a:cubicBezTo>
                  <a:pt x="842652" y="326668"/>
                  <a:pt x="844604" y="325692"/>
                  <a:pt x="846555" y="323497"/>
                </a:cubicBezTo>
                <a:cubicBezTo>
                  <a:pt x="851191" y="318861"/>
                  <a:pt x="853142" y="311298"/>
                  <a:pt x="855338" y="303979"/>
                </a:cubicBezTo>
                <a:cubicBezTo>
                  <a:pt x="857290" y="297392"/>
                  <a:pt x="859241" y="290561"/>
                  <a:pt x="862657" y="287146"/>
                </a:cubicBezTo>
                <a:cubicBezTo>
                  <a:pt x="863389" y="286414"/>
                  <a:pt x="863877" y="286170"/>
                  <a:pt x="863877" y="286170"/>
                </a:cubicBezTo>
                <a:cubicBezTo>
                  <a:pt x="864365" y="286414"/>
                  <a:pt x="865341" y="287878"/>
                  <a:pt x="865829" y="288854"/>
                </a:cubicBezTo>
                <a:cubicBezTo>
                  <a:pt x="867292" y="291049"/>
                  <a:pt x="869000" y="293977"/>
                  <a:pt x="872415" y="294221"/>
                </a:cubicBezTo>
                <a:cubicBezTo>
                  <a:pt x="874367" y="294465"/>
                  <a:pt x="876563" y="293489"/>
                  <a:pt x="878515" y="291293"/>
                </a:cubicBezTo>
                <a:cubicBezTo>
                  <a:pt x="880466" y="289342"/>
                  <a:pt x="881930" y="286414"/>
                  <a:pt x="883150" y="283730"/>
                </a:cubicBezTo>
                <a:lnTo>
                  <a:pt x="883150" y="307639"/>
                </a:lnTo>
                <a:cubicBezTo>
                  <a:pt x="883394" y="309591"/>
                  <a:pt x="882906" y="311298"/>
                  <a:pt x="882174" y="313250"/>
                </a:cubicBezTo>
                <a:close/>
                <a:moveTo>
                  <a:pt x="882174" y="270312"/>
                </a:moveTo>
                <a:cubicBezTo>
                  <a:pt x="880222" y="276899"/>
                  <a:pt x="878271" y="283730"/>
                  <a:pt x="875099" y="287146"/>
                </a:cubicBezTo>
                <a:cubicBezTo>
                  <a:pt x="874367" y="287878"/>
                  <a:pt x="873879" y="288122"/>
                  <a:pt x="873879" y="288122"/>
                </a:cubicBezTo>
                <a:cubicBezTo>
                  <a:pt x="873391" y="287878"/>
                  <a:pt x="872415" y="286414"/>
                  <a:pt x="871928" y="285438"/>
                </a:cubicBezTo>
                <a:cubicBezTo>
                  <a:pt x="870464" y="283242"/>
                  <a:pt x="868756" y="280315"/>
                  <a:pt x="865584" y="280071"/>
                </a:cubicBezTo>
                <a:cubicBezTo>
                  <a:pt x="863633" y="279827"/>
                  <a:pt x="861437" y="280803"/>
                  <a:pt x="859485" y="282998"/>
                </a:cubicBezTo>
                <a:cubicBezTo>
                  <a:pt x="854850" y="287634"/>
                  <a:pt x="852898" y="295197"/>
                  <a:pt x="850703" y="302516"/>
                </a:cubicBezTo>
                <a:cubicBezTo>
                  <a:pt x="848751" y="309103"/>
                  <a:pt x="847043" y="315934"/>
                  <a:pt x="843628" y="319349"/>
                </a:cubicBezTo>
                <a:cubicBezTo>
                  <a:pt x="842896" y="320081"/>
                  <a:pt x="842408" y="320325"/>
                  <a:pt x="842408" y="320325"/>
                </a:cubicBezTo>
                <a:cubicBezTo>
                  <a:pt x="841920" y="320081"/>
                  <a:pt x="840944" y="318617"/>
                  <a:pt x="840456" y="317641"/>
                </a:cubicBezTo>
                <a:cubicBezTo>
                  <a:pt x="838992" y="315446"/>
                  <a:pt x="837285" y="312518"/>
                  <a:pt x="833869" y="312274"/>
                </a:cubicBezTo>
                <a:cubicBezTo>
                  <a:pt x="831673" y="312030"/>
                  <a:pt x="829722" y="313006"/>
                  <a:pt x="827770" y="315202"/>
                </a:cubicBezTo>
                <a:cubicBezTo>
                  <a:pt x="823135" y="319837"/>
                  <a:pt x="821183" y="327400"/>
                  <a:pt x="818987" y="334719"/>
                </a:cubicBezTo>
                <a:cubicBezTo>
                  <a:pt x="817036" y="341306"/>
                  <a:pt x="815084" y="348137"/>
                  <a:pt x="811668" y="351552"/>
                </a:cubicBezTo>
                <a:cubicBezTo>
                  <a:pt x="810937" y="352284"/>
                  <a:pt x="810449" y="352528"/>
                  <a:pt x="810449" y="352528"/>
                </a:cubicBezTo>
                <a:cubicBezTo>
                  <a:pt x="809961" y="352284"/>
                  <a:pt x="808985" y="350821"/>
                  <a:pt x="808497" y="349845"/>
                </a:cubicBezTo>
                <a:cubicBezTo>
                  <a:pt x="807033" y="347649"/>
                  <a:pt x="805325" y="344721"/>
                  <a:pt x="801910" y="344477"/>
                </a:cubicBezTo>
                <a:cubicBezTo>
                  <a:pt x="799714" y="344233"/>
                  <a:pt x="797763" y="345209"/>
                  <a:pt x="795811" y="347405"/>
                </a:cubicBezTo>
                <a:cubicBezTo>
                  <a:pt x="791175" y="352040"/>
                  <a:pt x="789224" y="359603"/>
                  <a:pt x="787028" y="366922"/>
                </a:cubicBezTo>
                <a:cubicBezTo>
                  <a:pt x="785076" y="373509"/>
                  <a:pt x="783125" y="380340"/>
                  <a:pt x="779709" y="383756"/>
                </a:cubicBezTo>
                <a:cubicBezTo>
                  <a:pt x="778977" y="384488"/>
                  <a:pt x="778489" y="384732"/>
                  <a:pt x="778489" y="384732"/>
                </a:cubicBezTo>
                <a:cubicBezTo>
                  <a:pt x="778001" y="384488"/>
                  <a:pt x="777026" y="383024"/>
                  <a:pt x="776538" y="382048"/>
                </a:cubicBezTo>
                <a:cubicBezTo>
                  <a:pt x="775074" y="379852"/>
                  <a:pt x="773366" y="376925"/>
                  <a:pt x="770195" y="376681"/>
                </a:cubicBezTo>
                <a:cubicBezTo>
                  <a:pt x="768243" y="376437"/>
                  <a:pt x="766047" y="377413"/>
                  <a:pt x="764095" y="379608"/>
                </a:cubicBezTo>
                <a:cubicBezTo>
                  <a:pt x="759460" y="384244"/>
                  <a:pt x="757508" y="391806"/>
                  <a:pt x="755313" y="399125"/>
                </a:cubicBezTo>
                <a:cubicBezTo>
                  <a:pt x="753361" y="405712"/>
                  <a:pt x="751653" y="412543"/>
                  <a:pt x="748238" y="415959"/>
                </a:cubicBezTo>
                <a:cubicBezTo>
                  <a:pt x="747506" y="416691"/>
                  <a:pt x="747018" y="416935"/>
                  <a:pt x="747018" y="416935"/>
                </a:cubicBezTo>
                <a:cubicBezTo>
                  <a:pt x="746530" y="416691"/>
                  <a:pt x="745554" y="415227"/>
                  <a:pt x="745066" y="414251"/>
                </a:cubicBezTo>
                <a:cubicBezTo>
                  <a:pt x="743602" y="412056"/>
                  <a:pt x="741895" y="409128"/>
                  <a:pt x="738723" y="408884"/>
                </a:cubicBezTo>
                <a:cubicBezTo>
                  <a:pt x="736528" y="408640"/>
                  <a:pt x="734576" y="409616"/>
                  <a:pt x="732624" y="411812"/>
                </a:cubicBezTo>
                <a:cubicBezTo>
                  <a:pt x="727989" y="416447"/>
                  <a:pt x="726037" y="424010"/>
                  <a:pt x="723841" y="431329"/>
                </a:cubicBezTo>
                <a:cubicBezTo>
                  <a:pt x="721890" y="437916"/>
                  <a:pt x="719938" y="444747"/>
                  <a:pt x="716766" y="448162"/>
                </a:cubicBezTo>
                <a:cubicBezTo>
                  <a:pt x="716035" y="448894"/>
                  <a:pt x="715547" y="449138"/>
                  <a:pt x="715547" y="449138"/>
                </a:cubicBezTo>
                <a:cubicBezTo>
                  <a:pt x="715059" y="448894"/>
                  <a:pt x="714083" y="447430"/>
                  <a:pt x="713595" y="446454"/>
                </a:cubicBezTo>
                <a:cubicBezTo>
                  <a:pt x="712131" y="444259"/>
                  <a:pt x="710423" y="441331"/>
                  <a:pt x="707008" y="441087"/>
                </a:cubicBezTo>
                <a:cubicBezTo>
                  <a:pt x="704812" y="440843"/>
                  <a:pt x="702860" y="441819"/>
                  <a:pt x="700909" y="444015"/>
                </a:cubicBezTo>
                <a:cubicBezTo>
                  <a:pt x="696273" y="448650"/>
                  <a:pt x="694322" y="456213"/>
                  <a:pt x="692126" y="463532"/>
                </a:cubicBezTo>
                <a:cubicBezTo>
                  <a:pt x="690174" y="470119"/>
                  <a:pt x="688223" y="476950"/>
                  <a:pt x="684807" y="480366"/>
                </a:cubicBezTo>
                <a:cubicBezTo>
                  <a:pt x="684075" y="481097"/>
                  <a:pt x="683587" y="481341"/>
                  <a:pt x="683587" y="481341"/>
                </a:cubicBezTo>
                <a:cubicBezTo>
                  <a:pt x="683099" y="481097"/>
                  <a:pt x="682124" y="479634"/>
                  <a:pt x="681636" y="478658"/>
                </a:cubicBezTo>
                <a:cubicBezTo>
                  <a:pt x="680172" y="476462"/>
                  <a:pt x="678464" y="473535"/>
                  <a:pt x="675049" y="473291"/>
                </a:cubicBezTo>
                <a:cubicBezTo>
                  <a:pt x="673097" y="473047"/>
                  <a:pt x="670901" y="474022"/>
                  <a:pt x="668949" y="476218"/>
                </a:cubicBezTo>
                <a:cubicBezTo>
                  <a:pt x="664314" y="480853"/>
                  <a:pt x="662362" y="488416"/>
                  <a:pt x="660167" y="495735"/>
                </a:cubicBezTo>
                <a:cubicBezTo>
                  <a:pt x="658215" y="502322"/>
                  <a:pt x="656263" y="509153"/>
                  <a:pt x="652848" y="512569"/>
                </a:cubicBezTo>
                <a:cubicBezTo>
                  <a:pt x="652116" y="513301"/>
                  <a:pt x="651628" y="513545"/>
                  <a:pt x="651628" y="513545"/>
                </a:cubicBezTo>
                <a:cubicBezTo>
                  <a:pt x="651140" y="513301"/>
                  <a:pt x="650164" y="511837"/>
                  <a:pt x="649676" y="510861"/>
                </a:cubicBezTo>
                <a:cubicBezTo>
                  <a:pt x="649188" y="510373"/>
                  <a:pt x="648700" y="509641"/>
                  <a:pt x="648213" y="509153"/>
                </a:cubicBezTo>
                <a:lnTo>
                  <a:pt x="648213" y="475242"/>
                </a:lnTo>
                <a:cubicBezTo>
                  <a:pt x="648944" y="475730"/>
                  <a:pt x="649920" y="476462"/>
                  <a:pt x="650896" y="476706"/>
                </a:cubicBezTo>
                <a:cubicBezTo>
                  <a:pt x="651140" y="476706"/>
                  <a:pt x="651384" y="476706"/>
                  <a:pt x="651384" y="476706"/>
                </a:cubicBezTo>
                <a:cubicBezTo>
                  <a:pt x="653336" y="476706"/>
                  <a:pt x="655044" y="475730"/>
                  <a:pt x="656995" y="473778"/>
                </a:cubicBezTo>
                <a:cubicBezTo>
                  <a:pt x="661631" y="469143"/>
                  <a:pt x="663582" y="461580"/>
                  <a:pt x="665778" y="454261"/>
                </a:cubicBezTo>
                <a:cubicBezTo>
                  <a:pt x="667730" y="447674"/>
                  <a:pt x="669681" y="440843"/>
                  <a:pt x="672853" y="437428"/>
                </a:cubicBezTo>
                <a:cubicBezTo>
                  <a:pt x="673585" y="436696"/>
                  <a:pt x="674073" y="436452"/>
                  <a:pt x="674073" y="436452"/>
                </a:cubicBezTo>
                <a:cubicBezTo>
                  <a:pt x="674561" y="436696"/>
                  <a:pt x="675537" y="438160"/>
                  <a:pt x="676024" y="439136"/>
                </a:cubicBezTo>
                <a:cubicBezTo>
                  <a:pt x="677488" y="441331"/>
                  <a:pt x="679196" y="444259"/>
                  <a:pt x="682367" y="444503"/>
                </a:cubicBezTo>
                <a:cubicBezTo>
                  <a:pt x="684563" y="444747"/>
                  <a:pt x="686515" y="443771"/>
                  <a:pt x="688467" y="441575"/>
                </a:cubicBezTo>
                <a:cubicBezTo>
                  <a:pt x="693102" y="436940"/>
                  <a:pt x="695054" y="429377"/>
                  <a:pt x="697249" y="422058"/>
                </a:cubicBezTo>
                <a:cubicBezTo>
                  <a:pt x="699201" y="415471"/>
                  <a:pt x="700909" y="408640"/>
                  <a:pt x="704324" y="405225"/>
                </a:cubicBezTo>
                <a:cubicBezTo>
                  <a:pt x="705056" y="404493"/>
                  <a:pt x="705544" y="404249"/>
                  <a:pt x="705544" y="404249"/>
                </a:cubicBezTo>
                <a:cubicBezTo>
                  <a:pt x="706032" y="404493"/>
                  <a:pt x="707008" y="405956"/>
                  <a:pt x="707496" y="406932"/>
                </a:cubicBezTo>
                <a:cubicBezTo>
                  <a:pt x="708960" y="409128"/>
                  <a:pt x="710667" y="412056"/>
                  <a:pt x="713839" y="412299"/>
                </a:cubicBezTo>
                <a:cubicBezTo>
                  <a:pt x="715791" y="412543"/>
                  <a:pt x="717986" y="411568"/>
                  <a:pt x="719938" y="409372"/>
                </a:cubicBezTo>
                <a:cubicBezTo>
                  <a:pt x="724573" y="404737"/>
                  <a:pt x="726525" y="397174"/>
                  <a:pt x="728721" y="389855"/>
                </a:cubicBezTo>
                <a:cubicBezTo>
                  <a:pt x="730672" y="383268"/>
                  <a:pt x="732624" y="376437"/>
                  <a:pt x="736040" y="373021"/>
                </a:cubicBezTo>
                <a:cubicBezTo>
                  <a:pt x="736771" y="372289"/>
                  <a:pt x="737259" y="372045"/>
                  <a:pt x="737259" y="372045"/>
                </a:cubicBezTo>
                <a:cubicBezTo>
                  <a:pt x="737747" y="372289"/>
                  <a:pt x="738723" y="373753"/>
                  <a:pt x="739211" y="374729"/>
                </a:cubicBezTo>
                <a:cubicBezTo>
                  <a:pt x="740675" y="376925"/>
                  <a:pt x="742383" y="379852"/>
                  <a:pt x="745798" y="380096"/>
                </a:cubicBezTo>
                <a:cubicBezTo>
                  <a:pt x="747750" y="380340"/>
                  <a:pt x="749946" y="379364"/>
                  <a:pt x="751897" y="377169"/>
                </a:cubicBezTo>
                <a:cubicBezTo>
                  <a:pt x="756533" y="372533"/>
                  <a:pt x="758484" y="364970"/>
                  <a:pt x="760680" y="357652"/>
                </a:cubicBezTo>
                <a:cubicBezTo>
                  <a:pt x="762632" y="351064"/>
                  <a:pt x="764583" y="344233"/>
                  <a:pt x="767999" y="340818"/>
                </a:cubicBezTo>
                <a:cubicBezTo>
                  <a:pt x="768731" y="340086"/>
                  <a:pt x="769219" y="339842"/>
                  <a:pt x="769219" y="339842"/>
                </a:cubicBezTo>
                <a:cubicBezTo>
                  <a:pt x="769707" y="340086"/>
                  <a:pt x="770682" y="341550"/>
                  <a:pt x="771170" y="342526"/>
                </a:cubicBezTo>
                <a:cubicBezTo>
                  <a:pt x="772634" y="344721"/>
                  <a:pt x="774342" y="347649"/>
                  <a:pt x="777513" y="347893"/>
                </a:cubicBezTo>
                <a:cubicBezTo>
                  <a:pt x="779709" y="348137"/>
                  <a:pt x="781661" y="347161"/>
                  <a:pt x="783613" y="344965"/>
                </a:cubicBezTo>
                <a:cubicBezTo>
                  <a:pt x="788248" y="340330"/>
                  <a:pt x="790200" y="332767"/>
                  <a:pt x="792395" y="325448"/>
                </a:cubicBezTo>
                <a:cubicBezTo>
                  <a:pt x="794347" y="318861"/>
                  <a:pt x="796299" y="312030"/>
                  <a:pt x="799470" y="308615"/>
                </a:cubicBezTo>
                <a:cubicBezTo>
                  <a:pt x="800202" y="307883"/>
                  <a:pt x="800690" y="307639"/>
                  <a:pt x="800690" y="307639"/>
                </a:cubicBezTo>
                <a:cubicBezTo>
                  <a:pt x="801178" y="307883"/>
                  <a:pt x="802154" y="309347"/>
                  <a:pt x="802642" y="310322"/>
                </a:cubicBezTo>
                <a:cubicBezTo>
                  <a:pt x="804106" y="312518"/>
                  <a:pt x="805813" y="315446"/>
                  <a:pt x="808985" y="315690"/>
                </a:cubicBezTo>
                <a:cubicBezTo>
                  <a:pt x="810693" y="315934"/>
                  <a:pt x="813132" y="314958"/>
                  <a:pt x="815084" y="312762"/>
                </a:cubicBezTo>
                <a:cubicBezTo>
                  <a:pt x="819719" y="308127"/>
                  <a:pt x="821671" y="300564"/>
                  <a:pt x="823867" y="293245"/>
                </a:cubicBezTo>
                <a:cubicBezTo>
                  <a:pt x="825818" y="286658"/>
                  <a:pt x="827770" y="279827"/>
                  <a:pt x="830942" y="276411"/>
                </a:cubicBezTo>
                <a:cubicBezTo>
                  <a:pt x="831673" y="275680"/>
                  <a:pt x="832161" y="275436"/>
                  <a:pt x="832161" y="275436"/>
                </a:cubicBezTo>
                <a:cubicBezTo>
                  <a:pt x="832649" y="275680"/>
                  <a:pt x="833625" y="277143"/>
                  <a:pt x="834113" y="278119"/>
                </a:cubicBezTo>
                <a:cubicBezTo>
                  <a:pt x="835577" y="280315"/>
                  <a:pt x="837285" y="283242"/>
                  <a:pt x="840456" y="283486"/>
                </a:cubicBezTo>
                <a:cubicBezTo>
                  <a:pt x="842652" y="283730"/>
                  <a:pt x="844604" y="282755"/>
                  <a:pt x="846555" y="280559"/>
                </a:cubicBezTo>
                <a:cubicBezTo>
                  <a:pt x="851191" y="275924"/>
                  <a:pt x="853142" y="268361"/>
                  <a:pt x="855338" y="261042"/>
                </a:cubicBezTo>
                <a:cubicBezTo>
                  <a:pt x="857290" y="254455"/>
                  <a:pt x="859241" y="247624"/>
                  <a:pt x="862657" y="244208"/>
                </a:cubicBezTo>
                <a:cubicBezTo>
                  <a:pt x="863389" y="243476"/>
                  <a:pt x="863877" y="243232"/>
                  <a:pt x="863877" y="243232"/>
                </a:cubicBezTo>
                <a:cubicBezTo>
                  <a:pt x="864365" y="243476"/>
                  <a:pt x="865341" y="244940"/>
                  <a:pt x="865829" y="245916"/>
                </a:cubicBezTo>
                <a:cubicBezTo>
                  <a:pt x="867292" y="248112"/>
                  <a:pt x="869000" y="251039"/>
                  <a:pt x="872415" y="251283"/>
                </a:cubicBezTo>
                <a:cubicBezTo>
                  <a:pt x="874367" y="251527"/>
                  <a:pt x="876563" y="250551"/>
                  <a:pt x="878515" y="248356"/>
                </a:cubicBezTo>
                <a:cubicBezTo>
                  <a:pt x="880466" y="246404"/>
                  <a:pt x="881930" y="243476"/>
                  <a:pt x="883150" y="240793"/>
                </a:cubicBezTo>
                <a:lnTo>
                  <a:pt x="883150" y="264701"/>
                </a:lnTo>
                <a:cubicBezTo>
                  <a:pt x="883394" y="266653"/>
                  <a:pt x="882906" y="268361"/>
                  <a:pt x="882174" y="270312"/>
                </a:cubicBezTo>
                <a:close/>
                <a:moveTo>
                  <a:pt x="629183" y="510617"/>
                </a:moveTo>
                <a:cubicBezTo>
                  <a:pt x="623816" y="512813"/>
                  <a:pt x="619913" y="516472"/>
                  <a:pt x="616497" y="519888"/>
                </a:cubicBezTo>
                <a:cubicBezTo>
                  <a:pt x="611618" y="524767"/>
                  <a:pt x="607471" y="529158"/>
                  <a:pt x="598932" y="529158"/>
                </a:cubicBezTo>
                <a:cubicBezTo>
                  <a:pt x="590393" y="529158"/>
                  <a:pt x="586246" y="525011"/>
                  <a:pt x="581366" y="519888"/>
                </a:cubicBezTo>
                <a:cubicBezTo>
                  <a:pt x="576243" y="514764"/>
                  <a:pt x="570632" y="508909"/>
                  <a:pt x="559410" y="508909"/>
                </a:cubicBezTo>
                <a:cubicBezTo>
                  <a:pt x="548187" y="508909"/>
                  <a:pt x="542576" y="514764"/>
                  <a:pt x="537453" y="519888"/>
                </a:cubicBezTo>
                <a:cubicBezTo>
                  <a:pt x="532574" y="524767"/>
                  <a:pt x="528426" y="529158"/>
                  <a:pt x="519887" y="529158"/>
                </a:cubicBezTo>
                <a:cubicBezTo>
                  <a:pt x="511349" y="529158"/>
                  <a:pt x="507201" y="525011"/>
                  <a:pt x="502322" y="519888"/>
                </a:cubicBezTo>
                <a:cubicBezTo>
                  <a:pt x="497199" y="514764"/>
                  <a:pt x="491588" y="508909"/>
                  <a:pt x="480365" y="508909"/>
                </a:cubicBezTo>
                <a:cubicBezTo>
                  <a:pt x="469143" y="508909"/>
                  <a:pt x="463532" y="514764"/>
                  <a:pt x="458408" y="519888"/>
                </a:cubicBezTo>
                <a:cubicBezTo>
                  <a:pt x="453529" y="524767"/>
                  <a:pt x="449382" y="529158"/>
                  <a:pt x="440843" y="529158"/>
                </a:cubicBezTo>
                <a:cubicBezTo>
                  <a:pt x="432304" y="529158"/>
                  <a:pt x="428157" y="525011"/>
                  <a:pt x="423278" y="519888"/>
                </a:cubicBezTo>
                <a:cubicBezTo>
                  <a:pt x="418154" y="514764"/>
                  <a:pt x="412543" y="508909"/>
                  <a:pt x="401321" y="508909"/>
                </a:cubicBezTo>
                <a:cubicBezTo>
                  <a:pt x="390099" y="508909"/>
                  <a:pt x="384487" y="514764"/>
                  <a:pt x="379364" y="519888"/>
                </a:cubicBezTo>
                <a:cubicBezTo>
                  <a:pt x="374485" y="524767"/>
                  <a:pt x="370337" y="529158"/>
                  <a:pt x="361799" y="529158"/>
                </a:cubicBezTo>
                <a:cubicBezTo>
                  <a:pt x="353260" y="529158"/>
                  <a:pt x="349113" y="525011"/>
                  <a:pt x="344233" y="519888"/>
                </a:cubicBezTo>
                <a:cubicBezTo>
                  <a:pt x="339110" y="514764"/>
                  <a:pt x="333499" y="508909"/>
                  <a:pt x="322277" y="508909"/>
                </a:cubicBezTo>
                <a:cubicBezTo>
                  <a:pt x="311054" y="508909"/>
                  <a:pt x="305443" y="514764"/>
                  <a:pt x="300320" y="519888"/>
                </a:cubicBezTo>
                <a:cubicBezTo>
                  <a:pt x="295440" y="524767"/>
                  <a:pt x="291293" y="529158"/>
                  <a:pt x="282754" y="529158"/>
                </a:cubicBezTo>
                <a:cubicBezTo>
                  <a:pt x="274216" y="529158"/>
                  <a:pt x="270068" y="525011"/>
                  <a:pt x="265189" y="519888"/>
                </a:cubicBezTo>
                <a:cubicBezTo>
                  <a:pt x="260066" y="514764"/>
                  <a:pt x="254455" y="508909"/>
                  <a:pt x="243232" y="508909"/>
                </a:cubicBezTo>
                <a:cubicBezTo>
                  <a:pt x="232010" y="508909"/>
                  <a:pt x="226399" y="514764"/>
                  <a:pt x="221275" y="519888"/>
                </a:cubicBezTo>
                <a:cubicBezTo>
                  <a:pt x="216396" y="524767"/>
                  <a:pt x="212249" y="529158"/>
                  <a:pt x="203710" y="529158"/>
                </a:cubicBezTo>
                <a:cubicBezTo>
                  <a:pt x="195171" y="529158"/>
                  <a:pt x="191024" y="525011"/>
                  <a:pt x="186145" y="519888"/>
                </a:cubicBezTo>
                <a:cubicBezTo>
                  <a:pt x="181021" y="514764"/>
                  <a:pt x="175410" y="508909"/>
                  <a:pt x="164188" y="508909"/>
                </a:cubicBezTo>
                <a:cubicBezTo>
                  <a:pt x="152965" y="508909"/>
                  <a:pt x="147354" y="514764"/>
                  <a:pt x="142231" y="519888"/>
                </a:cubicBezTo>
                <a:cubicBezTo>
                  <a:pt x="137352" y="524767"/>
                  <a:pt x="133204" y="529158"/>
                  <a:pt x="124666" y="529158"/>
                </a:cubicBezTo>
                <a:cubicBezTo>
                  <a:pt x="116127" y="529158"/>
                  <a:pt x="111980" y="525011"/>
                  <a:pt x="107100" y="519888"/>
                </a:cubicBezTo>
                <a:cubicBezTo>
                  <a:pt x="101977" y="514764"/>
                  <a:pt x="96366" y="508909"/>
                  <a:pt x="85143" y="508909"/>
                </a:cubicBezTo>
                <a:cubicBezTo>
                  <a:pt x="73921" y="508909"/>
                  <a:pt x="68310" y="514764"/>
                  <a:pt x="63187" y="519888"/>
                </a:cubicBezTo>
                <a:cubicBezTo>
                  <a:pt x="58307" y="524767"/>
                  <a:pt x="54160" y="529158"/>
                  <a:pt x="45621" y="529158"/>
                </a:cubicBezTo>
                <a:cubicBezTo>
                  <a:pt x="37083" y="529158"/>
                  <a:pt x="32935" y="525011"/>
                  <a:pt x="28056" y="519888"/>
                </a:cubicBezTo>
                <a:cubicBezTo>
                  <a:pt x="24640" y="516472"/>
                  <a:pt x="20737" y="512813"/>
                  <a:pt x="15370" y="510617"/>
                </a:cubicBezTo>
                <a:lnTo>
                  <a:pt x="15370" y="474266"/>
                </a:lnTo>
                <a:cubicBezTo>
                  <a:pt x="18541" y="475974"/>
                  <a:pt x="20981" y="478414"/>
                  <a:pt x="23665" y="481097"/>
                </a:cubicBezTo>
                <a:cubicBezTo>
                  <a:pt x="28788" y="486221"/>
                  <a:pt x="34399" y="492076"/>
                  <a:pt x="45621" y="492076"/>
                </a:cubicBezTo>
                <a:cubicBezTo>
                  <a:pt x="56844" y="492076"/>
                  <a:pt x="62455" y="486221"/>
                  <a:pt x="67578" y="481097"/>
                </a:cubicBezTo>
                <a:cubicBezTo>
                  <a:pt x="72457" y="476218"/>
                  <a:pt x="76605" y="471827"/>
                  <a:pt x="85143" y="471827"/>
                </a:cubicBezTo>
                <a:cubicBezTo>
                  <a:pt x="93682" y="471827"/>
                  <a:pt x="97830" y="475974"/>
                  <a:pt x="102709" y="481097"/>
                </a:cubicBezTo>
                <a:cubicBezTo>
                  <a:pt x="107832" y="486221"/>
                  <a:pt x="113443" y="492076"/>
                  <a:pt x="124666" y="492076"/>
                </a:cubicBezTo>
                <a:cubicBezTo>
                  <a:pt x="135888" y="492076"/>
                  <a:pt x="141499" y="486221"/>
                  <a:pt x="146622" y="481097"/>
                </a:cubicBezTo>
                <a:cubicBezTo>
                  <a:pt x="151502" y="476218"/>
                  <a:pt x="155649" y="471827"/>
                  <a:pt x="164188" y="471827"/>
                </a:cubicBezTo>
                <a:cubicBezTo>
                  <a:pt x="172727" y="471827"/>
                  <a:pt x="176874" y="475974"/>
                  <a:pt x="181753" y="481097"/>
                </a:cubicBezTo>
                <a:cubicBezTo>
                  <a:pt x="186876" y="486221"/>
                  <a:pt x="192488" y="492076"/>
                  <a:pt x="203710" y="492076"/>
                </a:cubicBezTo>
                <a:cubicBezTo>
                  <a:pt x="214932" y="492076"/>
                  <a:pt x="220544" y="486221"/>
                  <a:pt x="225667" y="481097"/>
                </a:cubicBezTo>
                <a:cubicBezTo>
                  <a:pt x="230546" y="476218"/>
                  <a:pt x="234693" y="471827"/>
                  <a:pt x="243232" y="471827"/>
                </a:cubicBezTo>
                <a:cubicBezTo>
                  <a:pt x="251771" y="471827"/>
                  <a:pt x="255918" y="475974"/>
                  <a:pt x="260798" y="481097"/>
                </a:cubicBezTo>
                <a:cubicBezTo>
                  <a:pt x="265921" y="486221"/>
                  <a:pt x="271532" y="492076"/>
                  <a:pt x="282754" y="492076"/>
                </a:cubicBezTo>
                <a:cubicBezTo>
                  <a:pt x="293977" y="492076"/>
                  <a:pt x="299588" y="486221"/>
                  <a:pt x="304711" y="481097"/>
                </a:cubicBezTo>
                <a:cubicBezTo>
                  <a:pt x="309590" y="476218"/>
                  <a:pt x="313738" y="471827"/>
                  <a:pt x="322277" y="471827"/>
                </a:cubicBezTo>
                <a:cubicBezTo>
                  <a:pt x="330815" y="471827"/>
                  <a:pt x="334963" y="475974"/>
                  <a:pt x="339842" y="481097"/>
                </a:cubicBezTo>
                <a:cubicBezTo>
                  <a:pt x="344965" y="486221"/>
                  <a:pt x="350576" y="492076"/>
                  <a:pt x="361799" y="492076"/>
                </a:cubicBezTo>
                <a:cubicBezTo>
                  <a:pt x="373021" y="492076"/>
                  <a:pt x="378632" y="486221"/>
                  <a:pt x="383755" y="481097"/>
                </a:cubicBezTo>
                <a:cubicBezTo>
                  <a:pt x="388635" y="476218"/>
                  <a:pt x="392782" y="471827"/>
                  <a:pt x="401321" y="471827"/>
                </a:cubicBezTo>
                <a:cubicBezTo>
                  <a:pt x="409860" y="471827"/>
                  <a:pt x="414007" y="475974"/>
                  <a:pt x="418886" y="481097"/>
                </a:cubicBezTo>
                <a:cubicBezTo>
                  <a:pt x="424010" y="486221"/>
                  <a:pt x="429621" y="492076"/>
                  <a:pt x="440843" y="492076"/>
                </a:cubicBezTo>
                <a:cubicBezTo>
                  <a:pt x="452065" y="492076"/>
                  <a:pt x="457677" y="486221"/>
                  <a:pt x="462800" y="481097"/>
                </a:cubicBezTo>
                <a:cubicBezTo>
                  <a:pt x="467679" y="476218"/>
                  <a:pt x="471826" y="471827"/>
                  <a:pt x="480365" y="471827"/>
                </a:cubicBezTo>
                <a:cubicBezTo>
                  <a:pt x="488904" y="471827"/>
                  <a:pt x="493051" y="475974"/>
                  <a:pt x="497931" y="481097"/>
                </a:cubicBezTo>
                <a:cubicBezTo>
                  <a:pt x="503054" y="486221"/>
                  <a:pt x="508665" y="492076"/>
                  <a:pt x="519887" y="492076"/>
                </a:cubicBezTo>
                <a:cubicBezTo>
                  <a:pt x="531110" y="492076"/>
                  <a:pt x="536721" y="486221"/>
                  <a:pt x="541844" y="481097"/>
                </a:cubicBezTo>
                <a:cubicBezTo>
                  <a:pt x="546723" y="476218"/>
                  <a:pt x="550871" y="471827"/>
                  <a:pt x="559410" y="471827"/>
                </a:cubicBezTo>
                <a:cubicBezTo>
                  <a:pt x="567948" y="471827"/>
                  <a:pt x="572096" y="475974"/>
                  <a:pt x="576975" y="481097"/>
                </a:cubicBezTo>
                <a:cubicBezTo>
                  <a:pt x="582098" y="486221"/>
                  <a:pt x="587709" y="492076"/>
                  <a:pt x="598932" y="492076"/>
                </a:cubicBezTo>
                <a:cubicBezTo>
                  <a:pt x="610154" y="492076"/>
                  <a:pt x="615765" y="486221"/>
                  <a:pt x="620889" y="481097"/>
                </a:cubicBezTo>
                <a:cubicBezTo>
                  <a:pt x="623572" y="478414"/>
                  <a:pt x="626012" y="475974"/>
                  <a:pt x="629183" y="474266"/>
                </a:cubicBezTo>
                <a:lnTo>
                  <a:pt x="629183" y="510617"/>
                </a:lnTo>
                <a:close/>
                <a:moveTo>
                  <a:pt x="18297" y="603080"/>
                </a:moveTo>
                <a:cubicBezTo>
                  <a:pt x="21469" y="604787"/>
                  <a:pt x="23908" y="607227"/>
                  <a:pt x="26592" y="609911"/>
                </a:cubicBezTo>
                <a:cubicBezTo>
                  <a:pt x="31715" y="615034"/>
                  <a:pt x="37327" y="620889"/>
                  <a:pt x="48549" y="620889"/>
                </a:cubicBezTo>
                <a:cubicBezTo>
                  <a:pt x="59771" y="620889"/>
                  <a:pt x="65382" y="615034"/>
                  <a:pt x="70506" y="609911"/>
                </a:cubicBezTo>
                <a:cubicBezTo>
                  <a:pt x="75385" y="605031"/>
                  <a:pt x="79532" y="600640"/>
                  <a:pt x="88071" y="600640"/>
                </a:cubicBezTo>
                <a:cubicBezTo>
                  <a:pt x="96610" y="600640"/>
                  <a:pt x="100513" y="605031"/>
                  <a:pt x="105149" y="609911"/>
                </a:cubicBezTo>
                <a:cubicBezTo>
                  <a:pt x="110272" y="615034"/>
                  <a:pt x="115883" y="620889"/>
                  <a:pt x="127105" y="620889"/>
                </a:cubicBezTo>
                <a:cubicBezTo>
                  <a:pt x="138328" y="620889"/>
                  <a:pt x="143939" y="615034"/>
                  <a:pt x="149062" y="609911"/>
                </a:cubicBezTo>
                <a:cubicBezTo>
                  <a:pt x="153941" y="605031"/>
                  <a:pt x="158089" y="600640"/>
                  <a:pt x="166627" y="600640"/>
                </a:cubicBezTo>
                <a:cubicBezTo>
                  <a:pt x="175166" y="600640"/>
                  <a:pt x="179314" y="604787"/>
                  <a:pt x="184193" y="609911"/>
                </a:cubicBezTo>
                <a:cubicBezTo>
                  <a:pt x="189316" y="615034"/>
                  <a:pt x="194927" y="620889"/>
                  <a:pt x="206150" y="620889"/>
                </a:cubicBezTo>
                <a:cubicBezTo>
                  <a:pt x="217372" y="620889"/>
                  <a:pt x="222983" y="615034"/>
                  <a:pt x="228106" y="609911"/>
                </a:cubicBezTo>
                <a:cubicBezTo>
                  <a:pt x="232986" y="605031"/>
                  <a:pt x="237133" y="600640"/>
                  <a:pt x="245672" y="600640"/>
                </a:cubicBezTo>
                <a:cubicBezTo>
                  <a:pt x="254211" y="600640"/>
                  <a:pt x="258358" y="604787"/>
                  <a:pt x="263237" y="609911"/>
                </a:cubicBezTo>
                <a:cubicBezTo>
                  <a:pt x="268360" y="615034"/>
                  <a:pt x="273972" y="620889"/>
                  <a:pt x="285194" y="620889"/>
                </a:cubicBezTo>
                <a:cubicBezTo>
                  <a:pt x="296416" y="620889"/>
                  <a:pt x="302028" y="615034"/>
                  <a:pt x="307151" y="609911"/>
                </a:cubicBezTo>
                <a:cubicBezTo>
                  <a:pt x="312030" y="605031"/>
                  <a:pt x="316177" y="600640"/>
                  <a:pt x="324716" y="600640"/>
                </a:cubicBezTo>
                <a:cubicBezTo>
                  <a:pt x="333255" y="600640"/>
                  <a:pt x="337402" y="604787"/>
                  <a:pt x="342282" y="609911"/>
                </a:cubicBezTo>
                <a:cubicBezTo>
                  <a:pt x="347405" y="615034"/>
                  <a:pt x="353016" y="620889"/>
                  <a:pt x="364238" y="620889"/>
                </a:cubicBezTo>
                <a:cubicBezTo>
                  <a:pt x="375461" y="620889"/>
                  <a:pt x="381072" y="615034"/>
                  <a:pt x="386195" y="609911"/>
                </a:cubicBezTo>
                <a:cubicBezTo>
                  <a:pt x="391074" y="605031"/>
                  <a:pt x="395222" y="600640"/>
                  <a:pt x="403761" y="600640"/>
                </a:cubicBezTo>
                <a:cubicBezTo>
                  <a:pt x="412299" y="600640"/>
                  <a:pt x="416447" y="604787"/>
                  <a:pt x="421326" y="609911"/>
                </a:cubicBezTo>
                <a:cubicBezTo>
                  <a:pt x="426449" y="615034"/>
                  <a:pt x="432060" y="620889"/>
                  <a:pt x="443283" y="620889"/>
                </a:cubicBezTo>
                <a:cubicBezTo>
                  <a:pt x="454505" y="620889"/>
                  <a:pt x="460116" y="615034"/>
                  <a:pt x="465239" y="609911"/>
                </a:cubicBezTo>
                <a:cubicBezTo>
                  <a:pt x="470119" y="605031"/>
                  <a:pt x="474266" y="600640"/>
                  <a:pt x="482805" y="600640"/>
                </a:cubicBezTo>
                <a:cubicBezTo>
                  <a:pt x="491344" y="600640"/>
                  <a:pt x="495491" y="604787"/>
                  <a:pt x="500370" y="609911"/>
                </a:cubicBezTo>
                <a:cubicBezTo>
                  <a:pt x="505494" y="615034"/>
                  <a:pt x="511105" y="620889"/>
                  <a:pt x="522327" y="620889"/>
                </a:cubicBezTo>
                <a:cubicBezTo>
                  <a:pt x="533549" y="620889"/>
                  <a:pt x="539161" y="615034"/>
                  <a:pt x="544284" y="609911"/>
                </a:cubicBezTo>
                <a:cubicBezTo>
                  <a:pt x="549163" y="605031"/>
                  <a:pt x="553311" y="600640"/>
                  <a:pt x="561849" y="600640"/>
                </a:cubicBezTo>
                <a:cubicBezTo>
                  <a:pt x="570388" y="600640"/>
                  <a:pt x="574535" y="604787"/>
                  <a:pt x="579415" y="609911"/>
                </a:cubicBezTo>
                <a:cubicBezTo>
                  <a:pt x="584538" y="615034"/>
                  <a:pt x="590149" y="620889"/>
                  <a:pt x="601371" y="620889"/>
                </a:cubicBezTo>
                <a:cubicBezTo>
                  <a:pt x="612594" y="620889"/>
                  <a:pt x="618205" y="615034"/>
                  <a:pt x="623328" y="609911"/>
                </a:cubicBezTo>
                <a:cubicBezTo>
                  <a:pt x="626012" y="607227"/>
                  <a:pt x="628451" y="604787"/>
                  <a:pt x="631623" y="603080"/>
                </a:cubicBezTo>
                <a:lnTo>
                  <a:pt x="631623" y="639430"/>
                </a:lnTo>
                <a:cubicBezTo>
                  <a:pt x="626256" y="641626"/>
                  <a:pt x="622352" y="645285"/>
                  <a:pt x="618937" y="648701"/>
                </a:cubicBezTo>
                <a:cubicBezTo>
                  <a:pt x="614058" y="653580"/>
                  <a:pt x="609910" y="657971"/>
                  <a:pt x="601371" y="657971"/>
                </a:cubicBezTo>
                <a:cubicBezTo>
                  <a:pt x="592833" y="657971"/>
                  <a:pt x="588685" y="653824"/>
                  <a:pt x="583806" y="648701"/>
                </a:cubicBezTo>
                <a:cubicBezTo>
                  <a:pt x="578683" y="643578"/>
                  <a:pt x="573072" y="637722"/>
                  <a:pt x="561849" y="637722"/>
                </a:cubicBezTo>
                <a:cubicBezTo>
                  <a:pt x="550627" y="637722"/>
                  <a:pt x="545016" y="643578"/>
                  <a:pt x="539892" y="648701"/>
                </a:cubicBezTo>
                <a:cubicBezTo>
                  <a:pt x="535013" y="653580"/>
                  <a:pt x="530866" y="657971"/>
                  <a:pt x="522327" y="657971"/>
                </a:cubicBezTo>
                <a:cubicBezTo>
                  <a:pt x="513788" y="657971"/>
                  <a:pt x="509641" y="653824"/>
                  <a:pt x="504762" y="648701"/>
                </a:cubicBezTo>
                <a:cubicBezTo>
                  <a:pt x="499638" y="643578"/>
                  <a:pt x="494027" y="637722"/>
                  <a:pt x="482805" y="637722"/>
                </a:cubicBezTo>
                <a:cubicBezTo>
                  <a:pt x="471583" y="637722"/>
                  <a:pt x="465971" y="643578"/>
                  <a:pt x="460848" y="648701"/>
                </a:cubicBezTo>
                <a:cubicBezTo>
                  <a:pt x="455969" y="653580"/>
                  <a:pt x="451821" y="657971"/>
                  <a:pt x="443283" y="657971"/>
                </a:cubicBezTo>
                <a:cubicBezTo>
                  <a:pt x="434744" y="657971"/>
                  <a:pt x="430597" y="653824"/>
                  <a:pt x="425717" y="648701"/>
                </a:cubicBezTo>
                <a:cubicBezTo>
                  <a:pt x="420594" y="643578"/>
                  <a:pt x="414983" y="637722"/>
                  <a:pt x="403761" y="637722"/>
                </a:cubicBezTo>
                <a:cubicBezTo>
                  <a:pt x="392538" y="637722"/>
                  <a:pt x="386927" y="643578"/>
                  <a:pt x="381804" y="648701"/>
                </a:cubicBezTo>
                <a:cubicBezTo>
                  <a:pt x="376924" y="653580"/>
                  <a:pt x="372777" y="657971"/>
                  <a:pt x="364238" y="657971"/>
                </a:cubicBezTo>
                <a:cubicBezTo>
                  <a:pt x="355700" y="657971"/>
                  <a:pt x="351552" y="653824"/>
                  <a:pt x="346673" y="648701"/>
                </a:cubicBezTo>
                <a:cubicBezTo>
                  <a:pt x="341550" y="643578"/>
                  <a:pt x="335939" y="637722"/>
                  <a:pt x="324716" y="637722"/>
                </a:cubicBezTo>
                <a:cubicBezTo>
                  <a:pt x="313494" y="637722"/>
                  <a:pt x="307883" y="643578"/>
                  <a:pt x="302759" y="648701"/>
                </a:cubicBezTo>
                <a:cubicBezTo>
                  <a:pt x="297880" y="653580"/>
                  <a:pt x="293733" y="657971"/>
                  <a:pt x="285194" y="657971"/>
                </a:cubicBezTo>
                <a:cubicBezTo>
                  <a:pt x="276655" y="657971"/>
                  <a:pt x="272508" y="653824"/>
                  <a:pt x="267629" y="648701"/>
                </a:cubicBezTo>
                <a:cubicBezTo>
                  <a:pt x="262505" y="643578"/>
                  <a:pt x="256894" y="637722"/>
                  <a:pt x="245672" y="637722"/>
                </a:cubicBezTo>
                <a:cubicBezTo>
                  <a:pt x="234449" y="637722"/>
                  <a:pt x="228838" y="643578"/>
                  <a:pt x="223715" y="648701"/>
                </a:cubicBezTo>
                <a:cubicBezTo>
                  <a:pt x="218836" y="653580"/>
                  <a:pt x="214688" y="657971"/>
                  <a:pt x="206150" y="657971"/>
                </a:cubicBezTo>
                <a:cubicBezTo>
                  <a:pt x="197611" y="657971"/>
                  <a:pt x="193463" y="653824"/>
                  <a:pt x="188584" y="648701"/>
                </a:cubicBezTo>
                <a:cubicBezTo>
                  <a:pt x="183461" y="643578"/>
                  <a:pt x="177850" y="637722"/>
                  <a:pt x="166627" y="637722"/>
                </a:cubicBezTo>
                <a:cubicBezTo>
                  <a:pt x="155405" y="637722"/>
                  <a:pt x="149794" y="643578"/>
                  <a:pt x="144671" y="648701"/>
                </a:cubicBezTo>
                <a:cubicBezTo>
                  <a:pt x="139791" y="653580"/>
                  <a:pt x="135644" y="657971"/>
                  <a:pt x="127105" y="657971"/>
                </a:cubicBezTo>
                <a:cubicBezTo>
                  <a:pt x="118567" y="657971"/>
                  <a:pt x="114419" y="653824"/>
                  <a:pt x="109540" y="648701"/>
                </a:cubicBezTo>
                <a:cubicBezTo>
                  <a:pt x="104417" y="643578"/>
                  <a:pt x="98805" y="637722"/>
                  <a:pt x="87583" y="637722"/>
                </a:cubicBezTo>
                <a:cubicBezTo>
                  <a:pt x="76361" y="637722"/>
                  <a:pt x="70750" y="643578"/>
                  <a:pt x="65626" y="648701"/>
                </a:cubicBezTo>
                <a:cubicBezTo>
                  <a:pt x="60747" y="653580"/>
                  <a:pt x="56600" y="657971"/>
                  <a:pt x="48061" y="657971"/>
                </a:cubicBezTo>
                <a:cubicBezTo>
                  <a:pt x="39522" y="657971"/>
                  <a:pt x="35375" y="653824"/>
                  <a:pt x="30496" y="648701"/>
                </a:cubicBezTo>
                <a:cubicBezTo>
                  <a:pt x="27080" y="645285"/>
                  <a:pt x="23177" y="641626"/>
                  <a:pt x="17809" y="639430"/>
                </a:cubicBezTo>
                <a:lnTo>
                  <a:pt x="17809" y="603080"/>
                </a:lnTo>
                <a:close/>
                <a:moveTo>
                  <a:pt x="647481" y="605519"/>
                </a:moveTo>
                <a:cubicBezTo>
                  <a:pt x="648213" y="606007"/>
                  <a:pt x="649188" y="606739"/>
                  <a:pt x="650164" y="606983"/>
                </a:cubicBezTo>
                <a:cubicBezTo>
                  <a:pt x="650408" y="606983"/>
                  <a:pt x="650652" y="606983"/>
                  <a:pt x="650652" y="606983"/>
                </a:cubicBezTo>
                <a:cubicBezTo>
                  <a:pt x="652604" y="606983"/>
                  <a:pt x="654312" y="606007"/>
                  <a:pt x="656263" y="604055"/>
                </a:cubicBezTo>
                <a:cubicBezTo>
                  <a:pt x="660899" y="599420"/>
                  <a:pt x="662850" y="591857"/>
                  <a:pt x="665046" y="584538"/>
                </a:cubicBezTo>
                <a:cubicBezTo>
                  <a:pt x="666998" y="577951"/>
                  <a:pt x="668949" y="571120"/>
                  <a:pt x="672121" y="567705"/>
                </a:cubicBezTo>
                <a:cubicBezTo>
                  <a:pt x="672853" y="566973"/>
                  <a:pt x="673341" y="566729"/>
                  <a:pt x="673341" y="566729"/>
                </a:cubicBezTo>
                <a:cubicBezTo>
                  <a:pt x="673829" y="566973"/>
                  <a:pt x="674805" y="568437"/>
                  <a:pt x="675293" y="569412"/>
                </a:cubicBezTo>
                <a:cubicBezTo>
                  <a:pt x="676756" y="571608"/>
                  <a:pt x="678464" y="574536"/>
                  <a:pt x="681636" y="574780"/>
                </a:cubicBezTo>
                <a:cubicBezTo>
                  <a:pt x="683831" y="575024"/>
                  <a:pt x="685783" y="574048"/>
                  <a:pt x="687735" y="571852"/>
                </a:cubicBezTo>
                <a:cubicBezTo>
                  <a:pt x="692370" y="567217"/>
                  <a:pt x="694322" y="559654"/>
                  <a:pt x="696517" y="552335"/>
                </a:cubicBezTo>
                <a:cubicBezTo>
                  <a:pt x="698469" y="545748"/>
                  <a:pt x="700421" y="538917"/>
                  <a:pt x="703592" y="535501"/>
                </a:cubicBezTo>
                <a:cubicBezTo>
                  <a:pt x="704324" y="534770"/>
                  <a:pt x="704812" y="534526"/>
                  <a:pt x="704812" y="534526"/>
                </a:cubicBezTo>
                <a:cubicBezTo>
                  <a:pt x="705788" y="534282"/>
                  <a:pt x="706764" y="535745"/>
                  <a:pt x="707496" y="536721"/>
                </a:cubicBezTo>
                <a:cubicBezTo>
                  <a:pt x="708960" y="538917"/>
                  <a:pt x="710667" y="541844"/>
                  <a:pt x="713839" y="542088"/>
                </a:cubicBezTo>
                <a:cubicBezTo>
                  <a:pt x="715791" y="542332"/>
                  <a:pt x="717986" y="541357"/>
                  <a:pt x="719938" y="539161"/>
                </a:cubicBezTo>
                <a:cubicBezTo>
                  <a:pt x="724573" y="534526"/>
                  <a:pt x="726525" y="526963"/>
                  <a:pt x="728721" y="519644"/>
                </a:cubicBezTo>
                <a:cubicBezTo>
                  <a:pt x="730672" y="513057"/>
                  <a:pt x="732624" y="506226"/>
                  <a:pt x="736040" y="502810"/>
                </a:cubicBezTo>
                <a:cubicBezTo>
                  <a:pt x="736771" y="502078"/>
                  <a:pt x="737259" y="501834"/>
                  <a:pt x="737259" y="501834"/>
                </a:cubicBezTo>
                <a:cubicBezTo>
                  <a:pt x="737747" y="502078"/>
                  <a:pt x="738723" y="503542"/>
                  <a:pt x="739211" y="504518"/>
                </a:cubicBezTo>
                <a:cubicBezTo>
                  <a:pt x="740675" y="506714"/>
                  <a:pt x="742383" y="509641"/>
                  <a:pt x="745798" y="509885"/>
                </a:cubicBezTo>
                <a:cubicBezTo>
                  <a:pt x="747750" y="510129"/>
                  <a:pt x="749946" y="509153"/>
                  <a:pt x="751897" y="506958"/>
                </a:cubicBezTo>
                <a:cubicBezTo>
                  <a:pt x="756533" y="502322"/>
                  <a:pt x="758484" y="494759"/>
                  <a:pt x="760680" y="487440"/>
                </a:cubicBezTo>
                <a:cubicBezTo>
                  <a:pt x="762632" y="480853"/>
                  <a:pt x="764583" y="474022"/>
                  <a:pt x="767999" y="470607"/>
                </a:cubicBezTo>
                <a:cubicBezTo>
                  <a:pt x="768731" y="469875"/>
                  <a:pt x="769219" y="469631"/>
                  <a:pt x="769219" y="469631"/>
                </a:cubicBezTo>
                <a:cubicBezTo>
                  <a:pt x="769707" y="469875"/>
                  <a:pt x="770682" y="471339"/>
                  <a:pt x="771170" y="472315"/>
                </a:cubicBezTo>
                <a:cubicBezTo>
                  <a:pt x="772634" y="474510"/>
                  <a:pt x="774342" y="477438"/>
                  <a:pt x="777513" y="477682"/>
                </a:cubicBezTo>
                <a:cubicBezTo>
                  <a:pt x="779465" y="477926"/>
                  <a:pt x="781661" y="476950"/>
                  <a:pt x="783613" y="474754"/>
                </a:cubicBezTo>
                <a:cubicBezTo>
                  <a:pt x="788248" y="470119"/>
                  <a:pt x="790200" y="462556"/>
                  <a:pt x="792395" y="455237"/>
                </a:cubicBezTo>
                <a:cubicBezTo>
                  <a:pt x="794347" y="448650"/>
                  <a:pt x="796299" y="441819"/>
                  <a:pt x="799470" y="438404"/>
                </a:cubicBezTo>
                <a:cubicBezTo>
                  <a:pt x="800202" y="437672"/>
                  <a:pt x="800690" y="437428"/>
                  <a:pt x="800690" y="437428"/>
                </a:cubicBezTo>
                <a:cubicBezTo>
                  <a:pt x="801178" y="437672"/>
                  <a:pt x="802154" y="439136"/>
                  <a:pt x="802642" y="440111"/>
                </a:cubicBezTo>
                <a:cubicBezTo>
                  <a:pt x="804106" y="442307"/>
                  <a:pt x="805813" y="445235"/>
                  <a:pt x="808985" y="445479"/>
                </a:cubicBezTo>
                <a:cubicBezTo>
                  <a:pt x="811181" y="445723"/>
                  <a:pt x="813132" y="444747"/>
                  <a:pt x="815084" y="442551"/>
                </a:cubicBezTo>
                <a:cubicBezTo>
                  <a:pt x="819719" y="437916"/>
                  <a:pt x="821671" y="430353"/>
                  <a:pt x="823867" y="423034"/>
                </a:cubicBezTo>
                <a:cubicBezTo>
                  <a:pt x="825818" y="416447"/>
                  <a:pt x="827526" y="409616"/>
                  <a:pt x="830942" y="406200"/>
                </a:cubicBezTo>
                <a:cubicBezTo>
                  <a:pt x="831673" y="405469"/>
                  <a:pt x="832161" y="405225"/>
                  <a:pt x="832161" y="405225"/>
                </a:cubicBezTo>
                <a:cubicBezTo>
                  <a:pt x="832649" y="405469"/>
                  <a:pt x="833625" y="406932"/>
                  <a:pt x="834113" y="407908"/>
                </a:cubicBezTo>
                <a:cubicBezTo>
                  <a:pt x="835577" y="410104"/>
                  <a:pt x="837285" y="413031"/>
                  <a:pt x="840456" y="413275"/>
                </a:cubicBezTo>
                <a:cubicBezTo>
                  <a:pt x="842164" y="413519"/>
                  <a:pt x="844604" y="412543"/>
                  <a:pt x="846555" y="410348"/>
                </a:cubicBezTo>
                <a:cubicBezTo>
                  <a:pt x="851191" y="405712"/>
                  <a:pt x="853142" y="398150"/>
                  <a:pt x="855338" y="390831"/>
                </a:cubicBezTo>
                <a:cubicBezTo>
                  <a:pt x="857290" y="384244"/>
                  <a:pt x="859241" y="377413"/>
                  <a:pt x="862657" y="373997"/>
                </a:cubicBezTo>
                <a:cubicBezTo>
                  <a:pt x="863389" y="373265"/>
                  <a:pt x="863877" y="373021"/>
                  <a:pt x="863877" y="373021"/>
                </a:cubicBezTo>
                <a:cubicBezTo>
                  <a:pt x="864365" y="373265"/>
                  <a:pt x="865341" y="374729"/>
                  <a:pt x="865829" y="375705"/>
                </a:cubicBezTo>
                <a:cubicBezTo>
                  <a:pt x="867292" y="377901"/>
                  <a:pt x="869000" y="380828"/>
                  <a:pt x="872415" y="381072"/>
                </a:cubicBezTo>
                <a:cubicBezTo>
                  <a:pt x="874367" y="381316"/>
                  <a:pt x="876563" y="380340"/>
                  <a:pt x="878515" y="378145"/>
                </a:cubicBezTo>
                <a:cubicBezTo>
                  <a:pt x="880466" y="376193"/>
                  <a:pt x="881930" y="373509"/>
                  <a:pt x="883150" y="370582"/>
                </a:cubicBezTo>
                <a:lnTo>
                  <a:pt x="883150" y="394490"/>
                </a:lnTo>
                <a:cubicBezTo>
                  <a:pt x="882662" y="396442"/>
                  <a:pt x="881930" y="398150"/>
                  <a:pt x="881442" y="400101"/>
                </a:cubicBezTo>
                <a:cubicBezTo>
                  <a:pt x="879490" y="406688"/>
                  <a:pt x="877539" y="413519"/>
                  <a:pt x="874367" y="416935"/>
                </a:cubicBezTo>
                <a:cubicBezTo>
                  <a:pt x="873635" y="417667"/>
                  <a:pt x="873147" y="417911"/>
                  <a:pt x="873147" y="417911"/>
                </a:cubicBezTo>
                <a:cubicBezTo>
                  <a:pt x="872659" y="417667"/>
                  <a:pt x="871684" y="416203"/>
                  <a:pt x="871196" y="415227"/>
                </a:cubicBezTo>
                <a:cubicBezTo>
                  <a:pt x="869732" y="413031"/>
                  <a:pt x="868024" y="410104"/>
                  <a:pt x="864853" y="409860"/>
                </a:cubicBezTo>
                <a:cubicBezTo>
                  <a:pt x="862657" y="409372"/>
                  <a:pt x="860705" y="410592"/>
                  <a:pt x="858754" y="412787"/>
                </a:cubicBezTo>
                <a:cubicBezTo>
                  <a:pt x="854118" y="417423"/>
                  <a:pt x="852166" y="424986"/>
                  <a:pt x="849971" y="432305"/>
                </a:cubicBezTo>
                <a:cubicBezTo>
                  <a:pt x="848019" y="438892"/>
                  <a:pt x="846067" y="445723"/>
                  <a:pt x="842896" y="449138"/>
                </a:cubicBezTo>
                <a:cubicBezTo>
                  <a:pt x="842164" y="449870"/>
                  <a:pt x="841676" y="450114"/>
                  <a:pt x="841676" y="450114"/>
                </a:cubicBezTo>
                <a:cubicBezTo>
                  <a:pt x="841188" y="449870"/>
                  <a:pt x="840212" y="448406"/>
                  <a:pt x="839724" y="447430"/>
                </a:cubicBezTo>
                <a:cubicBezTo>
                  <a:pt x="838261" y="445235"/>
                  <a:pt x="836553" y="442307"/>
                  <a:pt x="833137" y="442063"/>
                </a:cubicBezTo>
                <a:cubicBezTo>
                  <a:pt x="830942" y="441819"/>
                  <a:pt x="828990" y="442795"/>
                  <a:pt x="827038" y="444991"/>
                </a:cubicBezTo>
                <a:cubicBezTo>
                  <a:pt x="822403" y="449626"/>
                  <a:pt x="820451" y="457189"/>
                  <a:pt x="818255" y="464508"/>
                </a:cubicBezTo>
                <a:cubicBezTo>
                  <a:pt x="816304" y="471095"/>
                  <a:pt x="814352" y="477926"/>
                  <a:pt x="810937" y="481341"/>
                </a:cubicBezTo>
                <a:cubicBezTo>
                  <a:pt x="810205" y="482073"/>
                  <a:pt x="809717" y="482317"/>
                  <a:pt x="809717" y="482317"/>
                </a:cubicBezTo>
                <a:cubicBezTo>
                  <a:pt x="809229" y="482073"/>
                  <a:pt x="808253" y="480609"/>
                  <a:pt x="807765" y="479634"/>
                </a:cubicBezTo>
                <a:cubicBezTo>
                  <a:pt x="806301" y="477438"/>
                  <a:pt x="804593" y="474510"/>
                  <a:pt x="801178" y="474266"/>
                </a:cubicBezTo>
                <a:cubicBezTo>
                  <a:pt x="798982" y="473778"/>
                  <a:pt x="797031" y="474998"/>
                  <a:pt x="795079" y="477194"/>
                </a:cubicBezTo>
                <a:cubicBezTo>
                  <a:pt x="790444" y="481829"/>
                  <a:pt x="788492" y="489392"/>
                  <a:pt x="786296" y="496711"/>
                </a:cubicBezTo>
                <a:cubicBezTo>
                  <a:pt x="784345" y="503298"/>
                  <a:pt x="782393" y="510129"/>
                  <a:pt x="778977" y="513545"/>
                </a:cubicBezTo>
                <a:cubicBezTo>
                  <a:pt x="778245" y="514277"/>
                  <a:pt x="777757" y="514521"/>
                  <a:pt x="777757" y="514521"/>
                </a:cubicBezTo>
                <a:cubicBezTo>
                  <a:pt x="777270" y="514277"/>
                  <a:pt x="776294" y="512813"/>
                  <a:pt x="775806" y="511837"/>
                </a:cubicBezTo>
                <a:cubicBezTo>
                  <a:pt x="774342" y="509641"/>
                  <a:pt x="772634" y="506714"/>
                  <a:pt x="769463" y="506470"/>
                </a:cubicBezTo>
                <a:cubicBezTo>
                  <a:pt x="767511" y="506226"/>
                  <a:pt x="765315" y="507202"/>
                  <a:pt x="763364" y="509397"/>
                </a:cubicBezTo>
                <a:cubicBezTo>
                  <a:pt x="758728" y="514033"/>
                  <a:pt x="756777" y="521595"/>
                  <a:pt x="754581" y="528914"/>
                </a:cubicBezTo>
                <a:cubicBezTo>
                  <a:pt x="752629" y="535501"/>
                  <a:pt x="750677" y="542332"/>
                  <a:pt x="747506" y="545748"/>
                </a:cubicBezTo>
                <a:cubicBezTo>
                  <a:pt x="746774" y="546480"/>
                  <a:pt x="746286" y="546724"/>
                  <a:pt x="746286" y="546724"/>
                </a:cubicBezTo>
                <a:cubicBezTo>
                  <a:pt x="745798" y="546480"/>
                  <a:pt x="744822" y="545016"/>
                  <a:pt x="744334" y="544040"/>
                </a:cubicBezTo>
                <a:cubicBezTo>
                  <a:pt x="742871" y="541844"/>
                  <a:pt x="741163" y="538917"/>
                  <a:pt x="737991" y="538673"/>
                </a:cubicBezTo>
                <a:cubicBezTo>
                  <a:pt x="736040" y="538673"/>
                  <a:pt x="733844" y="539405"/>
                  <a:pt x="731892" y="541601"/>
                </a:cubicBezTo>
                <a:cubicBezTo>
                  <a:pt x="727257" y="546236"/>
                  <a:pt x="725305" y="553799"/>
                  <a:pt x="723109" y="561118"/>
                </a:cubicBezTo>
                <a:cubicBezTo>
                  <a:pt x="721158" y="567705"/>
                  <a:pt x="719450" y="574536"/>
                  <a:pt x="716035" y="577951"/>
                </a:cubicBezTo>
                <a:cubicBezTo>
                  <a:pt x="715303" y="578683"/>
                  <a:pt x="714815" y="578927"/>
                  <a:pt x="714815" y="578927"/>
                </a:cubicBezTo>
                <a:cubicBezTo>
                  <a:pt x="714327" y="578683"/>
                  <a:pt x="713351" y="577219"/>
                  <a:pt x="712863" y="576243"/>
                </a:cubicBezTo>
                <a:cubicBezTo>
                  <a:pt x="711399" y="574048"/>
                  <a:pt x="709691" y="571120"/>
                  <a:pt x="706276" y="570876"/>
                </a:cubicBezTo>
                <a:cubicBezTo>
                  <a:pt x="704080" y="570632"/>
                  <a:pt x="702129" y="571608"/>
                  <a:pt x="700177" y="573804"/>
                </a:cubicBezTo>
                <a:cubicBezTo>
                  <a:pt x="695542" y="578439"/>
                  <a:pt x="693590" y="586002"/>
                  <a:pt x="691394" y="593321"/>
                </a:cubicBezTo>
                <a:cubicBezTo>
                  <a:pt x="689442" y="599908"/>
                  <a:pt x="687491" y="606739"/>
                  <a:pt x="684075" y="610154"/>
                </a:cubicBezTo>
                <a:cubicBezTo>
                  <a:pt x="683343" y="610886"/>
                  <a:pt x="682855" y="611130"/>
                  <a:pt x="682855" y="611130"/>
                </a:cubicBezTo>
                <a:cubicBezTo>
                  <a:pt x="682367" y="610886"/>
                  <a:pt x="681392" y="609423"/>
                  <a:pt x="680904" y="608447"/>
                </a:cubicBezTo>
                <a:cubicBezTo>
                  <a:pt x="679440" y="606251"/>
                  <a:pt x="677732" y="603323"/>
                  <a:pt x="674317" y="603080"/>
                </a:cubicBezTo>
                <a:cubicBezTo>
                  <a:pt x="672365" y="602836"/>
                  <a:pt x="670169" y="603811"/>
                  <a:pt x="668218" y="606007"/>
                </a:cubicBezTo>
                <a:cubicBezTo>
                  <a:pt x="663582" y="610642"/>
                  <a:pt x="661631" y="618205"/>
                  <a:pt x="659435" y="625524"/>
                </a:cubicBezTo>
                <a:cubicBezTo>
                  <a:pt x="657483" y="632111"/>
                  <a:pt x="655531" y="638942"/>
                  <a:pt x="652116" y="642358"/>
                </a:cubicBezTo>
                <a:cubicBezTo>
                  <a:pt x="651384" y="643090"/>
                  <a:pt x="650896" y="643334"/>
                  <a:pt x="650896" y="643334"/>
                </a:cubicBezTo>
                <a:cubicBezTo>
                  <a:pt x="650408" y="643090"/>
                  <a:pt x="649432" y="641626"/>
                  <a:pt x="648944" y="640650"/>
                </a:cubicBezTo>
                <a:cubicBezTo>
                  <a:pt x="648456" y="640162"/>
                  <a:pt x="647969" y="639430"/>
                  <a:pt x="647481" y="638942"/>
                </a:cubicBezTo>
                <a:lnTo>
                  <a:pt x="647481" y="605519"/>
                </a:lnTo>
                <a:close/>
                <a:moveTo>
                  <a:pt x="884126" y="221763"/>
                </a:moveTo>
                <a:cubicBezTo>
                  <a:pt x="883638" y="223715"/>
                  <a:pt x="882906" y="225423"/>
                  <a:pt x="882418" y="227375"/>
                </a:cubicBezTo>
                <a:cubicBezTo>
                  <a:pt x="880466" y="233962"/>
                  <a:pt x="878515" y="240793"/>
                  <a:pt x="875343" y="244208"/>
                </a:cubicBezTo>
                <a:cubicBezTo>
                  <a:pt x="874611" y="244940"/>
                  <a:pt x="874123" y="245184"/>
                  <a:pt x="874123" y="245184"/>
                </a:cubicBezTo>
                <a:cubicBezTo>
                  <a:pt x="873635" y="244940"/>
                  <a:pt x="872659" y="243476"/>
                  <a:pt x="872172" y="242500"/>
                </a:cubicBezTo>
                <a:cubicBezTo>
                  <a:pt x="870708" y="240305"/>
                  <a:pt x="869000" y="237377"/>
                  <a:pt x="865829" y="237133"/>
                </a:cubicBezTo>
                <a:cubicBezTo>
                  <a:pt x="863633" y="236889"/>
                  <a:pt x="861681" y="237865"/>
                  <a:pt x="859729" y="240061"/>
                </a:cubicBezTo>
                <a:cubicBezTo>
                  <a:pt x="855094" y="244696"/>
                  <a:pt x="853142" y="252259"/>
                  <a:pt x="850947" y="259578"/>
                </a:cubicBezTo>
                <a:cubicBezTo>
                  <a:pt x="848995" y="266165"/>
                  <a:pt x="847287" y="272996"/>
                  <a:pt x="843872" y="276411"/>
                </a:cubicBezTo>
                <a:cubicBezTo>
                  <a:pt x="843140" y="277143"/>
                  <a:pt x="842652" y="277387"/>
                  <a:pt x="842652" y="277387"/>
                </a:cubicBezTo>
                <a:cubicBezTo>
                  <a:pt x="842164" y="277143"/>
                  <a:pt x="841188" y="275680"/>
                  <a:pt x="840700" y="274704"/>
                </a:cubicBezTo>
                <a:cubicBezTo>
                  <a:pt x="839236" y="272508"/>
                  <a:pt x="837529" y="269580"/>
                  <a:pt x="834113" y="269336"/>
                </a:cubicBezTo>
                <a:cubicBezTo>
                  <a:pt x="831917" y="269093"/>
                  <a:pt x="829966" y="270068"/>
                  <a:pt x="828014" y="272264"/>
                </a:cubicBezTo>
                <a:cubicBezTo>
                  <a:pt x="823379" y="276899"/>
                  <a:pt x="821427" y="284462"/>
                  <a:pt x="819231" y="291781"/>
                </a:cubicBezTo>
                <a:cubicBezTo>
                  <a:pt x="817280" y="298368"/>
                  <a:pt x="815328" y="305199"/>
                  <a:pt x="811912" y="308615"/>
                </a:cubicBezTo>
                <a:cubicBezTo>
                  <a:pt x="811181" y="309347"/>
                  <a:pt x="810693" y="309591"/>
                  <a:pt x="810693" y="309591"/>
                </a:cubicBezTo>
                <a:cubicBezTo>
                  <a:pt x="810205" y="309347"/>
                  <a:pt x="809229" y="307883"/>
                  <a:pt x="808741" y="306907"/>
                </a:cubicBezTo>
                <a:cubicBezTo>
                  <a:pt x="807277" y="304711"/>
                  <a:pt x="805569" y="301784"/>
                  <a:pt x="802154" y="301540"/>
                </a:cubicBezTo>
                <a:cubicBezTo>
                  <a:pt x="799958" y="301296"/>
                  <a:pt x="798006" y="302272"/>
                  <a:pt x="796055" y="304467"/>
                </a:cubicBezTo>
                <a:cubicBezTo>
                  <a:pt x="791419" y="309103"/>
                  <a:pt x="789468" y="316666"/>
                  <a:pt x="787272" y="323984"/>
                </a:cubicBezTo>
                <a:cubicBezTo>
                  <a:pt x="785320" y="330572"/>
                  <a:pt x="783369" y="337402"/>
                  <a:pt x="779953" y="340818"/>
                </a:cubicBezTo>
                <a:cubicBezTo>
                  <a:pt x="779221" y="341550"/>
                  <a:pt x="778733" y="341794"/>
                  <a:pt x="778733" y="341794"/>
                </a:cubicBezTo>
                <a:cubicBezTo>
                  <a:pt x="778245" y="341550"/>
                  <a:pt x="777270" y="340086"/>
                  <a:pt x="776782" y="339110"/>
                </a:cubicBezTo>
                <a:cubicBezTo>
                  <a:pt x="775318" y="336915"/>
                  <a:pt x="773610" y="333987"/>
                  <a:pt x="770439" y="333743"/>
                </a:cubicBezTo>
                <a:cubicBezTo>
                  <a:pt x="768487" y="333499"/>
                  <a:pt x="766291" y="334475"/>
                  <a:pt x="764339" y="336671"/>
                </a:cubicBezTo>
                <a:cubicBezTo>
                  <a:pt x="759704" y="341306"/>
                  <a:pt x="757752" y="348869"/>
                  <a:pt x="755557" y="356188"/>
                </a:cubicBezTo>
                <a:cubicBezTo>
                  <a:pt x="753605" y="362775"/>
                  <a:pt x="751897" y="369606"/>
                  <a:pt x="748482" y="373021"/>
                </a:cubicBezTo>
                <a:cubicBezTo>
                  <a:pt x="747750" y="373753"/>
                  <a:pt x="747262" y="373997"/>
                  <a:pt x="747262" y="373997"/>
                </a:cubicBezTo>
                <a:cubicBezTo>
                  <a:pt x="746774" y="373753"/>
                  <a:pt x="745798" y="372289"/>
                  <a:pt x="745310" y="371314"/>
                </a:cubicBezTo>
                <a:cubicBezTo>
                  <a:pt x="743846" y="369118"/>
                  <a:pt x="742139" y="366190"/>
                  <a:pt x="738967" y="365946"/>
                </a:cubicBezTo>
                <a:cubicBezTo>
                  <a:pt x="736771" y="365702"/>
                  <a:pt x="734820" y="366678"/>
                  <a:pt x="732868" y="368874"/>
                </a:cubicBezTo>
                <a:cubicBezTo>
                  <a:pt x="728233" y="373509"/>
                  <a:pt x="726281" y="381072"/>
                  <a:pt x="724085" y="388391"/>
                </a:cubicBezTo>
                <a:cubicBezTo>
                  <a:pt x="722134" y="394978"/>
                  <a:pt x="720182" y="401809"/>
                  <a:pt x="717010" y="405225"/>
                </a:cubicBezTo>
                <a:cubicBezTo>
                  <a:pt x="716279" y="405956"/>
                  <a:pt x="715791" y="406200"/>
                  <a:pt x="715791" y="406200"/>
                </a:cubicBezTo>
                <a:cubicBezTo>
                  <a:pt x="715303" y="405956"/>
                  <a:pt x="714327" y="404493"/>
                  <a:pt x="713839" y="403517"/>
                </a:cubicBezTo>
                <a:cubicBezTo>
                  <a:pt x="712375" y="401321"/>
                  <a:pt x="710667" y="398394"/>
                  <a:pt x="707252" y="398150"/>
                </a:cubicBezTo>
                <a:cubicBezTo>
                  <a:pt x="705056" y="397906"/>
                  <a:pt x="703104" y="398881"/>
                  <a:pt x="701153" y="401077"/>
                </a:cubicBezTo>
                <a:cubicBezTo>
                  <a:pt x="696517" y="405712"/>
                  <a:pt x="694566" y="413275"/>
                  <a:pt x="692370" y="420594"/>
                </a:cubicBezTo>
                <a:cubicBezTo>
                  <a:pt x="690418" y="427181"/>
                  <a:pt x="688467" y="434012"/>
                  <a:pt x="685051" y="437428"/>
                </a:cubicBezTo>
                <a:cubicBezTo>
                  <a:pt x="683099" y="439136"/>
                  <a:pt x="682611" y="439380"/>
                  <a:pt x="682611" y="439380"/>
                </a:cubicBezTo>
                <a:cubicBezTo>
                  <a:pt x="682124" y="439136"/>
                  <a:pt x="681148" y="437672"/>
                  <a:pt x="680660" y="436696"/>
                </a:cubicBezTo>
                <a:cubicBezTo>
                  <a:pt x="679196" y="434500"/>
                  <a:pt x="677488" y="431573"/>
                  <a:pt x="674073" y="431329"/>
                </a:cubicBezTo>
                <a:cubicBezTo>
                  <a:pt x="672121" y="431085"/>
                  <a:pt x="669925" y="432061"/>
                  <a:pt x="667974" y="434256"/>
                </a:cubicBezTo>
                <a:cubicBezTo>
                  <a:pt x="663338" y="438892"/>
                  <a:pt x="661387" y="446454"/>
                  <a:pt x="659191" y="453773"/>
                </a:cubicBezTo>
                <a:cubicBezTo>
                  <a:pt x="657239" y="460360"/>
                  <a:pt x="655287" y="467191"/>
                  <a:pt x="651872" y="470607"/>
                </a:cubicBezTo>
                <a:cubicBezTo>
                  <a:pt x="651140" y="471339"/>
                  <a:pt x="650652" y="471583"/>
                  <a:pt x="650652" y="471583"/>
                </a:cubicBezTo>
                <a:cubicBezTo>
                  <a:pt x="650164" y="471339"/>
                  <a:pt x="649188" y="469875"/>
                  <a:pt x="648700" y="468899"/>
                </a:cubicBezTo>
                <a:cubicBezTo>
                  <a:pt x="648213" y="468411"/>
                  <a:pt x="647725" y="467679"/>
                  <a:pt x="647237" y="467191"/>
                </a:cubicBezTo>
                <a:lnTo>
                  <a:pt x="647237" y="434744"/>
                </a:lnTo>
                <a:lnTo>
                  <a:pt x="883882" y="198099"/>
                </a:lnTo>
                <a:lnTo>
                  <a:pt x="883882" y="221763"/>
                </a:lnTo>
                <a:close/>
                <a:moveTo>
                  <a:pt x="18297" y="646017"/>
                </a:moveTo>
                <a:cubicBezTo>
                  <a:pt x="21469" y="647725"/>
                  <a:pt x="23908" y="650165"/>
                  <a:pt x="26592" y="652848"/>
                </a:cubicBezTo>
                <a:cubicBezTo>
                  <a:pt x="31715" y="657971"/>
                  <a:pt x="37327" y="663827"/>
                  <a:pt x="48549" y="663827"/>
                </a:cubicBezTo>
                <a:cubicBezTo>
                  <a:pt x="59771" y="663827"/>
                  <a:pt x="65382" y="657971"/>
                  <a:pt x="70506" y="652848"/>
                </a:cubicBezTo>
                <a:cubicBezTo>
                  <a:pt x="75385" y="647969"/>
                  <a:pt x="79532" y="643578"/>
                  <a:pt x="88071" y="643578"/>
                </a:cubicBezTo>
                <a:cubicBezTo>
                  <a:pt x="96610" y="643578"/>
                  <a:pt x="100757" y="647725"/>
                  <a:pt x="105636" y="652848"/>
                </a:cubicBezTo>
                <a:cubicBezTo>
                  <a:pt x="110760" y="657971"/>
                  <a:pt x="116371" y="663827"/>
                  <a:pt x="127593" y="663827"/>
                </a:cubicBezTo>
                <a:cubicBezTo>
                  <a:pt x="138816" y="663827"/>
                  <a:pt x="144427" y="657971"/>
                  <a:pt x="149550" y="652848"/>
                </a:cubicBezTo>
                <a:cubicBezTo>
                  <a:pt x="154429" y="647969"/>
                  <a:pt x="158577" y="643578"/>
                  <a:pt x="167115" y="643578"/>
                </a:cubicBezTo>
                <a:cubicBezTo>
                  <a:pt x="175654" y="643578"/>
                  <a:pt x="179802" y="647725"/>
                  <a:pt x="184681" y="652848"/>
                </a:cubicBezTo>
                <a:cubicBezTo>
                  <a:pt x="189804" y="657971"/>
                  <a:pt x="195415" y="663827"/>
                  <a:pt x="206638" y="663827"/>
                </a:cubicBezTo>
                <a:cubicBezTo>
                  <a:pt x="217860" y="663827"/>
                  <a:pt x="223471" y="657971"/>
                  <a:pt x="228594" y="652848"/>
                </a:cubicBezTo>
                <a:cubicBezTo>
                  <a:pt x="233474" y="647969"/>
                  <a:pt x="237621" y="643578"/>
                  <a:pt x="246160" y="643578"/>
                </a:cubicBezTo>
                <a:cubicBezTo>
                  <a:pt x="254698" y="643578"/>
                  <a:pt x="258846" y="647725"/>
                  <a:pt x="263725" y="652848"/>
                </a:cubicBezTo>
                <a:cubicBezTo>
                  <a:pt x="268848" y="657971"/>
                  <a:pt x="274460" y="663827"/>
                  <a:pt x="285682" y="663827"/>
                </a:cubicBezTo>
                <a:cubicBezTo>
                  <a:pt x="296904" y="663827"/>
                  <a:pt x="302515" y="657971"/>
                  <a:pt x="307639" y="652848"/>
                </a:cubicBezTo>
                <a:cubicBezTo>
                  <a:pt x="312518" y="647969"/>
                  <a:pt x="316665" y="643578"/>
                  <a:pt x="325204" y="643578"/>
                </a:cubicBezTo>
                <a:cubicBezTo>
                  <a:pt x="333743" y="643578"/>
                  <a:pt x="337890" y="647725"/>
                  <a:pt x="342770" y="652848"/>
                </a:cubicBezTo>
                <a:cubicBezTo>
                  <a:pt x="347893" y="657971"/>
                  <a:pt x="353504" y="663827"/>
                  <a:pt x="364726" y="663827"/>
                </a:cubicBezTo>
                <a:cubicBezTo>
                  <a:pt x="375949" y="663827"/>
                  <a:pt x="381560" y="657971"/>
                  <a:pt x="386683" y="652848"/>
                </a:cubicBezTo>
                <a:cubicBezTo>
                  <a:pt x="391562" y="647969"/>
                  <a:pt x="395710" y="643578"/>
                  <a:pt x="404248" y="643578"/>
                </a:cubicBezTo>
                <a:cubicBezTo>
                  <a:pt x="412787" y="643578"/>
                  <a:pt x="416935" y="647725"/>
                  <a:pt x="421814" y="652848"/>
                </a:cubicBezTo>
                <a:cubicBezTo>
                  <a:pt x="426937" y="657971"/>
                  <a:pt x="432548" y="663827"/>
                  <a:pt x="443771" y="663827"/>
                </a:cubicBezTo>
                <a:cubicBezTo>
                  <a:pt x="454993" y="663827"/>
                  <a:pt x="460604" y="657971"/>
                  <a:pt x="465727" y="652848"/>
                </a:cubicBezTo>
                <a:cubicBezTo>
                  <a:pt x="470607" y="647969"/>
                  <a:pt x="474754" y="643578"/>
                  <a:pt x="483293" y="643578"/>
                </a:cubicBezTo>
                <a:cubicBezTo>
                  <a:pt x="491832" y="643578"/>
                  <a:pt x="495979" y="647725"/>
                  <a:pt x="500858" y="652848"/>
                </a:cubicBezTo>
                <a:cubicBezTo>
                  <a:pt x="505981" y="657971"/>
                  <a:pt x="511593" y="663827"/>
                  <a:pt x="522815" y="663827"/>
                </a:cubicBezTo>
                <a:cubicBezTo>
                  <a:pt x="534037" y="663827"/>
                  <a:pt x="539649" y="657971"/>
                  <a:pt x="544772" y="652848"/>
                </a:cubicBezTo>
                <a:cubicBezTo>
                  <a:pt x="549651" y="647969"/>
                  <a:pt x="553798" y="643578"/>
                  <a:pt x="562337" y="643578"/>
                </a:cubicBezTo>
                <a:cubicBezTo>
                  <a:pt x="570876" y="643578"/>
                  <a:pt x="575023" y="647725"/>
                  <a:pt x="579903" y="652848"/>
                </a:cubicBezTo>
                <a:cubicBezTo>
                  <a:pt x="585026" y="657971"/>
                  <a:pt x="590637" y="663827"/>
                  <a:pt x="601859" y="663827"/>
                </a:cubicBezTo>
                <a:cubicBezTo>
                  <a:pt x="613082" y="663827"/>
                  <a:pt x="618693" y="657971"/>
                  <a:pt x="623816" y="652848"/>
                </a:cubicBezTo>
                <a:cubicBezTo>
                  <a:pt x="626500" y="650165"/>
                  <a:pt x="628939" y="647725"/>
                  <a:pt x="632111" y="646017"/>
                </a:cubicBezTo>
                <a:lnTo>
                  <a:pt x="632111" y="682368"/>
                </a:lnTo>
                <a:cubicBezTo>
                  <a:pt x="626744" y="684564"/>
                  <a:pt x="622840" y="688223"/>
                  <a:pt x="619425" y="691639"/>
                </a:cubicBezTo>
                <a:cubicBezTo>
                  <a:pt x="614545" y="696518"/>
                  <a:pt x="610398" y="700909"/>
                  <a:pt x="601859" y="700909"/>
                </a:cubicBezTo>
                <a:cubicBezTo>
                  <a:pt x="593321" y="700909"/>
                  <a:pt x="589173" y="696762"/>
                  <a:pt x="584294" y="691639"/>
                </a:cubicBezTo>
                <a:cubicBezTo>
                  <a:pt x="579171" y="686515"/>
                  <a:pt x="573560" y="680660"/>
                  <a:pt x="562337" y="680660"/>
                </a:cubicBezTo>
                <a:cubicBezTo>
                  <a:pt x="551115" y="680660"/>
                  <a:pt x="545504" y="686515"/>
                  <a:pt x="540380" y="691639"/>
                </a:cubicBezTo>
                <a:cubicBezTo>
                  <a:pt x="535501" y="696518"/>
                  <a:pt x="531354" y="700909"/>
                  <a:pt x="522815" y="700909"/>
                </a:cubicBezTo>
                <a:cubicBezTo>
                  <a:pt x="514276" y="700909"/>
                  <a:pt x="510129" y="696762"/>
                  <a:pt x="505250" y="691639"/>
                </a:cubicBezTo>
                <a:cubicBezTo>
                  <a:pt x="500126" y="686515"/>
                  <a:pt x="494515" y="680660"/>
                  <a:pt x="483293" y="680660"/>
                </a:cubicBezTo>
                <a:cubicBezTo>
                  <a:pt x="472070" y="680660"/>
                  <a:pt x="466459" y="686515"/>
                  <a:pt x="461336" y="691639"/>
                </a:cubicBezTo>
                <a:cubicBezTo>
                  <a:pt x="456457" y="696518"/>
                  <a:pt x="452309" y="700909"/>
                  <a:pt x="443771" y="700909"/>
                </a:cubicBezTo>
                <a:cubicBezTo>
                  <a:pt x="435232" y="700909"/>
                  <a:pt x="431085" y="696762"/>
                  <a:pt x="426205" y="691639"/>
                </a:cubicBezTo>
                <a:cubicBezTo>
                  <a:pt x="421082" y="686515"/>
                  <a:pt x="415471" y="680660"/>
                  <a:pt x="404248" y="680660"/>
                </a:cubicBezTo>
                <a:cubicBezTo>
                  <a:pt x="393026" y="680660"/>
                  <a:pt x="387415" y="686515"/>
                  <a:pt x="382292" y="691639"/>
                </a:cubicBezTo>
                <a:cubicBezTo>
                  <a:pt x="377412" y="696518"/>
                  <a:pt x="373265" y="700909"/>
                  <a:pt x="364726" y="700909"/>
                </a:cubicBezTo>
                <a:cubicBezTo>
                  <a:pt x="356188" y="700909"/>
                  <a:pt x="352040" y="696762"/>
                  <a:pt x="347161" y="691639"/>
                </a:cubicBezTo>
                <a:cubicBezTo>
                  <a:pt x="342038" y="686515"/>
                  <a:pt x="336426" y="680660"/>
                  <a:pt x="325204" y="680660"/>
                </a:cubicBezTo>
                <a:cubicBezTo>
                  <a:pt x="313982" y="680660"/>
                  <a:pt x="308371" y="686515"/>
                  <a:pt x="303247" y="691639"/>
                </a:cubicBezTo>
                <a:cubicBezTo>
                  <a:pt x="298368" y="696518"/>
                  <a:pt x="294221" y="700909"/>
                  <a:pt x="285682" y="700909"/>
                </a:cubicBezTo>
                <a:cubicBezTo>
                  <a:pt x="277143" y="700909"/>
                  <a:pt x="272996" y="696762"/>
                  <a:pt x="268117" y="691639"/>
                </a:cubicBezTo>
                <a:cubicBezTo>
                  <a:pt x="262993" y="686515"/>
                  <a:pt x="257382" y="680660"/>
                  <a:pt x="246160" y="680660"/>
                </a:cubicBezTo>
                <a:cubicBezTo>
                  <a:pt x="234937" y="680660"/>
                  <a:pt x="229326" y="686515"/>
                  <a:pt x="224203" y="691639"/>
                </a:cubicBezTo>
                <a:cubicBezTo>
                  <a:pt x="219324" y="696518"/>
                  <a:pt x="215176" y="700909"/>
                  <a:pt x="206638" y="700909"/>
                </a:cubicBezTo>
                <a:cubicBezTo>
                  <a:pt x="198099" y="700909"/>
                  <a:pt x="193951" y="696762"/>
                  <a:pt x="189072" y="691639"/>
                </a:cubicBezTo>
                <a:cubicBezTo>
                  <a:pt x="183949" y="686515"/>
                  <a:pt x="178338" y="680660"/>
                  <a:pt x="167115" y="680660"/>
                </a:cubicBezTo>
                <a:cubicBezTo>
                  <a:pt x="155893" y="680660"/>
                  <a:pt x="150282" y="686515"/>
                  <a:pt x="145159" y="691639"/>
                </a:cubicBezTo>
                <a:cubicBezTo>
                  <a:pt x="140279" y="696518"/>
                  <a:pt x="136132" y="700909"/>
                  <a:pt x="127593" y="700909"/>
                </a:cubicBezTo>
                <a:cubicBezTo>
                  <a:pt x="119054" y="700909"/>
                  <a:pt x="114907" y="696762"/>
                  <a:pt x="110028" y="691639"/>
                </a:cubicBezTo>
                <a:cubicBezTo>
                  <a:pt x="104905" y="686515"/>
                  <a:pt x="99293" y="680660"/>
                  <a:pt x="88071" y="680660"/>
                </a:cubicBezTo>
                <a:cubicBezTo>
                  <a:pt x="76849" y="680660"/>
                  <a:pt x="71238" y="686515"/>
                  <a:pt x="66114" y="691639"/>
                </a:cubicBezTo>
                <a:cubicBezTo>
                  <a:pt x="61235" y="696518"/>
                  <a:pt x="57088" y="700909"/>
                  <a:pt x="48549" y="700909"/>
                </a:cubicBezTo>
                <a:cubicBezTo>
                  <a:pt x="40010" y="700909"/>
                  <a:pt x="35863" y="696762"/>
                  <a:pt x="30983" y="691639"/>
                </a:cubicBezTo>
                <a:cubicBezTo>
                  <a:pt x="27568" y="688223"/>
                  <a:pt x="23665" y="684564"/>
                  <a:pt x="18297" y="682368"/>
                </a:cubicBezTo>
                <a:lnTo>
                  <a:pt x="18297" y="646017"/>
                </a:lnTo>
                <a:close/>
                <a:moveTo>
                  <a:pt x="647481" y="648457"/>
                </a:moveTo>
                <a:cubicBezTo>
                  <a:pt x="648213" y="648945"/>
                  <a:pt x="649188" y="649677"/>
                  <a:pt x="650164" y="649921"/>
                </a:cubicBezTo>
                <a:cubicBezTo>
                  <a:pt x="650408" y="649921"/>
                  <a:pt x="650652" y="649921"/>
                  <a:pt x="650652" y="649921"/>
                </a:cubicBezTo>
                <a:cubicBezTo>
                  <a:pt x="652604" y="649921"/>
                  <a:pt x="654312" y="648945"/>
                  <a:pt x="656263" y="646993"/>
                </a:cubicBezTo>
                <a:cubicBezTo>
                  <a:pt x="660899" y="642358"/>
                  <a:pt x="662850" y="634795"/>
                  <a:pt x="665046" y="627476"/>
                </a:cubicBezTo>
                <a:cubicBezTo>
                  <a:pt x="666998" y="620889"/>
                  <a:pt x="668705" y="614058"/>
                  <a:pt x="672121" y="610642"/>
                </a:cubicBezTo>
                <a:cubicBezTo>
                  <a:pt x="672853" y="609911"/>
                  <a:pt x="673341" y="609667"/>
                  <a:pt x="673341" y="609667"/>
                </a:cubicBezTo>
                <a:cubicBezTo>
                  <a:pt x="673829" y="609911"/>
                  <a:pt x="674805" y="611374"/>
                  <a:pt x="675293" y="612350"/>
                </a:cubicBezTo>
                <a:cubicBezTo>
                  <a:pt x="676756" y="614546"/>
                  <a:pt x="678464" y="617473"/>
                  <a:pt x="681636" y="617717"/>
                </a:cubicBezTo>
                <a:cubicBezTo>
                  <a:pt x="683831" y="617961"/>
                  <a:pt x="685783" y="616985"/>
                  <a:pt x="687735" y="614790"/>
                </a:cubicBezTo>
                <a:cubicBezTo>
                  <a:pt x="692370" y="610154"/>
                  <a:pt x="694322" y="602592"/>
                  <a:pt x="696517" y="595273"/>
                </a:cubicBezTo>
                <a:cubicBezTo>
                  <a:pt x="698469" y="588686"/>
                  <a:pt x="700421" y="581855"/>
                  <a:pt x="703592" y="578439"/>
                </a:cubicBezTo>
                <a:cubicBezTo>
                  <a:pt x="704324" y="577707"/>
                  <a:pt x="704812" y="577463"/>
                  <a:pt x="704812" y="577463"/>
                </a:cubicBezTo>
                <a:cubicBezTo>
                  <a:pt x="705300" y="577707"/>
                  <a:pt x="706276" y="579171"/>
                  <a:pt x="706764" y="580147"/>
                </a:cubicBezTo>
                <a:cubicBezTo>
                  <a:pt x="708228" y="582343"/>
                  <a:pt x="709935" y="585270"/>
                  <a:pt x="713107" y="585514"/>
                </a:cubicBezTo>
                <a:cubicBezTo>
                  <a:pt x="714815" y="585758"/>
                  <a:pt x="717254" y="584782"/>
                  <a:pt x="719206" y="582587"/>
                </a:cubicBezTo>
                <a:cubicBezTo>
                  <a:pt x="723841" y="577951"/>
                  <a:pt x="725793" y="570388"/>
                  <a:pt x="727989" y="563069"/>
                </a:cubicBezTo>
                <a:cubicBezTo>
                  <a:pt x="729940" y="556482"/>
                  <a:pt x="731892" y="549651"/>
                  <a:pt x="735308" y="546236"/>
                </a:cubicBezTo>
                <a:cubicBezTo>
                  <a:pt x="736040" y="545504"/>
                  <a:pt x="736528" y="545260"/>
                  <a:pt x="736528" y="545260"/>
                </a:cubicBezTo>
                <a:cubicBezTo>
                  <a:pt x="737015" y="545504"/>
                  <a:pt x="737991" y="546968"/>
                  <a:pt x="738479" y="547944"/>
                </a:cubicBezTo>
                <a:cubicBezTo>
                  <a:pt x="739943" y="550139"/>
                  <a:pt x="741651" y="553067"/>
                  <a:pt x="745066" y="553311"/>
                </a:cubicBezTo>
                <a:cubicBezTo>
                  <a:pt x="747018" y="553555"/>
                  <a:pt x="749214" y="552579"/>
                  <a:pt x="751165" y="550383"/>
                </a:cubicBezTo>
                <a:cubicBezTo>
                  <a:pt x="755801" y="545748"/>
                  <a:pt x="757752" y="538185"/>
                  <a:pt x="759948" y="530866"/>
                </a:cubicBezTo>
                <a:cubicBezTo>
                  <a:pt x="761900" y="524279"/>
                  <a:pt x="763851" y="517448"/>
                  <a:pt x="767267" y="514033"/>
                </a:cubicBezTo>
                <a:cubicBezTo>
                  <a:pt x="767999" y="513301"/>
                  <a:pt x="768487" y="513057"/>
                  <a:pt x="768487" y="513057"/>
                </a:cubicBezTo>
                <a:cubicBezTo>
                  <a:pt x="768975" y="513301"/>
                  <a:pt x="769951" y="514764"/>
                  <a:pt x="770439" y="515740"/>
                </a:cubicBezTo>
                <a:cubicBezTo>
                  <a:pt x="771902" y="517936"/>
                  <a:pt x="773610" y="520864"/>
                  <a:pt x="776782" y="521108"/>
                </a:cubicBezTo>
                <a:cubicBezTo>
                  <a:pt x="778733" y="521352"/>
                  <a:pt x="780929" y="520376"/>
                  <a:pt x="782881" y="518180"/>
                </a:cubicBezTo>
                <a:cubicBezTo>
                  <a:pt x="787516" y="513545"/>
                  <a:pt x="789468" y="505982"/>
                  <a:pt x="791663" y="498663"/>
                </a:cubicBezTo>
                <a:cubicBezTo>
                  <a:pt x="793615" y="492076"/>
                  <a:pt x="795567" y="485245"/>
                  <a:pt x="798738" y="481829"/>
                </a:cubicBezTo>
                <a:cubicBezTo>
                  <a:pt x="799470" y="481097"/>
                  <a:pt x="799958" y="480853"/>
                  <a:pt x="799958" y="480853"/>
                </a:cubicBezTo>
                <a:cubicBezTo>
                  <a:pt x="800446" y="481097"/>
                  <a:pt x="801422" y="482561"/>
                  <a:pt x="801910" y="483537"/>
                </a:cubicBezTo>
                <a:cubicBezTo>
                  <a:pt x="803374" y="485733"/>
                  <a:pt x="805081" y="488660"/>
                  <a:pt x="808253" y="488904"/>
                </a:cubicBezTo>
                <a:cubicBezTo>
                  <a:pt x="809961" y="489148"/>
                  <a:pt x="812400" y="488172"/>
                  <a:pt x="814352" y="485977"/>
                </a:cubicBezTo>
                <a:cubicBezTo>
                  <a:pt x="818987" y="481341"/>
                  <a:pt x="820939" y="473778"/>
                  <a:pt x="823135" y="466460"/>
                </a:cubicBezTo>
                <a:cubicBezTo>
                  <a:pt x="825086" y="459873"/>
                  <a:pt x="827038" y="453042"/>
                  <a:pt x="830210" y="449626"/>
                </a:cubicBezTo>
                <a:cubicBezTo>
                  <a:pt x="830942" y="448894"/>
                  <a:pt x="831430" y="448650"/>
                  <a:pt x="831430" y="448650"/>
                </a:cubicBezTo>
                <a:cubicBezTo>
                  <a:pt x="831917" y="448894"/>
                  <a:pt x="832893" y="450358"/>
                  <a:pt x="833381" y="451334"/>
                </a:cubicBezTo>
                <a:cubicBezTo>
                  <a:pt x="834845" y="453529"/>
                  <a:pt x="836553" y="456457"/>
                  <a:pt x="839724" y="456701"/>
                </a:cubicBezTo>
                <a:cubicBezTo>
                  <a:pt x="841920" y="456945"/>
                  <a:pt x="843872" y="455969"/>
                  <a:pt x="845823" y="453773"/>
                </a:cubicBezTo>
                <a:cubicBezTo>
                  <a:pt x="850459" y="449138"/>
                  <a:pt x="852410" y="441575"/>
                  <a:pt x="854606" y="434256"/>
                </a:cubicBezTo>
                <a:cubicBezTo>
                  <a:pt x="856558" y="427669"/>
                  <a:pt x="858510" y="420838"/>
                  <a:pt x="861925" y="417423"/>
                </a:cubicBezTo>
                <a:cubicBezTo>
                  <a:pt x="862657" y="416691"/>
                  <a:pt x="863145" y="416447"/>
                  <a:pt x="863145" y="416447"/>
                </a:cubicBezTo>
                <a:cubicBezTo>
                  <a:pt x="863633" y="416691"/>
                  <a:pt x="864609" y="418155"/>
                  <a:pt x="865097" y="419131"/>
                </a:cubicBezTo>
                <a:cubicBezTo>
                  <a:pt x="866560" y="421326"/>
                  <a:pt x="868268" y="424254"/>
                  <a:pt x="871684" y="424498"/>
                </a:cubicBezTo>
                <a:cubicBezTo>
                  <a:pt x="873635" y="424742"/>
                  <a:pt x="875831" y="423766"/>
                  <a:pt x="877783" y="421570"/>
                </a:cubicBezTo>
                <a:cubicBezTo>
                  <a:pt x="879734" y="419618"/>
                  <a:pt x="881198" y="416691"/>
                  <a:pt x="882418" y="414007"/>
                </a:cubicBezTo>
                <a:lnTo>
                  <a:pt x="882418" y="437916"/>
                </a:lnTo>
                <a:cubicBezTo>
                  <a:pt x="881930" y="439867"/>
                  <a:pt x="881198" y="441575"/>
                  <a:pt x="880710" y="443527"/>
                </a:cubicBezTo>
                <a:cubicBezTo>
                  <a:pt x="878759" y="450114"/>
                  <a:pt x="876807" y="456945"/>
                  <a:pt x="873635" y="460360"/>
                </a:cubicBezTo>
                <a:cubicBezTo>
                  <a:pt x="872903" y="461092"/>
                  <a:pt x="872415" y="461336"/>
                  <a:pt x="872415" y="461336"/>
                </a:cubicBezTo>
                <a:cubicBezTo>
                  <a:pt x="871928" y="461092"/>
                  <a:pt x="870952" y="459629"/>
                  <a:pt x="870464" y="458653"/>
                </a:cubicBezTo>
                <a:cubicBezTo>
                  <a:pt x="869000" y="456457"/>
                  <a:pt x="867292" y="453529"/>
                  <a:pt x="864121" y="453285"/>
                </a:cubicBezTo>
                <a:cubicBezTo>
                  <a:pt x="861925" y="452798"/>
                  <a:pt x="859973" y="454017"/>
                  <a:pt x="858022" y="456213"/>
                </a:cubicBezTo>
                <a:cubicBezTo>
                  <a:pt x="853386" y="460848"/>
                  <a:pt x="851435" y="468411"/>
                  <a:pt x="849239" y="475730"/>
                </a:cubicBezTo>
                <a:cubicBezTo>
                  <a:pt x="847287" y="482317"/>
                  <a:pt x="845336" y="489148"/>
                  <a:pt x="842164" y="492564"/>
                </a:cubicBezTo>
                <a:cubicBezTo>
                  <a:pt x="841432" y="493296"/>
                  <a:pt x="840944" y="493540"/>
                  <a:pt x="840944" y="493540"/>
                </a:cubicBezTo>
                <a:cubicBezTo>
                  <a:pt x="840456" y="493296"/>
                  <a:pt x="839480" y="491832"/>
                  <a:pt x="838992" y="490856"/>
                </a:cubicBezTo>
                <a:cubicBezTo>
                  <a:pt x="837529" y="488660"/>
                  <a:pt x="835821" y="485733"/>
                  <a:pt x="832405" y="485489"/>
                </a:cubicBezTo>
                <a:cubicBezTo>
                  <a:pt x="830210" y="485245"/>
                  <a:pt x="828258" y="486221"/>
                  <a:pt x="826306" y="488416"/>
                </a:cubicBezTo>
                <a:cubicBezTo>
                  <a:pt x="821671" y="493052"/>
                  <a:pt x="819719" y="500615"/>
                  <a:pt x="817524" y="507933"/>
                </a:cubicBezTo>
                <a:cubicBezTo>
                  <a:pt x="815572" y="514521"/>
                  <a:pt x="813620" y="521352"/>
                  <a:pt x="810205" y="524767"/>
                </a:cubicBezTo>
                <a:cubicBezTo>
                  <a:pt x="809473" y="525499"/>
                  <a:pt x="808985" y="525743"/>
                  <a:pt x="808985" y="525743"/>
                </a:cubicBezTo>
                <a:cubicBezTo>
                  <a:pt x="808497" y="525499"/>
                  <a:pt x="807521" y="524035"/>
                  <a:pt x="807033" y="523059"/>
                </a:cubicBezTo>
                <a:cubicBezTo>
                  <a:pt x="805569" y="520864"/>
                  <a:pt x="803862" y="517936"/>
                  <a:pt x="800446" y="517692"/>
                </a:cubicBezTo>
                <a:cubicBezTo>
                  <a:pt x="798250" y="517204"/>
                  <a:pt x="796299" y="518424"/>
                  <a:pt x="794347" y="520620"/>
                </a:cubicBezTo>
                <a:cubicBezTo>
                  <a:pt x="789712" y="525255"/>
                  <a:pt x="787760" y="532818"/>
                  <a:pt x="785564" y="540137"/>
                </a:cubicBezTo>
                <a:cubicBezTo>
                  <a:pt x="783613" y="546724"/>
                  <a:pt x="781661" y="553555"/>
                  <a:pt x="778245" y="556970"/>
                </a:cubicBezTo>
                <a:cubicBezTo>
                  <a:pt x="777513" y="557702"/>
                  <a:pt x="777026" y="557946"/>
                  <a:pt x="777026" y="557946"/>
                </a:cubicBezTo>
                <a:cubicBezTo>
                  <a:pt x="776538" y="557702"/>
                  <a:pt x="775562" y="556238"/>
                  <a:pt x="775074" y="555263"/>
                </a:cubicBezTo>
                <a:cubicBezTo>
                  <a:pt x="773610" y="553067"/>
                  <a:pt x="771902" y="550139"/>
                  <a:pt x="768731" y="549895"/>
                </a:cubicBezTo>
                <a:cubicBezTo>
                  <a:pt x="766779" y="549651"/>
                  <a:pt x="764583" y="550627"/>
                  <a:pt x="762632" y="552823"/>
                </a:cubicBezTo>
                <a:cubicBezTo>
                  <a:pt x="757996" y="557458"/>
                  <a:pt x="756045" y="565021"/>
                  <a:pt x="753849" y="572340"/>
                </a:cubicBezTo>
                <a:cubicBezTo>
                  <a:pt x="751897" y="578927"/>
                  <a:pt x="750189" y="585758"/>
                  <a:pt x="746774" y="589174"/>
                </a:cubicBezTo>
                <a:cubicBezTo>
                  <a:pt x="746042" y="589905"/>
                  <a:pt x="745554" y="590149"/>
                  <a:pt x="745554" y="590149"/>
                </a:cubicBezTo>
                <a:cubicBezTo>
                  <a:pt x="745066" y="589905"/>
                  <a:pt x="744090" y="588442"/>
                  <a:pt x="743602" y="587466"/>
                </a:cubicBezTo>
                <a:cubicBezTo>
                  <a:pt x="742139" y="585270"/>
                  <a:pt x="740431" y="582343"/>
                  <a:pt x="737259" y="582099"/>
                </a:cubicBezTo>
                <a:cubicBezTo>
                  <a:pt x="735308" y="581855"/>
                  <a:pt x="733112" y="582830"/>
                  <a:pt x="731160" y="585026"/>
                </a:cubicBezTo>
                <a:cubicBezTo>
                  <a:pt x="726525" y="589661"/>
                  <a:pt x="724573" y="597224"/>
                  <a:pt x="722378" y="604543"/>
                </a:cubicBezTo>
                <a:cubicBezTo>
                  <a:pt x="720426" y="611130"/>
                  <a:pt x="718474" y="617961"/>
                  <a:pt x="715303" y="621377"/>
                </a:cubicBezTo>
                <a:cubicBezTo>
                  <a:pt x="714571" y="622109"/>
                  <a:pt x="714083" y="622353"/>
                  <a:pt x="714083" y="622353"/>
                </a:cubicBezTo>
                <a:cubicBezTo>
                  <a:pt x="713595" y="622109"/>
                  <a:pt x="712619" y="620645"/>
                  <a:pt x="712131" y="619669"/>
                </a:cubicBezTo>
                <a:cubicBezTo>
                  <a:pt x="710667" y="617473"/>
                  <a:pt x="708960" y="614546"/>
                  <a:pt x="705544" y="614302"/>
                </a:cubicBezTo>
                <a:cubicBezTo>
                  <a:pt x="703348" y="614058"/>
                  <a:pt x="701397" y="615034"/>
                  <a:pt x="699445" y="617229"/>
                </a:cubicBezTo>
                <a:cubicBezTo>
                  <a:pt x="694810" y="621865"/>
                  <a:pt x="692858" y="629428"/>
                  <a:pt x="690662" y="636747"/>
                </a:cubicBezTo>
                <a:cubicBezTo>
                  <a:pt x="688711" y="643334"/>
                  <a:pt x="686759" y="650165"/>
                  <a:pt x="683343" y="653580"/>
                </a:cubicBezTo>
                <a:cubicBezTo>
                  <a:pt x="682611" y="654312"/>
                  <a:pt x="682124" y="654556"/>
                  <a:pt x="682124" y="654556"/>
                </a:cubicBezTo>
                <a:cubicBezTo>
                  <a:pt x="681636" y="654312"/>
                  <a:pt x="680660" y="652848"/>
                  <a:pt x="680172" y="651872"/>
                </a:cubicBezTo>
                <a:cubicBezTo>
                  <a:pt x="678708" y="649677"/>
                  <a:pt x="677000" y="646749"/>
                  <a:pt x="673585" y="646505"/>
                </a:cubicBezTo>
                <a:cubicBezTo>
                  <a:pt x="671633" y="646261"/>
                  <a:pt x="669437" y="647237"/>
                  <a:pt x="667486" y="649433"/>
                </a:cubicBezTo>
                <a:cubicBezTo>
                  <a:pt x="662850" y="654068"/>
                  <a:pt x="660899" y="661631"/>
                  <a:pt x="658703" y="668950"/>
                </a:cubicBezTo>
                <a:cubicBezTo>
                  <a:pt x="656751" y="675537"/>
                  <a:pt x="654800" y="682368"/>
                  <a:pt x="651384" y="685783"/>
                </a:cubicBezTo>
                <a:cubicBezTo>
                  <a:pt x="650652" y="686515"/>
                  <a:pt x="650164" y="686759"/>
                  <a:pt x="650164" y="686759"/>
                </a:cubicBezTo>
                <a:cubicBezTo>
                  <a:pt x="649676" y="686515"/>
                  <a:pt x="648700" y="685051"/>
                  <a:pt x="648213" y="684076"/>
                </a:cubicBezTo>
                <a:cubicBezTo>
                  <a:pt x="647725" y="683588"/>
                  <a:pt x="647237" y="682856"/>
                  <a:pt x="646749" y="682368"/>
                </a:cubicBezTo>
                <a:lnTo>
                  <a:pt x="646749" y="648457"/>
                </a:lnTo>
                <a:close/>
                <a:moveTo>
                  <a:pt x="267873" y="185413"/>
                </a:moveTo>
                <a:lnTo>
                  <a:pt x="474510" y="185413"/>
                </a:lnTo>
                <a:lnTo>
                  <a:pt x="474510" y="273972"/>
                </a:lnTo>
                <a:lnTo>
                  <a:pt x="456701" y="256162"/>
                </a:lnTo>
                <a:cubicBezTo>
                  <a:pt x="453041" y="252503"/>
                  <a:pt x="447430" y="252503"/>
                  <a:pt x="443771" y="256162"/>
                </a:cubicBezTo>
                <a:cubicBezTo>
                  <a:pt x="440111" y="259822"/>
                  <a:pt x="440111" y="265433"/>
                  <a:pt x="443771" y="269093"/>
                </a:cubicBezTo>
                <a:lnTo>
                  <a:pt x="477194" y="302516"/>
                </a:lnTo>
                <a:cubicBezTo>
                  <a:pt x="477194" y="302516"/>
                  <a:pt x="477194" y="302516"/>
                  <a:pt x="477194" y="302516"/>
                </a:cubicBezTo>
                <a:cubicBezTo>
                  <a:pt x="478901" y="304223"/>
                  <a:pt x="481097" y="305199"/>
                  <a:pt x="483537" y="305199"/>
                </a:cubicBezTo>
                <a:cubicBezTo>
                  <a:pt x="485976" y="305199"/>
                  <a:pt x="488172" y="304223"/>
                  <a:pt x="489880" y="302516"/>
                </a:cubicBezTo>
                <a:cubicBezTo>
                  <a:pt x="489880" y="302516"/>
                  <a:pt x="489880" y="302516"/>
                  <a:pt x="489880" y="302516"/>
                </a:cubicBezTo>
                <a:lnTo>
                  <a:pt x="523303" y="269093"/>
                </a:lnTo>
                <a:cubicBezTo>
                  <a:pt x="526962" y="265433"/>
                  <a:pt x="526962" y="259822"/>
                  <a:pt x="523303" y="256162"/>
                </a:cubicBezTo>
                <a:cubicBezTo>
                  <a:pt x="519643" y="252503"/>
                  <a:pt x="514032" y="252503"/>
                  <a:pt x="510373" y="256162"/>
                </a:cubicBezTo>
                <a:lnTo>
                  <a:pt x="492563" y="273972"/>
                </a:lnTo>
                <a:lnTo>
                  <a:pt x="492563" y="185413"/>
                </a:lnTo>
                <a:lnTo>
                  <a:pt x="870708" y="185413"/>
                </a:lnTo>
                <a:lnTo>
                  <a:pt x="634307" y="422058"/>
                </a:lnTo>
                <a:lnTo>
                  <a:pt x="31227" y="422058"/>
                </a:lnTo>
                <a:lnTo>
                  <a:pt x="267873" y="185413"/>
                </a:lnTo>
                <a:close/>
                <a:moveTo>
                  <a:pt x="18297" y="688955"/>
                </a:moveTo>
                <a:cubicBezTo>
                  <a:pt x="21469" y="690663"/>
                  <a:pt x="23908" y="693102"/>
                  <a:pt x="26592" y="695786"/>
                </a:cubicBezTo>
                <a:cubicBezTo>
                  <a:pt x="31715" y="700909"/>
                  <a:pt x="37327" y="706764"/>
                  <a:pt x="48549" y="706764"/>
                </a:cubicBezTo>
                <a:cubicBezTo>
                  <a:pt x="59771" y="706764"/>
                  <a:pt x="65382" y="700909"/>
                  <a:pt x="70506" y="695786"/>
                </a:cubicBezTo>
                <a:cubicBezTo>
                  <a:pt x="75385" y="690907"/>
                  <a:pt x="79532" y="686515"/>
                  <a:pt x="88071" y="686515"/>
                </a:cubicBezTo>
                <a:cubicBezTo>
                  <a:pt x="96610" y="686515"/>
                  <a:pt x="100757" y="690663"/>
                  <a:pt x="105636" y="695786"/>
                </a:cubicBezTo>
                <a:cubicBezTo>
                  <a:pt x="110760" y="700909"/>
                  <a:pt x="116371" y="706764"/>
                  <a:pt x="127593" y="706764"/>
                </a:cubicBezTo>
                <a:cubicBezTo>
                  <a:pt x="138816" y="706764"/>
                  <a:pt x="144427" y="700909"/>
                  <a:pt x="149550" y="695786"/>
                </a:cubicBezTo>
                <a:cubicBezTo>
                  <a:pt x="154429" y="690907"/>
                  <a:pt x="158577" y="686515"/>
                  <a:pt x="167115" y="686515"/>
                </a:cubicBezTo>
                <a:cubicBezTo>
                  <a:pt x="175654" y="686515"/>
                  <a:pt x="179802" y="690663"/>
                  <a:pt x="184681" y="695786"/>
                </a:cubicBezTo>
                <a:cubicBezTo>
                  <a:pt x="189804" y="700909"/>
                  <a:pt x="195415" y="706764"/>
                  <a:pt x="206638" y="706764"/>
                </a:cubicBezTo>
                <a:cubicBezTo>
                  <a:pt x="217860" y="706764"/>
                  <a:pt x="223471" y="700909"/>
                  <a:pt x="228594" y="695786"/>
                </a:cubicBezTo>
                <a:cubicBezTo>
                  <a:pt x="233474" y="690907"/>
                  <a:pt x="237621" y="686515"/>
                  <a:pt x="246160" y="686515"/>
                </a:cubicBezTo>
                <a:cubicBezTo>
                  <a:pt x="254698" y="686515"/>
                  <a:pt x="258846" y="690663"/>
                  <a:pt x="263725" y="695786"/>
                </a:cubicBezTo>
                <a:cubicBezTo>
                  <a:pt x="268848" y="700909"/>
                  <a:pt x="274460" y="706764"/>
                  <a:pt x="285682" y="706764"/>
                </a:cubicBezTo>
                <a:cubicBezTo>
                  <a:pt x="296904" y="706764"/>
                  <a:pt x="302515" y="700909"/>
                  <a:pt x="307639" y="695786"/>
                </a:cubicBezTo>
                <a:cubicBezTo>
                  <a:pt x="312518" y="690907"/>
                  <a:pt x="316665" y="686515"/>
                  <a:pt x="325204" y="686515"/>
                </a:cubicBezTo>
                <a:cubicBezTo>
                  <a:pt x="333743" y="686515"/>
                  <a:pt x="337890" y="690663"/>
                  <a:pt x="342770" y="695786"/>
                </a:cubicBezTo>
                <a:cubicBezTo>
                  <a:pt x="347893" y="700909"/>
                  <a:pt x="353504" y="706764"/>
                  <a:pt x="364726" y="706764"/>
                </a:cubicBezTo>
                <a:cubicBezTo>
                  <a:pt x="375949" y="706764"/>
                  <a:pt x="381560" y="700909"/>
                  <a:pt x="386683" y="695786"/>
                </a:cubicBezTo>
                <a:cubicBezTo>
                  <a:pt x="391562" y="690907"/>
                  <a:pt x="395710" y="686515"/>
                  <a:pt x="404248" y="686515"/>
                </a:cubicBezTo>
                <a:cubicBezTo>
                  <a:pt x="412787" y="686515"/>
                  <a:pt x="416935" y="690663"/>
                  <a:pt x="421814" y="695786"/>
                </a:cubicBezTo>
                <a:cubicBezTo>
                  <a:pt x="426937" y="700909"/>
                  <a:pt x="432548" y="706764"/>
                  <a:pt x="443771" y="706764"/>
                </a:cubicBezTo>
                <a:cubicBezTo>
                  <a:pt x="454993" y="706764"/>
                  <a:pt x="460604" y="700909"/>
                  <a:pt x="465727" y="695786"/>
                </a:cubicBezTo>
                <a:cubicBezTo>
                  <a:pt x="470607" y="690907"/>
                  <a:pt x="474754" y="686515"/>
                  <a:pt x="483293" y="686515"/>
                </a:cubicBezTo>
                <a:cubicBezTo>
                  <a:pt x="491832" y="686515"/>
                  <a:pt x="495979" y="690663"/>
                  <a:pt x="500858" y="695786"/>
                </a:cubicBezTo>
                <a:cubicBezTo>
                  <a:pt x="505981" y="700909"/>
                  <a:pt x="511593" y="706764"/>
                  <a:pt x="522815" y="706764"/>
                </a:cubicBezTo>
                <a:cubicBezTo>
                  <a:pt x="534037" y="706764"/>
                  <a:pt x="539649" y="700909"/>
                  <a:pt x="544772" y="695786"/>
                </a:cubicBezTo>
                <a:cubicBezTo>
                  <a:pt x="549651" y="690907"/>
                  <a:pt x="553798" y="686515"/>
                  <a:pt x="562337" y="686515"/>
                </a:cubicBezTo>
                <a:cubicBezTo>
                  <a:pt x="570876" y="686515"/>
                  <a:pt x="575023" y="690663"/>
                  <a:pt x="579903" y="695786"/>
                </a:cubicBezTo>
                <a:cubicBezTo>
                  <a:pt x="585026" y="700909"/>
                  <a:pt x="590637" y="706764"/>
                  <a:pt x="601859" y="706764"/>
                </a:cubicBezTo>
                <a:cubicBezTo>
                  <a:pt x="613082" y="706764"/>
                  <a:pt x="618693" y="700909"/>
                  <a:pt x="623816" y="695786"/>
                </a:cubicBezTo>
                <a:cubicBezTo>
                  <a:pt x="626500" y="693102"/>
                  <a:pt x="628939" y="690663"/>
                  <a:pt x="632111" y="688955"/>
                </a:cubicBezTo>
                <a:lnTo>
                  <a:pt x="632111" y="732381"/>
                </a:lnTo>
                <a:lnTo>
                  <a:pt x="18297" y="732381"/>
                </a:lnTo>
                <a:lnTo>
                  <a:pt x="18297" y="688955"/>
                </a:lnTo>
                <a:close/>
                <a:moveTo>
                  <a:pt x="647481" y="719450"/>
                </a:moveTo>
                <a:lnTo>
                  <a:pt x="647481" y="691395"/>
                </a:lnTo>
                <a:cubicBezTo>
                  <a:pt x="648213" y="691882"/>
                  <a:pt x="649188" y="692614"/>
                  <a:pt x="650164" y="692858"/>
                </a:cubicBezTo>
                <a:cubicBezTo>
                  <a:pt x="650408" y="692858"/>
                  <a:pt x="650652" y="692858"/>
                  <a:pt x="650652" y="692858"/>
                </a:cubicBezTo>
                <a:cubicBezTo>
                  <a:pt x="652604" y="692858"/>
                  <a:pt x="654312" y="691882"/>
                  <a:pt x="656263" y="689931"/>
                </a:cubicBezTo>
                <a:cubicBezTo>
                  <a:pt x="660899" y="685295"/>
                  <a:pt x="662850" y="677733"/>
                  <a:pt x="665046" y="670414"/>
                </a:cubicBezTo>
                <a:cubicBezTo>
                  <a:pt x="666998" y="663827"/>
                  <a:pt x="668949" y="656996"/>
                  <a:pt x="672121" y="653580"/>
                </a:cubicBezTo>
                <a:cubicBezTo>
                  <a:pt x="672853" y="652848"/>
                  <a:pt x="673341" y="652604"/>
                  <a:pt x="673341" y="652604"/>
                </a:cubicBezTo>
                <a:cubicBezTo>
                  <a:pt x="673829" y="652848"/>
                  <a:pt x="674805" y="654312"/>
                  <a:pt x="675293" y="655288"/>
                </a:cubicBezTo>
                <a:cubicBezTo>
                  <a:pt x="676756" y="657484"/>
                  <a:pt x="678464" y="660411"/>
                  <a:pt x="681636" y="660655"/>
                </a:cubicBezTo>
                <a:cubicBezTo>
                  <a:pt x="683831" y="660899"/>
                  <a:pt x="685783" y="659923"/>
                  <a:pt x="687735" y="657727"/>
                </a:cubicBezTo>
                <a:cubicBezTo>
                  <a:pt x="692370" y="653092"/>
                  <a:pt x="694322" y="645529"/>
                  <a:pt x="696517" y="638210"/>
                </a:cubicBezTo>
                <a:cubicBezTo>
                  <a:pt x="698469" y="631623"/>
                  <a:pt x="700421" y="624792"/>
                  <a:pt x="703592" y="621377"/>
                </a:cubicBezTo>
                <a:cubicBezTo>
                  <a:pt x="704324" y="620645"/>
                  <a:pt x="704812" y="620401"/>
                  <a:pt x="704812" y="620401"/>
                </a:cubicBezTo>
                <a:cubicBezTo>
                  <a:pt x="705300" y="620645"/>
                  <a:pt x="706276" y="622109"/>
                  <a:pt x="706764" y="623085"/>
                </a:cubicBezTo>
                <a:cubicBezTo>
                  <a:pt x="708228" y="625280"/>
                  <a:pt x="709935" y="628208"/>
                  <a:pt x="713107" y="628452"/>
                </a:cubicBezTo>
                <a:cubicBezTo>
                  <a:pt x="715059" y="628696"/>
                  <a:pt x="717254" y="627720"/>
                  <a:pt x="719206" y="625524"/>
                </a:cubicBezTo>
                <a:cubicBezTo>
                  <a:pt x="723841" y="620889"/>
                  <a:pt x="725793" y="613326"/>
                  <a:pt x="727989" y="606007"/>
                </a:cubicBezTo>
                <a:cubicBezTo>
                  <a:pt x="729940" y="599420"/>
                  <a:pt x="731892" y="592589"/>
                  <a:pt x="735308" y="589174"/>
                </a:cubicBezTo>
                <a:cubicBezTo>
                  <a:pt x="736040" y="588442"/>
                  <a:pt x="736528" y="588198"/>
                  <a:pt x="736528" y="588198"/>
                </a:cubicBezTo>
                <a:cubicBezTo>
                  <a:pt x="737015" y="588442"/>
                  <a:pt x="737991" y="589905"/>
                  <a:pt x="738479" y="590881"/>
                </a:cubicBezTo>
                <a:cubicBezTo>
                  <a:pt x="739943" y="593077"/>
                  <a:pt x="741651" y="596005"/>
                  <a:pt x="745066" y="596249"/>
                </a:cubicBezTo>
                <a:cubicBezTo>
                  <a:pt x="747018" y="596493"/>
                  <a:pt x="749214" y="595517"/>
                  <a:pt x="751165" y="593321"/>
                </a:cubicBezTo>
                <a:cubicBezTo>
                  <a:pt x="755801" y="588686"/>
                  <a:pt x="757752" y="581123"/>
                  <a:pt x="759948" y="573804"/>
                </a:cubicBezTo>
                <a:cubicBezTo>
                  <a:pt x="761900" y="567217"/>
                  <a:pt x="763851" y="560386"/>
                  <a:pt x="767267" y="556970"/>
                </a:cubicBezTo>
                <a:cubicBezTo>
                  <a:pt x="767999" y="556238"/>
                  <a:pt x="768487" y="555994"/>
                  <a:pt x="768487" y="555994"/>
                </a:cubicBezTo>
                <a:cubicBezTo>
                  <a:pt x="768975" y="556238"/>
                  <a:pt x="769951" y="557702"/>
                  <a:pt x="770439" y="558678"/>
                </a:cubicBezTo>
                <a:cubicBezTo>
                  <a:pt x="771902" y="560874"/>
                  <a:pt x="773610" y="563801"/>
                  <a:pt x="776782" y="564045"/>
                </a:cubicBezTo>
                <a:cubicBezTo>
                  <a:pt x="778977" y="564533"/>
                  <a:pt x="780929" y="563313"/>
                  <a:pt x="782881" y="561118"/>
                </a:cubicBezTo>
                <a:cubicBezTo>
                  <a:pt x="787516" y="556482"/>
                  <a:pt x="789468" y="548919"/>
                  <a:pt x="791663" y="541601"/>
                </a:cubicBezTo>
                <a:cubicBezTo>
                  <a:pt x="793615" y="535014"/>
                  <a:pt x="795567" y="528183"/>
                  <a:pt x="798738" y="524767"/>
                </a:cubicBezTo>
                <a:cubicBezTo>
                  <a:pt x="799470" y="524035"/>
                  <a:pt x="799958" y="523791"/>
                  <a:pt x="799958" y="523791"/>
                </a:cubicBezTo>
                <a:cubicBezTo>
                  <a:pt x="800446" y="524035"/>
                  <a:pt x="801422" y="525499"/>
                  <a:pt x="801910" y="526475"/>
                </a:cubicBezTo>
                <a:cubicBezTo>
                  <a:pt x="803374" y="528670"/>
                  <a:pt x="805081" y="531598"/>
                  <a:pt x="808253" y="531842"/>
                </a:cubicBezTo>
                <a:cubicBezTo>
                  <a:pt x="809961" y="531842"/>
                  <a:pt x="812400" y="531110"/>
                  <a:pt x="814352" y="528914"/>
                </a:cubicBezTo>
                <a:cubicBezTo>
                  <a:pt x="818987" y="524279"/>
                  <a:pt x="820939" y="516716"/>
                  <a:pt x="823135" y="509397"/>
                </a:cubicBezTo>
                <a:cubicBezTo>
                  <a:pt x="825086" y="502810"/>
                  <a:pt x="827038" y="495979"/>
                  <a:pt x="830210" y="492564"/>
                </a:cubicBezTo>
                <a:cubicBezTo>
                  <a:pt x="830942" y="491832"/>
                  <a:pt x="831430" y="491588"/>
                  <a:pt x="831430" y="491588"/>
                </a:cubicBezTo>
                <a:cubicBezTo>
                  <a:pt x="831917" y="491832"/>
                  <a:pt x="832893" y="493296"/>
                  <a:pt x="833381" y="494271"/>
                </a:cubicBezTo>
                <a:cubicBezTo>
                  <a:pt x="834845" y="496467"/>
                  <a:pt x="836553" y="499395"/>
                  <a:pt x="839724" y="499639"/>
                </a:cubicBezTo>
                <a:cubicBezTo>
                  <a:pt x="841920" y="500127"/>
                  <a:pt x="843872" y="498907"/>
                  <a:pt x="845823" y="496711"/>
                </a:cubicBezTo>
                <a:cubicBezTo>
                  <a:pt x="850459" y="492076"/>
                  <a:pt x="852410" y="484513"/>
                  <a:pt x="854606" y="477194"/>
                </a:cubicBezTo>
                <a:cubicBezTo>
                  <a:pt x="856558" y="470607"/>
                  <a:pt x="858510" y="463776"/>
                  <a:pt x="861925" y="460360"/>
                </a:cubicBezTo>
                <a:cubicBezTo>
                  <a:pt x="862657" y="459629"/>
                  <a:pt x="863145" y="459385"/>
                  <a:pt x="863145" y="459385"/>
                </a:cubicBezTo>
                <a:cubicBezTo>
                  <a:pt x="863633" y="459629"/>
                  <a:pt x="864609" y="461092"/>
                  <a:pt x="865097" y="462068"/>
                </a:cubicBezTo>
                <a:cubicBezTo>
                  <a:pt x="866560" y="464264"/>
                  <a:pt x="868268" y="467191"/>
                  <a:pt x="871684" y="467435"/>
                </a:cubicBezTo>
                <a:cubicBezTo>
                  <a:pt x="873635" y="467679"/>
                  <a:pt x="875831" y="466703"/>
                  <a:pt x="877783" y="464508"/>
                </a:cubicBezTo>
                <a:cubicBezTo>
                  <a:pt x="879734" y="462556"/>
                  <a:pt x="881198" y="459629"/>
                  <a:pt x="882418" y="456945"/>
                </a:cubicBezTo>
                <a:lnTo>
                  <a:pt x="882418" y="484025"/>
                </a:lnTo>
                <a:lnTo>
                  <a:pt x="647481" y="719450"/>
                </a:lnTo>
                <a:close/>
              </a:path>
            </a:pathLst>
          </a:custGeom>
          <a:solidFill>
            <a:schemeClr val="accent1"/>
          </a:solidFill>
          <a:ln w="24199" cap="flat">
            <a:noFill/>
            <a:prstDash val="solid"/>
            <a:miter/>
          </a:ln>
        </p:spPr>
        <p:txBody>
          <a:bodyPr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4781499-C52D-C5A1-BB68-DC70C2280F1E}"/>
              </a:ext>
            </a:extLst>
          </p:cNvPr>
          <p:cNvCxnSpPr>
            <a:cxnSpLocks/>
          </p:cNvCxnSpPr>
          <p:nvPr userDrawn="1"/>
        </p:nvCxnSpPr>
        <p:spPr>
          <a:xfrm>
            <a:off x="10799759" y="2171531"/>
            <a:ext cx="0" cy="2359325"/>
          </a:xfrm>
          <a:prstGeom prst="line">
            <a:avLst/>
          </a:prstGeom>
          <a:ln w="127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7EE3CB4-933E-144E-4161-58C57B428249}"/>
              </a:ext>
            </a:extLst>
          </p:cNvPr>
          <p:cNvCxnSpPr>
            <a:cxnSpLocks/>
          </p:cNvCxnSpPr>
          <p:nvPr userDrawn="1"/>
        </p:nvCxnSpPr>
        <p:spPr>
          <a:xfrm>
            <a:off x="14183774" y="9166253"/>
            <a:ext cx="2023966" cy="65532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4610394F-8EDF-0E88-DE6A-743FE88EF6D5}"/>
              </a:ext>
            </a:extLst>
          </p:cNvPr>
          <p:cNvCxnSpPr>
            <a:cxnSpLocks/>
          </p:cNvCxnSpPr>
          <p:nvPr userDrawn="1"/>
        </p:nvCxnSpPr>
        <p:spPr>
          <a:xfrm>
            <a:off x="5410220" y="6324683"/>
            <a:ext cx="2005531" cy="649351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F1B8C97-DAA6-E576-0B28-622F78BDD5AC}"/>
              </a:ext>
            </a:extLst>
          </p:cNvPr>
          <p:cNvCxnSpPr>
            <a:cxnSpLocks/>
          </p:cNvCxnSpPr>
          <p:nvPr userDrawn="1"/>
        </p:nvCxnSpPr>
        <p:spPr>
          <a:xfrm flipV="1">
            <a:off x="5376981" y="9187480"/>
            <a:ext cx="2038770" cy="657114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1967FCEB-3646-8377-8D34-FF9C4DC8AC53}"/>
              </a:ext>
            </a:extLst>
          </p:cNvPr>
          <p:cNvCxnSpPr>
            <a:cxnSpLocks/>
          </p:cNvCxnSpPr>
          <p:nvPr userDrawn="1"/>
        </p:nvCxnSpPr>
        <p:spPr>
          <a:xfrm>
            <a:off x="7581452" y="3656332"/>
            <a:ext cx="1138731" cy="1566005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AA6B2353-0017-8401-4D66-E982C4B7EE2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938485" y="11503536"/>
            <a:ext cx="468000" cy="108031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AA1DAB9-6531-FCB2-87A0-66BAF702617A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007842" y="3813308"/>
            <a:ext cx="972000" cy="7825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3564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tal V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05 Material Seperation lines (white)">
            <a:extLst>
              <a:ext uri="{FF2B5EF4-FFF2-40B4-BE49-F238E27FC236}">
                <a16:creationId xmlns:a16="http://schemas.microsoft.com/office/drawing/2014/main" id="{1D869B04-3611-47CA-A557-DCD87022831B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026394714"/>
              </p:ext>
            </p:extLst>
          </p:nvPr>
        </p:nvGraphicFramePr>
        <p:xfrm>
          <a:off x="4031762" y="1306025"/>
          <a:ext cx="13536000" cy="135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03 Materials (blue)">
            <a:extLst>
              <a:ext uri="{FF2B5EF4-FFF2-40B4-BE49-F238E27FC236}">
                <a16:creationId xmlns:a16="http://schemas.microsoft.com/office/drawing/2014/main" id="{5C93FDC1-5AF7-4DBF-5C53-60BF7A96454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460800278"/>
              </p:ext>
            </p:extLst>
          </p:nvPr>
        </p:nvGraphicFramePr>
        <p:xfrm>
          <a:off x="6689791" y="3964054"/>
          <a:ext cx="8219943" cy="8219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04 Direct / Sinter-based (green)">
            <a:extLst>
              <a:ext uri="{FF2B5EF4-FFF2-40B4-BE49-F238E27FC236}">
                <a16:creationId xmlns:a16="http://schemas.microsoft.com/office/drawing/2014/main" id="{2E7B2F26-2EA2-9224-7900-99C6475E855B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87924189"/>
              </p:ext>
            </p:extLst>
          </p:nvPr>
        </p:nvGraphicFramePr>
        <p:xfrm>
          <a:off x="7199017" y="4468455"/>
          <a:ext cx="7200000" cy="72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9" name="05 Material Seperation lines (white)">
            <a:extLst>
              <a:ext uri="{FF2B5EF4-FFF2-40B4-BE49-F238E27FC236}">
                <a16:creationId xmlns:a16="http://schemas.microsoft.com/office/drawing/2014/main" id="{809F8C6F-13D6-42B7-94BC-428E3EA7B0AE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272723131"/>
              </p:ext>
            </p:extLst>
          </p:nvPr>
        </p:nvGraphicFramePr>
        <p:xfrm>
          <a:off x="7100788" y="4375051"/>
          <a:ext cx="7397949" cy="739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feld 272">
            <a:extLst>
              <a:ext uri="{FF2B5EF4-FFF2-40B4-BE49-F238E27FC236}">
                <a16:creationId xmlns:a16="http://schemas.microsoft.com/office/drawing/2014/main" id="{475424C6-A274-4A3A-CC7A-3C9CCBF8C2F2}"/>
              </a:ext>
            </a:extLst>
          </p:cNvPr>
          <p:cNvSpPr txBox="1"/>
          <p:nvPr userDrawn="1"/>
        </p:nvSpPr>
        <p:spPr>
          <a:xfrm>
            <a:off x="9200022" y="8228589"/>
            <a:ext cx="3199480" cy="47625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73BA5A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</a:rPr>
              <a:t>WWW.AMPOWER.EU</a:t>
            </a:r>
          </a:p>
        </p:txBody>
      </p:sp>
      <p:pic>
        <p:nvPicPr>
          <p:cNvPr id="9" name="Grafik 273">
            <a:extLst>
              <a:ext uri="{FF2B5EF4-FFF2-40B4-BE49-F238E27FC236}">
                <a16:creationId xmlns:a16="http://schemas.microsoft.com/office/drawing/2014/main" id="{33230493-BEEF-0D52-5B34-4C20401818F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7762" y="7479057"/>
            <a:ext cx="1524000" cy="742950"/>
          </a:xfrm>
          <a:prstGeom prst="rect">
            <a:avLst/>
          </a:prstGeom>
        </p:spPr>
      </p:pic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C30BCEF-E819-4298-8769-538424A666CB}"/>
              </a:ext>
            </a:extLst>
          </p:cNvPr>
          <p:cNvCxnSpPr>
            <a:cxnSpLocks/>
          </p:cNvCxnSpPr>
          <p:nvPr userDrawn="1"/>
        </p:nvCxnSpPr>
        <p:spPr>
          <a:xfrm>
            <a:off x="12888097" y="10956766"/>
            <a:ext cx="1116521" cy="1535461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8FB836CD-FE7E-4023-A71A-3AC74EBE5995}"/>
              </a:ext>
            </a:extLst>
          </p:cNvPr>
          <p:cNvCxnSpPr>
            <a:cxnSpLocks/>
          </p:cNvCxnSpPr>
          <p:nvPr userDrawn="1"/>
        </p:nvCxnSpPr>
        <p:spPr>
          <a:xfrm>
            <a:off x="10799759" y="11642463"/>
            <a:ext cx="0" cy="2359325"/>
          </a:xfrm>
          <a:prstGeom prst="line">
            <a:avLst/>
          </a:prstGeom>
          <a:ln w="127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76073C89-C955-40C2-A143-ADF1540DD01D}"/>
              </a:ext>
            </a:extLst>
          </p:cNvPr>
          <p:cNvCxnSpPr>
            <a:cxnSpLocks/>
          </p:cNvCxnSpPr>
          <p:nvPr userDrawn="1"/>
        </p:nvCxnSpPr>
        <p:spPr>
          <a:xfrm>
            <a:off x="14005560" y="12492227"/>
            <a:ext cx="6631198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17E47508-43DE-4585-A843-51111C7B307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08621" y="10962960"/>
            <a:ext cx="1102801" cy="1529267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EF08CDE-1AAF-4AA2-99D5-6C3A6B4DE179}"/>
              </a:ext>
            </a:extLst>
          </p:cNvPr>
          <p:cNvCxnSpPr>
            <a:cxnSpLocks/>
          </p:cNvCxnSpPr>
          <p:nvPr userDrawn="1"/>
        </p:nvCxnSpPr>
        <p:spPr>
          <a:xfrm flipV="1">
            <a:off x="12890630" y="3651326"/>
            <a:ext cx="1113988" cy="1531849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25BC131E-B364-4704-894B-BF7C5E224F2D}"/>
              </a:ext>
            </a:extLst>
          </p:cNvPr>
          <p:cNvCxnSpPr>
            <a:cxnSpLocks/>
          </p:cNvCxnSpPr>
          <p:nvPr userDrawn="1"/>
        </p:nvCxnSpPr>
        <p:spPr>
          <a:xfrm flipV="1">
            <a:off x="14168970" y="6324683"/>
            <a:ext cx="2038770" cy="657114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D8A1A40D-6D5D-4853-9526-040EF3FB4089}"/>
              </a:ext>
            </a:extLst>
          </p:cNvPr>
          <p:cNvCxnSpPr>
            <a:cxnSpLocks/>
          </p:cNvCxnSpPr>
          <p:nvPr userDrawn="1"/>
        </p:nvCxnSpPr>
        <p:spPr>
          <a:xfrm>
            <a:off x="16207740" y="9823398"/>
            <a:ext cx="4429018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CC4BF6B7-1F47-469D-AA1F-BB4D54C31993}"/>
              </a:ext>
            </a:extLst>
          </p:cNvPr>
          <p:cNvCxnSpPr>
            <a:cxnSpLocks/>
          </p:cNvCxnSpPr>
          <p:nvPr userDrawn="1"/>
        </p:nvCxnSpPr>
        <p:spPr>
          <a:xfrm>
            <a:off x="16207740" y="6323887"/>
            <a:ext cx="4458478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BE6C6E0D-0B05-4151-B564-7CBBF21D9FDA}"/>
              </a:ext>
            </a:extLst>
          </p:cNvPr>
          <p:cNvCxnSpPr>
            <a:cxnSpLocks/>
          </p:cNvCxnSpPr>
          <p:nvPr userDrawn="1"/>
        </p:nvCxnSpPr>
        <p:spPr>
          <a:xfrm>
            <a:off x="806824" y="6323887"/>
            <a:ext cx="4603396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206758C3-CF55-442E-8EF6-9248A830BDB8}"/>
              </a:ext>
            </a:extLst>
          </p:cNvPr>
          <p:cNvCxnSpPr>
            <a:cxnSpLocks/>
          </p:cNvCxnSpPr>
          <p:nvPr userDrawn="1"/>
        </p:nvCxnSpPr>
        <p:spPr>
          <a:xfrm>
            <a:off x="793376" y="9823398"/>
            <a:ext cx="4616844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87660F5-DB88-4716-8B44-33C099651C55}"/>
              </a:ext>
            </a:extLst>
          </p:cNvPr>
          <p:cNvCxnSpPr>
            <a:cxnSpLocks/>
          </p:cNvCxnSpPr>
          <p:nvPr userDrawn="1"/>
        </p:nvCxnSpPr>
        <p:spPr>
          <a:xfrm>
            <a:off x="793376" y="12492227"/>
            <a:ext cx="681524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16">
            <a:extLst>
              <a:ext uri="{FF2B5EF4-FFF2-40B4-BE49-F238E27FC236}">
                <a16:creationId xmlns:a16="http://schemas.microsoft.com/office/drawing/2014/main" id="{21F1551F-48E7-4F85-A3CF-686319B2611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829748" y="9886650"/>
            <a:ext cx="526746" cy="850900"/>
          </a:xfrm>
          <a:prstGeom prst="rect">
            <a:avLst/>
          </a:prstGeom>
        </p:spPr>
      </p:pic>
      <p:pic>
        <p:nvPicPr>
          <p:cNvPr id="34" name="Grafik 312">
            <a:extLst>
              <a:ext uri="{FF2B5EF4-FFF2-40B4-BE49-F238E27FC236}">
                <a16:creationId xmlns:a16="http://schemas.microsoft.com/office/drawing/2014/main" id="{B8602B68-FC6F-4664-93E9-CF33BE5521D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5489" y="9987192"/>
            <a:ext cx="496652" cy="936000"/>
          </a:xfrm>
          <a:prstGeom prst="rect">
            <a:avLst/>
          </a:prstGeom>
        </p:spPr>
      </p:pic>
      <p:pic>
        <p:nvPicPr>
          <p:cNvPr id="35" name="Grafik 298">
            <a:extLst>
              <a:ext uri="{FF2B5EF4-FFF2-40B4-BE49-F238E27FC236}">
                <a16:creationId xmlns:a16="http://schemas.microsoft.com/office/drawing/2014/main" id="{D16E9C56-3F1F-413F-BD96-3E9CDC06FD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78412" y="11604033"/>
            <a:ext cx="477178" cy="936000"/>
          </a:xfrm>
          <a:prstGeom prst="rect">
            <a:avLst/>
          </a:prstGeom>
        </p:spPr>
      </p:pic>
      <p:pic>
        <p:nvPicPr>
          <p:cNvPr id="36" name="Grafik 323">
            <a:extLst>
              <a:ext uri="{FF2B5EF4-FFF2-40B4-BE49-F238E27FC236}">
                <a16:creationId xmlns:a16="http://schemas.microsoft.com/office/drawing/2014/main" id="{8B775F8F-F0C0-4C0E-B216-3EF037A13E4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51618" y="7662377"/>
            <a:ext cx="720000" cy="836760"/>
          </a:xfrm>
          <a:prstGeom prst="rect">
            <a:avLst/>
          </a:prstGeom>
        </p:spPr>
      </p:pic>
      <p:pic>
        <p:nvPicPr>
          <p:cNvPr id="37" name="Grafik 307">
            <a:extLst>
              <a:ext uri="{FF2B5EF4-FFF2-40B4-BE49-F238E27FC236}">
                <a16:creationId xmlns:a16="http://schemas.microsoft.com/office/drawing/2014/main" id="{51691971-9675-4F4F-99BD-1B3E4C729B8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502482" y="7577805"/>
            <a:ext cx="720000" cy="992440"/>
          </a:xfrm>
          <a:prstGeom prst="rect">
            <a:avLst/>
          </a:prstGeom>
        </p:spPr>
      </p:pic>
      <p:pic>
        <p:nvPicPr>
          <p:cNvPr id="38" name="Grafik 321">
            <a:extLst>
              <a:ext uri="{FF2B5EF4-FFF2-40B4-BE49-F238E27FC236}">
                <a16:creationId xmlns:a16="http://schemas.microsoft.com/office/drawing/2014/main" id="{63CDD1CE-2E19-4F26-A76A-2CD792E1E07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05504" y="3775736"/>
            <a:ext cx="720000" cy="755120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484081D-EF2D-4F29-82AC-8AC23915278D}"/>
              </a:ext>
            </a:extLst>
          </p:cNvPr>
          <p:cNvCxnSpPr>
            <a:cxnSpLocks/>
          </p:cNvCxnSpPr>
          <p:nvPr userDrawn="1"/>
        </p:nvCxnSpPr>
        <p:spPr>
          <a:xfrm>
            <a:off x="793376" y="3656332"/>
            <a:ext cx="6765664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989A9C9-C179-476F-A08E-F11013F116C2}"/>
              </a:ext>
            </a:extLst>
          </p:cNvPr>
          <p:cNvCxnSpPr>
            <a:cxnSpLocks/>
          </p:cNvCxnSpPr>
          <p:nvPr userDrawn="1"/>
        </p:nvCxnSpPr>
        <p:spPr>
          <a:xfrm>
            <a:off x="14004618" y="3646640"/>
            <a:ext cx="6661600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E82E7640-B451-CB70-B61E-52E239D5F8AC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817285" y="5115512"/>
            <a:ext cx="719980" cy="778455"/>
          </a:xfrm>
          <a:prstGeom prst="rect">
            <a:avLst/>
          </a:prstGeom>
        </p:spPr>
      </p:pic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B9413409-88AB-5D8D-03B4-3505D043FB3F}"/>
              </a:ext>
            </a:extLst>
          </p:cNvPr>
          <p:cNvSpPr>
            <a:spLocks noChangeAspect="1"/>
          </p:cNvSpPr>
          <p:nvPr userDrawn="1"/>
        </p:nvSpPr>
        <p:spPr>
          <a:xfrm>
            <a:off x="7062254" y="5222337"/>
            <a:ext cx="851685" cy="708609"/>
          </a:xfrm>
          <a:custGeom>
            <a:avLst/>
            <a:gdLst>
              <a:gd name="connsiteX0" fmla="*/ 900959 w 902423"/>
              <a:gd name="connsiteY0" fmla="*/ 171751 h 750921"/>
              <a:gd name="connsiteX1" fmla="*/ 900227 w 902423"/>
              <a:gd name="connsiteY1" fmla="*/ 170775 h 750921"/>
              <a:gd name="connsiteX2" fmla="*/ 896568 w 902423"/>
              <a:gd name="connsiteY2" fmla="*/ 167847 h 750921"/>
              <a:gd name="connsiteX3" fmla="*/ 896568 w 902423"/>
              <a:gd name="connsiteY3" fmla="*/ 167847 h 750921"/>
              <a:gd name="connsiteX4" fmla="*/ 896324 w 902423"/>
              <a:gd name="connsiteY4" fmla="*/ 167847 h 750921"/>
              <a:gd name="connsiteX5" fmla="*/ 892908 w 902423"/>
              <a:gd name="connsiteY5" fmla="*/ 167115 h 750921"/>
              <a:gd name="connsiteX6" fmla="*/ 492807 w 902423"/>
              <a:gd name="connsiteY6" fmla="*/ 167115 h 750921"/>
              <a:gd name="connsiteX7" fmla="*/ 492807 w 902423"/>
              <a:gd name="connsiteY7" fmla="*/ 9271 h 750921"/>
              <a:gd name="connsiteX8" fmla="*/ 483781 w 902423"/>
              <a:gd name="connsiteY8" fmla="*/ 0 h 750921"/>
              <a:gd name="connsiteX9" fmla="*/ 474510 w 902423"/>
              <a:gd name="connsiteY9" fmla="*/ 9271 h 750921"/>
              <a:gd name="connsiteX10" fmla="*/ 474510 w 902423"/>
              <a:gd name="connsiteY10" fmla="*/ 167115 h 750921"/>
              <a:gd name="connsiteX11" fmla="*/ 264213 w 902423"/>
              <a:gd name="connsiteY11" fmla="*/ 167115 h 750921"/>
              <a:gd name="connsiteX12" fmla="*/ 257626 w 902423"/>
              <a:gd name="connsiteY12" fmla="*/ 169799 h 750921"/>
              <a:gd name="connsiteX13" fmla="*/ 2684 w 902423"/>
              <a:gd name="connsiteY13" fmla="*/ 424742 h 750921"/>
              <a:gd name="connsiteX14" fmla="*/ 1220 w 902423"/>
              <a:gd name="connsiteY14" fmla="*/ 426937 h 750921"/>
              <a:gd name="connsiteX15" fmla="*/ 732 w 902423"/>
              <a:gd name="connsiteY15" fmla="*/ 427669 h 750921"/>
              <a:gd name="connsiteX16" fmla="*/ 0 w 902423"/>
              <a:gd name="connsiteY16" fmla="*/ 431085 h 750921"/>
              <a:gd name="connsiteX17" fmla="*/ 0 w 902423"/>
              <a:gd name="connsiteY17" fmla="*/ 741651 h 750921"/>
              <a:gd name="connsiteX18" fmla="*/ 9271 w 902423"/>
              <a:gd name="connsiteY18" fmla="*/ 750922 h 750921"/>
              <a:gd name="connsiteX19" fmla="*/ 638454 w 902423"/>
              <a:gd name="connsiteY19" fmla="*/ 750922 h 750921"/>
              <a:gd name="connsiteX20" fmla="*/ 641869 w 902423"/>
              <a:gd name="connsiteY20" fmla="*/ 750190 h 750921"/>
              <a:gd name="connsiteX21" fmla="*/ 644797 w 902423"/>
              <a:gd name="connsiteY21" fmla="*/ 748238 h 750921"/>
              <a:gd name="connsiteX22" fmla="*/ 899739 w 902423"/>
              <a:gd name="connsiteY22" fmla="*/ 493296 h 750921"/>
              <a:gd name="connsiteX23" fmla="*/ 902423 w 902423"/>
              <a:gd name="connsiteY23" fmla="*/ 486709 h 750921"/>
              <a:gd name="connsiteX24" fmla="*/ 902423 w 902423"/>
              <a:gd name="connsiteY24" fmla="*/ 176142 h 750921"/>
              <a:gd name="connsiteX25" fmla="*/ 900959 w 902423"/>
              <a:gd name="connsiteY25" fmla="*/ 171751 h 750921"/>
              <a:gd name="connsiteX26" fmla="*/ 629183 w 902423"/>
              <a:gd name="connsiteY26" fmla="*/ 440355 h 750921"/>
              <a:gd name="connsiteX27" fmla="*/ 629183 w 902423"/>
              <a:gd name="connsiteY27" fmla="*/ 467435 h 750921"/>
              <a:gd name="connsiteX28" fmla="*/ 616497 w 902423"/>
              <a:gd name="connsiteY28" fmla="*/ 476706 h 750921"/>
              <a:gd name="connsiteX29" fmla="*/ 598932 w 902423"/>
              <a:gd name="connsiteY29" fmla="*/ 485977 h 750921"/>
              <a:gd name="connsiteX30" fmla="*/ 581366 w 902423"/>
              <a:gd name="connsiteY30" fmla="*/ 476706 h 750921"/>
              <a:gd name="connsiteX31" fmla="*/ 559410 w 902423"/>
              <a:gd name="connsiteY31" fmla="*/ 465728 h 750921"/>
              <a:gd name="connsiteX32" fmla="*/ 537453 w 902423"/>
              <a:gd name="connsiteY32" fmla="*/ 476706 h 750921"/>
              <a:gd name="connsiteX33" fmla="*/ 519887 w 902423"/>
              <a:gd name="connsiteY33" fmla="*/ 485977 h 750921"/>
              <a:gd name="connsiteX34" fmla="*/ 502322 w 902423"/>
              <a:gd name="connsiteY34" fmla="*/ 476706 h 750921"/>
              <a:gd name="connsiteX35" fmla="*/ 480365 w 902423"/>
              <a:gd name="connsiteY35" fmla="*/ 465728 h 750921"/>
              <a:gd name="connsiteX36" fmla="*/ 458408 w 902423"/>
              <a:gd name="connsiteY36" fmla="*/ 476706 h 750921"/>
              <a:gd name="connsiteX37" fmla="*/ 440843 w 902423"/>
              <a:gd name="connsiteY37" fmla="*/ 485977 h 750921"/>
              <a:gd name="connsiteX38" fmla="*/ 423278 w 902423"/>
              <a:gd name="connsiteY38" fmla="*/ 476706 h 750921"/>
              <a:gd name="connsiteX39" fmla="*/ 401321 w 902423"/>
              <a:gd name="connsiteY39" fmla="*/ 465728 h 750921"/>
              <a:gd name="connsiteX40" fmla="*/ 379364 w 902423"/>
              <a:gd name="connsiteY40" fmla="*/ 476706 h 750921"/>
              <a:gd name="connsiteX41" fmla="*/ 361799 w 902423"/>
              <a:gd name="connsiteY41" fmla="*/ 485977 h 750921"/>
              <a:gd name="connsiteX42" fmla="*/ 344233 w 902423"/>
              <a:gd name="connsiteY42" fmla="*/ 476706 h 750921"/>
              <a:gd name="connsiteX43" fmla="*/ 322277 w 902423"/>
              <a:gd name="connsiteY43" fmla="*/ 465728 h 750921"/>
              <a:gd name="connsiteX44" fmla="*/ 300320 w 902423"/>
              <a:gd name="connsiteY44" fmla="*/ 476706 h 750921"/>
              <a:gd name="connsiteX45" fmla="*/ 282754 w 902423"/>
              <a:gd name="connsiteY45" fmla="*/ 485977 h 750921"/>
              <a:gd name="connsiteX46" fmla="*/ 265189 w 902423"/>
              <a:gd name="connsiteY46" fmla="*/ 476706 h 750921"/>
              <a:gd name="connsiteX47" fmla="*/ 243232 w 902423"/>
              <a:gd name="connsiteY47" fmla="*/ 465728 h 750921"/>
              <a:gd name="connsiteX48" fmla="*/ 221275 w 902423"/>
              <a:gd name="connsiteY48" fmla="*/ 476706 h 750921"/>
              <a:gd name="connsiteX49" fmla="*/ 203710 w 902423"/>
              <a:gd name="connsiteY49" fmla="*/ 485977 h 750921"/>
              <a:gd name="connsiteX50" fmla="*/ 186145 w 902423"/>
              <a:gd name="connsiteY50" fmla="*/ 476706 h 750921"/>
              <a:gd name="connsiteX51" fmla="*/ 164188 w 902423"/>
              <a:gd name="connsiteY51" fmla="*/ 465728 h 750921"/>
              <a:gd name="connsiteX52" fmla="*/ 142231 w 902423"/>
              <a:gd name="connsiteY52" fmla="*/ 476706 h 750921"/>
              <a:gd name="connsiteX53" fmla="*/ 124666 w 902423"/>
              <a:gd name="connsiteY53" fmla="*/ 485977 h 750921"/>
              <a:gd name="connsiteX54" fmla="*/ 107100 w 902423"/>
              <a:gd name="connsiteY54" fmla="*/ 476706 h 750921"/>
              <a:gd name="connsiteX55" fmla="*/ 85143 w 902423"/>
              <a:gd name="connsiteY55" fmla="*/ 465728 h 750921"/>
              <a:gd name="connsiteX56" fmla="*/ 63187 w 902423"/>
              <a:gd name="connsiteY56" fmla="*/ 476706 h 750921"/>
              <a:gd name="connsiteX57" fmla="*/ 45621 w 902423"/>
              <a:gd name="connsiteY57" fmla="*/ 485977 h 750921"/>
              <a:gd name="connsiteX58" fmla="*/ 28056 w 902423"/>
              <a:gd name="connsiteY58" fmla="*/ 476706 h 750921"/>
              <a:gd name="connsiteX59" fmla="*/ 15370 w 902423"/>
              <a:gd name="connsiteY59" fmla="*/ 467435 h 750921"/>
              <a:gd name="connsiteX60" fmla="*/ 15370 w 902423"/>
              <a:gd name="connsiteY60" fmla="*/ 440355 h 750921"/>
              <a:gd name="connsiteX61" fmla="*/ 629183 w 902423"/>
              <a:gd name="connsiteY61" fmla="*/ 440355 h 750921"/>
              <a:gd name="connsiteX62" fmla="*/ 629183 w 902423"/>
              <a:gd name="connsiteY62" fmla="*/ 553555 h 750921"/>
              <a:gd name="connsiteX63" fmla="*/ 616497 w 902423"/>
              <a:gd name="connsiteY63" fmla="*/ 562825 h 750921"/>
              <a:gd name="connsiteX64" fmla="*/ 598932 w 902423"/>
              <a:gd name="connsiteY64" fmla="*/ 572096 h 750921"/>
              <a:gd name="connsiteX65" fmla="*/ 581366 w 902423"/>
              <a:gd name="connsiteY65" fmla="*/ 562825 h 750921"/>
              <a:gd name="connsiteX66" fmla="*/ 559410 w 902423"/>
              <a:gd name="connsiteY66" fmla="*/ 551847 h 750921"/>
              <a:gd name="connsiteX67" fmla="*/ 537453 w 902423"/>
              <a:gd name="connsiteY67" fmla="*/ 562825 h 750921"/>
              <a:gd name="connsiteX68" fmla="*/ 519887 w 902423"/>
              <a:gd name="connsiteY68" fmla="*/ 572096 h 750921"/>
              <a:gd name="connsiteX69" fmla="*/ 502322 w 902423"/>
              <a:gd name="connsiteY69" fmla="*/ 562825 h 750921"/>
              <a:gd name="connsiteX70" fmla="*/ 480365 w 902423"/>
              <a:gd name="connsiteY70" fmla="*/ 551847 h 750921"/>
              <a:gd name="connsiteX71" fmla="*/ 458408 w 902423"/>
              <a:gd name="connsiteY71" fmla="*/ 562825 h 750921"/>
              <a:gd name="connsiteX72" fmla="*/ 440843 w 902423"/>
              <a:gd name="connsiteY72" fmla="*/ 572096 h 750921"/>
              <a:gd name="connsiteX73" fmla="*/ 423278 w 902423"/>
              <a:gd name="connsiteY73" fmla="*/ 562825 h 750921"/>
              <a:gd name="connsiteX74" fmla="*/ 401321 w 902423"/>
              <a:gd name="connsiteY74" fmla="*/ 551847 h 750921"/>
              <a:gd name="connsiteX75" fmla="*/ 379364 w 902423"/>
              <a:gd name="connsiteY75" fmla="*/ 562825 h 750921"/>
              <a:gd name="connsiteX76" fmla="*/ 361799 w 902423"/>
              <a:gd name="connsiteY76" fmla="*/ 572096 h 750921"/>
              <a:gd name="connsiteX77" fmla="*/ 344233 w 902423"/>
              <a:gd name="connsiteY77" fmla="*/ 562825 h 750921"/>
              <a:gd name="connsiteX78" fmla="*/ 322277 w 902423"/>
              <a:gd name="connsiteY78" fmla="*/ 551847 h 750921"/>
              <a:gd name="connsiteX79" fmla="*/ 300320 w 902423"/>
              <a:gd name="connsiteY79" fmla="*/ 562825 h 750921"/>
              <a:gd name="connsiteX80" fmla="*/ 282754 w 902423"/>
              <a:gd name="connsiteY80" fmla="*/ 572096 h 750921"/>
              <a:gd name="connsiteX81" fmla="*/ 265189 w 902423"/>
              <a:gd name="connsiteY81" fmla="*/ 562825 h 750921"/>
              <a:gd name="connsiteX82" fmla="*/ 243232 w 902423"/>
              <a:gd name="connsiteY82" fmla="*/ 551847 h 750921"/>
              <a:gd name="connsiteX83" fmla="*/ 221275 w 902423"/>
              <a:gd name="connsiteY83" fmla="*/ 562825 h 750921"/>
              <a:gd name="connsiteX84" fmla="*/ 203710 w 902423"/>
              <a:gd name="connsiteY84" fmla="*/ 572096 h 750921"/>
              <a:gd name="connsiteX85" fmla="*/ 186145 w 902423"/>
              <a:gd name="connsiteY85" fmla="*/ 562825 h 750921"/>
              <a:gd name="connsiteX86" fmla="*/ 164188 w 902423"/>
              <a:gd name="connsiteY86" fmla="*/ 551847 h 750921"/>
              <a:gd name="connsiteX87" fmla="*/ 142231 w 902423"/>
              <a:gd name="connsiteY87" fmla="*/ 562825 h 750921"/>
              <a:gd name="connsiteX88" fmla="*/ 124666 w 902423"/>
              <a:gd name="connsiteY88" fmla="*/ 572096 h 750921"/>
              <a:gd name="connsiteX89" fmla="*/ 107100 w 902423"/>
              <a:gd name="connsiteY89" fmla="*/ 562825 h 750921"/>
              <a:gd name="connsiteX90" fmla="*/ 85143 w 902423"/>
              <a:gd name="connsiteY90" fmla="*/ 551847 h 750921"/>
              <a:gd name="connsiteX91" fmla="*/ 63187 w 902423"/>
              <a:gd name="connsiteY91" fmla="*/ 562825 h 750921"/>
              <a:gd name="connsiteX92" fmla="*/ 45621 w 902423"/>
              <a:gd name="connsiteY92" fmla="*/ 572096 h 750921"/>
              <a:gd name="connsiteX93" fmla="*/ 28056 w 902423"/>
              <a:gd name="connsiteY93" fmla="*/ 562825 h 750921"/>
              <a:gd name="connsiteX94" fmla="*/ 15370 w 902423"/>
              <a:gd name="connsiteY94" fmla="*/ 553555 h 750921"/>
              <a:gd name="connsiteX95" fmla="*/ 15370 w 902423"/>
              <a:gd name="connsiteY95" fmla="*/ 517204 h 750921"/>
              <a:gd name="connsiteX96" fmla="*/ 23665 w 902423"/>
              <a:gd name="connsiteY96" fmla="*/ 524035 h 750921"/>
              <a:gd name="connsiteX97" fmla="*/ 45621 w 902423"/>
              <a:gd name="connsiteY97" fmla="*/ 535014 h 750921"/>
              <a:gd name="connsiteX98" fmla="*/ 67578 w 902423"/>
              <a:gd name="connsiteY98" fmla="*/ 524035 h 750921"/>
              <a:gd name="connsiteX99" fmla="*/ 85143 w 902423"/>
              <a:gd name="connsiteY99" fmla="*/ 514764 h 750921"/>
              <a:gd name="connsiteX100" fmla="*/ 102709 w 902423"/>
              <a:gd name="connsiteY100" fmla="*/ 524035 h 750921"/>
              <a:gd name="connsiteX101" fmla="*/ 124666 w 902423"/>
              <a:gd name="connsiteY101" fmla="*/ 535014 h 750921"/>
              <a:gd name="connsiteX102" fmla="*/ 146622 w 902423"/>
              <a:gd name="connsiteY102" fmla="*/ 524035 h 750921"/>
              <a:gd name="connsiteX103" fmla="*/ 164188 w 902423"/>
              <a:gd name="connsiteY103" fmla="*/ 514764 h 750921"/>
              <a:gd name="connsiteX104" fmla="*/ 181753 w 902423"/>
              <a:gd name="connsiteY104" fmla="*/ 524035 h 750921"/>
              <a:gd name="connsiteX105" fmla="*/ 203710 w 902423"/>
              <a:gd name="connsiteY105" fmla="*/ 535014 h 750921"/>
              <a:gd name="connsiteX106" fmla="*/ 225667 w 902423"/>
              <a:gd name="connsiteY106" fmla="*/ 524035 h 750921"/>
              <a:gd name="connsiteX107" fmla="*/ 243232 w 902423"/>
              <a:gd name="connsiteY107" fmla="*/ 514764 h 750921"/>
              <a:gd name="connsiteX108" fmla="*/ 260798 w 902423"/>
              <a:gd name="connsiteY108" fmla="*/ 524035 h 750921"/>
              <a:gd name="connsiteX109" fmla="*/ 282754 w 902423"/>
              <a:gd name="connsiteY109" fmla="*/ 535014 h 750921"/>
              <a:gd name="connsiteX110" fmla="*/ 304711 w 902423"/>
              <a:gd name="connsiteY110" fmla="*/ 524035 h 750921"/>
              <a:gd name="connsiteX111" fmla="*/ 322277 w 902423"/>
              <a:gd name="connsiteY111" fmla="*/ 514764 h 750921"/>
              <a:gd name="connsiteX112" fmla="*/ 339842 w 902423"/>
              <a:gd name="connsiteY112" fmla="*/ 524035 h 750921"/>
              <a:gd name="connsiteX113" fmla="*/ 361799 w 902423"/>
              <a:gd name="connsiteY113" fmla="*/ 535014 h 750921"/>
              <a:gd name="connsiteX114" fmla="*/ 383755 w 902423"/>
              <a:gd name="connsiteY114" fmla="*/ 524035 h 750921"/>
              <a:gd name="connsiteX115" fmla="*/ 401321 w 902423"/>
              <a:gd name="connsiteY115" fmla="*/ 514764 h 750921"/>
              <a:gd name="connsiteX116" fmla="*/ 418886 w 902423"/>
              <a:gd name="connsiteY116" fmla="*/ 524035 h 750921"/>
              <a:gd name="connsiteX117" fmla="*/ 440843 w 902423"/>
              <a:gd name="connsiteY117" fmla="*/ 535014 h 750921"/>
              <a:gd name="connsiteX118" fmla="*/ 462800 w 902423"/>
              <a:gd name="connsiteY118" fmla="*/ 524035 h 750921"/>
              <a:gd name="connsiteX119" fmla="*/ 480365 w 902423"/>
              <a:gd name="connsiteY119" fmla="*/ 514764 h 750921"/>
              <a:gd name="connsiteX120" fmla="*/ 497931 w 902423"/>
              <a:gd name="connsiteY120" fmla="*/ 524035 h 750921"/>
              <a:gd name="connsiteX121" fmla="*/ 519887 w 902423"/>
              <a:gd name="connsiteY121" fmla="*/ 535014 h 750921"/>
              <a:gd name="connsiteX122" fmla="*/ 541844 w 902423"/>
              <a:gd name="connsiteY122" fmla="*/ 524035 h 750921"/>
              <a:gd name="connsiteX123" fmla="*/ 559410 w 902423"/>
              <a:gd name="connsiteY123" fmla="*/ 514764 h 750921"/>
              <a:gd name="connsiteX124" fmla="*/ 576975 w 902423"/>
              <a:gd name="connsiteY124" fmla="*/ 524035 h 750921"/>
              <a:gd name="connsiteX125" fmla="*/ 598932 w 902423"/>
              <a:gd name="connsiteY125" fmla="*/ 535014 h 750921"/>
              <a:gd name="connsiteX126" fmla="*/ 620889 w 902423"/>
              <a:gd name="connsiteY126" fmla="*/ 524035 h 750921"/>
              <a:gd name="connsiteX127" fmla="*/ 629183 w 902423"/>
              <a:gd name="connsiteY127" fmla="*/ 517204 h 750921"/>
              <a:gd name="connsiteX128" fmla="*/ 629183 w 902423"/>
              <a:gd name="connsiteY128" fmla="*/ 553555 h 750921"/>
              <a:gd name="connsiteX129" fmla="*/ 18297 w 902423"/>
              <a:gd name="connsiteY129" fmla="*/ 560142 h 750921"/>
              <a:gd name="connsiteX130" fmla="*/ 26592 w 902423"/>
              <a:gd name="connsiteY130" fmla="*/ 566973 h 750921"/>
              <a:gd name="connsiteX131" fmla="*/ 48549 w 902423"/>
              <a:gd name="connsiteY131" fmla="*/ 577951 h 750921"/>
              <a:gd name="connsiteX132" fmla="*/ 70506 w 902423"/>
              <a:gd name="connsiteY132" fmla="*/ 566973 h 750921"/>
              <a:gd name="connsiteX133" fmla="*/ 88071 w 902423"/>
              <a:gd name="connsiteY133" fmla="*/ 557702 h 750921"/>
              <a:gd name="connsiteX134" fmla="*/ 105636 w 902423"/>
              <a:gd name="connsiteY134" fmla="*/ 566973 h 750921"/>
              <a:gd name="connsiteX135" fmla="*/ 127593 w 902423"/>
              <a:gd name="connsiteY135" fmla="*/ 577951 h 750921"/>
              <a:gd name="connsiteX136" fmla="*/ 149550 w 902423"/>
              <a:gd name="connsiteY136" fmla="*/ 566973 h 750921"/>
              <a:gd name="connsiteX137" fmla="*/ 167115 w 902423"/>
              <a:gd name="connsiteY137" fmla="*/ 557702 h 750921"/>
              <a:gd name="connsiteX138" fmla="*/ 184681 w 902423"/>
              <a:gd name="connsiteY138" fmla="*/ 566973 h 750921"/>
              <a:gd name="connsiteX139" fmla="*/ 206638 w 902423"/>
              <a:gd name="connsiteY139" fmla="*/ 577951 h 750921"/>
              <a:gd name="connsiteX140" fmla="*/ 228594 w 902423"/>
              <a:gd name="connsiteY140" fmla="*/ 566973 h 750921"/>
              <a:gd name="connsiteX141" fmla="*/ 246160 w 902423"/>
              <a:gd name="connsiteY141" fmla="*/ 557702 h 750921"/>
              <a:gd name="connsiteX142" fmla="*/ 263725 w 902423"/>
              <a:gd name="connsiteY142" fmla="*/ 566973 h 750921"/>
              <a:gd name="connsiteX143" fmla="*/ 285682 w 902423"/>
              <a:gd name="connsiteY143" fmla="*/ 577951 h 750921"/>
              <a:gd name="connsiteX144" fmla="*/ 307639 w 902423"/>
              <a:gd name="connsiteY144" fmla="*/ 566973 h 750921"/>
              <a:gd name="connsiteX145" fmla="*/ 325204 w 902423"/>
              <a:gd name="connsiteY145" fmla="*/ 557702 h 750921"/>
              <a:gd name="connsiteX146" fmla="*/ 342770 w 902423"/>
              <a:gd name="connsiteY146" fmla="*/ 566973 h 750921"/>
              <a:gd name="connsiteX147" fmla="*/ 364726 w 902423"/>
              <a:gd name="connsiteY147" fmla="*/ 577951 h 750921"/>
              <a:gd name="connsiteX148" fmla="*/ 386683 w 902423"/>
              <a:gd name="connsiteY148" fmla="*/ 566973 h 750921"/>
              <a:gd name="connsiteX149" fmla="*/ 404248 w 902423"/>
              <a:gd name="connsiteY149" fmla="*/ 557702 h 750921"/>
              <a:gd name="connsiteX150" fmla="*/ 421814 w 902423"/>
              <a:gd name="connsiteY150" fmla="*/ 566973 h 750921"/>
              <a:gd name="connsiteX151" fmla="*/ 443771 w 902423"/>
              <a:gd name="connsiteY151" fmla="*/ 577951 h 750921"/>
              <a:gd name="connsiteX152" fmla="*/ 465727 w 902423"/>
              <a:gd name="connsiteY152" fmla="*/ 566973 h 750921"/>
              <a:gd name="connsiteX153" fmla="*/ 483293 w 902423"/>
              <a:gd name="connsiteY153" fmla="*/ 557702 h 750921"/>
              <a:gd name="connsiteX154" fmla="*/ 500858 w 902423"/>
              <a:gd name="connsiteY154" fmla="*/ 566973 h 750921"/>
              <a:gd name="connsiteX155" fmla="*/ 522815 w 902423"/>
              <a:gd name="connsiteY155" fmla="*/ 577951 h 750921"/>
              <a:gd name="connsiteX156" fmla="*/ 544772 w 902423"/>
              <a:gd name="connsiteY156" fmla="*/ 566973 h 750921"/>
              <a:gd name="connsiteX157" fmla="*/ 562337 w 902423"/>
              <a:gd name="connsiteY157" fmla="*/ 557702 h 750921"/>
              <a:gd name="connsiteX158" fmla="*/ 579903 w 902423"/>
              <a:gd name="connsiteY158" fmla="*/ 566973 h 750921"/>
              <a:gd name="connsiteX159" fmla="*/ 601859 w 902423"/>
              <a:gd name="connsiteY159" fmla="*/ 577951 h 750921"/>
              <a:gd name="connsiteX160" fmla="*/ 623816 w 902423"/>
              <a:gd name="connsiteY160" fmla="*/ 566973 h 750921"/>
              <a:gd name="connsiteX161" fmla="*/ 632111 w 902423"/>
              <a:gd name="connsiteY161" fmla="*/ 560142 h 750921"/>
              <a:gd name="connsiteX162" fmla="*/ 632111 w 902423"/>
              <a:gd name="connsiteY162" fmla="*/ 596493 h 750921"/>
              <a:gd name="connsiteX163" fmla="*/ 619425 w 902423"/>
              <a:gd name="connsiteY163" fmla="*/ 605763 h 750921"/>
              <a:gd name="connsiteX164" fmla="*/ 601859 w 902423"/>
              <a:gd name="connsiteY164" fmla="*/ 615034 h 750921"/>
              <a:gd name="connsiteX165" fmla="*/ 584294 w 902423"/>
              <a:gd name="connsiteY165" fmla="*/ 605763 h 750921"/>
              <a:gd name="connsiteX166" fmla="*/ 562337 w 902423"/>
              <a:gd name="connsiteY166" fmla="*/ 594785 h 750921"/>
              <a:gd name="connsiteX167" fmla="*/ 540380 w 902423"/>
              <a:gd name="connsiteY167" fmla="*/ 605763 h 750921"/>
              <a:gd name="connsiteX168" fmla="*/ 522815 w 902423"/>
              <a:gd name="connsiteY168" fmla="*/ 615034 h 750921"/>
              <a:gd name="connsiteX169" fmla="*/ 505250 w 902423"/>
              <a:gd name="connsiteY169" fmla="*/ 605763 h 750921"/>
              <a:gd name="connsiteX170" fmla="*/ 483293 w 902423"/>
              <a:gd name="connsiteY170" fmla="*/ 594785 h 750921"/>
              <a:gd name="connsiteX171" fmla="*/ 461336 w 902423"/>
              <a:gd name="connsiteY171" fmla="*/ 605763 h 750921"/>
              <a:gd name="connsiteX172" fmla="*/ 443771 w 902423"/>
              <a:gd name="connsiteY172" fmla="*/ 615034 h 750921"/>
              <a:gd name="connsiteX173" fmla="*/ 426205 w 902423"/>
              <a:gd name="connsiteY173" fmla="*/ 605763 h 750921"/>
              <a:gd name="connsiteX174" fmla="*/ 404248 w 902423"/>
              <a:gd name="connsiteY174" fmla="*/ 594785 h 750921"/>
              <a:gd name="connsiteX175" fmla="*/ 382292 w 902423"/>
              <a:gd name="connsiteY175" fmla="*/ 605763 h 750921"/>
              <a:gd name="connsiteX176" fmla="*/ 364726 w 902423"/>
              <a:gd name="connsiteY176" fmla="*/ 615034 h 750921"/>
              <a:gd name="connsiteX177" fmla="*/ 347161 w 902423"/>
              <a:gd name="connsiteY177" fmla="*/ 605763 h 750921"/>
              <a:gd name="connsiteX178" fmla="*/ 325204 w 902423"/>
              <a:gd name="connsiteY178" fmla="*/ 594785 h 750921"/>
              <a:gd name="connsiteX179" fmla="*/ 303247 w 902423"/>
              <a:gd name="connsiteY179" fmla="*/ 605763 h 750921"/>
              <a:gd name="connsiteX180" fmla="*/ 285682 w 902423"/>
              <a:gd name="connsiteY180" fmla="*/ 615034 h 750921"/>
              <a:gd name="connsiteX181" fmla="*/ 268117 w 902423"/>
              <a:gd name="connsiteY181" fmla="*/ 605763 h 750921"/>
              <a:gd name="connsiteX182" fmla="*/ 246160 w 902423"/>
              <a:gd name="connsiteY182" fmla="*/ 594785 h 750921"/>
              <a:gd name="connsiteX183" fmla="*/ 224203 w 902423"/>
              <a:gd name="connsiteY183" fmla="*/ 605763 h 750921"/>
              <a:gd name="connsiteX184" fmla="*/ 206638 w 902423"/>
              <a:gd name="connsiteY184" fmla="*/ 615034 h 750921"/>
              <a:gd name="connsiteX185" fmla="*/ 189072 w 902423"/>
              <a:gd name="connsiteY185" fmla="*/ 605763 h 750921"/>
              <a:gd name="connsiteX186" fmla="*/ 167115 w 902423"/>
              <a:gd name="connsiteY186" fmla="*/ 594785 h 750921"/>
              <a:gd name="connsiteX187" fmla="*/ 145159 w 902423"/>
              <a:gd name="connsiteY187" fmla="*/ 605763 h 750921"/>
              <a:gd name="connsiteX188" fmla="*/ 127593 w 902423"/>
              <a:gd name="connsiteY188" fmla="*/ 615034 h 750921"/>
              <a:gd name="connsiteX189" fmla="*/ 110028 w 902423"/>
              <a:gd name="connsiteY189" fmla="*/ 605763 h 750921"/>
              <a:gd name="connsiteX190" fmla="*/ 88071 w 902423"/>
              <a:gd name="connsiteY190" fmla="*/ 594785 h 750921"/>
              <a:gd name="connsiteX191" fmla="*/ 66114 w 902423"/>
              <a:gd name="connsiteY191" fmla="*/ 605763 h 750921"/>
              <a:gd name="connsiteX192" fmla="*/ 48549 w 902423"/>
              <a:gd name="connsiteY192" fmla="*/ 615034 h 750921"/>
              <a:gd name="connsiteX193" fmla="*/ 30983 w 902423"/>
              <a:gd name="connsiteY193" fmla="*/ 605763 h 750921"/>
              <a:gd name="connsiteX194" fmla="*/ 18297 w 902423"/>
              <a:gd name="connsiteY194" fmla="*/ 596493 h 750921"/>
              <a:gd name="connsiteX195" fmla="*/ 18297 w 902423"/>
              <a:gd name="connsiteY195" fmla="*/ 560142 h 750921"/>
              <a:gd name="connsiteX196" fmla="*/ 647481 w 902423"/>
              <a:gd name="connsiteY196" fmla="*/ 562581 h 750921"/>
              <a:gd name="connsiteX197" fmla="*/ 650164 w 902423"/>
              <a:gd name="connsiteY197" fmla="*/ 564045 h 750921"/>
              <a:gd name="connsiteX198" fmla="*/ 650652 w 902423"/>
              <a:gd name="connsiteY198" fmla="*/ 564045 h 750921"/>
              <a:gd name="connsiteX199" fmla="*/ 656263 w 902423"/>
              <a:gd name="connsiteY199" fmla="*/ 561118 h 750921"/>
              <a:gd name="connsiteX200" fmla="*/ 665046 w 902423"/>
              <a:gd name="connsiteY200" fmla="*/ 541601 h 750921"/>
              <a:gd name="connsiteX201" fmla="*/ 672121 w 902423"/>
              <a:gd name="connsiteY201" fmla="*/ 524767 h 750921"/>
              <a:gd name="connsiteX202" fmla="*/ 673341 w 902423"/>
              <a:gd name="connsiteY202" fmla="*/ 523791 h 750921"/>
              <a:gd name="connsiteX203" fmla="*/ 675293 w 902423"/>
              <a:gd name="connsiteY203" fmla="*/ 526475 h 750921"/>
              <a:gd name="connsiteX204" fmla="*/ 681636 w 902423"/>
              <a:gd name="connsiteY204" fmla="*/ 531842 h 750921"/>
              <a:gd name="connsiteX205" fmla="*/ 687735 w 902423"/>
              <a:gd name="connsiteY205" fmla="*/ 528914 h 750921"/>
              <a:gd name="connsiteX206" fmla="*/ 696517 w 902423"/>
              <a:gd name="connsiteY206" fmla="*/ 509397 h 750921"/>
              <a:gd name="connsiteX207" fmla="*/ 703592 w 902423"/>
              <a:gd name="connsiteY207" fmla="*/ 492564 h 750921"/>
              <a:gd name="connsiteX208" fmla="*/ 704812 w 902423"/>
              <a:gd name="connsiteY208" fmla="*/ 491588 h 750921"/>
              <a:gd name="connsiteX209" fmla="*/ 706764 w 902423"/>
              <a:gd name="connsiteY209" fmla="*/ 494271 h 750921"/>
              <a:gd name="connsiteX210" fmla="*/ 713107 w 902423"/>
              <a:gd name="connsiteY210" fmla="*/ 499639 h 750921"/>
              <a:gd name="connsiteX211" fmla="*/ 719206 w 902423"/>
              <a:gd name="connsiteY211" fmla="*/ 496711 h 750921"/>
              <a:gd name="connsiteX212" fmla="*/ 727989 w 902423"/>
              <a:gd name="connsiteY212" fmla="*/ 477194 h 750921"/>
              <a:gd name="connsiteX213" fmla="*/ 735308 w 902423"/>
              <a:gd name="connsiteY213" fmla="*/ 460360 h 750921"/>
              <a:gd name="connsiteX214" fmla="*/ 736528 w 902423"/>
              <a:gd name="connsiteY214" fmla="*/ 459385 h 750921"/>
              <a:gd name="connsiteX215" fmla="*/ 738479 w 902423"/>
              <a:gd name="connsiteY215" fmla="*/ 462068 h 750921"/>
              <a:gd name="connsiteX216" fmla="*/ 745066 w 902423"/>
              <a:gd name="connsiteY216" fmla="*/ 467435 h 750921"/>
              <a:gd name="connsiteX217" fmla="*/ 751165 w 902423"/>
              <a:gd name="connsiteY217" fmla="*/ 464508 h 750921"/>
              <a:gd name="connsiteX218" fmla="*/ 759948 w 902423"/>
              <a:gd name="connsiteY218" fmla="*/ 444991 h 750921"/>
              <a:gd name="connsiteX219" fmla="*/ 767267 w 902423"/>
              <a:gd name="connsiteY219" fmla="*/ 428157 h 750921"/>
              <a:gd name="connsiteX220" fmla="*/ 768487 w 902423"/>
              <a:gd name="connsiteY220" fmla="*/ 427181 h 750921"/>
              <a:gd name="connsiteX221" fmla="*/ 770439 w 902423"/>
              <a:gd name="connsiteY221" fmla="*/ 429865 h 750921"/>
              <a:gd name="connsiteX222" fmla="*/ 776782 w 902423"/>
              <a:gd name="connsiteY222" fmla="*/ 435232 h 750921"/>
              <a:gd name="connsiteX223" fmla="*/ 782881 w 902423"/>
              <a:gd name="connsiteY223" fmla="*/ 432305 h 750921"/>
              <a:gd name="connsiteX224" fmla="*/ 791663 w 902423"/>
              <a:gd name="connsiteY224" fmla="*/ 412787 h 750921"/>
              <a:gd name="connsiteX225" fmla="*/ 798738 w 902423"/>
              <a:gd name="connsiteY225" fmla="*/ 395954 h 750921"/>
              <a:gd name="connsiteX226" fmla="*/ 799958 w 902423"/>
              <a:gd name="connsiteY226" fmla="*/ 394978 h 750921"/>
              <a:gd name="connsiteX227" fmla="*/ 801910 w 902423"/>
              <a:gd name="connsiteY227" fmla="*/ 397662 h 750921"/>
              <a:gd name="connsiteX228" fmla="*/ 808253 w 902423"/>
              <a:gd name="connsiteY228" fmla="*/ 403029 h 750921"/>
              <a:gd name="connsiteX229" fmla="*/ 814352 w 902423"/>
              <a:gd name="connsiteY229" fmla="*/ 400101 h 750921"/>
              <a:gd name="connsiteX230" fmla="*/ 823135 w 902423"/>
              <a:gd name="connsiteY230" fmla="*/ 380584 h 750921"/>
              <a:gd name="connsiteX231" fmla="*/ 830210 w 902423"/>
              <a:gd name="connsiteY231" fmla="*/ 363751 h 750921"/>
              <a:gd name="connsiteX232" fmla="*/ 831430 w 902423"/>
              <a:gd name="connsiteY232" fmla="*/ 362775 h 750921"/>
              <a:gd name="connsiteX233" fmla="*/ 833381 w 902423"/>
              <a:gd name="connsiteY233" fmla="*/ 365458 h 750921"/>
              <a:gd name="connsiteX234" fmla="*/ 839724 w 902423"/>
              <a:gd name="connsiteY234" fmla="*/ 370826 h 750921"/>
              <a:gd name="connsiteX235" fmla="*/ 845823 w 902423"/>
              <a:gd name="connsiteY235" fmla="*/ 367898 h 750921"/>
              <a:gd name="connsiteX236" fmla="*/ 854606 w 902423"/>
              <a:gd name="connsiteY236" fmla="*/ 348381 h 750921"/>
              <a:gd name="connsiteX237" fmla="*/ 861925 w 902423"/>
              <a:gd name="connsiteY237" fmla="*/ 331547 h 750921"/>
              <a:gd name="connsiteX238" fmla="*/ 863145 w 902423"/>
              <a:gd name="connsiteY238" fmla="*/ 330572 h 750921"/>
              <a:gd name="connsiteX239" fmla="*/ 865097 w 902423"/>
              <a:gd name="connsiteY239" fmla="*/ 333255 h 750921"/>
              <a:gd name="connsiteX240" fmla="*/ 871684 w 902423"/>
              <a:gd name="connsiteY240" fmla="*/ 338622 h 750921"/>
              <a:gd name="connsiteX241" fmla="*/ 877783 w 902423"/>
              <a:gd name="connsiteY241" fmla="*/ 335695 h 750921"/>
              <a:gd name="connsiteX242" fmla="*/ 882418 w 902423"/>
              <a:gd name="connsiteY242" fmla="*/ 328132 h 750921"/>
              <a:gd name="connsiteX243" fmla="*/ 882418 w 902423"/>
              <a:gd name="connsiteY243" fmla="*/ 352040 h 750921"/>
              <a:gd name="connsiteX244" fmla="*/ 880710 w 902423"/>
              <a:gd name="connsiteY244" fmla="*/ 357652 h 750921"/>
              <a:gd name="connsiteX245" fmla="*/ 873635 w 902423"/>
              <a:gd name="connsiteY245" fmla="*/ 374485 h 750921"/>
              <a:gd name="connsiteX246" fmla="*/ 872415 w 902423"/>
              <a:gd name="connsiteY246" fmla="*/ 375461 h 750921"/>
              <a:gd name="connsiteX247" fmla="*/ 870464 w 902423"/>
              <a:gd name="connsiteY247" fmla="*/ 372777 h 750921"/>
              <a:gd name="connsiteX248" fmla="*/ 864121 w 902423"/>
              <a:gd name="connsiteY248" fmla="*/ 367410 h 750921"/>
              <a:gd name="connsiteX249" fmla="*/ 858022 w 902423"/>
              <a:gd name="connsiteY249" fmla="*/ 370338 h 750921"/>
              <a:gd name="connsiteX250" fmla="*/ 849239 w 902423"/>
              <a:gd name="connsiteY250" fmla="*/ 389855 h 750921"/>
              <a:gd name="connsiteX251" fmla="*/ 842164 w 902423"/>
              <a:gd name="connsiteY251" fmla="*/ 406688 h 750921"/>
              <a:gd name="connsiteX252" fmla="*/ 840944 w 902423"/>
              <a:gd name="connsiteY252" fmla="*/ 407664 h 750921"/>
              <a:gd name="connsiteX253" fmla="*/ 838992 w 902423"/>
              <a:gd name="connsiteY253" fmla="*/ 404981 h 750921"/>
              <a:gd name="connsiteX254" fmla="*/ 832405 w 902423"/>
              <a:gd name="connsiteY254" fmla="*/ 399613 h 750921"/>
              <a:gd name="connsiteX255" fmla="*/ 826306 w 902423"/>
              <a:gd name="connsiteY255" fmla="*/ 402541 h 750921"/>
              <a:gd name="connsiteX256" fmla="*/ 817524 w 902423"/>
              <a:gd name="connsiteY256" fmla="*/ 422058 h 750921"/>
              <a:gd name="connsiteX257" fmla="*/ 810205 w 902423"/>
              <a:gd name="connsiteY257" fmla="*/ 438892 h 750921"/>
              <a:gd name="connsiteX258" fmla="*/ 808985 w 902423"/>
              <a:gd name="connsiteY258" fmla="*/ 439867 h 750921"/>
              <a:gd name="connsiteX259" fmla="*/ 807033 w 902423"/>
              <a:gd name="connsiteY259" fmla="*/ 437184 h 750921"/>
              <a:gd name="connsiteX260" fmla="*/ 800446 w 902423"/>
              <a:gd name="connsiteY260" fmla="*/ 431817 h 750921"/>
              <a:gd name="connsiteX261" fmla="*/ 794347 w 902423"/>
              <a:gd name="connsiteY261" fmla="*/ 434744 h 750921"/>
              <a:gd name="connsiteX262" fmla="*/ 785564 w 902423"/>
              <a:gd name="connsiteY262" fmla="*/ 454261 h 750921"/>
              <a:gd name="connsiteX263" fmla="*/ 778245 w 902423"/>
              <a:gd name="connsiteY263" fmla="*/ 471095 h 750921"/>
              <a:gd name="connsiteX264" fmla="*/ 777026 w 902423"/>
              <a:gd name="connsiteY264" fmla="*/ 472071 h 750921"/>
              <a:gd name="connsiteX265" fmla="*/ 775074 w 902423"/>
              <a:gd name="connsiteY265" fmla="*/ 469387 h 750921"/>
              <a:gd name="connsiteX266" fmla="*/ 768731 w 902423"/>
              <a:gd name="connsiteY266" fmla="*/ 464020 h 750921"/>
              <a:gd name="connsiteX267" fmla="*/ 762632 w 902423"/>
              <a:gd name="connsiteY267" fmla="*/ 466947 h 750921"/>
              <a:gd name="connsiteX268" fmla="*/ 753849 w 902423"/>
              <a:gd name="connsiteY268" fmla="*/ 486465 h 750921"/>
              <a:gd name="connsiteX269" fmla="*/ 746774 w 902423"/>
              <a:gd name="connsiteY269" fmla="*/ 503298 h 750921"/>
              <a:gd name="connsiteX270" fmla="*/ 745554 w 902423"/>
              <a:gd name="connsiteY270" fmla="*/ 504274 h 750921"/>
              <a:gd name="connsiteX271" fmla="*/ 743602 w 902423"/>
              <a:gd name="connsiteY271" fmla="*/ 501590 h 750921"/>
              <a:gd name="connsiteX272" fmla="*/ 737259 w 902423"/>
              <a:gd name="connsiteY272" fmla="*/ 496223 h 750921"/>
              <a:gd name="connsiteX273" fmla="*/ 731160 w 902423"/>
              <a:gd name="connsiteY273" fmla="*/ 499151 h 750921"/>
              <a:gd name="connsiteX274" fmla="*/ 722378 w 902423"/>
              <a:gd name="connsiteY274" fmla="*/ 518668 h 750921"/>
              <a:gd name="connsiteX275" fmla="*/ 715303 w 902423"/>
              <a:gd name="connsiteY275" fmla="*/ 535501 h 750921"/>
              <a:gd name="connsiteX276" fmla="*/ 714083 w 902423"/>
              <a:gd name="connsiteY276" fmla="*/ 536477 h 750921"/>
              <a:gd name="connsiteX277" fmla="*/ 712131 w 902423"/>
              <a:gd name="connsiteY277" fmla="*/ 533794 h 750921"/>
              <a:gd name="connsiteX278" fmla="*/ 705544 w 902423"/>
              <a:gd name="connsiteY278" fmla="*/ 528426 h 750921"/>
              <a:gd name="connsiteX279" fmla="*/ 699445 w 902423"/>
              <a:gd name="connsiteY279" fmla="*/ 531354 h 750921"/>
              <a:gd name="connsiteX280" fmla="*/ 690662 w 902423"/>
              <a:gd name="connsiteY280" fmla="*/ 550871 h 750921"/>
              <a:gd name="connsiteX281" fmla="*/ 683343 w 902423"/>
              <a:gd name="connsiteY281" fmla="*/ 567705 h 750921"/>
              <a:gd name="connsiteX282" fmla="*/ 682124 w 902423"/>
              <a:gd name="connsiteY282" fmla="*/ 568681 h 750921"/>
              <a:gd name="connsiteX283" fmla="*/ 680172 w 902423"/>
              <a:gd name="connsiteY283" fmla="*/ 565997 h 750921"/>
              <a:gd name="connsiteX284" fmla="*/ 673585 w 902423"/>
              <a:gd name="connsiteY284" fmla="*/ 560630 h 750921"/>
              <a:gd name="connsiteX285" fmla="*/ 667486 w 902423"/>
              <a:gd name="connsiteY285" fmla="*/ 563557 h 750921"/>
              <a:gd name="connsiteX286" fmla="*/ 658703 w 902423"/>
              <a:gd name="connsiteY286" fmla="*/ 583074 h 750921"/>
              <a:gd name="connsiteX287" fmla="*/ 651384 w 902423"/>
              <a:gd name="connsiteY287" fmla="*/ 599908 h 750921"/>
              <a:gd name="connsiteX288" fmla="*/ 650164 w 902423"/>
              <a:gd name="connsiteY288" fmla="*/ 600884 h 750921"/>
              <a:gd name="connsiteX289" fmla="*/ 648213 w 902423"/>
              <a:gd name="connsiteY289" fmla="*/ 598200 h 750921"/>
              <a:gd name="connsiteX290" fmla="*/ 646749 w 902423"/>
              <a:gd name="connsiteY290" fmla="*/ 596493 h 750921"/>
              <a:gd name="connsiteX291" fmla="*/ 646749 w 902423"/>
              <a:gd name="connsiteY291" fmla="*/ 562581 h 750921"/>
              <a:gd name="connsiteX292" fmla="*/ 882174 w 902423"/>
              <a:gd name="connsiteY292" fmla="*/ 313250 h 750921"/>
              <a:gd name="connsiteX293" fmla="*/ 875099 w 902423"/>
              <a:gd name="connsiteY293" fmla="*/ 330084 h 750921"/>
              <a:gd name="connsiteX294" fmla="*/ 873879 w 902423"/>
              <a:gd name="connsiteY294" fmla="*/ 331059 h 750921"/>
              <a:gd name="connsiteX295" fmla="*/ 871928 w 902423"/>
              <a:gd name="connsiteY295" fmla="*/ 328376 h 750921"/>
              <a:gd name="connsiteX296" fmla="*/ 865584 w 902423"/>
              <a:gd name="connsiteY296" fmla="*/ 323009 h 750921"/>
              <a:gd name="connsiteX297" fmla="*/ 859485 w 902423"/>
              <a:gd name="connsiteY297" fmla="*/ 325936 h 750921"/>
              <a:gd name="connsiteX298" fmla="*/ 850703 w 902423"/>
              <a:gd name="connsiteY298" fmla="*/ 345453 h 750921"/>
              <a:gd name="connsiteX299" fmla="*/ 843628 w 902423"/>
              <a:gd name="connsiteY299" fmla="*/ 362287 h 750921"/>
              <a:gd name="connsiteX300" fmla="*/ 842408 w 902423"/>
              <a:gd name="connsiteY300" fmla="*/ 363263 h 750921"/>
              <a:gd name="connsiteX301" fmla="*/ 840456 w 902423"/>
              <a:gd name="connsiteY301" fmla="*/ 360579 h 750921"/>
              <a:gd name="connsiteX302" fmla="*/ 833869 w 902423"/>
              <a:gd name="connsiteY302" fmla="*/ 355212 h 750921"/>
              <a:gd name="connsiteX303" fmla="*/ 827770 w 902423"/>
              <a:gd name="connsiteY303" fmla="*/ 358139 h 750921"/>
              <a:gd name="connsiteX304" fmla="*/ 818987 w 902423"/>
              <a:gd name="connsiteY304" fmla="*/ 377657 h 750921"/>
              <a:gd name="connsiteX305" fmla="*/ 811668 w 902423"/>
              <a:gd name="connsiteY305" fmla="*/ 394490 h 750921"/>
              <a:gd name="connsiteX306" fmla="*/ 810449 w 902423"/>
              <a:gd name="connsiteY306" fmla="*/ 395466 h 750921"/>
              <a:gd name="connsiteX307" fmla="*/ 808497 w 902423"/>
              <a:gd name="connsiteY307" fmla="*/ 392782 h 750921"/>
              <a:gd name="connsiteX308" fmla="*/ 801910 w 902423"/>
              <a:gd name="connsiteY308" fmla="*/ 387415 h 750921"/>
              <a:gd name="connsiteX309" fmla="*/ 795811 w 902423"/>
              <a:gd name="connsiteY309" fmla="*/ 390343 h 750921"/>
              <a:gd name="connsiteX310" fmla="*/ 787028 w 902423"/>
              <a:gd name="connsiteY310" fmla="*/ 409860 h 750921"/>
              <a:gd name="connsiteX311" fmla="*/ 779709 w 902423"/>
              <a:gd name="connsiteY311" fmla="*/ 426693 h 750921"/>
              <a:gd name="connsiteX312" fmla="*/ 778489 w 902423"/>
              <a:gd name="connsiteY312" fmla="*/ 427669 h 750921"/>
              <a:gd name="connsiteX313" fmla="*/ 776538 w 902423"/>
              <a:gd name="connsiteY313" fmla="*/ 424986 h 750921"/>
              <a:gd name="connsiteX314" fmla="*/ 770195 w 902423"/>
              <a:gd name="connsiteY314" fmla="*/ 419618 h 750921"/>
              <a:gd name="connsiteX315" fmla="*/ 764095 w 902423"/>
              <a:gd name="connsiteY315" fmla="*/ 422546 h 750921"/>
              <a:gd name="connsiteX316" fmla="*/ 755313 w 902423"/>
              <a:gd name="connsiteY316" fmla="*/ 442063 h 750921"/>
              <a:gd name="connsiteX317" fmla="*/ 748238 w 902423"/>
              <a:gd name="connsiteY317" fmla="*/ 458897 h 750921"/>
              <a:gd name="connsiteX318" fmla="*/ 747018 w 902423"/>
              <a:gd name="connsiteY318" fmla="*/ 459873 h 750921"/>
              <a:gd name="connsiteX319" fmla="*/ 745066 w 902423"/>
              <a:gd name="connsiteY319" fmla="*/ 457189 h 750921"/>
              <a:gd name="connsiteX320" fmla="*/ 738723 w 902423"/>
              <a:gd name="connsiteY320" fmla="*/ 451822 h 750921"/>
              <a:gd name="connsiteX321" fmla="*/ 732624 w 902423"/>
              <a:gd name="connsiteY321" fmla="*/ 454749 h 750921"/>
              <a:gd name="connsiteX322" fmla="*/ 723841 w 902423"/>
              <a:gd name="connsiteY322" fmla="*/ 474266 h 750921"/>
              <a:gd name="connsiteX323" fmla="*/ 716766 w 902423"/>
              <a:gd name="connsiteY323" fmla="*/ 491100 h 750921"/>
              <a:gd name="connsiteX324" fmla="*/ 715547 w 902423"/>
              <a:gd name="connsiteY324" fmla="*/ 492076 h 750921"/>
              <a:gd name="connsiteX325" fmla="*/ 713595 w 902423"/>
              <a:gd name="connsiteY325" fmla="*/ 489392 h 750921"/>
              <a:gd name="connsiteX326" fmla="*/ 707008 w 902423"/>
              <a:gd name="connsiteY326" fmla="*/ 484025 h 750921"/>
              <a:gd name="connsiteX327" fmla="*/ 700909 w 902423"/>
              <a:gd name="connsiteY327" fmla="*/ 486953 h 750921"/>
              <a:gd name="connsiteX328" fmla="*/ 692126 w 902423"/>
              <a:gd name="connsiteY328" fmla="*/ 506470 h 750921"/>
              <a:gd name="connsiteX329" fmla="*/ 684807 w 902423"/>
              <a:gd name="connsiteY329" fmla="*/ 523303 h 750921"/>
              <a:gd name="connsiteX330" fmla="*/ 683587 w 902423"/>
              <a:gd name="connsiteY330" fmla="*/ 524279 h 750921"/>
              <a:gd name="connsiteX331" fmla="*/ 681636 w 902423"/>
              <a:gd name="connsiteY331" fmla="*/ 521595 h 750921"/>
              <a:gd name="connsiteX332" fmla="*/ 675049 w 902423"/>
              <a:gd name="connsiteY332" fmla="*/ 516228 h 750921"/>
              <a:gd name="connsiteX333" fmla="*/ 668949 w 902423"/>
              <a:gd name="connsiteY333" fmla="*/ 519156 h 750921"/>
              <a:gd name="connsiteX334" fmla="*/ 660167 w 902423"/>
              <a:gd name="connsiteY334" fmla="*/ 538673 h 750921"/>
              <a:gd name="connsiteX335" fmla="*/ 652848 w 902423"/>
              <a:gd name="connsiteY335" fmla="*/ 555507 h 750921"/>
              <a:gd name="connsiteX336" fmla="*/ 651628 w 902423"/>
              <a:gd name="connsiteY336" fmla="*/ 556482 h 750921"/>
              <a:gd name="connsiteX337" fmla="*/ 649676 w 902423"/>
              <a:gd name="connsiteY337" fmla="*/ 553799 h 750921"/>
              <a:gd name="connsiteX338" fmla="*/ 648213 w 902423"/>
              <a:gd name="connsiteY338" fmla="*/ 552091 h 750921"/>
              <a:gd name="connsiteX339" fmla="*/ 648213 w 902423"/>
              <a:gd name="connsiteY339" fmla="*/ 518180 h 750921"/>
              <a:gd name="connsiteX340" fmla="*/ 650896 w 902423"/>
              <a:gd name="connsiteY340" fmla="*/ 519644 h 750921"/>
              <a:gd name="connsiteX341" fmla="*/ 651384 w 902423"/>
              <a:gd name="connsiteY341" fmla="*/ 519644 h 750921"/>
              <a:gd name="connsiteX342" fmla="*/ 656995 w 902423"/>
              <a:gd name="connsiteY342" fmla="*/ 516716 h 750921"/>
              <a:gd name="connsiteX343" fmla="*/ 665778 w 902423"/>
              <a:gd name="connsiteY343" fmla="*/ 497199 h 750921"/>
              <a:gd name="connsiteX344" fmla="*/ 672853 w 902423"/>
              <a:gd name="connsiteY344" fmla="*/ 480366 h 750921"/>
              <a:gd name="connsiteX345" fmla="*/ 674073 w 902423"/>
              <a:gd name="connsiteY345" fmla="*/ 479390 h 750921"/>
              <a:gd name="connsiteX346" fmla="*/ 676024 w 902423"/>
              <a:gd name="connsiteY346" fmla="*/ 482073 h 750921"/>
              <a:gd name="connsiteX347" fmla="*/ 682367 w 902423"/>
              <a:gd name="connsiteY347" fmla="*/ 487440 h 750921"/>
              <a:gd name="connsiteX348" fmla="*/ 688467 w 902423"/>
              <a:gd name="connsiteY348" fmla="*/ 484513 h 750921"/>
              <a:gd name="connsiteX349" fmla="*/ 697249 w 902423"/>
              <a:gd name="connsiteY349" fmla="*/ 464996 h 750921"/>
              <a:gd name="connsiteX350" fmla="*/ 704324 w 902423"/>
              <a:gd name="connsiteY350" fmla="*/ 448162 h 750921"/>
              <a:gd name="connsiteX351" fmla="*/ 705544 w 902423"/>
              <a:gd name="connsiteY351" fmla="*/ 447186 h 750921"/>
              <a:gd name="connsiteX352" fmla="*/ 707496 w 902423"/>
              <a:gd name="connsiteY352" fmla="*/ 449870 h 750921"/>
              <a:gd name="connsiteX353" fmla="*/ 713839 w 902423"/>
              <a:gd name="connsiteY353" fmla="*/ 455237 h 750921"/>
              <a:gd name="connsiteX354" fmla="*/ 719938 w 902423"/>
              <a:gd name="connsiteY354" fmla="*/ 452310 h 750921"/>
              <a:gd name="connsiteX355" fmla="*/ 728721 w 902423"/>
              <a:gd name="connsiteY355" fmla="*/ 432792 h 750921"/>
              <a:gd name="connsiteX356" fmla="*/ 736040 w 902423"/>
              <a:gd name="connsiteY356" fmla="*/ 415959 h 750921"/>
              <a:gd name="connsiteX357" fmla="*/ 737259 w 902423"/>
              <a:gd name="connsiteY357" fmla="*/ 414983 h 750921"/>
              <a:gd name="connsiteX358" fmla="*/ 739211 w 902423"/>
              <a:gd name="connsiteY358" fmla="*/ 417667 h 750921"/>
              <a:gd name="connsiteX359" fmla="*/ 745798 w 902423"/>
              <a:gd name="connsiteY359" fmla="*/ 423034 h 750921"/>
              <a:gd name="connsiteX360" fmla="*/ 751897 w 902423"/>
              <a:gd name="connsiteY360" fmla="*/ 420106 h 750921"/>
              <a:gd name="connsiteX361" fmla="*/ 760680 w 902423"/>
              <a:gd name="connsiteY361" fmla="*/ 400589 h 750921"/>
              <a:gd name="connsiteX362" fmla="*/ 767999 w 902423"/>
              <a:gd name="connsiteY362" fmla="*/ 383756 h 750921"/>
              <a:gd name="connsiteX363" fmla="*/ 769219 w 902423"/>
              <a:gd name="connsiteY363" fmla="*/ 382780 h 750921"/>
              <a:gd name="connsiteX364" fmla="*/ 771170 w 902423"/>
              <a:gd name="connsiteY364" fmla="*/ 385463 h 750921"/>
              <a:gd name="connsiteX365" fmla="*/ 777513 w 902423"/>
              <a:gd name="connsiteY365" fmla="*/ 390831 h 750921"/>
              <a:gd name="connsiteX366" fmla="*/ 783613 w 902423"/>
              <a:gd name="connsiteY366" fmla="*/ 387903 h 750921"/>
              <a:gd name="connsiteX367" fmla="*/ 792395 w 902423"/>
              <a:gd name="connsiteY367" fmla="*/ 368386 h 750921"/>
              <a:gd name="connsiteX368" fmla="*/ 799470 w 902423"/>
              <a:gd name="connsiteY368" fmla="*/ 351552 h 750921"/>
              <a:gd name="connsiteX369" fmla="*/ 800690 w 902423"/>
              <a:gd name="connsiteY369" fmla="*/ 350577 h 750921"/>
              <a:gd name="connsiteX370" fmla="*/ 802642 w 902423"/>
              <a:gd name="connsiteY370" fmla="*/ 353260 h 750921"/>
              <a:gd name="connsiteX371" fmla="*/ 808985 w 902423"/>
              <a:gd name="connsiteY371" fmla="*/ 358627 h 750921"/>
              <a:gd name="connsiteX372" fmla="*/ 815084 w 902423"/>
              <a:gd name="connsiteY372" fmla="*/ 355700 h 750921"/>
              <a:gd name="connsiteX373" fmla="*/ 823867 w 902423"/>
              <a:gd name="connsiteY373" fmla="*/ 336183 h 750921"/>
              <a:gd name="connsiteX374" fmla="*/ 830942 w 902423"/>
              <a:gd name="connsiteY374" fmla="*/ 319349 h 750921"/>
              <a:gd name="connsiteX375" fmla="*/ 832161 w 902423"/>
              <a:gd name="connsiteY375" fmla="*/ 318373 h 750921"/>
              <a:gd name="connsiteX376" fmla="*/ 834113 w 902423"/>
              <a:gd name="connsiteY376" fmla="*/ 321057 h 750921"/>
              <a:gd name="connsiteX377" fmla="*/ 840456 w 902423"/>
              <a:gd name="connsiteY377" fmla="*/ 326424 h 750921"/>
              <a:gd name="connsiteX378" fmla="*/ 846555 w 902423"/>
              <a:gd name="connsiteY378" fmla="*/ 323497 h 750921"/>
              <a:gd name="connsiteX379" fmla="*/ 855338 w 902423"/>
              <a:gd name="connsiteY379" fmla="*/ 303979 h 750921"/>
              <a:gd name="connsiteX380" fmla="*/ 862657 w 902423"/>
              <a:gd name="connsiteY380" fmla="*/ 287146 h 750921"/>
              <a:gd name="connsiteX381" fmla="*/ 863877 w 902423"/>
              <a:gd name="connsiteY381" fmla="*/ 286170 h 750921"/>
              <a:gd name="connsiteX382" fmla="*/ 865829 w 902423"/>
              <a:gd name="connsiteY382" fmla="*/ 288854 h 750921"/>
              <a:gd name="connsiteX383" fmla="*/ 872415 w 902423"/>
              <a:gd name="connsiteY383" fmla="*/ 294221 h 750921"/>
              <a:gd name="connsiteX384" fmla="*/ 878515 w 902423"/>
              <a:gd name="connsiteY384" fmla="*/ 291293 h 750921"/>
              <a:gd name="connsiteX385" fmla="*/ 883150 w 902423"/>
              <a:gd name="connsiteY385" fmla="*/ 283730 h 750921"/>
              <a:gd name="connsiteX386" fmla="*/ 883150 w 902423"/>
              <a:gd name="connsiteY386" fmla="*/ 307639 h 750921"/>
              <a:gd name="connsiteX387" fmla="*/ 882174 w 902423"/>
              <a:gd name="connsiteY387" fmla="*/ 313250 h 750921"/>
              <a:gd name="connsiteX388" fmla="*/ 882174 w 902423"/>
              <a:gd name="connsiteY388" fmla="*/ 270312 h 750921"/>
              <a:gd name="connsiteX389" fmla="*/ 875099 w 902423"/>
              <a:gd name="connsiteY389" fmla="*/ 287146 h 750921"/>
              <a:gd name="connsiteX390" fmla="*/ 873879 w 902423"/>
              <a:gd name="connsiteY390" fmla="*/ 288122 h 750921"/>
              <a:gd name="connsiteX391" fmla="*/ 871928 w 902423"/>
              <a:gd name="connsiteY391" fmla="*/ 285438 h 750921"/>
              <a:gd name="connsiteX392" fmla="*/ 865584 w 902423"/>
              <a:gd name="connsiteY392" fmla="*/ 280071 h 750921"/>
              <a:gd name="connsiteX393" fmla="*/ 859485 w 902423"/>
              <a:gd name="connsiteY393" fmla="*/ 282998 h 750921"/>
              <a:gd name="connsiteX394" fmla="*/ 850703 w 902423"/>
              <a:gd name="connsiteY394" fmla="*/ 302516 h 750921"/>
              <a:gd name="connsiteX395" fmla="*/ 843628 w 902423"/>
              <a:gd name="connsiteY395" fmla="*/ 319349 h 750921"/>
              <a:gd name="connsiteX396" fmla="*/ 842408 w 902423"/>
              <a:gd name="connsiteY396" fmla="*/ 320325 h 750921"/>
              <a:gd name="connsiteX397" fmla="*/ 840456 w 902423"/>
              <a:gd name="connsiteY397" fmla="*/ 317641 h 750921"/>
              <a:gd name="connsiteX398" fmla="*/ 833869 w 902423"/>
              <a:gd name="connsiteY398" fmla="*/ 312274 h 750921"/>
              <a:gd name="connsiteX399" fmla="*/ 827770 w 902423"/>
              <a:gd name="connsiteY399" fmla="*/ 315202 h 750921"/>
              <a:gd name="connsiteX400" fmla="*/ 818987 w 902423"/>
              <a:gd name="connsiteY400" fmla="*/ 334719 h 750921"/>
              <a:gd name="connsiteX401" fmla="*/ 811668 w 902423"/>
              <a:gd name="connsiteY401" fmla="*/ 351552 h 750921"/>
              <a:gd name="connsiteX402" fmla="*/ 810449 w 902423"/>
              <a:gd name="connsiteY402" fmla="*/ 352528 h 750921"/>
              <a:gd name="connsiteX403" fmla="*/ 808497 w 902423"/>
              <a:gd name="connsiteY403" fmla="*/ 349845 h 750921"/>
              <a:gd name="connsiteX404" fmla="*/ 801910 w 902423"/>
              <a:gd name="connsiteY404" fmla="*/ 344477 h 750921"/>
              <a:gd name="connsiteX405" fmla="*/ 795811 w 902423"/>
              <a:gd name="connsiteY405" fmla="*/ 347405 h 750921"/>
              <a:gd name="connsiteX406" fmla="*/ 787028 w 902423"/>
              <a:gd name="connsiteY406" fmla="*/ 366922 h 750921"/>
              <a:gd name="connsiteX407" fmla="*/ 779709 w 902423"/>
              <a:gd name="connsiteY407" fmla="*/ 383756 h 750921"/>
              <a:gd name="connsiteX408" fmla="*/ 778489 w 902423"/>
              <a:gd name="connsiteY408" fmla="*/ 384732 h 750921"/>
              <a:gd name="connsiteX409" fmla="*/ 776538 w 902423"/>
              <a:gd name="connsiteY409" fmla="*/ 382048 h 750921"/>
              <a:gd name="connsiteX410" fmla="*/ 770195 w 902423"/>
              <a:gd name="connsiteY410" fmla="*/ 376681 h 750921"/>
              <a:gd name="connsiteX411" fmla="*/ 764095 w 902423"/>
              <a:gd name="connsiteY411" fmla="*/ 379608 h 750921"/>
              <a:gd name="connsiteX412" fmla="*/ 755313 w 902423"/>
              <a:gd name="connsiteY412" fmla="*/ 399125 h 750921"/>
              <a:gd name="connsiteX413" fmla="*/ 748238 w 902423"/>
              <a:gd name="connsiteY413" fmla="*/ 415959 h 750921"/>
              <a:gd name="connsiteX414" fmla="*/ 747018 w 902423"/>
              <a:gd name="connsiteY414" fmla="*/ 416935 h 750921"/>
              <a:gd name="connsiteX415" fmla="*/ 745066 w 902423"/>
              <a:gd name="connsiteY415" fmla="*/ 414251 h 750921"/>
              <a:gd name="connsiteX416" fmla="*/ 738723 w 902423"/>
              <a:gd name="connsiteY416" fmla="*/ 408884 h 750921"/>
              <a:gd name="connsiteX417" fmla="*/ 732624 w 902423"/>
              <a:gd name="connsiteY417" fmla="*/ 411812 h 750921"/>
              <a:gd name="connsiteX418" fmla="*/ 723841 w 902423"/>
              <a:gd name="connsiteY418" fmla="*/ 431329 h 750921"/>
              <a:gd name="connsiteX419" fmla="*/ 716766 w 902423"/>
              <a:gd name="connsiteY419" fmla="*/ 448162 h 750921"/>
              <a:gd name="connsiteX420" fmla="*/ 715547 w 902423"/>
              <a:gd name="connsiteY420" fmla="*/ 449138 h 750921"/>
              <a:gd name="connsiteX421" fmla="*/ 713595 w 902423"/>
              <a:gd name="connsiteY421" fmla="*/ 446454 h 750921"/>
              <a:gd name="connsiteX422" fmla="*/ 707008 w 902423"/>
              <a:gd name="connsiteY422" fmla="*/ 441087 h 750921"/>
              <a:gd name="connsiteX423" fmla="*/ 700909 w 902423"/>
              <a:gd name="connsiteY423" fmla="*/ 444015 h 750921"/>
              <a:gd name="connsiteX424" fmla="*/ 692126 w 902423"/>
              <a:gd name="connsiteY424" fmla="*/ 463532 h 750921"/>
              <a:gd name="connsiteX425" fmla="*/ 684807 w 902423"/>
              <a:gd name="connsiteY425" fmla="*/ 480366 h 750921"/>
              <a:gd name="connsiteX426" fmla="*/ 683587 w 902423"/>
              <a:gd name="connsiteY426" fmla="*/ 481341 h 750921"/>
              <a:gd name="connsiteX427" fmla="*/ 681636 w 902423"/>
              <a:gd name="connsiteY427" fmla="*/ 478658 h 750921"/>
              <a:gd name="connsiteX428" fmla="*/ 675049 w 902423"/>
              <a:gd name="connsiteY428" fmla="*/ 473291 h 750921"/>
              <a:gd name="connsiteX429" fmla="*/ 668949 w 902423"/>
              <a:gd name="connsiteY429" fmla="*/ 476218 h 750921"/>
              <a:gd name="connsiteX430" fmla="*/ 660167 w 902423"/>
              <a:gd name="connsiteY430" fmla="*/ 495735 h 750921"/>
              <a:gd name="connsiteX431" fmla="*/ 652848 w 902423"/>
              <a:gd name="connsiteY431" fmla="*/ 512569 h 750921"/>
              <a:gd name="connsiteX432" fmla="*/ 651628 w 902423"/>
              <a:gd name="connsiteY432" fmla="*/ 513545 h 750921"/>
              <a:gd name="connsiteX433" fmla="*/ 649676 w 902423"/>
              <a:gd name="connsiteY433" fmla="*/ 510861 h 750921"/>
              <a:gd name="connsiteX434" fmla="*/ 648213 w 902423"/>
              <a:gd name="connsiteY434" fmla="*/ 509153 h 750921"/>
              <a:gd name="connsiteX435" fmla="*/ 648213 w 902423"/>
              <a:gd name="connsiteY435" fmla="*/ 475242 h 750921"/>
              <a:gd name="connsiteX436" fmla="*/ 650896 w 902423"/>
              <a:gd name="connsiteY436" fmla="*/ 476706 h 750921"/>
              <a:gd name="connsiteX437" fmla="*/ 651384 w 902423"/>
              <a:gd name="connsiteY437" fmla="*/ 476706 h 750921"/>
              <a:gd name="connsiteX438" fmla="*/ 656995 w 902423"/>
              <a:gd name="connsiteY438" fmla="*/ 473778 h 750921"/>
              <a:gd name="connsiteX439" fmla="*/ 665778 w 902423"/>
              <a:gd name="connsiteY439" fmla="*/ 454261 h 750921"/>
              <a:gd name="connsiteX440" fmla="*/ 672853 w 902423"/>
              <a:gd name="connsiteY440" fmla="*/ 437428 h 750921"/>
              <a:gd name="connsiteX441" fmla="*/ 674073 w 902423"/>
              <a:gd name="connsiteY441" fmla="*/ 436452 h 750921"/>
              <a:gd name="connsiteX442" fmla="*/ 676024 w 902423"/>
              <a:gd name="connsiteY442" fmla="*/ 439136 h 750921"/>
              <a:gd name="connsiteX443" fmla="*/ 682367 w 902423"/>
              <a:gd name="connsiteY443" fmla="*/ 444503 h 750921"/>
              <a:gd name="connsiteX444" fmla="*/ 688467 w 902423"/>
              <a:gd name="connsiteY444" fmla="*/ 441575 h 750921"/>
              <a:gd name="connsiteX445" fmla="*/ 697249 w 902423"/>
              <a:gd name="connsiteY445" fmla="*/ 422058 h 750921"/>
              <a:gd name="connsiteX446" fmla="*/ 704324 w 902423"/>
              <a:gd name="connsiteY446" fmla="*/ 405225 h 750921"/>
              <a:gd name="connsiteX447" fmla="*/ 705544 w 902423"/>
              <a:gd name="connsiteY447" fmla="*/ 404249 h 750921"/>
              <a:gd name="connsiteX448" fmla="*/ 707496 w 902423"/>
              <a:gd name="connsiteY448" fmla="*/ 406932 h 750921"/>
              <a:gd name="connsiteX449" fmla="*/ 713839 w 902423"/>
              <a:gd name="connsiteY449" fmla="*/ 412299 h 750921"/>
              <a:gd name="connsiteX450" fmla="*/ 719938 w 902423"/>
              <a:gd name="connsiteY450" fmla="*/ 409372 h 750921"/>
              <a:gd name="connsiteX451" fmla="*/ 728721 w 902423"/>
              <a:gd name="connsiteY451" fmla="*/ 389855 h 750921"/>
              <a:gd name="connsiteX452" fmla="*/ 736040 w 902423"/>
              <a:gd name="connsiteY452" fmla="*/ 373021 h 750921"/>
              <a:gd name="connsiteX453" fmla="*/ 737259 w 902423"/>
              <a:gd name="connsiteY453" fmla="*/ 372045 h 750921"/>
              <a:gd name="connsiteX454" fmla="*/ 739211 w 902423"/>
              <a:gd name="connsiteY454" fmla="*/ 374729 h 750921"/>
              <a:gd name="connsiteX455" fmla="*/ 745798 w 902423"/>
              <a:gd name="connsiteY455" fmla="*/ 380096 h 750921"/>
              <a:gd name="connsiteX456" fmla="*/ 751897 w 902423"/>
              <a:gd name="connsiteY456" fmla="*/ 377169 h 750921"/>
              <a:gd name="connsiteX457" fmla="*/ 760680 w 902423"/>
              <a:gd name="connsiteY457" fmla="*/ 357652 h 750921"/>
              <a:gd name="connsiteX458" fmla="*/ 767999 w 902423"/>
              <a:gd name="connsiteY458" fmla="*/ 340818 h 750921"/>
              <a:gd name="connsiteX459" fmla="*/ 769219 w 902423"/>
              <a:gd name="connsiteY459" fmla="*/ 339842 h 750921"/>
              <a:gd name="connsiteX460" fmla="*/ 771170 w 902423"/>
              <a:gd name="connsiteY460" fmla="*/ 342526 h 750921"/>
              <a:gd name="connsiteX461" fmla="*/ 777513 w 902423"/>
              <a:gd name="connsiteY461" fmla="*/ 347893 h 750921"/>
              <a:gd name="connsiteX462" fmla="*/ 783613 w 902423"/>
              <a:gd name="connsiteY462" fmla="*/ 344965 h 750921"/>
              <a:gd name="connsiteX463" fmla="*/ 792395 w 902423"/>
              <a:gd name="connsiteY463" fmla="*/ 325448 h 750921"/>
              <a:gd name="connsiteX464" fmla="*/ 799470 w 902423"/>
              <a:gd name="connsiteY464" fmla="*/ 308615 h 750921"/>
              <a:gd name="connsiteX465" fmla="*/ 800690 w 902423"/>
              <a:gd name="connsiteY465" fmla="*/ 307639 h 750921"/>
              <a:gd name="connsiteX466" fmla="*/ 802642 w 902423"/>
              <a:gd name="connsiteY466" fmla="*/ 310322 h 750921"/>
              <a:gd name="connsiteX467" fmla="*/ 808985 w 902423"/>
              <a:gd name="connsiteY467" fmla="*/ 315690 h 750921"/>
              <a:gd name="connsiteX468" fmla="*/ 815084 w 902423"/>
              <a:gd name="connsiteY468" fmla="*/ 312762 h 750921"/>
              <a:gd name="connsiteX469" fmla="*/ 823867 w 902423"/>
              <a:gd name="connsiteY469" fmla="*/ 293245 h 750921"/>
              <a:gd name="connsiteX470" fmla="*/ 830942 w 902423"/>
              <a:gd name="connsiteY470" fmla="*/ 276411 h 750921"/>
              <a:gd name="connsiteX471" fmla="*/ 832161 w 902423"/>
              <a:gd name="connsiteY471" fmla="*/ 275436 h 750921"/>
              <a:gd name="connsiteX472" fmla="*/ 834113 w 902423"/>
              <a:gd name="connsiteY472" fmla="*/ 278119 h 750921"/>
              <a:gd name="connsiteX473" fmla="*/ 840456 w 902423"/>
              <a:gd name="connsiteY473" fmla="*/ 283486 h 750921"/>
              <a:gd name="connsiteX474" fmla="*/ 846555 w 902423"/>
              <a:gd name="connsiteY474" fmla="*/ 280559 h 750921"/>
              <a:gd name="connsiteX475" fmla="*/ 855338 w 902423"/>
              <a:gd name="connsiteY475" fmla="*/ 261042 h 750921"/>
              <a:gd name="connsiteX476" fmla="*/ 862657 w 902423"/>
              <a:gd name="connsiteY476" fmla="*/ 244208 h 750921"/>
              <a:gd name="connsiteX477" fmla="*/ 863877 w 902423"/>
              <a:gd name="connsiteY477" fmla="*/ 243232 h 750921"/>
              <a:gd name="connsiteX478" fmla="*/ 865829 w 902423"/>
              <a:gd name="connsiteY478" fmla="*/ 245916 h 750921"/>
              <a:gd name="connsiteX479" fmla="*/ 872415 w 902423"/>
              <a:gd name="connsiteY479" fmla="*/ 251283 h 750921"/>
              <a:gd name="connsiteX480" fmla="*/ 878515 w 902423"/>
              <a:gd name="connsiteY480" fmla="*/ 248356 h 750921"/>
              <a:gd name="connsiteX481" fmla="*/ 883150 w 902423"/>
              <a:gd name="connsiteY481" fmla="*/ 240793 h 750921"/>
              <a:gd name="connsiteX482" fmla="*/ 883150 w 902423"/>
              <a:gd name="connsiteY482" fmla="*/ 264701 h 750921"/>
              <a:gd name="connsiteX483" fmla="*/ 882174 w 902423"/>
              <a:gd name="connsiteY483" fmla="*/ 270312 h 750921"/>
              <a:gd name="connsiteX484" fmla="*/ 629183 w 902423"/>
              <a:gd name="connsiteY484" fmla="*/ 510617 h 750921"/>
              <a:gd name="connsiteX485" fmla="*/ 616497 w 902423"/>
              <a:gd name="connsiteY485" fmla="*/ 519888 h 750921"/>
              <a:gd name="connsiteX486" fmla="*/ 598932 w 902423"/>
              <a:gd name="connsiteY486" fmla="*/ 529158 h 750921"/>
              <a:gd name="connsiteX487" fmla="*/ 581366 w 902423"/>
              <a:gd name="connsiteY487" fmla="*/ 519888 h 750921"/>
              <a:gd name="connsiteX488" fmla="*/ 559410 w 902423"/>
              <a:gd name="connsiteY488" fmla="*/ 508909 h 750921"/>
              <a:gd name="connsiteX489" fmla="*/ 537453 w 902423"/>
              <a:gd name="connsiteY489" fmla="*/ 519888 h 750921"/>
              <a:gd name="connsiteX490" fmla="*/ 519887 w 902423"/>
              <a:gd name="connsiteY490" fmla="*/ 529158 h 750921"/>
              <a:gd name="connsiteX491" fmla="*/ 502322 w 902423"/>
              <a:gd name="connsiteY491" fmla="*/ 519888 h 750921"/>
              <a:gd name="connsiteX492" fmla="*/ 480365 w 902423"/>
              <a:gd name="connsiteY492" fmla="*/ 508909 h 750921"/>
              <a:gd name="connsiteX493" fmla="*/ 458408 w 902423"/>
              <a:gd name="connsiteY493" fmla="*/ 519888 h 750921"/>
              <a:gd name="connsiteX494" fmla="*/ 440843 w 902423"/>
              <a:gd name="connsiteY494" fmla="*/ 529158 h 750921"/>
              <a:gd name="connsiteX495" fmla="*/ 423278 w 902423"/>
              <a:gd name="connsiteY495" fmla="*/ 519888 h 750921"/>
              <a:gd name="connsiteX496" fmla="*/ 401321 w 902423"/>
              <a:gd name="connsiteY496" fmla="*/ 508909 h 750921"/>
              <a:gd name="connsiteX497" fmla="*/ 379364 w 902423"/>
              <a:gd name="connsiteY497" fmla="*/ 519888 h 750921"/>
              <a:gd name="connsiteX498" fmla="*/ 361799 w 902423"/>
              <a:gd name="connsiteY498" fmla="*/ 529158 h 750921"/>
              <a:gd name="connsiteX499" fmla="*/ 344233 w 902423"/>
              <a:gd name="connsiteY499" fmla="*/ 519888 h 750921"/>
              <a:gd name="connsiteX500" fmla="*/ 322277 w 902423"/>
              <a:gd name="connsiteY500" fmla="*/ 508909 h 750921"/>
              <a:gd name="connsiteX501" fmla="*/ 300320 w 902423"/>
              <a:gd name="connsiteY501" fmla="*/ 519888 h 750921"/>
              <a:gd name="connsiteX502" fmla="*/ 282754 w 902423"/>
              <a:gd name="connsiteY502" fmla="*/ 529158 h 750921"/>
              <a:gd name="connsiteX503" fmla="*/ 265189 w 902423"/>
              <a:gd name="connsiteY503" fmla="*/ 519888 h 750921"/>
              <a:gd name="connsiteX504" fmla="*/ 243232 w 902423"/>
              <a:gd name="connsiteY504" fmla="*/ 508909 h 750921"/>
              <a:gd name="connsiteX505" fmla="*/ 221275 w 902423"/>
              <a:gd name="connsiteY505" fmla="*/ 519888 h 750921"/>
              <a:gd name="connsiteX506" fmla="*/ 203710 w 902423"/>
              <a:gd name="connsiteY506" fmla="*/ 529158 h 750921"/>
              <a:gd name="connsiteX507" fmla="*/ 186145 w 902423"/>
              <a:gd name="connsiteY507" fmla="*/ 519888 h 750921"/>
              <a:gd name="connsiteX508" fmla="*/ 164188 w 902423"/>
              <a:gd name="connsiteY508" fmla="*/ 508909 h 750921"/>
              <a:gd name="connsiteX509" fmla="*/ 142231 w 902423"/>
              <a:gd name="connsiteY509" fmla="*/ 519888 h 750921"/>
              <a:gd name="connsiteX510" fmla="*/ 124666 w 902423"/>
              <a:gd name="connsiteY510" fmla="*/ 529158 h 750921"/>
              <a:gd name="connsiteX511" fmla="*/ 107100 w 902423"/>
              <a:gd name="connsiteY511" fmla="*/ 519888 h 750921"/>
              <a:gd name="connsiteX512" fmla="*/ 85143 w 902423"/>
              <a:gd name="connsiteY512" fmla="*/ 508909 h 750921"/>
              <a:gd name="connsiteX513" fmla="*/ 63187 w 902423"/>
              <a:gd name="connsiteY513" fmla="*/ 519888 h 750921"/>
              <a:gd name="connsiteX514" fmla="*/ 45621 w 902423"/>
              <a:gd name="connsiteY514" fmla="*/ 529158 h 750921"/>
              <a:gd name="connsiteX515" fmla="*/ 28056 w 902423"/>
              <a:gd name="connsiteY515" fmla="*/ 519888 h 750921"/>
              <a:gd name="connsiteX516" fmla="*/ 15370 w 902423"/>
              <a:gd name="connsiteY516" fmla="*/ 510617 h 750921"/>
              <a:gd name="connsiteX517" fmla="*/ 15370 w 902423"/>
              <a:gd name="connsiteY517" fmla="*/ 474266 h 750921"/>
              <a:gd name="connsiteX518" fmla="*/ 23665 w 902423"/>
              <a:gd name="connsiteY518" fmla="*/ 481097 h 750921"/>
              <a:gd name="connsiteX519" fmla="*/ 45621 w 902423"/>
              <a:gd name="connsiteY519" fmla="*/ 492076 h 750921"/>
              <a:gd name="connsiteX520" fmla="*/ 67578 w 902423"/>
              <a:gd name="connsiteY520" fmla="*/ 481097 h 750921"/>
              <a:gd name="connsiteX521" fmla="*/ 85143 w 902423"/>
              <a:gd name="connsiteY521" fmla="*/ 471827 h 750921"/>
              <a:gd name="connsiteX522" fmla="*/ 102709 w 902423"/>
              <a:gd name="connsiteY522" fmla="*/ 481097 h 750921"/>
              <a:gd name="connsiteX523" fmla="*/ 124666 w 902423"/>
              <a:gd name="connsiteY523" fmla="*/ 492076 h 750921"/>
              <a:gd name="connsiteX524" fmla="*/ 146622 w 902423"/>
              <a:gd name="connsiteY524" fmla="*/ 481097 h 750921"/>
              <a:gd name="connsiteX525" fmla="*/ 164188 w 902423"/>
              <a:gd name="connsiteY525" fmla="*/ 471827 h 750921"/>
              <a:gd name="connsiteX526" fmla="*/ 181753 w 902423"/>
              <a:gd name="connsiteY526" fmla="*/ 481097 h 750921"/>
              <a:gd name="connsiteX527" fmla="*/ 203710 w 902423"/>
              <a:gd name="connsiteY527" fmla="*/ 492076 h 750921"/>
              <a:gd name="connsiteX528" fmla="*/ 225667 w 902423"/>
              <a:gd name="connsiteY528" fmla="*/ 481097 h 750921"/>
              <a:gd name="connsiteX529" fmla="*/ 243232 w 902423"/>
              <a:gd name="connsiteY529" fmla="*/ 471827 h 750921"/>
              <a:gd name="connsiteX530" fmla="*/ 260798 w 902423"/>
              <a:gd name="connsiteY530" fmla="*/ 481097 h 750921"/>
              <a:gd name="connsiteX531" fmla="*/ 282754 w 902423"/>
              <a:gd name="connsiteY531" fmla="*/ 492076 h 750921"/>
              <a:gd name="connsiteX532" fmla="*/ 304711 w 902423"/>
              <a:gd name="connsiteY532" fmla="*/ 481097 h 750921"/>
              <a:gd name="connsiteX533" fmla="*/ 322277 w 902423"/>
              <a:gd name="connsiteY533" fmla="*/ 471827 h 750921"/>
              <a:gd name="connsiteX534" fmla="*/ 339842 w 902423"/>
              <a:gd name="connsiteY534" fmla="*/ 481097 h 750921"/>
              <a:gd name="connsiteX535" fmla="*/ 361799 w 902423"/>
              <a:gd name="connsiteY535" fmla="*/ 492076 h 750921"/>
              <a:gd name="connsiteX536" fmla="*/ 383755 w 902423"/>
              <a:gd name="connsiteY536" fmla="*/ 481097 h 750921"/>
              <a:gd name="connsiteX537" fmla="*/ 401321 w 902423"/>
              <a:gd name="connsiteY537" fmla="*/ 471827 h 750921"/>
              <a:gd name="connsiteX538" fmla="*/ 418886 w 902423"/>
              <a:gd name="connsiteY538" fmla="*/ 481097 h 750921"/>
              <a:gd name="connsiteX539" fmla="*/ 440843 w 902423"/>
              <a:gd name="connsiteY539" fmla="*/ 492076 h 750921"/>
              <a:gd name="connsiteX540" fmla="*/ 462800 w 902423"/>
              <a:gd name="connsiteY540" fmla="*/ 481097 h 750921"/>
              <a:gd name="connsiteX541" fmla="*/ 480365 w 902423"/>
              <a:gd name="connsiteY541" fmla="*/ 471827 h 750921"/>
              <a:gd name="connsiteX542" fmla="*/ 497931 w 902423"/>
              <a:gd name="connsiteY542" fmla="*/ 481097 h 750921"/>
              <a:gd name="connsiteX543" fmla="*/ 519887 w 902423"/>
              <a:gd name="connsiteY543" fmla="*/ 492076 h 750921"/>
              <a:gd name="connsiteX544" fmla="*/ 541844 w 902423"/>
              <a:gd name="connsiteY544" fmla="*/ 481097 h 750921"/>
              <a:gd name="connsiteX545" fmla="*/ 559410 w 902423"/>
              <a:gd name="connsiteY545" fmla="*/ 471827 h 750921"/>
              <a:gd name="connsiteX546" fmla="*/ 576975 w 902423"/>
              <a:gd name="connsiteY546" fmla="*/ 481097 h 750921"/>
              <a:gd name="connsiteX547" fmla="*/ 598932 w 902423"/>
              <a:gd name="connsiteY547" fmla="*/ 492076 h 750921"/>
              <a:gd name="connsiteX548" fmla="*/ 620889 w 902423"/>
              <a:gd name="connsiteY548" fmla="*/ 481097 h 750921"/>
              <a:gd name="connsiteX549" fmla="*/ 629183 w 902423"/>
              <a:gd name="connsiteY549" fmla="*/ 474266 h 750921"/>
              <a:gd name="connsiteX550" fmla="*/ 629183 w 902423"/>
              <a:gd name="connsiteY550" fmla="*/ 510617 h 750921"/>
              <a:gd name="connsiteX551" fmla="*/ 18297 w 902423"/>
              <a:gd name="connsiteY551" fmla="*/ 603080 h 750921"/>
              <a:gd name="connsiteX552" fmla="*/ 26592 w 902423"/>
              <a:gd name="connsiteY552" fmla="*/ 609911 h 750921"/>
              <a:gd name="connsiteX553" fmla="*/ 48549 w 902423"/>
              <a:gd name="connsiteY553" fmla="*/ 620889 h 750921"/>
              <a:gd name="connsiteX554" fmla="*/ 70506 w 902423"/>
              <a:gd name="connsiteY554" fmla="*/ 609911 h 750921"/>
              <a:gd name="connsiteX555" fmla="*/ 88071 w 902423"/>
              <a:gd name="connsiteY555" fmla="*/ 600640 h 750921"/>
              <a:gd name="connsiteX556" fmla="*/ 105149 w 902423"/>
              <a:gd name="connsiteY556" fmla="*/ 609911 h 750921"/>
              <a:gd name="connsiteX557" fmla="*/ 127105 w 902423"/>
              <a:gd name="connsiteY557" fmla="*/ 620889 h 750921"/>
              <a:gd name="connsiteX558" fmla="*/ 149062 w 902423"/>
              <a:gd name="connsiteY558" fmla="*/ 609911 h 750921"/>
              <a:gd name="connsiteX559" fmla="*/ 166627 w 902423"/>
              <a:gd name="connsiteY559" fmla="*/ 600640 h 750921"/>
              <a:gd name="connsiteX560" fmla="*/ 184193 w 902423"/>
              <a:gd name="connsiteY560" fmla="*/ 609911 h 750921"/>
              <a:gd name="connsiteX561" fmla="*/ 206150 w 902423"/>
              <a:gd name="connsiteY561" fmla="*/ 620889 h 750921"/>
              <a:gd name="connsiteX562" fmla="*/ 228106 w 902423"/>
              <a:gd name="connsiteY562" fmla="*/ 609911 h 750921"/>
              <a:gd name="connsiteX563" fmla="*/ 245672 w 902423"/>
              <a:gd name="connsiteY563" fmla="*/ 600640 h 750921"/>
              <a:gd name="connsiteX564" fmla="*/ 263237 w 902423"/>
              <a:gd name="connsiteY564" fmla="*/ 609911 h 750921"/>
              <a:gd name="connsiteX565" fmla="*/ 285194 w 902423"/>
              <a:gd name="connsiteY565" fmla="*/ 620889 h 750921"/>
              <a:gd name="connsiteX566" fmla="*/ 307151 w 902423"/>
              <a:gd name="connsiteY566" fmla="*/ 609911 h 750921"/>
              <a:gd name="connsiteX567" fmla="*/ 324716 w 902423"/>
              <a:gd name="connsiteY567" fmla="*/ 600640 h 750921"/>
              <a:gd name="connsiteX568" fmla="*/ 342282 w 902423"/>
              <a:gd name="connsiteY568" fmla="*/ 609911 h 750921"/>
              <a:gd name="connsiteX569" fmla="*/ 364238 w 902423"/>
              <a:gd name="connsiteY569" fmla="*/ 620889 h 750921"/>
              <a:gd name="connsiteX570" fmla="*/ 386195 w 902423"/>
              <a:gd name="connsiteY570" fmla="*/ 609911 h 750921"/>
              <a:gd name="connsiteX571" fmla="*/ 403761 w 902423"/>
              <a:gd name="connsiteY571" fmla="*/ 600640 h 750921"/>
              <a:gd name="connsiteX572" fmla="*/ 421326 w 902423"/>
              <a:gd name="connsiteY572" fmla="*/ 609911 h 750921"/>
              <a:gd name="connsiteX573" fmla="*/ 443283 w 902423"/>
              <a:gd name="connsiteY573" fmla="*/ 620889 h 750921"/>
              <a:gd name="connsiteX574" fmla="*/ 465239 w 902423"/>
              <a:gd name="connsiteY574" fmla="*/ 609911 h 750921"/>
              <a:gd name="connsiteX575" fmla="*/ 482805 w 902423"/>
              <a:gd name="connsiteY575" fmla="*/ 600640 h 750921"/>
              <a:gd name="connsiteX576" fmla="*/ 500370 w 902423"/>
              <a:gd name="connsiteY576" fmla="*/ 609911 h 750921"/>
              <a:gd name="connsiteX577" fmla="*/ 522327 w 902423"/>
              <a:gd name="connsiteY577" fmla="*/ 620889 h 750921"/>
              <a:gd name="connsiteX578" fmla="*/ 544284 w 902423"/>
              <a:gd name="connsiteY578" fmla="*/ 609911 h 750921"/>
              <a:gd name="connsiteX579" fmla="*/ 561849 w 902423"/>
              <a:gd name="connsiteY579" fmla="*/ 600640 h 750921"/>
              <a:gd name="connsiteX580" fmla="*/ 579415 w 902423"/>
              <a:gd name="connsiteY580" fmla="*/ 609911 h 750921"/>
              <a:gd name="connsiteX581" fmla="*/ 601371 w 902423"/>
              <a:gd name="connsiteY581" fmla="*/ 620889 h 750921"/>
              <a:gd name="connsiteX582" fmla="*/ 623328 w 902423"/>
              <a:gd name="connsiteY582" fmla="*/ 609911 h 750921"/>
              <a:gd name="connsiteX583" fmla="*/ 631623 w 902423"/>
              <a:gd name="connsiteY583" fmla="*/ 603080 h 750921"/>
              <a:gd name="connsiteX584" fmla="*/ 631623 w 902423"/>
              <a:gd name="connsiteY584" fmla="*/ 639430 h 750921"/>
              <a:gd name="connsiteX585" fmla="*/ 618937 w 902423"/>
              <a:gd name="connsiteY585" fmla="*/ 648701 h 750921"/>
              <a:gd name="connsiteX586" fmla="*/ 601371 w 902423"/>
              <a:gd name="connsiteY586" fmla="*/ 657971 h 750921"/>
              <a:gd name="connsiteX587" fmla="*/ 583806 w 902423"/>
              <a:gd name="connsiteY587" fmla="*/ 648701 h 750921"/>
              <a:gd name="connsiteX588" fmla="*/ 561849 w 902423"/>
              <a:gd name="connsiteY588" fmla="*/ 637722 h 750921"/>
              <a:gd name="connsiteX589" fmla="*/ 539892 w 902423"/>
              <a:gd name="connsiteY589" fmla="*/ 648701 h 750921"/>
              <a:gd name="connsiteX590" fmla="*/ 522327 w 902423"/>
              <a:gd name="connsiteY590" fmla="*/ 657971 h 750921"/>
              <a:gd name="connsiteX591" fmla="*/ 504762 w 902423"/>
              <a:gd name="connsiteY591" fmla="*/ 648701 h 750921"/>
              <a:gd name="connsiteX592" fmla="*/ 482805 w 902423"/>
              <a:gd name="connsiteY592" fmla="*/ 637722 h 750921"/>
              <a:gd name="connsiteX593" fmla="*/ 460848 w 902423"/>
              <a:gd name="connsiteY593" fmla="*/ 648701 h 750921"/>
              <a:gd name="connsiteX594" fmla="*/ 443283 w 902423"/>
              <a:gd name="connsiteY594" fmla="*/ 657971 h 750921"/>
              <a:gd name="connsiteX595" fmla="*/ 425717 w 902423"/>
              <a:gd name="connsiteY595" fmla="*/ 648701 h 750921"/>
              <a:gd name="connsiteX596" fmla="*/ 403761 w 902423"/>
              <a:gd name="connsiteY596" fmla="*/ 637722 h 750921"/>
              <a:gd name="connsiteX597" fmla="*/ 381804 w 902423"/>
              <a:gd name="connsiteY597" fmla="*/ 648701 h 750921"/>
              <a:gd name="connsiteX598" fmla="*/ 364238 w 902423"/>
              <a:gd name="connsiteY598" fmla="*/ 657971 h 750921"/>
              <a:gd name="connsiteX599" fmla="*/ 346673 w 902423"/>
              <a:gd name="connsiteY599" fmla="*/ 648701 h 750921"/>
              <a:gd name="connsiteX600" fmla="*/ 324716 w 902423"/>
              <a:gd name="connsiteY600" fmla="*/ 637722 h 750921"/>
              <a:gd name="connsiteX601" fmla="*/ 302759 w 902423"/>
              <a:gd name="connsiteY601" fmla="*/ 648701 h 750921"/>
              <a:gd name="connsiteX602" fmla="*/ 285194 w 902423"/>
              <a:gd name="connsiteY602" fmla="*/ 657971 h 750921"/>
              <a:gd name="connsiteX603" fmla="*/ 267629 w 902423"/>
              <a:gd name="connsiteY603" fmla="*/ 648701 h 750921"/>
              <a:gd name="connsiteX604" fmla="*/ 245672 w 902423"/>
              <a:gd name="connsiteY604" fmla="*/ 637722 h 750921"/>
              <a:gd name="connsiteX605" fmla="*/ 223715 w 902423"/>
              <a:gd name="connsiteY605" fmla="*/ 648701 h 750921"/>
              <a:gd name="connsiteX606" fmla="*/ 206150 w 902423"/>
              <a:gd name="connsiteY606" fmla="*/ 657971 h 750921"/>
              <a:gd name="connsiteX607" fmla="*/ 188584 w 902423"/>
              <a:gd name="connsiteY607" fmla="*/ 648701 h 750921"/>
              <a:gd name="connsiteX608" fmla="*/ 166627 w 902423"/>
              <a:gd name="connsiteY608" fmla="*/ 637722 h 750921"/>
              <a:gd name="connsiteX609" fmla="*/ 144671 w 902423"/>
              <a:gd name="connsiteY609" fmla="*/ 648701 h 750921"/>
              <a:gd name="connsiteX610" fmla="*/ 127105 w 902423"/>
              <a:gd name="connsiteY610" fmla="*/ 657971 h 750921"/>
              <a:gd name="connsiteX611" fmla="*/ 109540 w 902423"/>
              <a:gd name="connsiteY611" fmla="*/ 648701 h 750921"/>
              <a:gd name="connsiteX612" fmla="*/ 87583 w 902423"/>
              <a:gd name="connsiteY612" fmla="*/ 637722 h 750921"/>
              <a:gd name="connsiteX613" fmla="*/ 65626 w 902423"/>
              <a:gd name="connsiteY613" fmla="*/ 648701 h 750921"/>
              <a:gd name="connsiteX614" fmla="*/ 48061 w 902423"/>
              <a:gd name="connsiteY614" fmla="*/ 657971 h 750921"/>
              <a:gd name="connsiteX615" fmla="*/ 30496 w 902423"/>
              <a:gd name="connsiteY615" fmla="*/ 648701 h 750921"/>
              <a:gd name="connsiteX616" fmla="*/ 17809 w 902423"/>
              <a:gd name="connsiteY616" fmla="*/ 639430 h 750921"/>
              <a:gd name="connsiteX617" fmla="*/ 17809 w 902423"/>
              <a:gd name="connsiteY617" fmla="*/ 603080 h 750921"/>
              <a:gd name="connsiteX618" fmla="*/ 647481 w 902423"/>
              <a:gd name="connsiteY618" fmla="*/ 605519 h 750921"/>
              <a:gd name="connsiteX619" fmla="*/ 650164 w 902423"/>
              <a:gd name="connsiteY619" fmla="*/ 606983 h 750921"/>
              <a:gd name="connsiteX620" fmla="*/ 650652 w 902423"/>
              <a:gd name="connsiteY620" fmla="*/ 606983 h 750921"/>
              <a:gd name="connsiteX621" fmla="*/ 656263 w 902423"/>
              <a:gd name="connsiteY621" fmla="*/ 604055 h 750921"/>
              <a:gd name="connsiteX622" fmla="*/ 665046 w 902423"/>
              <a:gd name="connsiteY622" fmla="*/ 584538 h 750921"/>
              <a:gd name="connsiteX623" fmla="*/ 672121 w 902423"/>
              <a:gd name="connsiteY623" fmla="*/ 567705 h 750921"/>
              <a:gd name="connsiteX624" fmla="*/ 673341 w 902423"/>
              <a:gd name="connsiteY624" fmla="*/ 566729 h 750921"/>
              <a:gd name="connsiteX625" fmla="*/ 675293 w 902423"/>
              <a:gd name="connsiteY625" fmla="*/ 569412 h 750921"/>
              <a:gd name="connsiteX626" fmla="*/ 681636 w 902423"/>
              <a:gd name="connsiteY626" fmla="*/ 574780 h 750921"/>
              <a:gd name="connsiteX627" fmla="*/ 687735 w 902423"/>
              <a:gd name="connsiteY627" fmla="*/ 571852 h 750921"/>
              <a:gd name="connsiteX628" fmla="*/ 696517 w 902423"/>
              <a:gd name="connsiteY628" fmla="*/ 552335 h 750921"/>
              <a:gd name="connsiteX629" fmla="*/ 703592 w 902423"/>
              <a:gd name="connsiteY629" fmla="*/ 535501 h 750921"/>
              <a:gd name="connsiteX630" fmla="*/ 704812 w 902423"/>
              <a:gd name="connsiteY630" fmla="*/ 534526 h 750921"/>
              <a:gd name="connsiteX631" fmla="*/ 707496 w 902423"/>
              <a:gd name="connsiteY631" fmla="*/ 536721 h 750921"/>
              <a:gd name="connsiteX632" fmla="*/ 713839 w 902423"/>
              <a:gd name="connsiteY632" fmla="*/ 542088 h 750921"/>
              <a:gd name="connsiteX633" fmla="*/ 719938 w 902423"/>
              <a:gd name="connsiteY633" fmla="*/ 539161 h 750921"/>
              <a:gd name="connsiteX634" fmla="*/ 728721 w 902423"/>
              <a:gd name="connsiteY634" fmla="*/ 519644 h 750921"/>
              <a:gd name="connsiteX635" fmla="*/ 736040 w 902423"/>
              <a:gd name="connsiteY635" fmla="*/ 502810 h 750921"/>
              <a:gd name="connsiteX636" fmla="*/ 737259 w 902423"/>
              <a:gd name="connsiteY636" fmla="*/ 501834 h 750921"/>
              <a:gd name="connsiteX637" fmla="*/ 739211 w 902423"/>
              <a:gd name="connsiteY637" fmla="*/ 504518 h 750921"/>
              <a:gd name="connsiteX638" fmla="*/ 745798 w 902423"/>
              <a:gd name="connsiteY638" fmla="*/ 509885 h 750921"/>
              <a:gd name="connsiteX639" fmla="*/ 751897 w 902423"/>
              <a:gd name="connsiteY639" fmla="*/ 506958 h 750921"/>
              <a:gd name="connsiteX640" fmla="*/ 760680 w 902423"/>
              <a:gd name="connsiteY640" fmla="*/ 487440 h 750921"/>
              <a:gd name="connsiteX641" fmla="*/ 767999 w 902423"/>
              <a:gd name="connsiteY641" fmla="*/ 470607 h 750921"/>
              <a:gd name="connsiteX642" fmla="*/ 769219 w 902423"/>
              <a:gd name="connsiteY642" fmla="*/ 469631 h 750921"/>
              <a:gd name="connsiteX643" fmla="*/ 771170 w 902423"/>
              <a:gd name="connsiteY643" fmla="*/ 472315 h 750921"/>
              <a:gd name="connsiteX644" fmla="*/ 777513 w 902423"/>
              <a:gd name="connsiteY644" fmla="*/ 477682 h 750921"/>
              <a:gd name="connsiteX645" fmla="*/ 783613 w 902423"/>
              <a:gd name="connsiteY645" fmla="*/ 474754 h 750921"/>
              <a:gd name="connsiteX646" fmla="*/ 792395 w 902423"/>
              <a:gd name="connsiteY646" fmla="*/ 455237 h 750921"/>
              <a:gd name="connsiteX647" fmla="*/ 799470 w 902423"/>
              <a:gd name="connsiteY647" fmla="*/ 438404 h 750921"/>
              <a:gd name="connsiteX648" fmla="*/ 800690 w 902423"/>
              <a:gd name="connsiteY648" fmla="*/ 437428 h 750921"/>
              <a:gd name="connsiteX649" fmla="*/ 802642 w 902423"/>
              <a:gd name="connsiteY649" fmla="*/ 440111 h 750921"/>
              <a:gd name="connsiteX650" fmla="*/ 808985 w 902423"/>
              <a:gd name="connsiteY650" fmla="*/ 445479 h 750921"/>
              <a:gd name="connsiteX651" fmla="*/ 815084 w 902423"/>
              <a:gd name="connsiteY651" fmla="*/ 442551 h 750921"/>
              <a:gd name="connsiteX652" fmla="*/ 823867 w 902423"/>
              <a:gd name="connsiteY652" fmla="*/ 423034 h 750921"/>
              <a:gd name="connsiteX653" fmla="*/ 830942 w 902423"/>
              <a:gd name="connsiteY653" fmla="*/ 406200 h 750921"/>
              <a:gd name="connsiteX654" fmla="*/ 832161 w 902423"/>
              <a:gd name="connsiteY654" fmla="*/ 405225 h 750921"/>
              <a:gd name="connsiteX655" fmla="*/ 834113 w 902423"/>
              <a:gd name="connsiteY655" fmla="*/ 407908 h 750921"/>
              <a:gd name="connsiteX656" fmla="*/ 840456 w 902423"/>
              <a:gd name="connsiteY656" fmla="*/ 413275 h 750921"/>
              <a:gd name="connsiteX657" fmla="*/ 846555 w 902423"/>
              <a:gd name="connsiteY657" fmla="*/ 410348 h 750921"/>
              <a:gd name="connsiteX658" fmla="*/ 855338 w 902423"/>
              <a:gd name="connsiteY658" fmla="*/ 390831 h 750921"/>
              <a:gd name="connsiteX659" fmla="*/ 862657 w 902423"/>
              <a:gd name="connsiteY659" fmla="*/ 373997 h 750921"/>
              <a:gd name="connsiteX660" fmla="*/ 863877 w 902423"/>
              <a:gd name="connsiteY660" fmla="*/ 373021 h 750921"/>
              <a:gd name="connsiteX661" fmla="*/ 865829 w 902423"/>
              <a:gd name="connsiteY661" fmla="*/ 375705 h 750921"/>
              <a:gd name="connsiteX662" fmla="*/ 872415 w 902423"/>
              <a:gd name="connsiteY662" fmla="*/ 381072 h 750921"/>
              <a:gd name="connsiteX663" fmla="*/ 878515 w 902423"/>
              <a:gd name="connsiteY663" fmla="*/ 378145 h 750921"/>
              <a:gd name="connsiteX664" fmla="*/ 883150 w 902423"/>
              <a:gd name="connsiteY664" fmla="*/ 370582 h 750921"/>
              <a:gd name="connsiteX665" fmla="*/ 883150 w 902423"/>
              <a:gd name="connsiteY665" fmla="*/ 394490 h 750921"/>
              <a:gd name="connsiteX666" fmla="*/ 881442 w 902423"/>
              <a:gd name="connsiteY666" fmla="*/ 400101 h 750921"/>
              <a:gd name="connsiteX667" fmla="*/ 874367 w 902423"/>
              <a:gd name="connsiteY667" fmla="*/ 416935 h 750921"/>
              <a:gd name="connsiteX668" fmla="*/ 873147 w 902423"/>
              <a:gd name="connsiteY668" fmla="*/ 417911 h 750921"/>
              <a:gd name="connsiteX669" fmla="*/ 871196 w 902423"/>
              <a:gd name="connsiteY669" fmla="*/ 415227 h 750921"/>
              <a:gd name="connsiteX670" fmla="*/ 864853 w 902423"/>
              <a:gd name="connsiteY670" fmla="*/ 409860 h 750921"/>
              <a:gd name="connsiteX671" fmla="*/ 858754 w 902423"/>
              <a:gd name="connsiteY671" fmla="*/ 412787 h 750921"/>
              <a:gd name="connsiteX672" fmla="*/ 849971 w 902423"/>
              <a:gd name="connsiteY672" fmla="*/ 432305 h 750921"/>
              <a:gd name="connsiteX673" fmla="*/ 842896 w 902423"/>
              <a:gd name="connsiteY673" fmla="*/ 449138 h 750921"/>
              <a:gd name="connsiteX674" fmla="*/ 841676 w 902423"/>
              <a:gd name="connsiteY674" fmla="*/ 450114 h 750921"/>
              <a:gd name="connsiteX675" fmla="*/ 839724 w 902423"/>
              <a:gd name="connsiteY675" fmla="*/ 447430 h 750921"/>
              <a:gd name="connsiteX676" fmla="*/ 833137 w 902423"/>
              <a:gd name="connsiteY676" fmla="*/ 442063 h 750921"/>
              <a:gd name="connsiteX677" fmla="*/ 827038 w 902423"/>
              <a:gd name="connsiteY677" fmla="*/ 444991 h 750921"/>
              <a:gd name="connsiteX678" fmla="*/ 818255 w 902423"/>
              <a:gd name="connsiteY678" fmla="*/ 464508 h 750921"/>
              <a:gd name="connsiteX679" fmla="*/ 810937 w 902423"/>
              <a:gd name="connsiteY679" fmla="*/ 481341 h 750921"/>
              <a:gd name="connsiteX680" fmla="*/ 809717 w 902423"/>
              <a:gd name="connsiteY680" fmla="*/ 482317 h 750921"/>
              <a:gd name="connsiteX681" fmla="*/ 807765 w 902423"/>
              <a:gd name="connsiteY681" fmla="*/ 479634 h 750921"/>
              <a:gd name="connsiteX682" fmla="*/ 801178 w 902423"/>
              <a:gd name="connsiteY682" fmla="*/ 474266 h 750921"/>
              <a:gd name="connsiteX683" fmla="*/ 795079 w 902423"/>
              <a:gd name="connsiteY683" fmla="*/ 477194 h 750921"/>
              <a:gd name="connsiteX684" fmla="*/ 786296 w 902423"/>
              <a:gd name="connsiteY684" fmla="*/ 496711 h 750921"/>
              <a:gd name="connsiteX685" fmla="*/ 778977 w 902423"/>
              <a:gd name="connsiteY685" fmla="*/ 513545 h 750921"/>
              <a:gd name="connsiteX686" fmla="*/ 777757 w 902423"/>
              <a:gd name="connsiteY686" fmla="*/ 514521 h 750921"/>
              <a:gd name="connsiteX687" fmla="*/ 775806 w 902423"/>
              <a:gd name="connsiteY687" fmla="*/ 511837 h 750921"/>
              <a:gd name="connsiteX688" fmla="*/ 769463 w 902423"/>
              <a:gd name="connsiteY688" fmla="*/ 506470 h 750921"/>
              <a:gd name="connsiteX689" fmla="*/ 763364 w 902423"/>
              <a:gd name="connsiteY689" fmla="*/ 509397 h 750921"/>
              <a:gd name="connsiteX690" fmla="*/ 754581 w 902423"/>
              <a:gd name="connsiteY690" fmla="*/ 528914 h 750921"/>
              <a:gd name="connsiteX691" fmla="*/ 747506 w 902423"/>
              <a:gd name="connsiteY691" fmla="*/ 545748 h 750921"/>
              <a:gd name="connsiteX692" fmla="*/ 746286 w 902423"/>
              <a:gd name="connsiteY692" fmla="*/ 546724 h 750921"/>
              <a:gd name="connsiteX693" fmla="*/ 744334 w 902423"/>
              <a:gd name="connsiteY693" fmla="*/ 544040 h 750921"/>
              <a:gd name="connsiteX694" fmla="*/ 737991 w 902423"/>
              <a:gd name="connsiteY694" fmla="*/ 538673 h 750921"/>
              <a:gd name="connsiteX695" fmla="*/ 731892 w 902423"/>
              <a:gd name="connsiteY695" fmla="*/ 541601 h 750921"/>
              <a:gd name="connsiteX696" fmla="*/ 723109 w 902423"/>
              <a:gd name="connsiteY696" fmla="*/ 561118 h 750921"/>
              <a:gd name="connsiteX697" fmla="*/ 716035 w 902423"/>
              <a:gd name="connsiteY697" fmla="*/ 577951 h 750921"/>
              <a:gd name="connsiteX698" fmla="*/ 714815 w 902423"/>
              <a:gd name="connsiteY698" fmla="*/ 578927 h 750921"/>
              <a:gd name="connsiteX699" fmla="*/ 712863 w 902423"/>
              <a:gd name="connsiteY699" fmla="*/ 576243 h 750921"/>
              <a:gd name="connsiteX700" fmla="*/ 706276 w 902423"/>
              <a:gd name="connsiteY700" fmla="*/ 570876 h 750921"/>
              <a:gd name="connsiteX701" fmla="*/ 700177 w 902423"/>
              <a:gd name="connsiteY701" fmla="*/ 573804 h 750921"/>
              <a:gd name="connsiteX702" fmla="*/ 691394 w 902423"/>
              <a:gd name="connsiteY702" fmla="*/ 593321 h 750921"/>
              <a:gd name="connsiteX703" fmla="*/ 684075 w 902423"/>
              <a:gd name="connsiteY703" fmla="*/ 610154 h 750921"/>
              <a:gd name="connsiteX704" fmla="*/ 682855 w 902423"/>
              <a:gd name="connsiteY704" fmla="*/ 611130 h 750921"/>
              <a:gd name="connsiteX705" fmla="*/ 680904 w 902423"/>
              <a:gd name="connsiteY705" fmla="*/ 608447 h 750921"/>
              <a:gd name="connsiteX706" fmla="*/ 674317 w 902423"/>
              <a:gd name="connsiteY706" fmla="*/ 603080 h 750921"/>
              <a:gd name="connsiteX707" fmla="*/ 668218 w 902423"/>
              <a:gd name="connsiteY707" fmla="*/ 606007 h 750921"/>
              <a:gd name="connsiteX708" fmla="*/ 659435 w 902423"/>
              <a:gd name="connsiteY708" fmla="*/ 625524 h 750921"/>
              <a:gd name="connsiteX709" fmla="*/ 652116 w 902423"/>
              <a:gd name="connsiteY709" fmla="*/ 642358 h 750921"/>
              <a:gd name="connsiteX710" fmla="*/ 650896 w 902423"/>
              <a:gd name="connsiteY710" fmla="*/ 643334 h 750921"/>
              <a:gd name="connsiteX711" fmla="*/ 648944 w 902423"/>
              <a:gd name="connsiteY711" fmla="*/ 640650 h 750921"/>
              <a:gd name="connsiteX712" fmla="*/ 647481 w 902423"/>
              <a:gd name="connsiteY712" fmla="*/ 638942 h 750921"/>
              <a:gd name="connsiteX713" fmla="*/ 647481 w 902423"/>
              <a:gd name="connsiteY713" fmla="*/ 605519 h 750921"/>
              <a:gd name="connsiteX714" fmla="*/ 884126 w 902423"/>
              <a:gd name="connsiteY714" fmla="*/ 221763 h 750921"/>
              <a:gd name="connsiteX715" fmla="*/ 882418 w 902423"/>
              <a:gd name="connsiteY715" fmla="*/ 227375 h 750921"/>
              <a:gd name="connsiteX716" fmla="*/ 875343 w 902423"/>
              <a:gd name="connsiteY716" fmla="*/ 244208 h 750921"/>
              <a:gd name="connsiteX717" fmla="*/ 874123 w 902423"/>
              <a:gd name="connsiteY717" fmla="*/ 245184 h 750921"/>
              <a:gd name="connsiteX718" fmla="*/ 872172 w 902423"/>
              <a:gd name="connsiteY718" fmla="*/ 242500 h 750921"/>
              <a:gd name="connsiteX719" fmla="*/ 865829 w 902423"/>
              <a:gd name="connsiteY719" fmla="*/ 237133 h 750921"/>
              <a:gd name="connsiteX720" fmla="*/ 859729 w 902423"/>
              <a:gd name="connsiteY720" fmla="*/ 240061 h 750921"/>
              <a:gd name="connsiteX721" fmla="*/ 850947 w 902423"/>
              <a:gd name="connsiteY721" fmla="*/ 259578 h 750921"/>
              <a:gd name="connsiteX722" fmla="*/ 843872 w 902423"/>
              <a:gd name="connsiteY722" fmla="*/ 276411 h 750921"/>
              <a:gd name="connsiteX723" fmla="*/ 842652 w 902423"/>
              <a:gd name="connsiteY723" fmla="*/ 277387 h 750921"/>
              <a:gd name="connsiteX724" fmla="*/ 840700 w 902423"/>
              <a:gd name="connsiteY724" fmla="*/ 274704 h 750921"/>
              <a:gd name="connsiteX725" fmla="*/ 834113 w 902423"/>
              <a:gd name="connsiteY725" fmla="*/ 269336 h 750921"/>
              <a:gd name="connsiteX726" fmla="*/ 828014 w 902423"/>
              <a:gd name="connsiteY726" fmla="*/ 272264 h 750921"/>
              <a:gd name="connsiteX727" fmla="*/ 819231 w 902423"/>
              <a:gd name="connsiteY727" fmla="*/ 291781 h 750921"/>
              <a:gd name="connsiteX728" fmla="*/ 811912 w 902423"/>
              <a:gd name="connsiteY728" fmla="*/ 308615 h 750921"/>
              <a:gd name="connsiteX729" fmla="*/ 810693 w 902423"/>
              <a:gd name="connsiteY729" fmla="*/ 309591 h 750921"/>
              <a:gd name="connsiteX730" fmla="*/ 808741 w 902423"/>
              <a:gd name="connsiteY730" fmla="*/ 306907 h 750921"/>
              <a:gd name="connsiteX731" fmla="*/ 802154 w 902423"/>
              <a:gd name="connsiteY731" fmla="*/ 301540 h 750921"/>
              <a:gd name="connsiteX732" fmla="*/ 796055 w 902423"/>
              <a:gd name="connsiteY732" fmla="*/ 304467 h 750921"/>
              <a:gd name="connsiteX733" fmla="*/ 787272 w 902423"/>
              <a:gd name="connsiteY733" fmla="*/ 323984 h 750921"/>
              <a:gd name="connsiteX734" fmla="*/ 779953 w 902423"/>
              <a:gd name="connsiteY734" fmla="*/ 340818 h 750921"/>
              <a:gd name="connsiteX735" fmla="*/ 778733 w 902423"/>
              <a:gd name="connsiteY735" fmla="*/ 341794 h 750921"/>
              <a:gd name="connsiteX736" fmla="*/ 776782 w 902423"/>
              <a:gd name="connsiteY736" fmla="*/ 339110 h 750921"/>
              <a:gd name="connsiteX737" fmla="*/ 770439 w 902423"/>
              <a:gd name="connsiteY737" fmla="*/ 333743 h 750921"/>
              <a:gd name="connsiteX738" fmla="*/ 764339 w 902423"/>
              <a:gd name="connsiteY738" fmla="*/ 336671 h 750921"/>
              <a:gd name="connsiteX739" fmla="*/ 755557 w 902423"/>
              <a:gd name="connsiteY739" fmla="*/ 356188 h 750921"/>
              <a:gd name="connsiteX740" fmla="*/ 748482 w 902423"/>
              <a:gd name="connsiteY740" fmla="*/ 373021 h 750921"/>
              <a:gd name="connsiteX741" fmla="*/ 747262 w 902423"/>
              <a:gd name="connsiteY741" fmla="*/ 373997 h 750921"/>
              <a:gd name="connsiteX742" fmla="*/ 745310 w 902423"/>
              <a:gd name="connsiteY742" fmla="*/ 371314 h 750921"/>
              <a:gd name="connsiteX743" fmla="*/ 738967 w 902423"/>
              <a:gd name="connsiteY743" fmla="*/ 365946 h 750921"/>
              <a:gd name="connsiteX744" fmla="*/ 732868 w 902423"/>
              <a:gd name="connsiteY744" fmla="*/ 368874 h 750921"/>
              <a:gd name="connsiteX745" fmla="*/ 724085 w 902423"/>
              <a:gd name="connsiteY745" fmla="*/ 388391 h 750921"/>
              <a:gd name="connsiteX746" fmla="*/ 717010 w 902423"/>
              <a:gd name="connsiteY746" fmla="*/ 405225 h 750921"/>
              <a:gd name="connsiteX747" fmla="*/ 715791 w 902423"/>
              <a:gd name="connsiteY747" fmla="*/ 406200 h 750921"/>
              <a:gd name="connsiteX748" fmla="*/ 713839 w 902423"/>
              <a:gd name="connsiteY748" fmla="*/ 403517 h 750921"/>
              <a:gd name="connsiteX749" fmla="*/ 707252 w 902423"/>
              <a:gd name="connsiteY749" fmla="*/ 398150 h 750921"/>
              <a:gd name="connsiteX750" fmla="*/ 701153 w 902423"/>
              <a:gd name="connsiteY750" fmla="*/ 401077 h 750921"/>
              <a:gd name="connsiteX751" fmla="*/ 692370 w 902423"/>
              <a:gd name="connsiteY751" fmla="*/ 420594 h 750921"/>
              <a:gd name="connsiteX752" fmla="*/ 685051 w 902423"/>
              <a:gd name="connsiteY752" fmla="*/ 437428 h 750921"/>
              <a:gd name="connsiteX753" fmla="*/ 682611 w 902423"/>
              <a:gd name="connsiteY753" fmla="*/ 439380 h 750921"/>
              <a:gd name="connsiteX754" fmla="*/ 680660 w 902423"/>
              <a:gd name="connsiteY754" fmla="*/ 436696 h 750921"/>
              <a:gd name="connsiteX755" fmla="*/ 674073 w 902423"/>
              <a:gd name="connsiteY755" fmla="*/ 431329 h 750921"/>
              <a:gd name="connsiteX756" fmla="*/ 667974 w 902423"/>
              <a:gd name="connsiteY756" fmla="*/ 434256 h 750921"/>
              <a:gd name="connsiteX757" fmla="*/ 659191 w 902423"/>
              <a:gd name="connsiteY757" fmla="*/ 453773 h 750921"/>
              <a:gd name="connsiteX758" fmla="*/ 651872 w 902423"/>
              <a:gd name="connsiteY758" fmla="*/ 470607 h 750921"/>
              <a:gd name="connsiteX759" fmla="*/ 650652 w 902423"/>
              <a:gd name="connsiteY759" fmla="*/ 471583 h 750921"/>
              <a:gd name="connsiteX760" fmla="*/ 648700 w 902423"/>
              <a:gd name="connsiteY760" fmla="*/ 468899 h 750921"/>
              <a:gd name="connsiteX761" fmla="*/ 647237 w 902423"/>
              <a:gd name="connsiteY761" fmla="*/ 467191 h 750921"/>
              <a:gd name="connsiteX762" fmla="*/ 647237 w 902423"/>
              <a:gd name="connsiteY762" fmla="*/ 434744 h 750921"/>
              <a:gd name="connsiteX763" fmla="*/ 883882 w 902423"/>
              <a:gd name="connsiteY763" fmla="*/ 198099 h 750921"/>
              <a:gd name="connsiteX764" fmla="*/ 883882 w 902423"/>
              <a:gd name="connsiteY764" fmla="*/ 221763 h 750921"/>
              <a:gd name="connsiteX765" fmla="*/ 18297 w 902423"/>
              <a:gd name="connsiteY765" fmla="*/ 646017 h 750921"/>
              <a:gd name="connsiteX766" fmla="*/ 26592 w 902423"/>
              <a:gd name="connsiteY766" fmla="*/ 652848 h 750921"/>
              <a:gd name="connsiteX767" fmla="*/ 48549 w 902423"/>
              <a:gd name="connsiteY767" fmla="*/ 663827 h 750921"/>
              <a:gd name="connsiteX768" fmla="*/ 70506 w 902423"/>
              <a:gd name="connsiteY768" fmla="*/ 652848 h 750921"/>
              <a:gd name="connsiteX769" fmla="*/ 88071 w 902423"/>
              <a:gd name="connsiteY769" fmla="*/ 643578 h 750921"/>
              <a:gd name="connsiteX770" fmla="*/ 105636 w 902423"/>
              <a:gd name="connsiteY770" fmla="*/ 652848 h 750921"/>
              <a:gd name="connsiteX771" fmla="*/ 127593 w 902423"/>
              <a:gd name="connsiteY771" fmla="*/ 663827 h 750921"/>
              <a:gd name="connsiteX772" fmla="*/ 149550 w 902423"/>
              <a:gd name="connsiteY772" fmla="*/ 652848 h 750921"/>
              <a:gd name="connsiteX773" fmla="*/ 167115 w 902423"/>
              <a:gd name="connsiteY773" fmla="*/ 643578 h 750921"/>
              <a:gd name="connsiteX774" fmla="*/ 184681 w 902423"/>
              <a:gd name="connsiteY774" fmla="*/ 652848 h 750921"/>
              <a:gd name="connsiteX775" fmla="*/ 206638 w 902423"/>
              <a:gd name="connsiteY775" fmla="*/ 663827 h 750921"/>
              <a:gd name="connsiteX776" fmla="*/ 228594 w 902423"/>
              <a:gd name="connsiteY776" fmla="*/ 652848 h 750921"/>
              <a:gd name="connsiteX777" fmla="*/ 246160 w 902423"/>
              <a:gd name="connsiteY777" fmla="*/ 643578 h 750921"/>
              <a:gd name="connsiteX778" fmla="*/ 263725 w 902423"/>
              <a:gd name="connsiteY778" fmla="*/ 652848 h 750921"/>
              <a:gd name="connsiteX779" fmla="*/ 285682 w 902423"/>
              <a:gd name="connsiteY779" fmla="*/ 663827 h 750921"/>
              <a:gd name="connsiteX780" fmla="*/ 307639 w 902423"/>
              <a:gd name="connsiteY780" fmla="*/ 652848 h 750921"/>
              <a:gd name="connsiteX781" fmla="*/ 325204 w 902423"/>
              <a:gd name="connsiteY781" fmla="*/ 643578 h 750921"/>
              <a:gd name="connsiteX782" fmla="*/ 342770 w 902423"/>
              <a:gd name="connsiteY782" fmla="*/ 652848 h 750921"/>
              <a:gd name="connsiteX783" fmla="*/ 364726 w 902423"/>
              <a:gd name="connsiteY783" fmla="*/ 663827 h 750921"/>
              <a:gd name="connsiteX784" fmla="*/ 386683 w 902423"/>
              <a:gd name="connsiteY784" fmla="*/ 652848 h 750921"/>
              <a:gd name="connsiteX785" fmla="*/ 404248 w 902423"/>
              <a:gd name="connsiteY785" fmla="*/ 643578 h 750921"/>
              <a:gd name="connsiteX786" fmla="*/ 421814 w 902423"/>
              <a:gd name="connsiteY786" fmla="*/ 652848 h 750921"/>
              <a:gd name="connsiteX787" fmla="*/ 443771 w 902423"/>
              <a:gd name="connsiteY787" fmla="*/ 663827 h 750921"/>
              <a:gd name="connsiteX788" fmla="*/ 465727 w 902423"/>
              <a:gd name="connsiteY788" fmla="*/ 652848 h 750921"/>
              <a:gd name="connsiteX789" fmla="*/ 483293 w 902423"/>
              <a:gd name="connsiteY789" fmla="*/ 643578 h 750921"/>
              <a:gd name="connsiteX790" fmla="*/ 500858 w 902423"/>
              <a:gd name="connsiteY790" fmla="*/ 652848 h 750921"/>
              <a:gd name="connsiteX791" fmla="*/ 522815 w 902423"/>
              <a:gd name="connsiteY791" fmla="*/ 663827 h 750921"/>
              <a:gd name="connsiteX792" fmla="*/ 544772 w 902423"/>
              <a:gd name="connsiteY792" fmla="*/ 652848 h 750921"/>
              <a:gd name="connsiteX793" fmla="*/ 562337 w 902423"/>
              <a:gd name="connsiteY793" fmla="*/ 643578 h 750921"/>
              <a:gd name="connsiteX794" fmla="*/ 579903 w 902423"/>
              <a:gd name="connsiteY794" fmla="*/ 652848 h 750921"/>
              <a:gd name="connsiteX795" fmla="*/ 601859 w 902423"/>
              <a:gd name="connsiteY795" fmla="*/ 663827 h 750921"/>
              <a:gd name="connsiteX796" fmla="*/ 623816 w 902423"/>
              <a:gd name="connsiteY796" fmla="*/ 652848 h 750921"/>
              <a:gd name="connsiteX797" fmla="*/ 632111 w 902423"/>
              <a:gd name="connsiteY797" fmla="*/ 646017 h 750921"/>
              <a:gd name="connsiteX798" fmla="*/ 632111 w 902423"/>
              <a:gd name="connsiteY798" fmla="*/ 682368 h 750921"/>
              <a:gd name="connsiteX799" fmla="*/ 619425 w 902423"/>
              <a:gd name="connsiteY799" fmla="*/ 691639 h 750921"/>
              <a:gd name="connsiteX800" fmla="*/ 601859 w 902423"/>
              <a:gd name="connsiteY800" fmla="*/ 700909 h 750921"/>
              <a:gd name="connsiteX801" fmla="*/ 584294 w 902423"/>
              <a:gd name="connsiteY801" fmla="*/ 691639 h 750921"/>
              <a:gd name="connsiteX802" fmla="*/ 562337 w 902423"/>
              <a:gd name="connsiteY802" fmla="*/ 680660 h 750921"/>
              <a:gd name="connsiteX803" fmla="*/ 540380 w 902423"/>
              <a:gd name="connsiteY803" fmla="*/ 691639 h 750921"/>
              <a:gd name="connsiteX804" fmla="*/ 522815 w 902423"/>
              <a:gd name="connsiteY804" fmla="*/ 700909 h 750921"/>
              <a:gd name="connsiteX805" fmla="*/ 505250 w 902423"/>
              <a:gd name="connsiteY805" fmla="*/ 691639 h 750921"/>
              <a:gd name="connsiteX806" fmla="*/ 483293 w 902423"/>
              <a:gd name="connsiteY806" fmla="*/ 680660 h 750921"/>
              <a:gd name="connsiteX807" fmla="*/ 461336 w 902423"/>
              <a:gd name="connsiteY807" fmla="*/ 691639 h 750921"/>
              <a:gd name="connsiteX808" fmla="*/ 443771 w 902423"/>
              <a:gd name="connsiteY808" fmla="*/ 700909 h 750921"/>
              <a:gd name="connsiteX809" fmla="*/ 426205 w 902423"/>
              <a:gd name="connsiteY809" fmla="*/ 691639 h 750921"/>
              <a:gd name="connsiteX810" fmla="*/ 404248 w 902423"/>
              <a:gd name="connsiteY810" fmla="*/ 680660 h 750921"/>
              <a:gd name="connsiteX811" fmla="*/ 382292 w 902423"/>
              <a:gd name="connsiteY811" fmla="*/ 691639 h 750921"/>
              <a:gd name="connsiteX812" fmla="*/ 364726 w 902423"/>
              <a:gd name="connsiteY812" fmla="*/ 700909 h 750921"/>
              <a:gd name="connsiteX813" fmla="*/ 347161 w 902423"/>
              <a:gd name="connsiteY813" fmla="*/ 691639 h 750921"/>
              <a:gd name="connsiteX814" fmla="*/ 325204 w 902423"/>
              <a:gd name="connsiteY814" fmla="*/ 680660 h 750921"/>
              <a:gd name="connsiteX815" fmla="*/ 303247 w 902423"/>
              <a:gd name="connsiteY815" fmla="*/ 691639 h 750921"/>
              <a:gd name="connsiteX816" fmla="*/ 285682 w 902423"/>
              <a:gd name="connsiteY816" fmla="*/ 700909 h 750921"/>
              <a:gd name="connsiteX817" fmla="*/ 268117 w 902423"/>
              <a:gd name="connsiteY817" fmla="*/ 691639 h 750921"/>
              <a:gd name="connsiteX818" fmla="*/ 246160 w 902423"/>
              <a:gd name="connsiteY818" fmla="*/ 680660 h 750921"/>
              <a:gd name="connsiteX819" fmla="*/ 224203 w 902423"/>
              <a:gd name="connsiteY819" fmla="*/ 691639 h 750921"/>
              <a:gd name="connsiteX820" fmla="*/ 206638 w 902423"/>
              <a:gd name="connsiteY820" fmla="*/ 700909 h 750921"/>
              <a:gd name="connsiteX821" fmla="*/ 189072 w 902423"/>
              <a:gd name="connsiteY821" fmla="*/ 691639 h 750921"/>
              <a:gd name="connsiteX822" fmla="*/ 167115 w 902423"/>
              <a:gd name="connsiteY822" fmla="*/ 680660 h 750921"/>
              <a:gd name="connsiteX823" fmla="*/ 145159 w 902423"/>
              <a:gd name="connsiteY823" fmla="*/ 691639 h 750921"/>
              <a:gd name="connsiteX824" fmla="*/ 127593 w 902423"/>
              <a:gd name="connsiteY824" fmla="*/ 700909 h 750921"/>
              <a:gd name="connsiteX825" fmla="*/ 110028 w 902423"/>
              <a:gd name="connsiteY825" fmla="*/ 691639 h 750921"/>
              <a:gd name="connsiteX826" fmla="*/ 88071 w 902423"/>
              <a:gd name="connsiteY826" fmla="*/ 680660 h 750921"/>
              <a:gd name="connsiteX827" fmla="*/ 66114 w 902423"/>
              <a:gd name="connsiteY827" fmla="*/ 691639 h 750921"/>
              <a:gd name="connsiteX828" fmla="*/ 48549 w 902423"/>
              <a:gd name="connsiteY828" fmla="*/ 700909 h 750921"/>
              <a:gd name="connsiteX829" fmla="*/ 30983 w 902423"/>
              <a:gd name="connsiteY829" fmla="*/ 691639 h 750921"/>
              <a:gd name="connsiteX830" fmla="*/ 18297 w 902423"/>
              <a:gd name="connsiteY830" fmla="*/ 682368 h 750921"/>
              <a:gd name="connsiteX831" fmla="*/ 18297 w 902423"/>
              <a:gd name="connsiteY831" fmla="*/ 646017 h 750921"/>
              <a:gd name="connsiteX832" fmla="*/ 647481 w 902423"/>
              <a:gd name="connsiteY832" fmla="*/ 648457 h 750921"/>
              <a:gd name="connsiteX833" fmla="*/ 650164 w 902423"/>
              <a:gd name="connsiteY833" fmla="*/ 649921 h 750921"/>
              <a:gd name="connsiteX834" fmla="*/ 650652 w 902423"/>
              <a:gd name="connsiteY834" fmla="*/ 649921 h 750921"/>
              <a:gd name="connsiteX835" fmla="*/ 656263 w 902423"/>
              <a:gd name="connsiteY835" fmla="*/ 646993 h 750921"/>
              <a:gd name="connsiteX836" fmla="*/ 665046 w 902423"/>
              <a:gd name="connsiteY836" fmla="*/ 627476 h 750921"/>
              <a:gd name="connsiteX837" fmla="*/ 672121 w 902423"/>
              <a:gd name="connsiteY837" fmla="*/ 610642 h 750921"/>
              <a:gd name="connsiteX838" fmla="*/ 673341 w 902423"/>
              <a:gd name="connsiteY838" fmla="*/ 609667 h 750921"/>
              <a:gd name="connsiteX839" fmla="*/ 675293 w 902423"/>
              <a:gd name="connsiteY839" fmla="*/ 612350 h 750921"/>
              <a:gd name="connsiteX840" fmla="*/ 681636 w 902423"/>
              <a:gd name="connsiteY840" fmla="*/ 617717 h 750921"/>
              <a:gd name="connsiteX841" fmla="*/ 687735 w 902423"/>
              <a:gd name="connsiteY841" fmla="*/ 614790 h 750921"/>
              <a:gd name="connsiteX842" fmla="*/ 696517 w 902423"/>
              <a:gd name="connsiteY842" fmla="*/ 595273 h 750921"/>
              <a:gd name="connsiteX843" fmla="*/ 703592 w 902423"/>
              <a:gd name="connsiteY843" fmla="*/ 578439 h 750921"/>
              <a:gd name="connsiteX844" fmla="*/ 704812 w 902423"/>
              <a:gd name="connsiteY844" fmla="*/ 577463 h 750921"/>
              <a:gd name="connsiteX845" fmla="*/ 706764 w 902423"/>
              <a:gd name="connsiteY845" fmla="*/ 580147 h 750921"/>
              <a:gd name="connsiteX846" fmla="*/ 713107 w 902423"/>
              <a:gd name="connsiteY846" fmla="*/ 585514 h 750921"/>
              <a:gd name="connsiteX847" fmla="*/ 719206 w 902423"/>
              <a:gd name="connsiteY847" fmla="*/ 582587 h 750921"/>
              <a:gd name="connsiteX848" fmla="*/ 727989 w 902423"/>
              <a:gd name="connsiteY848" fmla="*/ 563069 h 750921"/>
              <a:gd name="connsiteX849" fmla="*/ 735308 w 902423"/>
              <a:gd name="connsiteY849" fmla="*/ 546236 h 750921"/>
              <a:gd name="connsiteX850" fmla="*/ 736528 w 902423"/>
              <a:gd name="connsiteY850" fmla="*/ 545260 h 750921"/>
              <a:gd name="connsiteX851" fmla="*/ 738479 w 902423"/>
              <a:gd name="connsiteY851" fmla="*/ 547944 h 750921"/>
              <a:gd name="connsiteX852" fmla="*/ 745066 w 902423"/>
              <a:gd name="connsiteY852" fmla="*/ 553311 h 750921"/>
              <a:gd name="connsiteX853" fmla="*/ 751165 w 902423"/>
              <a:gd name="connsiteY853" fmla="*/ 550383 h 750921"/>
              <a:gd name="connsiteX854" fmla="*/ 759948 w 902423"/>
              <a:gd name="connsiteY854" fmla="*/ 530866 h 750921"/>
              <a:gd name="connsiteX855" fmla="*/ 767267 w 902423"/>
              <a:gd name="connsiteY855" fmla="*/ 514033 h 750921"/>
              <a:gd name="connsiteX856" fmla="*/ 768487 w 902423"/>
              <a:gd name="connsiteY856" fmla="*/ 513057 h 750921"/>
              <a:gd name="connsiteX857" fmla="*/ 770439 w 902423"/>
              <a:gd name="connsiteY857" fmla="*/ 515740 h 750921"/>
              <a:gd name="connsiteX858" fmla="*/ 776782 w 902423"/>
              <a:gd name="connsiteY858" fmla="*/ 521108 h 750921"/>
              <a:gd name="connsiteX859" fmla="*/ 782881 w 902423"/>
              <a:gd name="connsiteY859" fmla="*/ 518180 h 750921"/>
              <a:gd name="connsiteX860" fmla="*/ 791663 w 902423"/>
              <a:gd name="connsiteY860" fmla="*/ 498663 h 750921"/>
              <a:gd name="connsiteX861" fmla="*/ 798738 w 902423"/>
              <a:gd name="connsiteY861" fmla="*/ 481829 h 750921"/>
              <a:gd name="connsiteX862" fmla="*/ 799958 w 902423"/>
              <a:gd name="connsiteY862" fmla="*/ 480853 h 750921"/>
              <a:gd name="connsiteX863" fmla="*/ 801910 w 902423"/>
              <a:gd name="connsiteY863" fmla="*/ 483537 h 750921"/>
              <a:gd name="connsiteX864" fmla="*/ 808253 w 902423"/>
              <a:gd name="connsiteY864" fmla="*/ 488904 h 750921"/>
              <a:gd name="connsiteX865" fmla="*/ 814352 w 902423"/>
              <a:gd name="connsiteY865" fmla="*/ 485977 h 750921"/>
              <a:gd name="connsiteX866" fmla="*/ 823135 w 902423"/>
              <a:gd name="connsiteY866" fmla="*/ 466460 h 750921"/>
              <a:gd name="connsiteX867" fmla="*/ 830210 w 902423"/>
              <a:gd name="connsiteY867" fmla="*/ 449626 h 750921"/>
              <a:gd name="connsiteX868" fmla="*/ 831430 w 902423"/>
              <a:gd name="connsiteY868" fmla="*/ 448650 h 750921"/>
              <a:gd name="connsiteX869" fmla="*/ 833381 w 902423"/>
              <a:gd name="connsiteY869" fmla="*/ 451334 h 750921"/>
              <a:gd name="connsiteX870" fmla="*/ 839724 w 902423"/>
              <a:gd name="connsiteY870" fmla="*/ 456701 h 750921"/>
              <a:gd name="connsiteX871" fmla="*/ 845823 w 902423"/>
              <a:gd name="connsiteY871" fmla="*/ 453773 h 750921"/>
              <a:gd name="connsiteX872" fmla="*/ 854606 w 902423"/>
              <a:gd name="connsiteY872" fmla="*/ 434256 h 750921"/>
              <a:gd name="connsiteX873" fmla="*/ 861925 w 902423"/>
              <a:gd name="connsiteY873" fmla="*/ 417423 h 750921"/>
              <a:gd name="connsiteX874" fmla="*/ 863145 w 902423"/>
              <a:gd name="connsiteY874" fmla="*/ 416447 h 750921"/>
              <a:gd name="connsiteX875" fmla="*/ 865097 w 902423"/>
              <a:gd name="connsiteY875" fmla="*/ 419131 h 750921"/>
              <a:gd name="connsiteX876" fmla="*/ 871684 w 902423"/>
              <a:gd name="connsiteY876" fmla="*/ 424498 h 750921"/>
              <a:gd name="connsiteX877" fmla="*/ 877783 w 902423"/>
              <a:gd name="connsiteY877" fmla="*/ 421570 h 750921"/>
              <a:gd name="connsiteX878" fmla="*/ 882418 w 902423"/>
              <a:gd name="connsiteY878" fmla="*/ 414007 h 750921"/>
              <a:gd name="connsiteX879" fmla="*/ 882418 w 902423"/>
              <a:gd name="connsiteY879" fmla="*/ 437916 h 750921"/>
              <a:gd name="connsiteX880" fmla="*/ 880710 w 902423"/>
              <a:gd name="connsiteY880" fmla="*/ 443527 h 750921"/>
              <a:gd name="connsiteX881" fmla="*/ 873635 w 902423"/>
              <a:gd name="connsiteY881" fmla="*/ 460360 h 750921"/>
              <a:gd name="connsiteX882" fmla="*/ 872415 w 902423"/>
              <a:gd name="connsiteY882" fmla="*/ 461336 h 750921"/>
              <a:gd name="connsiteX883" fmla="*/ 870464 w 902423"/>
              <a:gd name="connsiteY883" fmla="*/ 458653 h 750921"/>
              <a:gd name="connsiteX884" fmla="*/ 864121 w 902423"/>
              <a:gd name="connsiteY884" fmla="*/ 453285 h 750921"/>
              <a:gd name="connsiteX885" fmla="*/ 858022 w 902423"/>
              <a:gd name="connsiteY885" fmla="*/ 456213 h 750921"/>
              <a:gd name="connsiteX886" fmla="*/ 849239 w 902423"/>
              <a:gd name="connsiteY886" fmla="*/ 475730 h 750921"/>
              <a:gd name="connsiteX887" fmla="*/ 842164 w 902423"/>
              <a:gd name="connsiteY887" fmla="*/ 492564 h 750921"/>
              <a:gd name="connsiteX888" fmla="*/ 840944 w 902423"/>
              <a:gd name="connsiteY888" fmla="*/ 493540 h 750921"/>
              <a:gd name="connsiteX889" fmla="*/ 838992 w 902423"/>
              <a:gd name="connsiteY889" fmla="*/ 490856 h 750921"/>
              <a:gd name="connsiteX890" fmla="*/ 832405 w 902423"/>
              <a:gd name="connsiteY890" fmla="*/ 485489 h 750921"/>
              <a:gd name="connsiteX891" fmla="*/ 826306 w 902423"/>
              <a:gd name="connsiteY891" fmla="*/ 488416 h 750921"/>
              <a:gd name="connsiteX892" fmla="*/ 817524 w 902423"/>
              <a:gd name="connsiteY892" fmla="*/ 507933 h 750921"/>
              <a:gd name="connsiteX893" fmla="*/ 810205 w 902423"/>
              <a:gd name="connsiteY893" fmla="*/ 524767 h 750921"/>
              <a:gd name="connsiteX894" fmla="*/ 808985 w 902423"/>
              <a:gd name="connsiteY894" fmla="*/ 525743 h 750921"/>
              <a:gd name="connsiteX895" fmla="*/ 807033 w 902423"/>
              <a:gd name="connsiteY895" fmla="*/ 523059 h 750921"/>
              <a:gd name="connsiteX896" fmla="*/ 800446 w 902423"/>
              <a:gd name="connsiteY896" fmla="*/ 517692 h 750921"/>
              <a:gd name="connsiteX897" fmla="*/ 794347 w 902423"/>
              <a:gd name="connsiteY897" fmla="*/ 520620 h 750921"/>
              <a:gd name="connsiteX898" fmla="*/ 785564 w 902423"/>
              <a:gd name="connsiteY898" fmla="*/ 540137 h 750921"/>
              <a:gd name="connsiteX899" fmla="*/ 778245 w 902423"/>
              <a:gd name="connsiteY899" fmla="*/ 556970 h 750921"/>
              <a:gd name="connsiteX900" fmla="*/ 777026 w 902423"/>
              <a:gd name="connsiteY900" fmla="*/ 557946 h 750921"/>
              <a:gd name="connsiteX901" fmla="*/ 775074 w 902423"/>
              <a:gd name="connsiteY901" fmla="*/ 555263 h 750921"/>
              <a:gd name="connsiteX902" fmla="*/ 768731 w 902423"/>
              <a:gd name="connsiteY902" fmla="*/ 549895 h 750921"/>
              <a:gd name="connsiteX903" fmla="*/ 762632 w 902423"/>
              <a:gd name="connsiteY903" fmla="*/ 552823 h 750921"/>
              <a:gd name="connsiteX904" fmla="*/ 753849 w 902423"/>
              <a:gd name="connsiteY904" fmla="*/ 572340 h 750921"/>
              <a:gd name="connsiteX905" fmla="*/ 746774 w 902423"/>
              <a:gd name="connsiteY905" fmla="*/ 589174 h 750921"/>
              <a:gd name="connsiteX906" fmla="*/ 745554 w 902423"/>
              <a:gd name="connsiteY906" fmla="*/ 590149 h 750921"/>
              <a:gd name="connsiteX907" fmla="*/ 743602 w 902423"/>
              <a:gd name="connsiteY907" fmla="*/ 587466 h 750921"/>
              <a:gd name="connsiteX908" fmla="*/ 737259 w 902423"/>
              <a:gd name="connsiteY908" fmla="*/ 582099 h 750921"/>
              <a:gd name="connsiteX909" fmla="*/ 731160 w 902423"/>
              <a:gd name="connsiteY909" fmla="*/ 585026 h 750921"/>
              <a:gd name="connsiteX910" fmla="*/ 722378 w 902423"/>
              <a:gd name="connsiteY910" fmla="*/ 604543 h 750921"/>
              <a:gd name="connsiteX911" fmla="*/ 715303 w 902423"/>
              <a:gd name="connsiteY911" fmla="*/ 621377 h 750921"/>
              <a:gd name="connsiteX912" fmla="*/ 714083 w 902423"/>
              <a:gd name="connsiteY912" fmla="*/ 622353 h 750921"/>
              <a:gd name="connsiteX913" fmla="*/ 712131 w 902423"/>
              <a:gd name="connsiteY913" fmla="*/ 619669 h 750921"/>
              <a:gd name="connsiteX914" fmla="*/ 705544 w 902423"/>
              <a:gd name="connsiteY914" fmla="*/ 614302 h 750921"/>
              <a:gd name="connsiteX915" fmla="*/ 699445 w 902423"/>
              <a:gd name="connsiteY915" fmla="*/ 617229 h 750921"/>
              <a:gd name="connsiteX916" fmla="*/ 690662 w 902423"/>
              <a:gd name="connsiteY916" fmla="*/ 636747 h 750921"/>
              <a:gd name="connsiteX917" fmla="*/ 683343 w 902423"/>
              <a:gd name="connsiteY917" fmla="*/ 653580 h 750921"/>
              <a:gd name="connsiteX918" fmla="*/ 682124 w 902423"/>
              <a:gd name="connsiteY918" fmla="*/ 654556 h 750921"/>
              <a:gd name="connsiteX919" fmla="*/ 680172 w 902423"/>
              <a:gd name="connsiteY919" fmla="*/ 651872 h 750921"/>
              <a:gd name="connsiteX920" fmla="*/ 673585 w 902423"/>
              <a:gd name="connsiteY920" fmla="*/ 646505 h 750921"/>
              <a:gd name="connsiteX921" fmla="*/ 667486 w 902423"/>
              <a:gd name="connsiteY921" fmla="*/ 649433 h 750921"/>
              <a:gd name="connsiteX922" fmla="*/ 658703 w 902423"/>
              <a:gd name="connsiteY922" fmla="*/ 668950 h 750921"/>
              <a:gd name="connsiteX923" fmla="*/ 651384 w 902423"/>
              <a:gd name="connsiteY923" fmla="*/ 685783 h 750921"/>
              <a:gd name="connsiteX924" fmla="*/ 650164 w 902423"/>
              <a:gd name="connsiteY924" fmla="*/ 686759 h 750921"/>
              <a:gd name="connsiteX925" fmla="*/ 648213 w 902423"/>
              <a:gd name="connsiteY925" fmla="*/ 684076 h 750921"/>
              <a:gd name="connsiteX926" fmla="*/ 646749 w 902423"/>
              <a:gd name="connsiteY926" fmla="*/ 682368 h 750921"/>
              <a:gd name="connsiteX927" fmla="*/ 646749 w 902423"/>
              <a:gd name="connsiteY927" fmla="*/ 648457 h 750921"/>
              <a:gd name="connsiteX928" fmla="*/ 267873 w 902423"/>
              <a:gd name="connsiteY928" fmla="*/ 185413 h 750921"/>
              <a:gd name="connsiteX929" fmla="*/ 474510 w 902423"/>
              <a:gd name="connsiteY929" fmla="*/ 185413 h 750921"/>
              <a:gd name="connsiteX930" fmla="*/ 474510 w 902423"/>
              <a:gd name="connsiteY930" fmla="*/ 273972 h 750921"/>
              <a:gd name="connsiteX931" fmla="*/ 456701 w 902423"/>
              <a:gd name="connsiteY931" fmla="*/ 256162 h 750921"/>
              <a:gd name="connsiteX932" fmla="*/ 443771 w 902423"/>
              <a:gd name="connsiteY932" fmla="*/ 256162 h 750921"/>
              <a:gd name="connsiteX933" fmla="*/ 443771 w 902423"/>
              <a:gd name="connsiteY933" fmla="*/ 269093 h 750921"/>
              <a:gd name="connsiteX934" fmla="*/ 477194 w 902423"/>
              <a:gd name="connsiteY934" fmla="*/ 302516 h 750921"/>
              <a:gd name="connsiteX935" fmla="*/ 477194 w 902423"/>
              <a:gd name="connsiteY935" fmla="*/ 302516 h 750921"/>
              <a:gd name="connsiteX936" fmla="*/ 483537 w 902423"/>
              <a:gd name="connsiteY936" fmla="*/ 305199 h 750921"/>
              <a:gd name="connsiteX937" fmla="*/ 489880 w 902423"/>
              <a:gd name="connsiteY937" fmla="*/ 302516 h 750921"/>
              <a:gd name="connsiteX938" fmla="*/ 489880 w 902423"/>
              <a:gd name="connsiteY938" fmla="*/ 302516 h 750921"/>
              <a:gd name="connsiteX939" fmla="*/ 523303 w 902423"/>
              <a:gd name="connsiteY939" fmla="*/ 269093 h 750921"/>
              <a:gd name="connsiteX940" fmla="*/ 523303 w 902423"/>
              <a:gd name="connsiteY940" fmla="*/ 256162 h 750921"/>
              <a:gd name="connsiteX941" fmla="*/ 510373 w 902423"/>
              <a:gd name="connsiteY941" fmla="*/ 256162 h 750921"/>
              <a:gd name="connsiteX942" fmla="*/ 492563 w 902423"/>
              <a:gd name="connsiteY942" fmla="*/ 273972 h 750921"/>
              <a:gd name="connsiteX943" fmla="*/ 492563 w 902423"/>
              <a:gd name="connsiteY943" fmla="*/ 185413 h 750921"/>
              <a:gd name="connsiteX944" fmla="*/ 870708 w 902423"/>
              <a:gd name="connsiteY944" fmla="*/ 185413 h 750921"/>
              <a:gd name="connsiteX945" fmla="*/ 634307 w 902423"/>
              <a:gd name="connsiteY945" fmla="*/ 422058 h 750921"/>
              <a:gd name="connsiteX946" fmla="*/ 31227 w 902423"/>
              <a:gd name="connsiteY946" fmla="*/ 422058 h 750921"/>
              <a:gd name="connsiteX947" fmla="*/ 267873 w 902423"/>
              <a:gd name="connsiteY947" fmla="*/ 185413 h 750921"/>
              <a:gd name="connsiteX948" fmla="*/ 18297 w 902423"/>
              <a:gd name="connsiteY948" fmla="*/ 688955 h 750921"/>
              <a:gd name="connsiteX949" fmla="*/ 26592 w 902423"/>
              <a:gd name="connsiteY949" fmla="*/ 695786 h 750921"/>
              <a:gd name="connsiteX950" fmla="*/ 48549 w 902423"/>
              <a:gd name="connsiteY950" fmla="*/ 706764 h 750921"/>
              <a:gd name="connsiteX951" fmla="*/ 70506 w 902423"/>
              <a:gd name="connsiteY951" fmla="*/ 695786 h 750921"/>
              <a:gd name="connsiteX952" fmla="*/ 88071 w 902423"/>
              <a:gd name="connsiteY952" fmla="*/ 686515 h 750921"/>
              <a:gd name="connsiteX953" fmla="*/ 105636 w 902423"/>
              <a:gd name="connsiteY953" fmla="*/ 695786 h 750921"/>
              <a:gd name="connsiteX954" fmla="*/ 127593 w 902423"/>
              <a:gd name="connsiteY954" fmla="*/ 706764 h 750921"/>
              <a:gd name="connsiteX955" fmla="*/ 149550 w 902423"/>
              <a:gd name="connsiteY955" fmla="*/ 695786 h 750921"/>
              <a:gd name="connsiteX956" fmla="*/ 167115 w 902423"/>
              <a:gd name="connsiteY956" fmla="*/ 686515 h 750921"/>
              <a:gd name="connsiteX957" fmla="*/ 184681 w 902423"/>
              <a:gd name="connsiteY957" fmla="*/ 695786 h 750921"/>
              <a:gd name="connsiteX958" fmla="*/ 206638 w 902423"/>
              <a:gd name="connsiteY958" fmla="*/ 706764 h 750921"/>
              <a:gd name="connsiteX959" fmla="*/ 228594 w 902423"/>
              <a:gd name="connsiteY959" fmla="*/ 695786 h 750921"/>
              <a:gd name="connsiteX960" fmla="*/ 246160 w 902423"/>
              <a:gd name="connsiteY960" fmla="*/ 686515 h 750921"/>
              <a:gd name="connsiteX961" fmla="*/ 263725 w 902423"/>
              <a:gd name="connsiteY961" fmla="*/ 695786 h 750921"/>
              <a:gd name="connsiteX962" fmla="*/ 285682 w 902423"/>
              <a:gd name="connsiteY962" fmla="*/ 706764 h 750921"/>
              <a:gd name="connsiteX963" fmla="*/ 307639 w 902423"/>
              <a:gd name="connsiteY963" fmla="*/ 695786 h 750921"/>
              <a:gd name="connsiteX964" fmla="*/ 325204 w 902423"/>
              <a:gd name="connsiteY964" fmla="*/ 686515 h 750921"/>
              <a:gd name="connsiteX965" fmla="*/ 342770 w 902423"/>
              <a:gd name="connsiteY965" fmla="*/ 695786 h 750921"/>
              <a:gd name="connsiteX966" fmla="*/ 364726 w 902423"/>
              <a:gd name="connsiteY966" fmla="*/ 706764 h 750921"/>
              <a:gd name="connsiteX967" fmla="*/ 386683 w 902423"/>
              <a:gd name="connsiteY967" fmla="*/ 695786 h 750921"/>
              <a:gd name="connsiteX968" fmla="*/ 404248 w 902423"/>
              <a:gd name="connsiteY968" fmla="*/ 686515 h 750921"/>
              <a:gd name="connsiteX969" fmla="*/ 421814 w 902423"/>
              <a:gd name="connsiteY969" fmla="*/ 695786 h 750921"/>
              <a:gd name="connsiteX970" fmla="*/ 443771 w 902423"/>
              <a:gd name="connsiteY970" fmla="*/ 706764 h 750921"/>
              <a:gd name="connsiteX971" fmla="*/ 465727 w 902423"/>
              <a:gd name="connsiteY971" fmla="*/ 695786 h 750921"/>
              <a:gd name="connsiteX972" fmla="*/ 483293 w 902423"/>
              <a:gd name="connsiteY972" fmla="*/ 686515 h 750921"/>
              <a:gd name="connsiteX973" fmla="*/ 500858 w 902423"/>
              <a:gd name="connsiteY973" fmla="*/ 695786 h 750921"/>
              <a:gd name="connsiteX974" fmla="*/ 522815 w 902423"/>
              <a:gd name="connsiteY974" fmla="*/ 706764 h 750921"/>
              <a:gd name="connsiteX975" fmla="*/ 544772 w 902423"/>
              <a:gd name="connsiteY975" fmla="*/ 695786 h 750921"/>
              <a:gd name="connsiteX976" fmla="*/ 562337 w 902423"/>
              <a:gd name="connsiteY976" fmla="*/ 686515 h 750921"/>
              <a:gd name="connsiteX977" fmla="*/ 579903 w 902423"/>
              <a:gd name="connsiteY977" fmla="*/ 695786 h 750921"/>
              <a:gd name="connsiteX978" fmla="*/ 601859 w 902423"/>
              <a:gd name="connsiteY978" fmla="*/ 706764 h 750921"/>
              <a:gd name="connsiteX979" fmla="*/ 623816 w 902423"/>
              <a:gd name="connsiteY979" fmla="*/ 695786 h 750921"/>
              <a:gd name="connsiteX980" fmla="*/ 632111 w 902423"/>
              <a:gd name="connsiteY980" fmla="*/ 688955 h 750921"/>
              <a:gd name="connsiteX981" fmla="*/ 632111 w 902423"/>
              <a:gd name="connsiteY981" fmla="*/ 732381 h 750921"/>
              <a:gd name="connsiteX982" fmla="*/ 18297 w 902423"/>
              <a:gd name="connsiteY982" fmla="*/ 732381 h 750921"/>
              <a:gd name="connsiteX983" fmla="*/ 18297 w 902423"/>
              <a:gd name="connsiteY983" fmla="*/ 688955 h 750921"/>
              <a:gd name="connsiteX984" fmla="*/ 647481 w 902423"/>
              <a:gd name="connsiteY984" fmla="*/ 719450 h 750921"/>
              <a:gd name="connsiteX985" fmla="*/ 647481 w 902423"/>
              <a:gd name="connsiteY985" fmla="*/ 691395 h 750921"/>
              <a:gd name="connsiteX986" fmla="*/ 650164 w 902423"/>
              <a:gd name="connsiteY986" fmla="*/ 692858 h 750921"/>
              <a:gd name="connsiteX987" fmla="*/ 650652 w 902423"/>
              <a:gd name="connsiteY987" fmla="*/ 692858 h 750921"/>
              <a:gd name="connsiteX988" fmla="*/ 656263 w 902423"/>
              <a:gd name="connsiteY988" fmla="*/ 689931 h 750921"/>
              <a:gd name="connsiteX989" fmla="*/ 665046 w 902423"/>
              <a:gd name="connsiteY989" fmla="*/ 670414 h 750921"/>
              <a:gd name="connsiteX990" fmla="*/ 672121 w 902423"/>
              <a:gd name="connsiteY990" fmla="*/ 653580 h 750921"/>
              <a:gd name="connsiteX991" fmla="*/ 673341 w 902423"/>
              <a:gd name="connsiteY991" fmla="*/ 652604 h 750921"/>
              <a:gd name="connsiteX992" fmla="*/ 675293 w 902423"/>
              <a:gd name="connsiteY992" fmla="*/ 655288 h 750921"/>
              <a:gd name="connsiteX993" fmla="*/ 681636 w 902423"/>
              <a:gd name="connsiteY993" fmla="*/ 660655 h 750921"/>
              <a:gd name="connsiteX994" fmla="*/ 687735 w 902423"/>
              <a:gd name="connsiteY994" fmla="*/ 657727 h 750921"/>
              <a:gd name="connsiteX995" fmla="*/ 696517 w 902423"/>
              <a:gd name="connsiteY995" fmla="*/ 638210 h 750921"/>
              <a:gd name="connsiteX996" fmla="*/ 703592 w 902423"/>
              <a:gd name="connsiteY996" fmla="*/ 621377 h 750921"/>
              <a:gd name="connsiteX997" fmla="*/ 704812 w 902423"/>
              <a:gd name="connsiteY997" fmla="*/ 620401 h 750921"/>
              <a:gd name="connsiteX998" fmla="*/ 706764 w 902423"/>
              <a:gd name="connsiteY998" fmla="*/ 623085 h 750921"/>
              <a:gd name="connsiteX999" fmla="*/ 713107 w 902423"/>
              <a:gd name="connsiteY999" fmla="*/ 628452 h 750921"/>
              <a:gd name="connsiteX1000" fmla="*/ 719206 w 902423"/>
              <a:gd name="connsiteY1000" fmla="*/ 625524 h 750921"/>
              <a:gd name="connsiteX1001" fmla="*/ 727989 w 902423"/>
              <a:gd name="connsiteY1001" fmla="*/ 606007 h 750921"/>
              <a:gd name="connsiteX1002" fmla="*/ 735308 w 902423"/>
              <a:gd name="connsiteY1002" fmla="*/ 589174 h 750921"/>
              <a:gd name="connsiteX1003" fmla="*/ 736528 w 902423"/>
              <a:gd name="connsiteY1003" fmla="*/ 588198 h 750921"/>
              <a:gd name="connsiteX1004" fmla="*/ 738479 w 902423"/>
              <a:gd name="connsiteY1004" fmla="*/ 590881 h 750921"/>
              <a:gd name="connsiteX1005" fmla="*/ 745066 w 902423"/>
              <a:gd name="connsiteY1005" fmla="*/ 596249 h 750921"/>
              <a:gd name="connsiteX1006" fmla="*/ 751165 w 902423"/>
              <a:gd name="connsiteY1006" fmla="*/ 593321 h 750921"/>
              <a:gd name="connsiteX1007" fmla="*/ 759948 w 902423"/>
              <a:gd name="connsiteY1007" fmla="*/ 573804 h 750921"/>
              <a:gd name="connsiteX1008" fmla="*/ 767267 w 902423"/>
              <a:gd name="connsiteY1008" fmla="*/ 556970 h 750921"/>
              <a:gd name="connsiteX1009" fmla="*/ 768487 w 902423"/>
              <a:gd name="connsiteY1009" fmla="*/ 555994 h 750921"/>
              <a:gd name="connsiteX1010" fmla="*/ 770439 w 902423"/>
              <a:gd name="connsiteY1010" fmla="*/ 558678 h 750921"/>
              <a:gd name="connsiteX1011" fmla="*/ 776782 w 902423"/>
              <a:gd name="connsiteY1011" fmla="*/ 564045 h 750921"/>
              <a:gd name="connsiteX1012" fmla="*/ 782881 w 902423"/>
              <a:gd name="connsiteY1012" fmla="*/ 561118 h 750921"/>
              <a:gd name="connsiteX1013" fmla="*/ 791663 w 902423"/>
              <a:gd name="connsiteY1013" fmla="*/ 541601 h 750921"/>
              <a:gd name="connsiteX1014" fmla="*/ 798738 w 902423"/>
              <a:gd name="connsiteY1014" fmla="*/ 524767 h 750921"/>
              <a:gd name="connsiteX1015" fmla="*/ 799958 w 902423"/>
              <a:gd name="connsiteY1015" fmla="*/ 523791 h 750921"/>
              <a:gd name="connsiteX1016" fmla="*/ 801910 w 902423"/>
              <a:gd name="connsiteY1016" fmla="*/ 526475 h 750921"/>
              <a:gd name="connsiteX1017" fmla="*/ 808253 w 902423"/>
              <a:gd name="connsiteY1017" fmla="*/ 531842 h 750921"/>
              <a:gd name="connsiteX1018" fmla="*/ 814352 w 902423"/>
              <a:gd name="connsiteY1018" fmla="*/ 528914 h 750921"/>
              <a:gd name="connsiteX1019" fmla="*/ 823135 w 902423"/>
              <a:gd name="connsiteY1019" fmla="*/ 509397 h 750921"/>
              <a:gd name="connsiteX1020" fmla="*/ 830210 w 902423"/>
              <a:gd name="connsiteY1020" fmla="*/ 492564 h 750921"/>
              <a:gd name="connsiteX1021" fmla="*/ 831430 w 902423"/>
              <a:gd name="connsiteY1021" fmla="*/ 491588 h 750921"/>
              <a:gd name="connsiteX1022" fmla="*/ 833381 w 902423"/>
              <a:gd name="connsiteY1022" fmla="*/ 494271 h 750921"/>
              <a:gd name="connsiteX1023" fmla="*/ 839724 w 902423"/>
              <a:gd name="connsiteY1023" fmla="*/ 499639 h 750921"/>
              <a:gd name="connsiteX1024" fmla="*/ 845823 w 902423"/>
              <a:gd name="connsiteY1024" fmla="*/ 496711 h 750921"/>
              <a:gd name="connsiteX1025" fmla="*/ 854606 w 902423"/>
              <a:gd name="connsiteY1025" fmla="*/ 477194 h 750921"/>
              <a:gd name="connsiteX1026" fmla="*/ 861925 w 902423"/>
              <a:gd name="connsiteY1026" fmla="*/ 460360 h 750921"/>
              <a:gd name="connsiteX1027" fmla="*/ 863145 w 902423"/>
              <a:gd name="connsiteY1027" fmla="*/ 459385 h 750921"/>
              <a:gd name="connsiteX1028" fmla="*/ 865097 w 902423"/>
              <a:gd name="connsiteY1028" fmla="*/ 462068 h 750921"/>
              <a:gd name="connsiteX1029" fmla="*/ 871684 w 902423"/>
              <a:gd name="connsiteY1029" fmla="*/ 467435 h 750921"/>
              <a:gd name="connsiteX1030" fmla="*/ 877783 w 902423"/>
              <a:gd name="connsiteY1030" fmla="*/ 464508 h 750921"/>
              <a:gd name="connsiteX1031" fmla="*/ 882418 w 902423"/>
              <a:gd name="connsiteY1031" fmla="*/ 456945 h 750921"/>
              <a:gd name="connsiteX1032" fmla="*/ 882418 w 902423"/>
              <a:gd name="connsiteY1032" fmla="*/ 484025 h 750921"/>
              <a:gd name="connsiteX1033" fmla="*/ 647481 w 902423"/>
              <a:gd name="connsiteY1033" fmla="*/ 719450 h 7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</a:cxnLst>
            <a:rect l="l" t="t" r="r" b="b"/>
            <a:pathLst>
              <a:path w="902423" h="750921">
                <a:moveTo>
                  <a:pt x="900959" y="171751"/>
                </a:moveTo>
                <a:cubicBezTo>
                  <a:pt x="900715" y="171263"/>
                  <a:pt x="900471" y="171019"/>
                  <a:pt x="900227" y="170775"/>
                </a:cubicBezTo>
                <a:cubicBezTo>
                  <a:pt x="899252" y="169555"/>
                  <a:pt x="898032" y="168335"/>
                  <a:pt x="896568" y="167847"/>
                </a:cubicBezTo>
                <a:cubicBezTo>
                  <a:pt x="896568" y="167847"/>
                  <a:pt x="896568" y="167847"/>
                  <a:pt x="896568" y="167847"/>
                </a:cubicBezTo>
                <a:cubicBezTo>
                  <a:pt x="896568" y="167847"/>
                  <a:pt x="896568" y="167847"/>
                  <a:pt x="896324" y="167847"/>
                </a:cubicBezTo>
                <a:cubicBezTo>
                  <a:pt x="895348" y="167359"/>
                  <a:pt x="894128" y="167115"/>
                  <a:pt x="892908" y="167115"/>
                </a:cubicBezTo>
                <a:lnTo>
                  <a:pt x="492807" y="167115"/>
                </a:lnTo>
                <a:lnTo>
                  <a:pt x="492807" y="9271"/>
                </a:lnTo>
                <a:cubicBezTo>
                  <a:pt x="492807" y="4147"/>
                  <a:pt x="488660" y="0"/>
                  <a:pt x="483781" y="0"/>
                </a:cubicBezTo>
                <a:cubicBezTo>
                  <a:pt x="478901" y="0"/>
                  <a:pt x="474510" y="4147"/>
                  <a:pt x="474510" y="9271"/>
                </a:cubicBezTo>
                <a:lnTo>
                  <a:pt x="474510" y="167115"/>
                </a:lnTo>
                <a:lnTo>
                  <a:pt x="264213" y="167115"/>
                </a:lnTo>
                <a:cubicBezTo>
                  <a:pt x="261773" y="167115"/>
                  <a:pt x="259334" y="168091"/>
                  <a:pt x="257626" y="169799"/>
                </a:cubicBezTo>
                <a:lnTo>
                  <a:pt x="2684" y="424742"/>
                </a:lnTo>
                <a:cubicBezTo>
                  <a:pt x="1952" y="425474"/>
                  <a:pt x="1708" y="426205"/>
                  <a:pt x="1220" y="426937"/>
                </a:cubicBezTo>
                <a:cubicBezTo>
                  <a:pt x="976" y="427181"/>
                  <a:pt x="732" y="427425"/>
                  <a:pt x="732" y="427669"/>
                </a:cubicBezTo>
                <a:cubicBezTo>
                  <a:pt x="244" y="428889"/>
                  <a:pt x="0" y="429865"/>
                  <a:pt x="0" y="431085"/>
                </a:cubicBezTo>
                <a:lnTo>
                  <a:pt x="0" y="741651"/>
                </a:lnTo>
                <a:cubicBezTo>
                  <a:pt x="0" y="746774"/>
                  <a:pt x="4147" y="750922"/>
                  <a:pt x="9271" y="750922"/>
                </a:cubicBezTo>
                <a:lnTo>
                  <a:pt x="638454" y="750922"/>
                </a:lnTo>
                <a:cubicBezTo>
                  <a:pt x="639674" y="750922"/>
                  <a:pt x="640894" y="750678"/>
                  <a:pt x="641869" y="750190"/>
                </a:cubicBezTo>
                <a:cubicBezTo>
                  <a:pt x="643089" y="749702"/>
                  <a:pt x="644065" y="748970"/>
                  <a:pt x="644797" y="748238"/>
                </a:cubicBezTo>
                <a:lnTo>
                  <a:pt x="899739" y="493296"/>
                </a:lnTo>
                <a:cubicBezTo>
                  <a:pt x="901447" y="491588"/>
                  <a:pt x="902423" y="489148"/>
                  <a:pt x="902423" y="486709"/>
                </a:cubicBezTo>
                <a:lnTo>
                  <a:pt x="902423" y="176142"/>
                </a:lnTo>
                <a:cubicBezTo>
                  <a:pt x="902423" y="174434"/>
                  <a:pt x="901691" y="172971"/>
                  <a:pt x="900959" y="171751"/>
                </a:cubicBezTo>
                <a:close/>
                <a:moveTo>
                  <a:pt x="629183" y="440355"/>
                </a:moveTo>
                <a:lnTo>
                  <a:pt x="629183" y="467435"/>
                </a:lnTo>
                <a:cubicBezTo>
                  <a:pt x="623816" y="469631"/>
                  <a:pt x="619913" y="473291"/>
                  <a:pt x="616497" y="476706"/>
                </a:cubicBezTo>
                <a:cubicBezTo>
                  <a:pt x="611618" y="481585"/>
                  <a:pt x="607471" y="485977"/>
                  <a:pt x="598932" y="485977"/>
                </a:cubicBezTo>
                <a:cubicBezTo>
                  <a:pt x="590393" y="485977"/>
                  <a:pt x="586246" y="481829"/>
                  <a:pt x="581366" y="476706"/>
                </a:cubicBezTo>
                <a:cubicBezTo>
                  <a:pt x="576243" y="471583"/>
                  <a:pt x="570632" y="465728"/>
                  <a:pt x="559410" y="465728"/>
                </a:cubicBezTo>
                <a:cubicBezTo>
                  <a:pt x="548187" y="465728"/>
                  <a:pt x="542576" y="471583"/>
                  <a:pt x="537453" y="476706"/>
                </a:cubicBezTo>
                <a:cubicBezTo>
                  <a:pt x="532574" y="481585"/>
                  <a:pt x="528426" y="485977"/>
                  <a:pt x="519887" y="485977"/>
                </a:cubicBezTo>
                <a:cubicBezTo>
                  <a:pt x="511349" y="485977"/>
                  <a:pt x="507201" y="481829"/>
                  <a:pt x="502322" y="476706"/>
                </a:cubicBezTo>
                <a:cubicBezTo>
                  <a:pt x="497199" y="471583"/>
                  <a:pt x="491588" y="465728"/>
                  <a:pt x="480365" y="465728"/>
                </a:cubicBezTo>
                <a:cubicBezTo>
                  <a:pt x="469143" y="465728"/>
                  <a:pt x="463532" y="471583"/>
                  <a:pt x="458408" y="476706"/>
                </a:cubicBezTo>
                <a:cubicBezTo>
                  <a:pt x="453529" y="481585"/>
                  <a:pt x="449382" y="485977"/>
                  <a:pt x="440843" y="485977"/>
                </a:cubicBezTo>
                <a:cubicBezTo>
                  <a:pt x="432304" y="485977"/>
                  <a:pt x="428157" y="481829"/>
                  <a:pt x="423278" y="476706"/>
                </a:cubicBezTo>
                <a:cubicBezTo>
                  <a:pt x="418154" y="471583"/>
                  <a:pt x="412543" y="465728"/>
                  <a:pt x="401321" y="465728"/>
                </a:cubicBezTo>
                <a:cubicBezTo>
                  <a:pt x="390099" y="465728"/>
                  <a:pt x="384487" y="471583"/>
                  <a:pt x="379364" y="476706"/>
                </a:cubicBezTo>
                <a:cubicBezTo>
                  <a:pt x="374485" y="481585"/>
                  <a:pt x="370337" y="485977"/>
                  <a:pt x="361799" y="485977"/>
                </a:cubicBezTo>
                <a:cubicBezTo>
                  <a:pt x="353260" y="485977"/>
                  <a:pt x="349113" y="481829"/>
                  <a:pt x="344233" y="476706"/>
                </a:cubicBezTo>
                <a:cubicBezTo>
                  <a:pt x="339110" y="471583"/>
                  <a:pt x="333499" y="465728"/>
                  <a:pt x="322277" y="465728"/>
                </a:cubicBezTo>
                <a:cubicBezTo>
                  <a:pt x="311054" y="465728"/>
                  <a:pt x="305443" y="471583"/>
                  <a:pt x="300320" y="476706"/>
                </a:cubicBezTo>
                <a:cubicBezTo>
                  <a:pt x="295440" y="481585"/>
                  <a:pt x="291293" y="485977"/>
                  <a:pt x="282754" y="485977"/>
                </a:cubicBezTo>
                <a:cubicBezTo>
                  <a:pt x="274216" y="485977"/>
                  <a:pt x="270068" y="481829"/>
                  <a:pt x="265189" y="476706"/>
                </a:cubicBezTo>
                <a:cubicBezTo>
                  <a:pt x="260066" y="471583"/>
                  <a:pt x="254455" y="465728"/>
                  <a:pt x="243232" y="465728"/>
                </a:cubicBezTo>
                <a:cubicBezTo>
                  <a:pt x="232010" y="465728"/>
                  <a:pt x="226399" y="471583"/>
                  <a:pt x="221275" y="476706"/>
                </a:cubicBezTo>
                <a:cubicBezTo>
                  <a:pt x="216396" y="481585"/>
                  <a:pt x="212249" y="485977"/>
                  <a:pt x="203710" y="485977"/>
                </a:cubicBezTo>
                <a:cubicBezTo>
                  <a:pt x="195171" y="485977"/>
                  <a:pt x="191024" y="481829"/>
                  <a:pt x="186145" y="476706"/>
                </a:cubicBezTo>
                <a:cubicBezTo>
                  <a:pt x="181021" y="471583"/>
                  <a:pt x="175410" y="465728"/>
                  <a:pt x="164188" y="465728"/>
                </a:cubicBezTo>
                <a:cubicBezTo>
                  <a:pt x="152965" y="465728"/>
                  <a:pt x="147354" y="471583"/>
                  <a:pt x="142231" y="476706"/>
                </a:cubicBezTo>
                <a:cubicBezTo>
                  <a:pt x="137352" y="481585"/>
                  <a:pt x="133204" y="485977"/>
                  <a:pt x="124666" y="485977"/>
                </a:cubicBezTo>
                <a:cubicBezTo>
                  <a:pt x="116127" y="485977"/>
                  <a:pt x="111980" y="481829"/>
                  <a:pt x="107100" y="476706"/>
                </a:cubicBezTo>
                <a:cubicBezTo>
                  <a:pt x="101977" y="471583"/>
                  <a:pt x="96366" y="465728"/>
                  <a:pt x="85143" y="465728"/>
                </a:cubicBezTo>
                <a:cubicBezTo>
                  <a:pt x="73921" y="465728"/>
                  <a:pt x="68310" y="471583"/>
                  <a:pt x="63187" y="476706"/>
                </a:cubicBezTo>
                <a:cubicBezTo>
                  <a:pt x="58307" y="481585"/>
                  <a:pt x="54160" y="485977"/>
                  <a:pt x="45621" y="485977"/>
                </a:cubicBezTo>
                <a:cubicBezTo>
                  <a:pt x="37083" y="485977"/>
                  <a:pt x="32935" y="481829"/>
                  <a:pt x="28056" y="476706"/>
                </a:cubicBezTo>
                <a:cubicBezTo>
                  <a:pt x="24640" y="473291"/>
                  <a:pt x="20737" y="469631"/>
                  <a:pt x="15370" y="467435"/>
                </a:cubicBezTo>
                <a:lnTo>
                  <a:pt x="15370" y="440355"/>
                </a:lnTo>
                <a:lnTo>
                  <a:pt x="629183" y="440355"/>
                </a:lnTo>
                <a:close/>
                <a:moveTo>
                  <a:pt x="629183" y="553555"/>
                </a:moveTo>
                <a:cubicBezTo>
                  <a:pt x="623816" y="555750"/>
                  <a:pt x="619913" y="559410"/>
                  <a:pt x="616497" y="562825"/>
                </a:cubicBezTo>
                <a:cubicBezTo>
                  <a:pt x="611618" y="567705"/>
                  <a:pt x="607471" y="572096"/>
                  <a:pt x="598932" y="572096"/>
                </a:cubicBezTo>
                <a:cubicBezTo>
                  <a:pt x="590393" y="572096"/>
                  <a:pt x="586246" y="567949"/>
                  <a:pt x="581366" y="562825"/>
                </a:cubicBezTo>
                <a:cubicBezTo>
                  <a:pt x="576243" y="557702"/>
                  <a:pt x="570632" y="551847"/>
                  <a:pt x="559410" y="551847"/>
                </a:cubicBezTo>
                <a:cubicBezTo>
                  <a:pt x="548187" y="551847"/>
                  <a:pt x="542576" y="557702"/>
                  <a:pt x="537453" y="562825"/>
                </a:cubicBezTo>
                <a:cubicBezTo>
                  <a:pt x="532574" y="567705"/>
                  <a:pt x="528426" y="572096"/>
                  <a:pt x="519887" y="572096"/>
                </a:cubicBezTo>
                <a:cubicBezTo>
                  <a:pt x="511349" y="572096"/>
                  <a:pt x="507201" y="567949"/>
                  <a:pt x="502322" y="562825"/>
                </a:cubicBezTo>
                <a:cubicBezTo>
                  <a:pt x="497199" y="557702"/>
                  <a:pt x="491588" y="551847"/>
                  <a:pt x="480365" y="551847"/>
                </a:cubicBezTo>
                <a:cubicBezTo>
                  <a:pt x="469143" y="551847"/>
                  <a:pt x="463532" y="557702"/>
                  <a:pt x="458408" y="562825"/>
                </a:cubicBezTo>
                <a:cubicBezTo>
                  <a:pt x="453529" y="567705"/>
                  <a:pt x="449382" y="572096"/>
                  <a:pt x="440843" y="572096"/>
                </a:cubicBezTo>
                <a:cubicBezTo>
                  <a:pt x="432304" y="572096"/>
                  <a:pt x="428157" y="567949"/>
                  <a:pt x="423278" y="562825"/>
                </a:cubicBezTo>
                <a:cubicBezTo>
                  <a:pt x="418154" y="557702"/>
                  <a:pt x="412543" y="551847"/>
                  <a:pt x="401321" y="551847"/>
                </a:cubicBezTo>
                <a:cubicBezTo>
                  <a:pt x="390099" y="551847"/>
                  <a:pt x="384487" y="557702"/>
                  <a:pt x="379364" y="562825"/>
                </a:cubicBezTo>
                <a:cubicBezTo>
                  <a:pt x="374485" y="567705"/>
                  <a:pt x="370337" y="572096"/>
                  <a:pt x="361799" y="572096"/>
                </a:cubicBezTo>
                <a:cubicBezTo>
                  <a:pt x="353260" y="572096"/>
                  <a:pt x="349113" y="567949"/>
                  <a:pt x="344233" y="562825"/>
                </a:cubicBezTo>
                <a:cubicBezTo>
                  <a:pt x="339110" y="557702"/>
                  <a:pt x="333499" y="551847"/>
                  <a:pt x="322277" y="551847"/>
                </a:cubicBezTo>
                <a:cubicBezTo>
                  <a:pt x="311054" y="551847"/>
                  <a:pt x="305443" y="557702"/>
                  <a:pt x="300320" y="562825"/>
                </a:cubicBezTo>
                <a:cubicBezTo>
                  <a:pt x="295440" y="567705"/>
                  <a:pt x="291293" y="572096"/>
                  <a:pt x="282754" y="572096"/>
                </a:cubicBezTo>
                <a:cubicBezTo>
                  <a:pt x="274216" y="572096"/>
                  <a:pt x="270068" y="567949"/>
                  <a:pt x="265189" y="562825"/>
                </a:cubicBezTo>
                <a:cubicBezTo>
                  <a:pt x="260066" y="557702"/>
                  <a:pt x="254455" y="551847"/>
                  <a:pt x="243232" y="551847"/>
                </a:cubicBezTo>
                <a:cubicBezTo>
                  <a:pt x="232010" y="551847"/>
                  <a:pt x="226399" y="557702"/>
                  <a:pt x="221275" y="562825"/>
                </a:cubicBezTo>
                <a:cubicBezTo>
                  <a:pt x="216396" y="567705"/>
                  <a:pt x="212249" y="572096"/>
                  <a:pt x="203710" y="572096"/>
                </a:cubicBezTo>
                <a:cubicBezTo>
                  <a:pt x="195171" y="572096"/>
                  <a:pt x="191024" y="567949"/>
                  <a:pt x="186145" y="562825"/>
                </a:cubicBezTo>
                <a:cubicBezTo>
                  <a:pt x="181021" y="557702"/>
                  <a:pt x="175410" y="551847"/>
                  <a:pt x="164188" y="551847"/>
                </a:cubicBezTo>
                <a:cubicBezTo>
                  <a:pt x="152965" y="551847"/>
                  <a:pt x="147354" y="557702"/>
                  <a:pt x="142231" y="562825"/>
                </a:cubicBezTo>
                <a:cubicBezTo>
                  <a:pt x="137352" y="567705"/>
                  <a:pt x="133204" y="572096"/>
                  <a:pt x="124666" y="572096"/>
                </a:cubicBezTo>
                <a:cubicBezTo>
                  <a:pt x="116127" y="572096"/>
                  <a:pt x="111980" y="567949"/>
                  <a:pt x="107100" y="562825"/>
                </a:cubicBezTo>
                <a:cubicBezTo>
                  <a:pt x="101977" y="557702"/>
                  <a:pt x="96366" y="551847"/>
                  <a:pt x="85143" y="551847"/>
                </a:cubicBezTo>
                <a:cubicBezTo>
                  <a:pt x="73921" y="551847"/>
                  <a:pt x="68310" y="557702"/>
                  <a:pt x="63187" y="562825"/>
                </a:cubicBezTo>
                <a:cubicBezTo>
                  <a:pt x="58307" y="567705"/>
                  <a:pt x="54160" y="572096"/>
                  <a:pt x="45621" y="572096"/>
                </a:cubicBezTo>
                <a:cubicBezTo>
                  <a:pt x="37083" y="572096"/>
                  <a:pt x="32935" y="567949"/>
                  <a:pt x="28056" y="562825"/>
                </a:cubicBezTo>
                <a:cubicBezTo>
                  <a:pt x="24640" y="559410"/>
                  <a:pt x="20737" y="555750"/>
                  <a:pt x="15370" y="553555"/>
                </a:cubicBezTo>
                <a:lnTo>
                  <a:pt x="15370" y="517204"/>
                </a:lnTo>
                <a:cubicBezTo>
                  <a:pt x="18541" y="518912"/>
                  <a:pt x="20981" y="521352"/>
                  <a:pt x="23665" y="524035"/>
                </a:cubicBezTo>
                <a:cubicBezTo>
                  <a:pt x="28788" y="529158"/>
                  <a:pt x="34399" y="535014"/>
                  <a:pt x="45621" y="535014"/>
                </a:cubicBezTo>
                <a:cubicBezTo>
                  <a:pt x="56844" y="535014"/>
                  <a:pt x="62455" y="529158"/>
                  <a:pt x="67578" y="524035"/>
                </a:cubicBezTo>
                <a:cubicBezTo>
                  <a:pt x="72457" y="519156"/>
                  <a:pt x="76605" y="514764"/>
                  <a:pt x="85143" y="514764"/>
                </a:cubicBezTo>
                <a:cubicBezTo>
                  <a:pt x="93682" y="514764"/>
                  <a:pt x="97830" y="518912"/>
                  <a:pt x="102709" y="524035"/>
                </a:cubicBezTo>
                <a:cubicBezTo>
                  <a:pt x="107832" y="529158"/>
                  <a:pt x="113443" y="535014"/>
                  <a:pt x="124666" y="535014"/>
                </a:cubicBezTo>
                <a:cubicBezTo>
                  <a:pt x="135888" y="535014"/>
                  <a:pt x="141499" y="529158"/>
                  <a:pt x="146622" y="524035"/>
                </a:cubicBezTo>
                <a:cubicBezTo>
                  <a:pt x="151502" y="519156"/>
                  <a:pt x="155649" y="514764"/>
                  <a:pt x="164188" y="514764"/>
                </a:cubicBezTo>
                <a:cubicBezTo>
                  <a:pt x="172727" y="514764"/>
                  <a:pt x="176874" y="518912"/>
                  <a:pt x="181753" y="524035"/>
                </a:cubicBezTo>
                <a:cubicBezTo>
                  <a:pt x="186876" y="529158"/>
                  <a:pt x="192488" y="535014"/>
                  <a:pt x="203710" y="535014"/>
                </a:cubicBezTo>
                <a:cubicBezTo>
                  <a:pt x="214932" y="535014"/>
                  <a:pt x="220544" y="529158"/>
                  <a:pt x="225667" y="524035"/>
                </a:cubicBezTo>
                <a:cubicBezTo>
                  <a:pt x="230546" y="519156"/>
                  <a:pt x="234693" y="514764"/>
                  <a:pt x="243232" y="514764"/>
                </a:cubicBezTo>
                <a:cubicBezTo>
                  <a:pt x="251771" y="514764"/>
                  <a:pt x="255918" y="518912"/>
                  <a:pt x="260798" y="524035"/>
                </a:cubicBezTo>
                <a:cubicBezTo>
                  <a:pt x="265921" y="529158"/>
                  <a:pt x="271532" y="535014"/>
                  <a:pt x="282754" y="535014"/>
                </a:cubicBezTo>
                <a:cubicBezTo>
                  <a:pt x="293977" y="535014"/>
                  <a:pt x="299588" y="529158"/>
                  <a:pt x="304711" y="524035"/>
                </a:cubicBezTo>
                <a:cubicBezTo>
                  <a:pt x="309590" y="519156"/>
                  <a:pt x="313738" y="514764"/>
                  <a:pt x="322277" y="514764"/>
                </a:cubicBezTo>
                <a:cubicBezTo>
                  <a:pt x="330815" y="514764"/>
                  <a:pt x="334963" y="518912"/>
                  <a:pt x="339842" y="524035"/>
                </a:cubicBezTo>
                <a:cubicBezTo>
                  <a:pt x="344965" y="529158"/>
                  <a:pt x="350576" y="535014"/>
                  <a:pt x="361799" y="535014"/>
                </a:cubicBezTo>
                <a:cubicBezTo>
                  <a:pt x="373021" y="535014"/>
                  <a:pt x="378632" y="529158"/>
                  <a:pt x="383755" y="524035"/>
                </a:cubicBezTo>
                <a:cubicBezTo>
                  <a:pt x="388635" y="519156"/>
                  <a:pt x="392782" y="514764"/>
                  <a:pt x="401321" y="514764"/>
                </a:cubicBezTo>
                <a:cubicBezTo>
                  <a:pt x="409860" y="514764"/>
                  <a:pt x="414007" y="518912"/>
                  <a:pt x="418886" y="524035"/>
                </a:cubicBezTo>
                <a:cubicBezTo>
                  <a:pt x="424010" y="529158"/>
                  <a:pt x="429621" y="535014"/>
                  <a:pt x="440843" y="535014"/>
                </a:cubicBezTo>
                <a:cubicBezTo>
                  <a:pt x="452065" y="535014"/>
                  <a:pt x="457677" y="529158"/>
                  <a:pt x="462800" y="524035"/>
                </a:cubicBezTo>
                <a:cubicBezTo>
                  <a:pt x="467679" y="519156"/>
                  <a:pt x="471826" y="514764"/>
                  <a:pt x="480365" y="514764"/>
                </a:cubicBezTo>
                <a:cubicBezTo>
                  <a:pt x="488904" y="514764"/>
                  <a:pt x="493051" y="518912"/>
                  <a:pt x="497931" y="524035"/>
                </a:cubicBezTo>
                <a:cubicBezTo>
                  <a:pt x="503054" y="529158"/>
                  <a:pt x="508665" y="535014"/>
                  <a:pt x="519887" y="535014"/>
                </a:cubicBezTo>
                <a:cubicBezTo>
                  <a:pt x="531110" y="535014"/>
                  <a:pt x="536721" y="529158"/>
                  <a:pt x="541844" y="524035"/>
                </a:cubicBezTo>
                <a:cubicBezTo>
                  <a:pt x="546723" y="519156"/>
                  <a:pt x="550871" y="514764"/>
                  <a:pt x="559410" y="514764"/>
                </a:cubicBezTo>
                <a:cubicBezTo>
                  <a:pt x="567948" y="514764"/>
                  <a:pt x="572096" y="518912"/>
                  <a:pt x="576975" y="524035"/>
                </a:cubicBezTo>
                <a:cubicBezTo>
                  <a:pt x="582098" y="529158"/>
                  <a:pt x="587709" y="535014"/>
                  <a:pt x="598932" y="535014"/>
                </a:cubicBezTo>
                <a:cubicBezTo>
                  <a:pt x="610154" y="535014"/>
                  <a:pt x="615765" y="529158"/>
                  <a:pt x="620889" y="524035"/>
                </a:cubicBezTo>
                <a:cubicBezTo>
                  <a:pt x="623572" y="521352"/>
                  <a:pt x="626012" y="518912"/>
                  <a:pt x="629183" y="517204"/>
                </a:cubicBezTo>
                <a:lnTo>
                  <a:pt x="629183" y="553555"/>
                </a:lnTo>
                <a:close/>
                <a:moveTo>
                  <a:pt x="18297" y="560142"/>
                </a:moveTo>
                <a:cubicBezTo>
                  <a:pt x="21469" y="561850"/>
                  <a:pt x="23908" y="564289"/>
                  <a:pt x="26592" y="566973"/>
                </a:cubicBezTo>
                <a:cubicBezTo>
                  <a:pt x="31715" y="572096"/>
                  <a:pt x="37327" y="577951"/>
                  <a:pt x="48549" y="577951"/>
                </a:cubicBezTo>
                <a:cubicBezTo>
                  <a:pt x="59771" y="577951"/>
                  <a:pt x="65382" y="572096"/>
                  <a:pt x="70506" y="566973"/>
                </a:cubicBezTo>
                <a:cubicBezTo>
                  <a:pt x="75385" y="562094"/>
                  <a:pt x="79532" y="557702"/>
                  <a:pt x="88071" y="557702"/>
                </a:cubicBezTo>
                <a:cubicBezTo>
                  <a:pt x="96610" y="557702"/>
                  <a:pt x="100757" y="561850"/>
                  <a:pt x="105636" y="566973"/>
                </a:cubicBezTo>
                <a:cubicBezTo>
                  <a:pt x="110760" y="572096"/>
                  <a:pt x="116371" y="577951"/>
                  <a:pt x="127593" y="577951"/>
                </a:cubicBezTo>
                <a:cubicBezTo>
                  <a:pt x="138816" y="577951"/>
                  <a:pt x="144427" y="572096"/>
                  <a:pt x="149550" y="566973"/>
                </a:cubicBezTo>
                <a:cubicBezTo>
                  <a:pt x="154429" y="562094"/>
                  <a:pt x="158577" y="557702"/>
                  <a:pt x="167115" y="557702"/>
                </a:cubicBezTo>
                <a:cubicBezTo>
                  <a:pt x="175654" y="557702"/>
                  <a:pt x="179802" y="561850"/>
                  <a:pt x="184681" y="566973"/>
                </a:cubicBezTo>
                <a:cubicBezTo>
                  <a:pt x="189804" y="572096"/>
                  <a:pt x="195415" y="577951"/>
                  <a:pt x="206638" y="577951"/>
                </a:cubicBezTo>
                <a:cubicBezTo>
                  <a:pt x="217860" y="577951"/>
                  <a:pt x="223471" y="572096"/>
                  <a:pt x="228594" y="566973"/>
                </a:cubicBezTo>
                <a:cubicBezTo>
                  <a:pt x="233474" y="562094"/>
                  <a:pt x="237621" y="557702"/>
                  <a:pt x="246160" y="557702"/>
                </a:cubicBezTo>
                <a:cubicBezTo>
                  <a:pt x="254698" y="557702"/>
                  <a:pt x="258846" y="561850"/>
                  <a:pt x="263725" y="566973"/>
                </a:cubicBezTo>
                <a:cubicBezTo>
                  <a:pt x="268848" y="572096"/>
                  <a:pt x="274460" y="577951"/>
                  <a:pt x="285682" y="577951"/>
                </a:cubicBezTo>
                <a:cubicBezTo>
                  <a:pt x="296904" y="577951"/>
                  <a:pt x="302515" y="572096"/>
                  <a:pt x="307639" y="566973"/>
                </a:cubicBezTo>
                <a:cubicBezTo>
                  <a:pt x="312518" y="562094"/>
                  <a:pt x="316665" y="557702"/>
                  <a:pt x="325204" y="557702"/>
                </a:cubicBezTo>
                <a:cubicBezTo>
                  <a:pt x="333743" y="557702"/>
                  <a:pt x="337890" y="561850"/>
                  <a:pt x="342770" y="566973"/>
                </a:cubicBezTo>
                <a:cubicBezTo>
                  <a:pt x="347893" y="572096"/>
                  <a:pt x="353504" y="577951"/>
                  <a:pt x="364726" y="577951"/>
                </a:cubicBezTo>
                <a:cubicBezTo>
                  <a:pt x="375949" y="577951"/>
                  <a:pt x="381560" y="572096"/>
                  <a:pt x="386683" y="566973"/>
                </a:cubicBezTo>
                <a:cubicBezTo>
                  <a:pt x="391562" y="562094"/>
                  <a:pt x="395710" y="557702"/>
                  <a:pt x="404248" y="557702"/>
                </a:cubicBezTo>
                <a:cubicBezTo>
                  <a:pt x="412787" y="557702"/>
                  <a:pt x="416935" y="561850"/>
                  <a:pt x="421814" y="566973"/>
                </a:cubicBezTo>
                <a:cubicBezTo>
                  <a:pt x="426937" y="572096"/>
                  <a:pt x="432548" y="577951"/>
                  <a:pt x="443771" y="577951"/>
                </a:cubicBezTo>
                <a:cubicBezTo>
                  <a:pt x="454993" y="577951"/>
                  <a:pt x="460604" y="572096"/>
                  <a:pt x="465727" y="566973"/>
                </a:cubicBezTo>
                <a:cubicBezTo>
                  <a:pt x="470607" y="562094"/>
                  <a:pt x="474754" y="557702"/>
                  <a:pt x="483293" y="557702"/>
                </a:cubicBezTo>
                <a:cubicBezTo>
                  <a:pt x="491832" y="557702"/>
                  <a:pt x="495979" y="561850"/>
                  <a:pt x="500858" y="566973"/>
                </a:cubicBezTo>
                <a:cubicBezTo>
                  <a:pt x="505981" y="572096"/>
                  <a:pt x="511593" y="577951"/>
                  <a:pt x="522815" y="577951"/>
                </a:cubicBezTo>
                <a:cubicBezTo>
                  <a:pt x="534037" y="577951"/>
                  <a:pt x="539649" y="572096"/>
                  <a:pt x="544772" y="566973"/>
                </a:cubicBezTo>
                <a:cubicBezTo>
                  <a:pt x="549651" y="562094"/>
                  <a:pt x="553798" y="557702"/>
                  <a:pt x="562337" y="557702"/>
                </a:cubicBezTo>
                <a:cubicBezTo>
                  <a:pt x="570876" y="557702"/>
                  <a:pt x="575023" y="561850"/>
                  <a:pt x="579903" y="566973"/>
                </a:cubicBezTo>
                <a:cubicBezTo>
                  <a:pt x="585026" y="572096"/>
                  <a:pt x="590637" y="577951"/>
                  <a:pt x="601859" y="577951"/>
                </a:cubicBezTo>
                <a:cubicBezTo>
                  <a:pt x="613082" y="577951"/>
                  <a:pt x="618693" y="572096"/>
                  <a:pt x="623816" y="566973"/>
                </a:cubicBezTo>
                <a:cubicBezTo>
                  <a:pt x="626500" y="564289"/>
                  <a:pt x="628939" y="561850"/>
                  <a:pt x="632111" y="560142"/>
                </a:cubicBezTo>
                <a:lnTo>
                  <a:pt x="632111" y="596493"/>
                </a:lnTo>
                <a:cubicBezTo>
                  <a:pt x="626744" y="598688"/>
                  <a:pt x="622840" y="602348"/>
                  <a:pt x="619425" y="605763"/>
                </a:cubicBezTo>
                <a:cubicBezTo>
                  <a:pt x="614545" y="610642"/>
                  <a:pt x="610398" y="615034"/>
                  <a:pt x="601859" y="615034"/>
                </a:cubicBezTo>
                <a:cubicBezTo>
                  <a:pt x="593321" y="615034"/>
                  <a:pt x="589173" y="610886"/>
                  <a:pt x="584294" y="605763"/>
                </a:cubicBezTo>
                <a:cubicBezTo>
                  <a:pt x="579171" y="600640"/>
                  <a:pt x="573560" y="594785"/>
                  <a:pt x="562337" y="594785"/>
                </a:cubicBezTo>
                <a:cubicBezTo>
                  <a:pt x="551115" y="594785"/>
                  <a:pt x="545504" y="600640"/>
                  <a:pt x="540380" y="605763"/>
                </a:cubicBezTo>
                <a:cubicBezTo>
                  <a:pt x="535501" y="610642"/>
                  <a:pt x="531354" y="615034"/>
                  <a:pt x="522815" y="615034"/>
                </a:cubicBezTo>
                <a:cubicBezTo>
                  <a:pt x="514276" y="615034"/>
                  <a:pt x="510129" y="610886"/>
                  <a:pt x="505250" y="605763"/>
                </a:cubicBezTo>
                <a:cubicBezTo>
                  <a:pt x="500126" y="600640"/>
                  <a:pt x="494515" y="594785"/>
                  <a:pt x="483293" y="594785"/>
                </a:cubicBezTo>
                <a:cubicBezTo>
                  <a:pt x="472070" y="594785"/>
                  <a:pt x="466459" y="600640"/>
                  <a:pt x="461336" y="605763"/>
                </a:cubicBezTo>
                <a:cubicBezTo>
                  <a:pt x="456457" y="610642"/>
                  <a:pt x="452309" y="615034"/>
                  <a:pt x="443771" y="615034"/>
                </a:cubicBezTo>
                <a:cubicBezTo>
                  <a:pt x="435232" y="615034"/>
                  <a:pt x="431085" y="610886"/>
                  <a:pt x="426205" y="605763"/>
                </a:cubicBezTo>
                <a:cubicBezTo>
                  <a:pt x="421082" y="600640"/>
                  <a:pt x="415471" y="594785"/>
                  <a:pt x="404248" y="594785"/>
                </a:cubicBezTo>
                <a:cubicBezTo>
                  <a:pt x="393026" y="594785"/>
                  <a:pt x="387415" y="600640"/>
                  <a:pt x="382292" y="605763"/>
                </a:cubicBezTo>
                <a:cubicBezTo>
                  <a:pt x="377412" y="610642"/>
                  <a:pt x="373265" y="615034"/>
                  <a:pt x="364726" y="615034"/>
                </a:cubicBezTo>
                <a:cubicBezTo>
                  <a:pt x="356188" y="615034"/>
                  <a:pt x="352040" y="610886"/>
                  <a:pt x="347161" y="605763"/>
                </a:cubicBezTo>
                <a:cubicBezTo>
                  <a:pt x="342038" y="600640"/>
                  <a:pt x="336426" y="594785"/>
                  <a:pt x="325204" y="594785"/>
                </a:cubicBezTo>
                <a:cubicBezTo>
                  <a:pt x="313982" y="594785"/>
                  <a:pt x="308371" y="600640"/>
                  <a:pt x="303247" y="605763"/>
                </a:cubicBezTo>
                <a:cubicBezTo>
                  <a:pt x="298368" y="610642"/>
                  <a:pt x="294221" y="615034"/>
                  <a:pt x="285682" y="615034"/>
                </a:cubicBezTo>
                <a:cubicBezTo>
                  <a:pt x="277143" y="615034"/>
                  <a:pt x="272996" y="610886"/>
                  <a:pt x="268117" y="605763"/>
                </a:cubicBezTo>
                <a:cubicBezTo>
                  <a:pt x="262993" y="600640"/>
                  <a:pt x="257382" y="594785"/>
                  <a:pt x="246160" y="594785"/>
                </a:cubicBezTo>
                <a:cubicBezTo>
                  <a:pt x="234937" y="594785"/>
                  <a:pt x="229326" y="600640"/>
                  <a:pt x="224203" y="605763"/>
                </a:cubicBezTo>
                <a:cubicBezTo>
                  <a:pt x="219324" y="610642"/>
                  <a:pt x="215176" y="615034"/>
                  <a:pt x="206638" y="615034"/>
                </a:cubicBezTo>
                <a:cubicBezTo>
                  <a:pt x="198099" y="615034"/>
                  <a:pt x="193951" y="610886"/>
                  <a:pt x="189072" y="605763"/>
                </a:cubicBezTo>
                <a:cubicBezTo>
                  <a:pt x="183949" y="600640"/>
                  <a:pt x="178338" y="594785"/>
                  <a:pt x="167115" y="594785"/>
                </a:cubicBezTo>
                <a:cubicBezTo>
                  <a:pt x="155893" y="594785"/>
                  <a:pt x="150282" y="600640"/>
                  <a:pt x="145159" y="605763"/>
                </a:cubicBezTo>
                <a:cubicBezTo>
                  <a:pt x="140279" y="610642"/>
                  <a:pt x="136132" y="615034"/>
                  <a:pt x="127593" y="615034"/>
                </a:cubicBezTo>
                <a:cubicBezTo>
                  <a:pt x="119054" y="615034"/>
                  <a:pt x="114907" y="610886"/>
                  <a:pt x="110028" y="605763"/>
                </a:cubicBezTo>
                <a:cubicBezTo>
                  <a:pt x="104905" y="600640"/>
                  <a:pt x="99293" y="594785"/>
                  <a:pt x="88071" y="594785"/>
                </a:cubicBezTo>
                <a:cubicBezTo>
                  <a:pt x="76849" y="594785"/>
                  <a:pt x="71238" y="600640"/>
                  <a:pt x="66114" y="605763"/>
                </a:cubicBezTo>
                <a:cubicBezTo>
                  <a:pt x="61235" y="610642"/>
                  <a:pt x="57088" y="615034"/>
                  <a:pt x="48549" y="615034"/>
                </a:cubicBezTo>
                <a:cubicBezTo>
                  <a:pt x="40010" y="615034"/>
                  <a:pt x="35863" y="610886"/>
                  <a:pt x="30983" y="605763"/>
                </a:cubicBezTo>
                <a:cubicBezTo>
                  <a:pt x="27568" y="602348"/>
                  <a:pt x="23665" y="598688"/>
                  <a:pt x="18297" y="596493"/>
                </a:cubicBezTo>
                <a:lnTo>
                  <a:pt x="18297" y="560142"/>
                </a:lnTo>
                <a:close/>
                <a:moveTo>
                  <a:pt x="647481" y="562581"/>
                </a:moveTo>
                <a:cubicBezTo>
                  <a:pt x="648213" y="563069"/>
                  <a:pt x="649188" y="563801"/>
                  <a:pt x="650164" y="564045"/>
                </a:cubicBezTo>
                <a:cubicBezTo>
                  <a:pt x="650408" y="564045"/>
                  <a:pt x="650652" y="564045"/>
                  <a:pt x="650652" y="564045"/>
                </a:cubicBezTo>
                <a:cubicBezTo>
                  <a:pt x="652604" y="564045"/>
                  <a:pt x="654312" y="563069"/>
                  <a:pt x="656263" y="561118"/>
                </a:cubicBezTo>
                <a:cubicBezTo>
                  <a:pt x="660899" y="556482"/>
                  <a:pt x="662850" y="548919"/>
                  <a:pt x="665046" y="541601"/>
                </a:cubicBezTo>
                <a:cubicBezTo>
                  <a:pt x="666998" y="535014"/>
                  <a:pt x="668949" y="528183"/>
                  <a:pt x="672121" y="524767"/>
                </a:cubicBezTo>
                <a:cubicBezTo>
                  <a:pt x="672853" y="524035"/>
                  <a:pt x="673341" y="523791"/>
                  <a:pt x="673341" y="523791"/>
                </a:cubicBezTo>
                <a:cubicBezTo>
                  <a:pt x="673829" y="524035"/>
                  <a:pt x="674805" y="525499"/>
                  <a:pt x="675293" y="526475"/>
                </a:cubicBezTo>
                <a:cubicBezTo>
                  <a:pt x="676756" y="528670"/>
                  <a:pt x="678464" y="531598"/>
                  <a:pt x="681636" y="531842"/>
                </a:cubicBezTo>
                <a:cubicBezTo>
                  <a:pt x="683831" y="532086"/>
                  <a:pt x="685783" y="531110"/>
                  <a:pt x="687735" y="528914"/>
                </a:cubicBezTo>
                <a:cubicBezTo>
                  <a:pt x="692370" y="524279"/>
                  <a:pt x="694322" y="516716"/>
                  <a:pt x="696517" y="509397"/>
                </a:cubicBezTo>
                <a:cubicBezTo>
                  <a:pt x="698469" y="502810"/>
                  <a:pt x="700421" y="495979"/>
                  <a:pt x="703592" y="492564"/>
                </a:cubicBezTo>
                <a:cubicBezTo>
                  <a:pt x="704324" y="491832"/>
                  <a:pt x="704812" y="491588"/>
                  <a:pt x="704812" y="491588"/>
                </a:cubicBezTo>
                <a:cubicBezTo>
                  <a:pt x="705300" y="491832"/>
                  <a:pt x="706276" y="493296"/>
                  <a:pt x="706764" y="494271"/>
                </a:cubicBezTo>
                <a:cubicBezTo>
                  <a:pt x="708228" y="496467"/>
                  <a:pt x="709935" y="499395"/>
                  <a:pt x="713107" y="499639"/>
                </a:cubicBezTo>
                <a:cubicBezTo>
                  <a:pt x="715303" y="499883"/>
                  <a:pt x="717254" y="498907"/>
                  <a:pt x="719206" y="496711"/>
                </a:cubicBezTo>
                <a:cubicBezTo>
                  <a:pt x="723841" y="492076"/>
                  <a:pt x="725793" y="484513"/>
                  <a:pt x="727989" y="477194"/>
                </a:cubicBezTo>
                <a:cubicBezTo>
                  <a:pt x="729940" y="470607"/>
                  <a:pt x="731892" y="463776"/>
                  <a:pt x="735308" y="460360"/>
                </a:cubicBezTo>
                <a:cubicBezTo>
                  <a:pt x="736040" y="459629"/>
                  <a:pt x="736528" y="459385"/>
                  <a:pt x="736528" y="459385"/>
                </a:cubicBezTo>
                <a:cubicBezTo>
                  <a:pt x="737015" y="459629"/>
                  <a:pt x="737991" y="461092"/>
                  <a:pt x="738479" y="462068"/>
                </a:cubicBezTo>
                <a:cubicBezTo>
                  <a:pt x="739943" y="464264"/>
                  <a:pt x="741651" y="467191"/>
                  <a:pt x="745066" y="467435"/>
                </a:cubicBezTo>
                <a:cubicBezTo>
                  <a:pt x="747018" y="467679"/>
                  <a:pt x="749214" y="466703"/>
                  <a:pt x="751165" y="464508"/>
                </a:cubicBezTo>
                <a:cubicBezTo>
                  <a:pt x="755801" y="459873"/>
                  <a:pt x="757752" y="452310"/>
                  <a:pt x="759948" y="444991"/>
                </a:cubicBezTo>
                <a:cubicBezTo>
                  <a:pt x="761900" y="438404"/>
                  <a:pt x="763851" y="431573"/>
                  <a:pt x="767267" y="428157"/>
                </a:cubicBezTo>
                <a:cubicBezTo>
                  <a:pt x="767999" y="427425"/>
                  <a:pt x="768487" y="427181"/>
                  <a:pt x="768487" y="427181"/>
                </a:cubicBezTo>
                <a:cubicBezTo>
                  <a:pt x="768975" y="427425"/>
                  <a:pt x="769951" y="428889"/>
                  <a:pt x="770439" y="429865"/>
                </a:cubicBezTo>
                <a:cubicBezTo>
                  <a:pt x="771902" y="432061"/>
                  <a:pt x="773610" y="434988"/>
                  <a:pt x="776782" y="435232"/>
                </a:cubicBezTo>
                <a:cubicBezTo>
                  <a:pt x="778733" y="435476"/>
                  <a:pt x="780929" y="434500"/>
                  <a:pt x="782881" y="432305"/>
                </a:cubicBezTo>
                <a:cubicBezTo>
                  <a:pt x="787516" y="427669"/>
                  <a:pt x="789468" y="420106"/>
                  <a:pt x="791663" y="412787"/>
                </a:cubicBezTo>
                <a:cubicBezTo>
                  <a:pt x="793615" y="406200"/>
                  <a:pt x="795567" y="399369"/>
                  <a:pt x="798738" y="395954"/>
                </a:cubicBezTo>
                <a:cubicBezTo>
                  <a:pt x="799470" y="395222"/>
                  <a:pt x="799958" y="394978"/>
                  <a:pt x="799958" y="394978"/>
                </a:cubicBezTo>
                <a:cubicBezTo>
                  <a:pt x="800446" y="395222"/>
                  <a:pt x="801422" y="396686"/>
                  <a:pt x="801910" y="397662"/>
                </a:cubicBezTo>
                <a:cubicBezTo>
                  <a:pt x="803374" y="399857"/>
                  <a:pt x="805081" y="402785"/>
                  <a:pt x="808253" y="403029"/>
                </a:cubicBezTo>
                <a:cubicBezTo>
                  <a:pt x="810449" y="403273"/>
                  <a:pt x="812400" y="402297"/>
                  <a:pt x="814352" y="400101"/>
                </a:cubicBezTo>
                <a:cubicBezTo>
                  <a:pt x="818987" y="395466"/>
                  <a:pt x="820939" y="387903"/>
                  <a:pt x="823135" y="380584"/>
                </a:cubicBezTo>
                <a:cubicBezTo>
                  <a:pt x="825086" y="373997"/>
                  <a:pt x="826794" y="367166"/>
                  <a:pt x="830210" y="363751"/>
                </a:cubicBezTo>
                <a:cubicBezTo>
                  <a:pt x="830942" y="363019"/>
                  <a:pt x="831430" y="362775"/>
                  <a:pt x="831430" y="362775"/>
                </a:cubicBezTo>
                <a:cubicBezTo>
                  <a:pt x="831917" y="363019"/>
                  <a:pt x="832893" y="364483"/>
                  <a:pt x="833381" y="365458"/>
                </a:cubicBezTo>
                <a:cubicBezTo>
                  <a:pt x="834845" y="367654"/>
                  <a:pt x="836553" y="370582"/>
                  <a:pt x="839724" y="370826"/>
                </a:cubicBezTo>
                <a:cubicBezTo>
                  <a:pt x="841920" y="371070"/>
                  <a:pt x="843872" y="370094"/>
                  <a:pt x="845823" y="367898"/>
                </a:cubicBezTo>
                <a:cubicBezTo>
                  <a:pt x="850459" y="363263"/>
                  <a:pt x="852410" y="355700"/>
                  <a:pt x="854606" y="348381"/>
                </a:cubicBezTo>
                <a:cubicBezTo>
                  <a:pt x="856558" y="341794"/>
                  <a:pt x="858510" y="334963"/>
                  <a:pt x="861925" y="331547"/>
                </a:cubicBezTo>
                <a:cubicBezTo>
                  <a:pt x="862657" y="330815"/>
                  <a:pt x="863145" y="330572"/>
                  <a:pt x="863145" y="330572"/>
                </a:cubicBezTo>
                <a:cubicBezTo>
                  <a:pt x="863633" y="330815"/>
                  <a:pt x="864609" y="332279"/>
                  <a:pt x="865097" y="333255"/>
                </a:cubicBezTo>
                <a:cubicBezTo>
                  <a:pt x="866560" y="335451"/>
                  <a:pt x="868268" y="338378"/>
                  <a:pt x="871684" y="338622"/>
                </a:cubicBezTo>
                <a:cubicBezTo>
                  <a:pt x="873635" y="338866"/>
                  <a:pt x="875831" y="337890"/>
                  <a:pt x="877783" y="335695"/>
                </a:cubicBezTo>
                <a:cubicBezTo>
                  <a:pt x="879734" y="333743"/>
                  <a:pt x="881198" y="331059"/>
                  <a:pt x="882418" y="328132"/>
                </a:cubicBezTo>
                <a:lnTo>
                  <a:pt x="882418" y="352040"/>
                </a:lnTo>
                <a:cubicBezTo>
                  <a:pt x="881930" y="353992"/>
                  <a:pt x="881198" y="355700"/>
                  <a:pt x="880710" y="357652"/>
                </a:cubicBezTo>
                <a:cubicBezTo>
                  <a:pt x="878759" y="364239"/>
                  <a:pt x="877051" y="371070"/>
                  <a:pt x="873635" y="374485"/>
                </a:cubicBezTo>
                <a:cubicBezTo>
                  <a:pt x="872903" y="375217"/>
                  <a:pt x="872415" y="375461"/>
                  <a:pt x="872415" y="375461"/>
                </a:cubicBezTo>
                <a:cubicBezTo>
                  <a:pt x="871928" y="375217"/>
                  <a:pt x="870952" y="373753"/>
                  <a:pt x="870464" y="372777"/>
                </a:cubicBezTo>
                <a:cubicBezTo>
                  <a:pt x="869000" y="370582"/>
                  <a:pt x="867292" y="367654"/>
                  <a:pt x="864121" y="367410"/>
                </a:cubicBezTo>
                <a:cubicBezTo>
                  <a:pt x="861925" y="366922"/>
                  <a:pt x="859973" y="368142"/>
                  <a:pt x="858022" y="370338"/>
                </a:cubicBezTo>
                <a:cubicBezTo>
                  <a:pt x="853386" y="374973"/>
                  <a:pt x="851435" y="382536"/>
                  <a:pt x="849239" y="389855"/>
                </a:cubicBezTo>
                <a:cubicBezTo>
                  <a:pt x="847287" y="396442"/>
                  <a:pt x="845336" y="403273"/>
                  <a:pt x="842164" y="406688"/>
                </a:cubicBezTo>
                <a:cubicBezTo>
                  <a:pt x="841432" y="407420"/>
                  <a:pt x="840944" y="407664"/>
                  <a:pt x="840944" y="407664"/>
                </a:cubicBezTo>
                <a:cubicBezTo>
                  <a:pt x="840456" y="407420"/>
                  <a:pt x="839480" y="405956"/>
                  <a:pt x="838992" y="404981"/>
                </a:cubicBezTo>
                <a:cubicBezTo>
                  <a:pt x="837529" y="402785"/>
                  <a:pt x="835821" y="399857"/>
                  <a:pt x="832405" y="399613"/>
                </a:cubicBezTo>
                <a:cubicBezTo>
                  <a:pt x="830210" y="399369"/>
                  <a:pt x="828258" y="400345"/>
                  <a:pt x="826306" y="402541"/>
                </a:cubicBezTo>
                <a:cubicBezTo>
                  <a:pt x="821671" y="407176"/>
                  <a:pt x="819719" y="414739"/>
                  <a:pt x="817524" y="422058"/>
                </a:cubicBezTo>
                <a:cubicBezTo>
                  <a:pt x="815572" y="428645"/>
                  <a:pt x="813620" y="435476"/>
                  <a:pt x="810205" y="438892"/>
                </a:cubicBezTo>
                <a:cubicBezTo>
                  <a:pt x="809473" y="439624"/>
                  <a:pt x="808985" y="439867"/>
                  <a:pt x="808985" y="439867"/>
                </a:cubicBezTo>
                <a:cubicBezTo>
                  <a:pt x="808497" y="439624"/>
                  <a:pt x="807521" y="438160"/>
                  <a:pt x="807033" y="437184"/>
                </a:cubicBezTo>
                <a:cubicBezTo>
                  <a:pt x="805569" y="434988"/>
                  <a:pt x="803862" y="432061"/>
                  <a:pt x="800446" y="431817"/>
                </a:cubicBezTo>
                <a:cubicBezTo>
                  <a:pt x="798250" y="431573"/>
                  <a:pt x="796299" y="432549"/>
                  <a:pt x="794347" y="434744"/>
                </a:cubicBezTo>
                <a:cubicBezTo>
                  <a:pt x="789712" y="439380"/>
                  <a:pt x="787760" y="446942"/>
                  <a:pt x="785564" y="454261"/>
                </a:cubicBezTo>
                <a:cubicBezTo>
                  <a:pt x="783613" y="460848"/>
                  <a:pt x="781661" y="467679"/>
                  <a:pt x="778245" y="471095"/>
                </a:cubicBezTo>
                <a:cubicBezTo>
                  <a:pt x="777513" y="471827"/>
                  <a:pt x="777026" y="472071"/>
                  <a:pt x="777026" y="472071"/>
                </a:cubicBezTo>
                <a:cubicBezTo>
                  <a:pt x="776538" y="471827"/>
                  <a:pt x="775562" y="470363"/>
                  <a:pt x="775074" y="469387"/>
                </a:cubicBezTo>
                <a:cubicBezTo>
                  <a:pt x="773610" y="467191"/>
                  <a:pt x="771902" y="464264"/>
                  <a:pt x="768731" y="464020"/>
                </a:cubicBezTo>
                <a:cubicBezTo>
                  <a:pt x="766779" y="463776"/>
                  <a:pt x="764583" y="464752"/>
                  <a:pt x="762632" y="466947"/>
                </a:cubicBezTo>
                <a:cubicBezTo>
                  <a:pt x="757996" y="471583"/>
                  <a:pt x="756045" y="479146"/>
                  <a:pt x="753849" y="486465"/>
                </a:cubicBezTo>
                <a:cubicBezTo>
                  <a:pt x="751897" y="493052"/>
                  <a:pt x="749946" y="499883"/>
                  <a:pt x="746774" y="503298"/>
                </a:cubicBezTo>
                <a:cubicBezTo>
                  <a:pt x="746042" y="504030"/>
                  <a:pt x="745554" y="504274"/>
                  <a:pt x="745554" y="504274"/>
                </a:cubicBezTo>
                <a:cubicBezTo>
                  <a:pt x="745066" y="504030"/>
                  <a:pt x="744090" y="502566"/>
                  <a:pt x="743602" y="501590"/>
                </a:cubicBezTo>
                <a:cubicBezTo>
                  <a:pt x="742139" y="499395"/>
                  <a:pt x="740431" y="496467"/>
                  <a:pt x="737259" y="496223"/>
                </a:cubicBezTo>
                <a:cubicBezTo>
                  <a:pt x="735064" y="495979"/>
                  <a:pt x="733112" y="496955"/>
                  <a:pt x="731160" y="499151"/>
                </a:cubicBezTo>
                <a:cubicBezTo>
                  <a:pt x="726525" y="503786"/>
                  <a:pt x="724573" y="511349"/>
                  <a:pt x="722378" y="518668"/>
                </a:cubicBezTo>
                <a:cubicBezTo>
                  <a:pt x="720426" y="525255"/>
                  <a:pt x="718718" y="532086"/>
                  <a:pt x="715303" y="535501"/>
                </a:cubicBezTo>
                <a:cubicBezTo>
                  <a:pt x="714571" y="536233"/>
                  <a:pt x="714083" y="536477"/>
                  <a:pt x="714083" y="536477"/>
                </a:cubicBezTo>
                <a:cubicBezTo>
                  <a:pt x="713595" y="536233"/>
                  <a:pt x="712619" y="534770"/>
                  <a:pt x="712131" y="533794"/>
                </a:cubicBezTo>
                <a:cubicBezTo>
                  <a:pt x="710667" y="531598"/>
                  <a:pt x="708960" y="528670"/>
                  <a:pt x="705544" y="528426"/>
                </a:cubicBezTo>
                <a:cubicBezTo>
                  <a:pt x="703348" y="528183"/>
                  <a:pt x="701397" y="529158"/>
                  <a:pt x="699445" y="531354"/>
                </a:cubicBezTo>
                <a:cubicBezTo>
                  <a:pt x="694810" y="535989"/>
                  <a:pt x="692858" y="543552"/>
                  <a:pt x="690662" y="550871"/>
                </a:cubicBezTo>
                <a:cubicBezTo>
                  <a:pt x="688711" y="557458"/>
                  <a:pt x="686759" y="564289"/>
                  <a:pt x="683343" y="567705"/>
                </a:cubicBezTo>
                <a:cubicBezTo>
                  <a:pt x="682611" y="568437"/>
                  <a:pt x="682124" y="568681"/>
                  <a:pt x="682124" y="568681"/>
                </a:cubicBezTo>
                <a:cubicBezTo>
                  <a:pt x="681636" y="568437"/>
                  <a:pt x="680660" y="566973"/>
                  <a:pt x="680172" y="565997"/>
                </a:cubicBezTo>
                <a:cubicBezTo>
                  <a:pt x="678708" y="563801"/>
                  <a:pt x="677000" y="560874"/>
                  <a:pt x="673585" y="560630"/>
                </a:cubicBezTo>
                <a:cubicBezTo>
                  <a:pt x="671633" y="560386"/>
                  <a:pt x="669437" y="561362"/>
                  <a:pt x="667486" y="563557"/>
                </a:cubicBezTo>
                <a:cubicBezTo>
                  <a:pt x="662850" y="568193"/>
                  <a:pt x="660899" y="575756"/>
                  <a:pt x="658703" y="583074"/>
                </a:cubicBezTo>
                <a:cubicBezTo>
                  <a:pt x="656751" y="589661"/>
                  <a:pt x="654800" y="596493"/>
                  <a:pt x="651384" y="599908"/>
                </a:cubicBezTo>
                <a:cubicBezTo>
                  <a:pt x="650652" y="600640"/>
                  <a:pt x="650164" y="600884"/>
                  <a:pt x="650164" y="600884"/>
                </a:cubicBezTo>
                <a:cubicBezTo>
                  <a:pt x="649676" y="600640"/>
                  <a:pt x="648700" y="599176"/>
                  <a:pt x="648213" y="598200"/>
                </a:cubicBezTo>
                <a:cubicBezTo>
                  <a:pt x="647725" y="597712"/>
                  <a:pt x="647237" y="596980"/>
                  <a:pt x="646749" y="596493"/>
                </a:cubicBezTo>
                <a:lnTo>
                  <a:pt x="646749" y="562581"/>
                </a:lnTo>
                <a:close/>
                <a:moveTo>
                  <a:pt x="882174" y="313250"/>
                </a:moveTo>
                <a:cubicBezTo>
                  <a:pt x="880222" y="319837"/>
                  <a:pt x="878515" y="326668"/>
                  <a:pt x="875099" y="330084"/>
                </a:cubicBezTo>
                <a:cubicBezTo>
                  <a:pt x="874367" y="330815"/>
                  <a:pt x="873879" y="331059"/>
                  <a:pt x="873879" y="331059"/>
                </a:cubicBezTo>
                <a:cubicBezTo>
                  <a:pt x="873391" y="330815"/>
                  <a:pt x="872415" y="329352"/>
                  <a:pt x="871928" y="328376"/>
                </a:cubicBezTo>
                <a:cubicBezTo>
                  <a:pt x="870464" y="326180"/>
                  <a:pt x="868756" y="323253"/>
                  <a:pt x="865584" y="323009"/>
                </a:cubicBezTo>
                <a:cubicBezTo>
                  <a:pt x="863389" y="322765"/>
                  <a:pt x="861437" y="323741"/>
                  <a:pt x="859485" y="325936"/>
                </a:cubicBezTo>
                <a:cubicBezTo>
                  <a:pt x="854850" y="330572"/>
                  <a:pt x="852898" y="338134"/>
                  <a:pt x="850703" y="345453"/>
                </a:cubicBezTo>
                <a:cubicBezTo>
                  <a:pt x="848751" y="352040"/>
                  <a:pt x="846799" y="358871"/>
                  <a:pt x="843628" y="362287"/>
                </a:cubicBezTo>
                <a:cubicBezTo>
                  <a:pt x="842896" y="363019"/>
                  <a:pt x="842408" y="363263"/>
                  <a:pt x="842408" y="363263"/>
                </a:cubicBezTo>
                <a:cubicBezTo>
                  <a:pt x="841920" y="363019"/>
                  <a:pt x="840944" y="361555"/>
                  <a:pt x="840456" y="360579"/>
                </a:cubicBezTo>
                <a:cubicBezTo>
                  <a:pt x="838992" y="358383"/>
                  <a:pt x="837285" y="355456"/>
                  <a:pt x="833869" y="355212"/>
                </a:cubicBezTo>
                <a:cubicBezTo>
                  <a:pt x="831673" y="354968"/>
                  <a:pt x="829722" y="355944"/>
                  <a:pt x="827770" y="358139"/>
                </a:cubicBezTo>
                <a:cubicBezTo>
                  <a:pt x="823135" y="362775"/>
                  <a:pt x="821183" y="370338"/>
                  <a:pt x="818987" y="377657"/>
                </a:cubicBezTo>
                <a:cubicBezTo>
                  <a:pt x="817036" y="384244"/>
                  <a:pt x="815084" y="391075"/>
                  <a:pt x="811668" y="394490"/>
                </a:cubicBezTo>
                <a:cubicBezTo>
                  <a:pt x="810937" y="395222"/>
                  <a:pt x="810449" y="395466"/>
                  <a:pt x="810449" y="395466"/>
                </a:cubicBezTo>
                <a:cubicBezTo>
                  <a:pt x="809961" y="395222"/>
                  <a:pt x="808985" y="393758"/>
                  <a:pt x="808497" y="392782"/>
                </a:cubicBezTo>
                <a:cubicBezTo>
                  <a:pt x="807033" y="390587"/>
                  <a:pt x="805325" y="387659"/>
                  <a:pt x="801910" y="387415"/>
                </a:cubicBezTo>
                <a:cubicBezTo>
                  <a:pt x="799714" y="387171"/>
                  <a:pt x="797763" y="388147"/>
                  <a:pt x="795811" y="390343"/>
                </a:cubicBezTo>
                <a:cubicBezTo>
                  <a:pt x="791175" y="394978"/>
                  <a:pt x="789224" y="402541"/>
                  <a:pt x="787028" y="409860"/>
                </a:cubicBezTo>
                <a:cubicBezTo>
                  <a:pt x="785076" y="416447"/>
                  <a:pt x="783125" y="423278"/>
                  <a:pt x="779709" y="426693"/>
                </a:cubicBezTo>
                <a:cubicBezTo>
                  <a:pt x="778977" y="427425"/>
                  <a:pt x="778489" y="427669"/>
                  <a:pt x="778489" y="427669"/>
                </a:cubicBezTo>
                <a:cubicBezTo>
                  <a:pt x="778001" y="427425"/>
                  <a:pt x="777026" y="425961"/>
                  <a:pt x="776538" y="424986"/>
                </a:cubicBezTo>
                <a:cubicBezTo>
                  <a:pt x="775074" y="422790"/>
                  <a:pt x="773366" y="419862"/>
                  <a:pt x="770195" y="419618"/>
                </a:cubicBezTo>
                <a:cubicBezTo>
                  <a:pt x="768243" y="419374"/>
                  <a:pt x="766047" y="420350"/>
                  <a:pt x="764095" y="422546"/>
                </a:cubicBezTo>
                <a:cubicBezTo>
                  <a:pt x="759460" y="427181"/>
                  <a:pt x="757508" y="434744"/>
                  <a:pt x="755313" y="442063"/>
                </a:cubicBezTo>
                <a:cubicBezTo>
                  <a:pt x="753361" y="448650"/>
                  <a:pt x="751409" y="455481"/>
                  <a:pt x="748238" y="458897"/>
                </a:cubicBezTo>
                <a:cubicBezTo>
                  <a:pt x="747506" y="459629"/>
                  <a:pt x="747018" y="459873"/>
                  <a:pt x="747018" y="459873"/>
                </a:cubicBezTo>
                <a:cubicBezTo>
                  <a:pt x="746530" y="459629"/>
                  <a:pt x="745554" y="458165"/>
                  <a:pt x="745066" y="457189"/>
                </a:cubicBezTo>
                <a:cubicBezTo>
                  <a:pt x="743602" y="454993"/>
                  <a:pt x="741895" y="452066"/>
                  <a:pt x="738723" y="451822"/>
                </a:cubicBezTo>
                <a:cubicBezTo>
                  <a:pt x="736528" y="451578"/>
                  <a:pt x="734576" y="452554"/>
                  <a:pt x="732624" y="454749"/>
                </a:cubicBezTo>
                <a:cubicBezTo>
                  <a:pt x="727989" y="459385"/>
                  <a:pt x="726037" y="466947"/>
                  <a:pt x="723841" y="474266"/>
                </a:cubicBezTo>
                <a:cubicBezTo>
                  <a:pt x="721890" y="480853"/>
                  <a:pt x="719938" y="487684"/>
                  <a:pt x="716766" y="491100"/>
                </a:cubicBezTo>
                <a:cubicBezTo>
                  <a:pt x="716035" y="491832"/>
                  <a:pt x="715547" y="492076"/>
                  <a:pt x="715547" y="492076"/>
                </a:cubicBezTo>
                <a:cubicBezTo>
                  <a:pt x="715059" y="491832"/>
                  <a:pt x="714083" y="490368"/>
                  <a:pt x="713595" y="489392"/>
                </a:cubicBezTo>
                <a:cubicBezTo>
                  <a:pt x="712131" y="487196"/>
                  <a:pt x="710423" y="484269"/>
                  <a:pt x="707008" y="484025"/>
                </a:cubicBezTo>
                <a:cubicBezTo>
                  <a:pt x="704812" y="483781"/>
                  <a:pt x="702860" y="484757"/>
                  <a:pt x="700909" y="486953"/>
                </a:cubicBezTo>
                <a:cubicBezTo>
                  <a:pt x="696273" y="491588"/>
                  <a:pt x="694322" y="499151"/>
                  <a:pt x="692126" y="506470"/>
                </a:cubicBezTo>
                <a:cubicBezTo>
                  <a:pt x="690174" y="513057"/>
                  <a:pt x="688223" y="519888"/>
                  <a:pt x="684807" y="523303"/>
                </a:cubicBezTo>
                <a:cubicBezTo>
                  <a:pt x="684075" y="524035"/>
                  <a:pt x="683587" y="524279"/>
                  <a:pt x="683587" y="524279"/>
                </a:cubicBezTo>
                <a:cubicBezTo>
                  <a:pt x="683099" y="524035"/>
                  <a:pt x="682124" y="522571"/>
                  <a:pt x="681636" y="521595"/>
                </a:cubicBezTo>
                <a:cubicBezTo>
                  <a:pt x="680172" y="519400"/>
                  <a:pt x="678464" y="516472"/>
                  <a:pt x="675049" y="516228"/>
                </a:cubicBezTo>
                <a:cubicBezTo>
                  <a:pt x="673097" y="515984"/>
                  <a:pt x="670901" y="516960"/>
                  <a:pt x="668949" y="519156"/>
                </a:cubicBezTo>
                <a:cubicBezTo>
                  <a:pt x="664314" y="523791"/>
                  <a:pt x="662362" y="531354"/>
                  <a:pt x="660167" y="538673"/>
                </a:cubicBezTo>
                <a:cubicBezTo>
                  <a:pt x="658215" y="545260"/>
                  <a:pt x="656263" y="552091"/>
                  <a:pt x="652848" y="555507"/>
                </a:cubicBezTo>
                <a:cubicBezTo>
                  <a:pt x="652116" y="556238"/>
                  <a:pt x="651628" y="556482"/>
                  <a:pt x="651628" y="556482"/>
                </a:cubicBezTo>
                <a:cubicBezTo>
                  <a:pt x="651140" y="556238"/>
                  <a:pt x="650164" y="554775"/>
                  <a:pt x="649676" y="553799"/>
                </a:cubicBezTo>
                <a:cubicBezTo>
                  <a:pt x="649188" y="553311"/>
                  <a:pt x="648700" y="552579"/>
                  <a:pt x="648213" y="552091"/>
                </a:cubicBezTo>
                <a:lnTo>
                  <a:pt x="648213" y="518180"/>
                </a:lnTo>
                <a:cubicBezTo>
                  <a:pt x="648944" y="518668"/>
                  <a:pt x="649920" y="519400"/>
                  <a:pt x="650896" y="519644"/>
                </a:cubicBezTo>
                <a:cubicBezTo>
                  <a:pt x="651140" y="519644"/>
                  <a:pt x="651384" y="519644"/>
                  <a:pt x="651384" y="519644"/>
                </a:cubicBezTo>
                <a:cubicBezTo>
                  <a:pt x="653336" y="519644"/>
                  <a:pt x="655044" y="518668"/>
                  <a:pt x="656995" y="516716"/>
                </a:cubicBezTo>
                <a:cubicBezTo>
                  <a:pt x="661631" y="512081"/>
                  <a:pt x="663582" y="504518"/>
                  <a:pt x="665778" y="497199"/>
                </a:cubicBezTo>
                <a:cubicBezTo>
                  <a:pt x="667730" y="490612"/>
                  <a:pt x="669681" y="483781"/>
                  <a:pt x="672853" y="480366"/>
                </a:cubicBezTo>
                <a:cubicBezTo>
                  <a:pt x="673585" y="479634"/>
                  <a:pt x="674073" y="479390"/>
                  <a:pt x="674073" y="479390"/>
                </a:cubicBezTo>
                <a:cubicBezTo>
                  <a:pt x="674561" y="479634"/>
                  <a:pt x="675537" y="481097"/>
                  <a:pt x="676024" y="482073"/>
                </a:cubicBezTo>
                <a:cubicBezTo>
                  <a:pt x="677488" y="484269"/>
                  <a:pt x="679196" y="487196"/>
                  <a:pt x="682367" y="487440"/>
                </a:cubicBezTo>
                <a:cubicBezTo>
                  <a:pt x="684563" y="487684"/>
                  <a:pt x="686515" y="486709"/>
                  <a:pt x="688467" y="484513"/>
                </a:cubicBezTo>
                <a:cubicBezTo>
                  <a:pt x="693102" y="479878"/>
                  <a:pt x="695054" y="472315"/>
                  <a:pt x="697249" y="464996"/>
                </a:cubicBezTo>
                <a:cubicBezTo>
                  <a:pt x="699201" y="458409"/>
                  <a:pt x="700909" y="451578"/>
                  <a:pt x="704324" y="448162"/>
                </a:cubicBezTo>
                <a:cubicBezTo>
                  <a:pt x="705056" y="447430"/>
                  <a:pt x="705544" y="447186"/>
                  <a:pt x="705544" y="447186"/>
                </a:cubicBezTo>
                <a:cubicBezTo>
                  <a:pt x="706032" y="447430"/>
                  <a:pt x="707008" y="448894"/>
                  <a:pt x="707496" y="449870"/>
                </a:cubicBezTo>
                <a:cubicBezTo>
                  <a:pt x="708960" y="452066"/>
                  <a:pt x="710667" y="454993"/>
                  <a:pt x="713839" y="455237"/>
                </a:cubicBezTo>
                <a:cubicBezTo>
                  <a:pt x="715791" y="455481"/>
                  <a:pt x="717986" y="454505"/>
                  <a:pt x="719938" y="452310"/>
                </a:cubicBezTo>
                <a:cubicBezTo>
                  <a:pt x="724573" y="447674"/>
                  <a:pt x="726525" y="440111"/>
                  <a:pt x="728721" y="432792"/>
                </a:cubicBezTo>
                <a:cubicBezTo>
                  <a:pt x="730672" y="426205"/>
                  <a:pt x="732624" y="419374"/>
                  <a:pt x="736040" y="415959"/>
                </a:cubicBezTo>
                <a:cubicBezTo>
                  <a:pt x="736771" y="415227"/>
                  <a:pt x="737259" y="414983"/>
                  <a:pt x="737259" y="414983"/>
                </a:cubicBezTo>
                <a:cubicBezTo>
                  <a:pt x="737747" y="415227"/>
                  <a:pt x="738723" y="416691"/>
                  <a:pt x="739211" y="417667"/>
                </a:cubicBezTo>
                <a:cubicBezTo>
                  <a:pt x="740675" y="419862"/>
                  <a:pt x="742383" y="422790"/>
                  <a:pt x="745798" y="423034"/>
                </a:cubicBezTo>
                <a:cubicBezTo>
                  <a:pt x="747750" y="423278"/>
                  <a:pt x="749946" y="422302"/>
                  <a:pt x="751897" y="420106"/>
                </a:cubicBezTo>
                <a:cubicBezTo>
                  <a:pt x="756533" y="415471"/>
                  <a:pt x="758484" y="407908"/>
                  <a:pt x="760680" y="400589"/>
                </a:cubicBezTo>
                <a:cubicBezTo>
                  <a:pt x="762632" y="394002"/>
                  <a:pt x="764583" y="387171"/>
                  <a:pt x="767999" y="383756"/>
                </a:cubicBezTo>
                <a:cubicBezTo>
                  <a:pt x="768731" y="383024"/>
                  <a:pt x="769219" y="382780"/>
                  <a:pt x="769219" y="382780"/>
                </a:cubicBezTo>
                <a:cubicBezTo>
                  <a:pt x="769707" y="383024"/>
                  <a:pt x="770682" y="384488"/>
                  <a:pt x="771170" y="385463"/>
                </a:cubicBezTo>
                <a:cubicBezTo>
                  <a:pt x="772634" y="387659"/>
                  <a:pt x="774342" y="390587"/>
                  <a:pt x="777513" y="390831"/>
                </a:cubicBezTo>
                <a:cubicBezTo>
                  <a:pt x="779709" y="391075"/>
                  <a:pt x="781661" y="390099"/>
                  <a:pt x="783613" y="387903"/>
                </a:cubicBezTo>
                <a:cubicBezTo>
                  <a:pt x="788248" y="383268"/>
                  <a:pt x="790200" y="375705"/>
                  <a:pt x="792395" y="368386"/>
                </a:cubicBezTo>
                <a:cubicBezTo>
                  <a:pt x="794347" y="361799"/>
                  <a:pt x="796055" y="354968"/>
                  <a:pt x="799470" y="351552"/>
                </a:cubicBezTo>
                <a:cubicBezTo>
                  <a:pt x="800202" y="350821"/>
                  <a:pt x="800690" y="350577"/>
                  <a:pt x="800690" y="350577"/>
                </a:cubicBezTo>
                <a:cubicBezTo>
                  <a:pt x="801178" y="350821"/>
                  <a:pt x="802154" y="352284"/>
                  <a:pt x="802642" y="353260"/>
                </a:cubicBezTo>
                <a:cubicBezTo>
                  <a:pt x="804106" y="355456"/>
                  <a:pt x="805813" y="358383"/>
                  <a:pt x="808985" y="358627"/>
                </a:cubicBezTo>
                <a:cubicBezTo>
                  <a:pt x="810693" y="358871"/>
                  <a:pt x="813132" y="357895"/>
                  <a:pt x="815084" y="355700"/>
                </a:cubicBezTo>
                <a:cubicBezTo>
                  <a:pt x="819719" y="351064"/>
                  <a:pt x="821671" y="343502"/>
                  <a:pt x="823867" y="336183"/>
                </a:cubicBezTo>
                <a:cubicBezTo>
                  <a:pt x="825818" y="329596"/>
                  <a:pt x="827770" y="322765"/>
                  <a:pt x="830942" y="319349"/>
                </a:cubicBezTo>
                <a:cubicBezTo>
                  <a:pt x="831673" y="318617"/>
                  <a:pt x="832161" y="318373"/>
                  <a:pt x="832161" y="318373"/>
                </a:cubicBezTo>
                <a:cubicBezTo>
                  <a:pt x="832649" y="318617"/>
                  <a:pt x="833625" y="320081"/>
                  <a:pt x="834113" y="321057"/>
                </a:cubicBezTo>
                <a:cubicBezTo>
                  <a:pt x="835577" y="323253"/>
                  <a:pt x="837285" y="326180"/>
                  <a:pt x="840456" y="326424"/>
                </a:cubicBezTo>
                <a:cubicBezTo>
                  <a:pt x="842652" y="326668"/>
                  <a:pt x="844604" y="325692"/>
                  <a:pt x="846555" y="323497"/>
                </a:cubicBezTo>
                <a:cubicBezTo>
                  <a:pt x="851191" y="318861"/>
                  <a:pt x="853142" y="311298"/>
                  <a:pt x="855338" y="303979"/>
                </a:cubicBezTo>
                <a:cubicBezTo>
                  <a:pt x="857290" y="297392"/>
                  <a:pt x="859241" y="290561"/>
                  <a:pt x="862657" y="287146"/>
                </a:cubicBezTo>
                <a:cubicBezTo>
                  <a:pt x="863389" y="286414"/>
                  <a:pt x="863877" y="286170"/>
                  <a:pt x="863877" y="286170"/>
                </a:cubicBezTo>
                <a:cubicBezTo>
                  <a:pt x="864365" y="286414"/>
                  <a:pt x="865341" y="287878"/>
                  <a:pt x="865829" y="288854"/>
                </a:cubicBezTo>
                <a:cubicBezTo>
                  <a:pt x="867292" y="291049"/>
                  <a:pt x="869000" y="293977"/>
                  <a:pt x="872415" y="294221"/>
                </a:cubicBezTo>
                <a:cubicBezTo>
                  <a:pt x="874367" y="294465"/>
                  <a:pt x="876563" y="293489"/>
                  <a:pt x="878515" y="291293"/>
                </a:cubicBezTo>
                <a:cubicBezTo>
                  <a:pt x="880466" y="289342"/>
                  <a:pt x="881930" y="286414"/>
                  <a:pt x="883150" y="283730"/>
                </a:cubicBezTo>
                <a:lnTo>
                  <a:pt x="883150" y="307639"/>
                </a:lnTo>
                <a:cubicBezTo>
                  <a:pt x="883394" y="309591"/>
                  <a:pt x="882906" y="311298"/>
                  <a:pt x="882174" y="313250"/>
                </a:cubicBezTo>
                <a:close/>
                <a:moveTo>
                  <a:pt x="882174" y="270312"/>
                </a:moveTo>
                <a:cubicBezTo>
                  <a:pt x="880222" y="276899"/>
                  <a:pt x="878271" y="283730"/>
                  <a:pt x="875099" y="287146"/>
                </a:cubicBezTo>
                <a:cubicBezTo>
                  <a:pt x="874367" y="287878"/>
                  <a:pt x="873879" y="288122"/>
                  <a:pt x="873879" y="288122"/>
                </a:cubicBezTo>
                <a:cubicBezTo>
                  <a:pt x="873391" y="287878"/>
                  <a:pt x="872415" y="286414"/>
                  <a:pt x="871928" y="285438"/>
                </a:cubicBezTo>
                <a:cubicBezTo>
                  <a:pt x="870464" y="283242"/>
                  <a:pt x="868756" y="280315"/>
                  <a:pt x="865584" y="280071"/>
                </a:cubicBezTo>
                <a:cubicBezTo>
                  <a:pt x="863633" y="279827"/>
                  <a:pt x="861437" y="280803"/>
                  <a:pt x="859485" y="282998"/>
                </a:cubicBezTo>
                <a:cubicBezTo>
                  <a:pt x="854850" y="287634"/>
                  <a:pt x="852898" y="295197"/>
                  <a:pt x="850703" y="302516"/>
                </a:cubicBezTo>
                <a:cubicBezTo>
                  <a:pt x="848751" y="309103"/>
                  <a:pt x="847043" y="315934"/>
                  <a:pt x="843628" y="319349"/>
                </a:cubicBezTo>
                <a:cubicBezTo>
                  <a:pt x="842896" y="320081"/>
                  <a:pt x="842408" y="320325"/>
                  <a:pt x="842408" y="320325"/>
                </a:cubicBezTo>
                <a:cubicBezTo>
                  <a:pt x="841920" y="320081"/>
                  <a:pt x="840944" y="318617"/>
                  <a:pt x="840456" y="317641"/>
                </a:cubicBezTo>
                <a:cubicBezTo>
                  <a:pt x="838992" y="315446"/>
                  <a:pt x="837285" y="312518"/>
                  <a:pt x="833869" y="312274"/>
                </a:cubicBezTo>
                <a:cubicBezTo>
                  <a:pt x="831673" y="312030"/>
                  <a:pt x="829722" y="313006"/>
                  <a:pt x="827770" y="315202"/>
                </a:cubicBezTo>
                <a:cubicBezTo>
                  <a:pt x="823135" y="319837"/>
                  <a:pt x="821183" y="327400"/>
                  <a:pt x="818987" y="334719"/>
                </a:cubicBezTo>
                <a:cubicBezTo>
                  <a:pt x="817036" y="341306"/>
                  <a:pt x="815084" y="348137"/>
                  <a:pt x="811668" y="351552"/>
                </a:cubicBezTo>
                <a:cubicBezTo>
                  <a:pt x="810937" y="352284"/>
                  <a:pt x="810449" y="352528"/>
                  <a:pt x="810449" y="352528"/>
                </a:cubicBezTo>
                <a:cubicBezTo>
                  <a:pt x="809961" y="352284"/>
                  <a:pt x="808985" y="350821"/>
                  <a:pt x="808497" y="349845"/>
                </a:cubicBezTo>
                <a:cubicBezTo>
                  <a:pt x="807033" y="347649"/>
                  <a:pt x="805325" y="344721"/>
                  <a:pt x="801910" y="344477"/>
                </a:cubicBezTo>
                <a:cubicBezTo>
                  <a:pt x="799714" y="344233"/>
                  <a:pt x="797763" y="345209"/>
                  <a:pt x="795811" y="347405"/>
                </a:cubicBezTo>
                <a:cubicBezTo>
                  <a:pt x="791175" y="352040"/>
                  <a:pt x="789224" y="359603"/>
                  <a:pt x="787028" y="366922"/>
                </a:cubicBezTo>
                <a:cubicBezTo>
                  <a:pt x="785076" y="373509"/>
                  <a:pt x="783125" y="380340"/>
                  <a:pt x="779709" y="383756"/>
                </a:cubicBezTo>
                <a:cubicBezTo>
                  <a:pt x="778977" y="384488"/>
                  <a:pt x="778489" y="384732"/>
                  <a:pt x="778489" y="384732"/>
                </a:cubicBezTo>
                <a:cubicBezTo>
                  <a:pt x="778001" y="384488"/>
                  <a:pt x="777026" y="383024"/>
                  <a:pt x="776538" y="382048"/>
                </a:cubicBezTo>
                <a:cubicBezTo>
                  <a:pt x="775074" y="379852"/>
                  <a:pt x="773366" y="376925"/>
                  <a:pt x="770195" y="376681"/>
                </a:cubicBezTo>
                <a:cubicBezTo>
                  <a:pt x="768243" y="376437"/>
                  <a:pt x="766047" y="377413"/>
                  <a:pt x="764095" y="379608"/>
                </a:cubicBezTo>
                <a:cubicBezTo>
                  <a:pt x="759460" y="384244"/>
                  <a:pt x="757508" y="391806"/>
                  <a:pt x="755313" y="399125"/>
                </a:cubicBezTo>
                <a:cubicBezTo>
                  <a:pt x="753361" y="405712"/>
                  <a:pt x="751653" y="412543"/>
                  <a:pt x="748238" y="415959"/>
                </a:cubicBezTo>
                <a:cubicBezTo>
                  <a:pt x="747506" y="416691"/>
                  <a:pt x="747018" y="416935"/>
                  <a:pt x="747018" y="416935"/>
                </a:cubicBezTo>
                <a:cubicBezTo>
                  <a:pt x="746530" y="416691"/>
                  <a:pt x="745554" y="415227"/>
                  <a:pt x="745066" y="414251"/>
                </a:cubicBezTo>
                <a:cubicBezTo>
                  <a:pt x="743602" y="412056"/>
                  <a:pt x="741895" y="409128"/>
                  <a:pt x="738723" y="408884"/>
                </a:cubicBezTo>
                <a:cubicBezTo>
                  <a:pt x="736528" y="408640"/>
                  <a:pt x="734576" y="409616"/>
                  <a:pt x="732624" y="411812"/>
                </a:cubicBezTo>
                <a:cubicBezTo>
                  <a:pt x="727989" y="416447"/>
                  <a:pt x="726037" y="424010"/>
                  <a:pt x="723841" y="431329"/>
                </a:cubicBezTo>
                <a:cubicBezTo>
                  <a:pt x="721890" y="437916"/>
                  <a:pt x="719938" y="444747"/>
                  <a:pt x="716766" y="448162"/>
                </a:cubicBezTo>
                <a:cubicBezTo>
                  <a:pt x="716035" y="448894"/>
                  <a:pt x="715547" y="449138"/>
                  <a:pt x="715547" y="449138"/>
                </a:cubicBezTo>
                <a:cubicBezTo>
                  <a:pt x="715059" y="448894"/>
                  <a:pt x="714083" y="447430"/>
                  <a:pt x="713595" y="446454"/>
                </a:cubicBezTo>
                <a:cubicBezTo>
                  <a:pt x="712131" y="444259"/>
                  <a:pt x="710423" y="441331"/>
                  <a:pt x="707008" y="441087"/>
                </a:cubicBezTo>
                <a:cubicBezTo>
                  <a:pt x="704812" y="440843"/>
                  <a:pt x="702860" y="441819"/>
                  <a:pt x="700909" y="444015"/>
                </a:cubicBezTo>
                <a:cubicBezTo>
                  <a:pt x="696273" y="448650"/>
                  <a:pt x="694322" y="456213"/>
                  <a:pt x="692126" y="463532"/>
                </a:cubicBezTo>
                <a:cubicBezTo>
                  <a:pt x="690174" y="470119"/>
                  <a:pt x="688223" y="476950"/>
                  <a:pt x="684807" y="480366"/>
                </a:cubicBezTo>
                <a:cubicBezTo>
                  <a:pt x="684075" y="481097"/>
                  <a:pt x="683587" y="481341"/>
                  <a:pt x="683587" y="481341"/>
                </a:cubicBezTo>
                <a:cubicBezTo>
                  <a:pt x="683099" y="481097"/>
                  <a:pt x="682124" y="479634"/>
                  <a:pt x="681636" y="478658"/>
                </a:cubicBezTo>
                <a:cubicBezTo>
                  <a:pt x="680172" y="476462"/>
                  <a:pt x="678464" y="473535"/>
                  <a:pt x="675049" y="473291"/>
                </a:cubicBezTo>
                <a:cubicBezTo>
                  <a:pt x="673097" y="473047"/>
                  <a:pt x="670901" y="474022"/>
                  <a:pt x="668949" y="476218"/>
                </a:cubicBezTo>
                <a:cubicBezTo>
                  <a:pt x="664314" y="480853"/>
                  <a:pt x="662362" y="488416"/>
                  <a:pt x="660167" y="495735"/>
                </a:cubicBezTo>
                <a:cubicBezTo>
                  <a:pt x="658215" y="502322"/>
                  <a:pt x="656263" y="509153"/>
                  <a:pt x="652848" y="512569"/>
                </a:cubicBezTo>
                <a:cubicBezTo>
                  <a:pt x="652116" y="513301"/>
                  <a:pt x="651628" y="513545"/>
                  <a:pt x="651628" y="513545"/>
                </a:cubicBezTo>
                <a:cubicBezTo>
                  <a:pt x="651140" y="513301"/>
                  <a:pt x="650164" y="511837"/>
                  <a:pt x="649676" y="510861"/>
                </a:cubicBezTo>
                <a:cubicBezTo>
                  <a:pt x="649188" y="510373"/>
                  <a:pt x="648700" y="509641"/>
                  <a:pt x="648213" y="509153"/>
                </a:cubicBezTo>
                <a:lnTo>
                  <a:pt x="648213" y="475242"/>
                </a:lnTo>
                <a:cubicBezTo>
                  <a:pt x="648944" y="475730"/>
                  <a:pt x="649920" y="476462"/>
                  <a:pt x="650896" y="476706"/>
                </a:cubicBezTo>
                <a:cubicBezTo>
                  <a:pt x="651140" y="476706"/>
                  <a:pt x="651384" y="476706"/>
                  <a:pt x="651384" y="476706"/>
                </a:cubicBezTo>
                <a:cubicBezTo>
                  <a:pt x="653336" y="476706"/>
                  <a:pt x="655044" y="475730"/>
                  <a:pt x="656995" y="473778"/>
                </a:cubicBezTo>
                <a:cubicBezTo>
                  <a:pt x="661631" y="469143"/>
                  <a:pt x="663582" y="461580"/>
                  <a:pt x="665778" y="454261"/>
                </a:cubicBezTo>
                <a:cubicBezTo>
                  <a:pt x="667730" y="447674"/>
                  <a:pt x="669681" y="440843"/>
                  <a:pt x="672853" y="437428"/>
                </a:cubicBezTo>
                <a:cubicBezTo>
                  <a:pt x="673585" y="436696"/>
                  <a:pt x="674073" y="436452"/>
                  <a:pt x="674073" y="436452"/>
                </a:cubicBezTo>
                <a:cubicBezTo>
                  <a:pt x="674561" y="436696"/>
                  <a:pt x="675537" y="438160"/>
                  <a:pt x="676024" y="439136"/>
                </a:cubicBezTo>
                <a:cubicBezTo>
                  <a:pt x="677488" y="441331"/>
                  <a:pt x="679196" y="444259"/>
                  <a:pt x="682367" y="444503"/>
                </a:cubicBezTo>
                <a:cubicBezTo>
                  <a:pt x="684563" y="444747"/>
                  <a:pt x="686515" y="443771"/>
                  <a:pt x="688467" y="441575"/>
                </a:cubicBezTo>
                <a:cubicBezTo>
                  <a:pt x="693102" y="436940"/>
                  <a:pt x="695054" y="429377"/>
                  <a:pt x="697249" y="422058"/>
                </a:cubicBezTo>
                <a:cubicBezTo>
                  <a:pt x="699201" y="415471"/>
                  <a:pt x="700909" y="408640"/>
                  <a:pt x="704324" y="405225"/>
                </a:cubicBezTo>
                <a:cubicBezTo>
                  <a:pt x="705056" y="404493"/>
                  <a:pt x="705544" y="404249"/>
                  <a:pt x="705544" y="404249"/>
                </a:cubicBezTo>
                <a:cubicBezTo>
                  <a:pt x="706032" y="404493"/>
                  <a:pt x="707008" y="405956"/>
                  <a:pt x="707496" y="406932"/>
                </a:cubicBezTo>
                <a:cubicBezTo>
                  <a:pt x="708960" y="409128"/>
                  <a:pt x="710667" y="412056"/>
                  <a:pt x="713839" y="412299"/>
                </a:cubicBezTo>
                <a:cubicBezTo>
                  <a:pt x="715791" y="412543"/>
                  <a:pt x="717986" y="411568"/>
                  <a:pt x="719938" y="409372"/>
                </a:cubicBezTo>
                <a:cubicBezTo>
                  <a:pt x="724573" y="404737"/>
                  <a:pt x="726525" y="397174"/>
                  <a:pt x="728721" y="389855"/>
                </a:cubicBezTo>
                <a:cubicBezTo>
                  <a:pt x="730672" y="383268"/>
                  <a:pt x="732624" y="376437"/>
                  <a:pt x="736040" y="373021"/>
                </a:cubicBezTo>
                <a:cubicBezTo>
                  <a:pt x="736771" y="372289"/>
                  <a:pt x="737259" y="372045"/>
                  <a:pt x="737259" y="372045"/>
                </a:cubicBezTo>
                <a:cubicBezTo>
                  <a:pt x="737747" y="372289"/>
                  <a:pt x="738723" y="373753"/>
                  <a:pt x="739211" y="374729"/>
                </a:cubicBezTo>
                <a:cubicBezTo>
                  <a:pt x="740675" y="376925"/>
                  <a:pt x="742383" y="379852"/>
                  <a:pt x="745798" y="380096"/>
                </a:cubicBezTo>
                <a:cubicBezTo>
                  <a:pt x="747750" y="380340"/>
                  <a:pt x="749946" y="379364"/>
                  <a:pt x="751897" y="377169"/>
                </a:cubicBezTo>
                <a:cubicBezTo>
                  <a:pt x="756533" y="372533"/>
                  <a:pt x="758484" y="364970"/>
                  <a:pt x="760680" y="357652"/>
                </a:cubicBezTo>
                <a:cubicBezTo>
                  <a:pt x="762632" y="351064"/>
                  <a:pt x="764583" y="344233"/>
                  <a:pt x="767999" y="340818"/>
                </a:cubicBezTo>
                <a:cubicBezTo>
                  <a:pt x="768731" y="340086"/>
                  <a:pt x="769219" y="339842"/>
                  <a:pt x="769219" y="339842"/>
                </a:cubicBezTo>
                <a:cubicBezTo>
                  <a:pt x="769707" y="340086"/>
                  <a:pt x="770682" y="341550"/>
                  <a:pt x="771170" y="342526"/>
                </a:cubicBezTo>
                <a:cubicBezTo>
                  <a:pt x="772634" y="344721"/>
                  <a:pt x="774342" y="347649"/>
                  <a:pt x="777513" y="347893"/>
                </a:cubicBezTo>
                <a:cubicBezTo>
                  <a:pt x="779709" y="348137"/>
                  <a:pt x="781661" y="347161"/>
                  <a:pt x="783613" y="344965"/>
                </a:cubicBezTo>
                <a:cubicBezTo>
                  <a:pt x="788248" y="340330"/>
                  <a:pt x="790200" y="332767"/>
                  <a:pt x="792395" y="325448"/>
                </a:cubicBezTo>
                <a:cubicBezTo>
                  <a:pt x="794347" y="318861"/>
                  <a:pt x="796299" y="312030"/>
                  <a:pt x="799470" y="308615"/>
                </a:cubicBezTo>
                <a:cubicBezTo>
                  <a:pt x="800202" y="307883"/>
                  <a:pt x="800690" y="307639"/>
                  <a:pt x="800690" y="307639"/>
                </a:cubicBezTo>
                <a:cubicBezTo>
                  <a:pt x="801178" y="307883"/>
                  <a:pt x="802154" y="309347"/>
                  <a:pt x="802642" y="310322"/>
                </a:cubicBezTo>
                <a:cubicBezTo>
                  <a:pt x="804106" y="312518"/>
                  <a:pt x="805813" y="315446"/>
                  <a:pt x="808985" y="315690"/>
                </a:cubicBezTo>
                <a:cubicBezTo>
                  <a:pt x="810693" y="315934"/>
                  <a:pt x="813132" y="314958"/>
                  <a:pt x="815084" y="312762"/>
                </a:cubicBezTo>
                <a:cubicBezTo>
                  <a:pt x="819719" y="308127"/>
                  <a:pt x="821671" y="300564"/>
                  <a:pt x="823867" y="293245"/>
                </a:cubicBezTo>
                <a:cubicBezTo>
                  <a:pt x="825818" y="286658"/>
                  <a:pt x="827770" y="279827"/>
                  <a:pt x="830942" y="276411"/>
                </a:cubicBezTo>
                <a:cubicBezTo>
                  <a:pt x="831673" y="275680"/>
                  <a:pt x="832161" y="275436"/>
                  <a:pt x="832161" y="275436"/>
                </a:cubicBezTo>
                <a:cubicBezTo>
                  <a:pt x="832649" y="275680"/>
                  <a:pt x="833625" y="277143"/>
                  <a:pt x="834113" y="278119"/>
                </a:cubicBezTo>
                <a:cubicBezTo>
                  <a:pt x="835577" y="280315"/>
                  <a:pt x="837285" y="283242"/>
                  <a:pt x="840456" y="283486"/>
                </a:cubicBezTo>
                <a:cubicBezTo>
                  <a:pt x="842652" y="283730"/>
                  <a:pt x="844604" y="282755"/>
                  <a:pt x="846555" y="280559"/>
                </a:cubicBezTo>
                <a:cubicBezTo>
                  <a:pt x="851191" y="275924"/>
                  <a:pt x="853142" y="268361"/>
                  <a:pt x="855338" y="261042"/>
                </a:cubicBezTo>
                <a:cubicBezTo>
                  <a:pt x="857290" y="254455"/>
                  <a:pt x="859241" y="247624"/>
                  <a:pt x="862657" y="244208"/>
                </a:cubicBezTo>
                <a:cubicBezTo>
                  <a:pt x="863389" y="243476"/>
                  <a:pt x="863877" y="243232"/>
                  <a:pt x="863877" y="243232"/>
                </a:cubicBezTo>
                <a:cubicBezTo>
                  <a:pt x="864365" y="243476"/>
                  <a:pt x="865341" y="244940"/>
                  <a:pt x="865829" y="245916"/>
                </a:cubicBezTo>
                <a:cubicBezTo>
                  <a:pt x="867292" y="248112"/>
                  <a:pt x="869000" y="251039"/>
                  <a:pt x="872415" y="251283"/>
                </a:cubicBezTo>
                <a:cubicBezTo>
                  <a:pt x="874367" y="251527"/>
                  <a:pt x="876563" y="250551"/>
                  <a:pt x="878515" y="248356"/>
                </a:cubicBezTo>
                <a:cubicBezTo>
                  <a:pt x="880466" y="246404"/>
                  <a:pt x="881930" y="243476"/>
                  <a:pt x="883150" y="240793"/>
                </a:cubicBezTo>
                <a:lnTo>
                  <a:pt x="883150" y="264701"/>
                </a:lnTo>
                <a:cubicBezTo>
                  <a:pt x="883394" y="266653"/>
                  <a:pt x="882906" y="268361"/>
                  <a:pt x="882174" y="270312"/>
                </a:cubicBezTo>
                <a:close/>
                <a:moveTo>
                  <a:pt x="629183" y="510617"/>
                </a:moveTo>
                <a:cubicBezTo>
                  <a:pt x="623816" y="512813"/>
                  <a:pt x="619913" y="516472"/>
                  <a:pt x="616497" y="519888"/>
                </a:cubicBezTo>
                <a:cubicBezTo>
                  <a:pt x="611618" y="524767"/>
                  <a:pt x="607471" y="529158"/>
                  <a:pt x="598932" y="529158"/>
                </a:cubicBezTo>
                <a:cubicBezTo>
                  <a:pt x="590393" y="529158"/>
                  <a:pt x="586246" y="525011"/>
                  <a:pt x="581366" y="519888"/>
                </a:cubicBezTo>
                <a:cubicBezTo>
                  <a:pt x="576243" y="514764"/>
                  <a:pt x="570632" y="508909"/>
                  <a:pt x="559410" y="508909"/>
                </a:cubicBezTo>
                <a:cubicBezTo>
                  <a:pt x="548187" y="508909"/>
                  <a:pt x="542576" y="514764"/>
                  <a:pt x="537453" y="519888"/>
                </a:cubicBezTo>
                <a:cubicBezTo>
                  <a:pt x="532574" y="524767"/>
                  <a:pt x="528426" y="529158"/>
                  <a:pt x="519887" y="529158"/>
                </a:cubicBezTo>
                <a:cubicBezTo>
                  <a:pt x="511349" y="529158"/>
                  <a:pt x="507201" y="525011"/>
                  <a:pt x="502322" y="519888"/>
                </a:cubicBezTo>
                <a:cubicBezTo>
                  <a:pt x="497199" y="514764"/>
                  <a:pt x="491588" y="508909"/>
                  <a:pt x="480365" y="508909"/>
                </a:cubicBezTo>
                <a:cubicBezTo>
                  <a:pt x="469143" y="508909"/>
                  <a:pt x="463532" y="514764"/>
                  <a:pt x="458408" y="519888"/>
                </a:cubicBezTo>
                <a:cubicBezTo>
                  <a:pt x="453529" y="524767"/>
                  <a:pt x="449382" y="529158"/>
                  <a:pt x="440843" y="529158"/>
                </a:cubicBezTo>
                <a:cubicBezTo>
                  <a:pt x="432304" y="529158"/>
                  <a:pt x="428157" y="525011"/>
                  <a:pt x="423278" y="519888"/>
                </a:cubicBezTo>
                <a:cubicBezTo>
                  <a:pt x="418154" y="514764"/>
                  <a:pt x="412543" y="508909"/>
                  <a:pt x="401321" y="508909"/>
                </a:cubicBezTo>
                <a:cubicBezTo>
                  <a:pt x="390099" y="508909"/>
                  <a:pt x="384487" y="514764"/>
                  <a:pt x="379364" y="519888"/>
                </a:cubicBezTo>
                <a:cubicBezTo>
                  <a:pt x="374485" y="524767"/>
                  <a:pt x="370337" y="529158"/>
                  <a:pt x="361799" y="529158"/>
                </a:cubicBezTo>
                <a:cubicBezTo>
                  <a:pt x="353260" y="529158"/>
                  <a:pt x="349113" y="525011"/>
                  <a:pt x="344233" y="519888"/>
                </a:cubicBezTo>
                <a:cubicBezTo>
                  <a:pt x="339110" y="514764"/>
                  <a:pt x="333499" y="508909"/>
                  <a:pt x="322277" y="508909"/>
                </a:cubicBezTo>
                <a:cubicBezTo>
                  <a:pt x="311054" y="508909"/>
                  <a:pt x="305443" y="514764"/>
                  <a:pt x="300320" y="519888"/>
                </a:cubicBezTo>
                <a:cubicBezTo>
                  <a:pt x="295440" y="524767"/>
                  <a:pt x="291293" y="529158"/>
                  <a:pt x="282754" y="529158"/>
                </a:cubicBezTo>
                <a:cubicBezTo>
                  <a:pt x="274216" y="529158"/>
                  <a:pt x="270068" y="525011"/>
                  <a:pt x="265189" y="519888"/>
                </a:cubicBezTo>
                <a:cubicBezTo>
                  <a:pt x="260066" y="514764"/>
                  <a:pt x="254455" y="508909"/>
                  <a:pt x="243232" y="508909"/>
                </a:cubicBezTo>
                <a:cubicBezTo>
                  <a:pt x="232010" y="508909"/>
                  <a:pt x="226399" y="514764"/>
                  <a:pt x="221275" y="519888"/>
                </a:cubicBezTo>
                <a:cubicBezTo>
                  <a:pt x="216396" y="524767"/>
                  <a:pt x="212249" y="529158"/>
                  <a:pt x="203710" y="529158"/>
                </a:cubicBezTo>
                <a:cubicBezTo>
                  <a:pt x="195171" y="529158"/>
                  <a:pt x="191024" y="525011"/>
                  <a:pt x="186145" y="519888"/>
                </a:cubicBezTo>
                <a:cubicBezTo>
                  <a:pt x="181021" y="514764"/>
                  <a:pt x="175410" y="508909"/>
                  <a:pt x="164188" y="508909"/>
                </a:cubicBezTo>
                <a:cubicBezTo>
                  <a:pt x="152965" y="508909"/>
                  <a:pt x="147354" y="514764"/>
                  <a:pt x="142231" y="519888"/>
                </a:cubicBezTo>
                <a:cubicBezTo>
                  <a:pt x="137352" y="524767"/>
                  <a:pt x="133204" y="529158"/>
                  <a:pt x="124666" y="529158"/>
                </a:cubicBezTo>
                <a:cubicBezTo>
                  <a:pt x="116127" y="529158"/>
                  <a:pt x="111980" y="525011"/>
                  <a:pt x="107100" y="519888"/>
                </a:cubicBezTo>
                <a:cubicBezTo>
                  <a:pt x="101977" y="514764"/>
                  <a:pt x="96366" y="508909"/>
                  <a:pt x="85143" y="508909"/>
                </a:cubicBezTo>
                <a:cubicBezTo>
                  <a:pt x="73921" y="508909"/>
                  <a:pt x="68310" y="514764"/>
                  <a:pt x="63187" y="519888"/>
                </a:cubicBezTo>
                <a:cubicBezTo>
                  <a:pt x="58307" y="524767"/>
                  <a:pt x="54160" y="529158"/>
                  <a:pt x="45621" y="529158"/>
                </a:cubicBezTo>
                <a:cubicBezTo>
                  <a:pt x="37083" y="529158"/>
                  <a:pt x="32935" y="525011"/>
                  <a:pt x="28056" y="519888"/>
                </a:cubicBezTo>
                <a:cubicBezTo>
                  <a:pt x="24640" y="516472"/>
                  <a:pt x="20737" y="512813"/>
                  <a:pt x="15370" y="510617"/>
                </a:cubicBezTo>
                <a:lnTo>
                  <a:pt x="15370" y="474266"/>
                </a:lnTo>
                <a:cubicBezTo>
                  <a:pt x="18541" y="475974"/>
                  <a:pt x="20981" y="478414"/>
                  <a:pt x="23665" y="481097"/>
                </a:cubicBezTo>
                <a:cubicBezTo>
                  <a:pt x="28788" y="486221"/>
                  <a:pt x="34399" y="492076"/>
                  <a:pt x="45621" y="492076"/>
                </a:cubicBezTo>
                <a:cubicBezTo>
                  <a:pt x="56844" y="492076"/>
                  <a:pt x="62455" y="486221"/>
                  <a:pt x="67578" y="481097"/>
                </a:cubicBezTo>
                <a:cubicBezTo>
                  <a:pt x="72457" y="476218"/>
                  <a:pt x="76605" y="471827"/>
                  <a:pt x="85143" y="471827"/>
                </a:cubicBezTo>
                <a:cubicBezTo>
                  <a:pt x="93682" y="471827"/>
                  <a:pt x="97830" y="475974"/>
                  <a:pt x="102709" y="481097"/>
                </a:cubicBezTo>
                <a:cubicBezTo>
                  <a:pt x="107832" y="486221"/>
                  <a:pt x="113443" y="492076"/>
                  <a:pt x="124666" y="492076"/>
                </a:cubicBezTo>
                <a:cubicBezTo>
                  <a:pt x="135888" y="492076"/>
                  <a:pt x="141499" y="486221"/>
                  <a:pt x="146622" y="481097"/>
                </a:cubicBezTo>
                <a:cubicBezTo>
                  <a:pt x="151502" y="476218"/>
                  <a:pt x="155649" y="471827"/>
                  <a:pt x="164188" y="471827"/>
                </a:cubicBezTo>
                <a:cubicBezTo>
                  <a:pt x="172727" y="471827"/>
                  <a:pt x="176874" y="475974"/>
                  <a:pt x="181753" y="481097"/>
                </a:cubicBezTo>
                <a:cubicBezTo>
                  <a:pt x="186876" y="486221"/>
                  <a:pt x="192488" y="492076"/>
                  <a:pt x="203710" y="492076"/>
                </a:cubicBezTo>
                <a:cubicBezTo>
                  <a:pt x="214932" y="492076"/>
                  <a:pt x="220544" y="486221"/>
                  <a:pt x="225667" y="481097"/>
                </a:cubicBezTo>
                <a:cubicBezTo>
                  <a:pt x="230546" y="476218"/>
                  <a:pt x="234693" y="471827"/>
                  <a:pt x="243232" y="471827"/>
                </a:cubicBezTo>
                <a:cubicBezTo>
                  <a:pt x="251771" y="471827"/>
                  <a:pt x="255918" y="475974"/>
                  <a:pt x="260798" y="481097"/>
                </a:cubicBezTo>
                <a:cubicBezTo>
                  <a:pt x="265921" y="486221"/>
                  <a:pt x="271532" y="492076"/>
                  <a:pt x="282754" y="492076"/>
                </a:cubicBezTo>
                <a:cubicBezTo>
                  <a:pt x="293977" y="492076"/>
                  <a:pt x="299588" y="486221"/>
                  <a:pt x="304711" y="481097"/>
                </a:cubicBezTo>
                <a:cubicBezTo>
                  <a:pt x="309590" y="476218"/>
                  <a:pt x="313738" y="471827"/>
                  <a:pt x="322277" y="471827"/>
                </a:cubicBezTo>
                <a:cubicBezTo>
                  <a:pt x="330815" y="471827"/>
                  <a:pt x="334963" y="475974"/>
                  <a:pt x="339842" y="481097"/>
                </a:cubicBezTo>
                <a:cubicBezTo>
                  <a:pt x="344965" y="486221"/>
                  <a:pt x="350576" y="492076"/>
                  <a:pt x="361799" y="492076"/>
                </a:cubicBezTo>
                <a:cubicBezTo>
                  <a:pt x="373021" y="492076"/>
                  <a:pt x="378632" y="486221"/>
                  <a:pt x="383755" y="481097"/>
                </a:cubicBezTo>
                <a:cubicBezTo>
                  <a:pt x="388635" y="476218"/>
                  <a:pt x="392782" y="471827"/>
                  <a:pt x="401321" y="471827"/>
                </a:cubicBezTo>
                <a:cubicBezTo>
                  <a:pt x="409860" y="471827"/>
                  <a:pt x="414007" y="475974"/>
                  <a:pt x="418886" y="481097"/>
                </a:cubicBezTo>
                <a:cubicBezTo>
                  <a:pt x="424010" y="486221"/>
                  <a:pt x="429621" y="492076"/>
                  <a:pt x="440843" y="492076"/>
                </a:cubicBezTo>
                <a:cubicBezTo>
                  <a:pt x="452065" y="492076"/>
                  <a:pt x="457677" y="486221"/>
                  <a:pt x="462800" y="481097"/>
                </a:cubicBezTo>
                <a:cubicBezTo>
                  <a:pt x="467679" y="476218"/>
                  <a:pt x="471826" y="471827"/>
                  <a:pt x="480365" y="471827"/>
                </a:cubicBezTo>
                <a:cubicBezTo>
                  <a:pt x="488904" y="471827"/>
                  <a:pt x="493051" y="475974"/>
                  <a:pt x="497931" y="481097"/>
                </a:cubicBezTo>
                <a:cubicBezTo>
                  <a:pt x="503054" y="486221"/>
                  <a:pt x="508665" y="492076"/>
                  <a:pt x="519887" y="492076"/>
                </a:cubicBezTo>
                <a:cubicBezTo>
                  <a:pt x="531110" y="492076"/>
                  <a:pt x="536721" y="486221"/>
                  <a:pt x="541844" y="481097"/>
                </a:cubicBezTo>
                <a:cubicBezTo>
                  <a:pt x="546723" y="476218"/>
                  <a:pt x="550871" y="471827"/>
                  <a:pt x="559410" y="471827"/>
                </a:cubicBezTo>
                <a:cubicBezTo>
                  <a:pt x="567948" y="471827"/>
                  <a:pt x="572096" y="475974"/>
                  <a:pt x="576975" y="481097"/>
                </a:cubicBezTo>
                <a:cubicBezTo>
                  <a:pt x="582098" y="486221"/>
                  <a:pt x="587709" y="492076"/>
                  <a:pt x="598932" y="492076"/>
                </a:cubicBezTo>
                <a:cubicBezTo>
                  <a:pt x="610154" y="492076"/>
                  <a:pt x="615765" y="486221"/>
                  <a:pt x="620889" y="481097"/>
                </a:cubicBezTo>
                <a:cubicBezTo>
                  <a:pt x="623572" y="478414"/>
                  <a:pt x="626012" y="475974"/>
                  <a:pt x="629183" y="474266"/>
                </a:cubicBezTo>
                <a:lnTo>
                  <a:pt x="629183" y="510617"/>
                </a:lnTo>
                <a:close/>
                <a:moveTo>
                  <a:pt x="18297" y="603080"/>
                </a:moveTo>
                <a:cubicBezTo>
                  <a:pt x="21469" y="604787"/>
                  <a:pt x="23908" y="607227"/>
                  <a:pt x="26592" y="609911"/>
                </a:cubicBezTo>
                <a:cubicBezTo>
                  <a:pt x="31715" y="615034"/>
                  <a:pt x="37327" y="620889"/>
                  <a:pt x="48549" y="620889"/>
                </a:cubicBezTo>
                <a:cubicBezTo>
                  <a:pt x="59771" y="620889"/>
                  <a:pt x="65382" y="615034"/>
                  <a:pt x="70506" y="609911"/>
                </a:cubicBezTo>
                <a:cubicBezTo>
                  <a:pt x="75385" y="605031"/>
                  <a:pt x="79532" y="600640"/>
                  <a:pt x="88071" y="600640"/>
                </a:cubicBezTo>
                <a:cubicBezTo>
                  <a:pt x="96610" y="600640"/>
                  <a:pt x="100513" y="605031"/>
                  <a:pt x="105149" y="609911"/>
                </a:cubicBezTo>
                <a:cubicBezTo>
                  <a:pt x="110272" y="615034"/>
                  <a:pt x="115883" y="620889"/>
                  <a:pt x="127105" y="620889"/>
                </a:cubicBezTo>
                <a:cubicBezTo>
                  <a:pt x="138328" y="620889"/>
                  <a:pt x="143939" y="615034"/>
                  <a:pt x="149062" y="609911"/>
                </a:cubicBezTo>
                <a:cubicBezTo>
                  <a:pt x="153941" y="605031"/>
                  <a:pt x="158089" y="600640"/>
                  <a:pt x="166627" y="600640"/>
                </a:cubicBezTo>
                <a:cubicBezTo>
                  <a:pt x="175166" y="600640"/>
                  <a:pt x="179314" y="604787"/>
                  <a:pt x="184193" y="609911"/>
                </a:cubicBezTo>
                <a:cubicBezTo>
                  <a:pt x="189316" y="615034"/>
                  <a:pt x="194927" y="620889"/>
                  <a:pt x="206150" y="620889"/>
                </a:cubicBezTo>
                <a:cubicBezTo>
                  <a:pt x="217372" y="620889"/>
                  <a:pt x="222983" y="615034"/>
                  <a:pt x="228106" y="609911"/>
                </a:cubicBezTo>
                <a:cubicBezTo>
                  <a:pt x="232986" y="605031"/>
                  <a:pt x="237133" y="600640"/>
                  <a:pt x="245672" y="600640"/>
                </a:cubicBezTo>
                <a:cubicBezTo>
                  <a:pt x="254211" y="600640"/>
                  <a:pt x="258358" y="604787"/>
                  <a:pt x="263237" y="609911"/>
                </a:cubicBezTo>
                <a:cubicBezTo>
                  <a:pt x="268360" y="615034"/>
                  <a:pt x="273972" y="620889"/>
                  <a:pt x="285194" y="620889"/>
                </a:cubicBezTo>
                <a:cubicBezTo>
                  <a:pt x="296416" y="620889"/>
                  <a:pt x="302028" y="615034"/>
                  <a:pt x="307151" y="609911"/>
                </a:cubicBezTo>
                <a:cubicBezTo>
                  <a:pt x="312030" y="605031"/>
                  <a:pt x="316177" y="600640"/>
                  <a:pt x="324716" y="600640"/>
                </a:cubicBezTo>
                <a:cubicBezTo>
                  <a:pt x="333255" y="600640"/>
                  <a:pt x="337402" y="604787"/>
                  <a:pt x="342282" y="609911"/>
                </a:cubicBezTo>
                <a:cubicBezTo>
                  <a:pt x="347405" y="615034"/>
                  <a:pt x="353016" y="620889"/>
                  <a:pt x="364238" y="620889"/>
                </a:cubicBezTo>
                <a:cubicBezTo>
                  <a:pt x="375461" y="620889"/>
                  <a:pt x="381072" y="615034"/>
                  <a:pt x="386195" y="609911"/>
                </a:cubicBezTo>
                <a:cubicBezTo>
                  <a:pt x="391074" y="605031"/>
                  <a:pt x="395222" y="600640"/>
                  <a:pt x="403761" y="600640"/>
                </a:cubicBezTo>
                <a:cubicBezTo>
                  <a:pt x="412299" y="600640"/>
                  <a:pt x="416447" y="604787"/>
                  <a:pt x="421326" y="609911"/>
                </a:cubicBezTo>
                <a:cubicBezTo>
                  <a:pt x="426449" y="615034"/>
                  <a:pt x="432060" y="620889"/>
                  <a:pt x="443283" y="620889"/>
                </a:cubicBezTo>
                <a:cubicBezTo>
                  <a:pt x="454505" y="620889"/>
                  <a:pt x="460116" y="615034"/>
                  <a:pt x="465239" y="609911"/>
                </a:cubicBezTo>
                <a:cubicBezTo>
                  <a:pt x="470119" y="605031"/>
                  <a:pt x="474266" y="600640"/>
                  <a:pt x="482805" y="600640"/>
                </a:cubicBezTo>
                <a:cubicBezTo>
                  <a:pt x="491344" y="600640"/>
                  <a:pt x="495491" y="604787"/>
                  <a:pt x="500370" y="609911"/>
                </a:cubicBezTo>
                <a:cubicBezTo>
                  <a:pt x="505494" y="615034"/>
                  <a:pt x="511105" y="620889"/>
                  <a:pt x="522327" y="620889"/>
                </a:cubicBezTo>
                <a:cubicBezTo>
                  <a:pt x="533549" y="620889"/>
                  <a:pt x="539161" y="615034"/>
                  <a:pt x="544284" y="609911"/>
                </a:cubicBezTo>
                <a:cubicBezTo>
                  <a:pt x="549163" y="605031"/>
                  <a:pt x="553311" y="600640"/>
                  <a:pt x="561849" y="600640"/>
                </a:cubicBezTo>
                <a:cubicBezTo>
                  <a:pt x="570388" y="600640"/>
                  <a:pt x="574535" y="604787"/>
                  <a:pt x="579415" y="609911"/>
                </a:cubicBezTo>
                <a:cubicBezTo>
                  <a:pt x="584538" y="615034"/>
                  <a:pt x="590149" y="620889"/>
                  <a:pt x="601371" y="620889"/>
                </a:cubicBezTo>
                <a:cubicBezTo>
                  <a:pt x="612594" y="620889"/>
                  <a:pt x="618205" y="615034"/>
                  <a:pt x="623328" y="609911"/>
                </a:cubicBezTo>
                <a:cubicBezTo>
                  <a:pt x="626012" y="607227"/>
                  <a:pt x="628451" y="604787"/>
                  <a:pt x="631623" y="603080"/>
                </a:cubicBezTo>
                <a:lnTo>
                  <a:pt x="631623" y="639430"/>
                </a:lnTo>
                <a:cubicBezTo>
                  <a:pt x="626256" y="641626"/>
                  <a:pt x="622352" y="645285"/>
                  <a:pt x="618937" y="648701"/>
                </a:cubicBezTo>
                <a:cubicBezTo>
                  <a:pt x="614058" y="653580"/>
                  <a:pt x="609910" y="657971"/>
                  <a:pt x="601371" y="657971"/>
                </a:cubicBezTo>
                <a:cubicBezTo>
                  <a:pt x="592833" y="657971"/>
                  <a:pt x="588685" y="653824"/>
                  <a:pt x="583806" y="648701"/>
                </a:cubicBezTo>
                <a:cubicBezTo>
                  <a:pt x="578683" y="643578"/>
                  <a:pt x="573072" y="637722"/>
                  <a:pt x="561849" y="637722"/>
                </a:cubicBezTo>
                <a:cubicBezTo>
                  <a:pt x="550627" y="637722"/>
                  <a:pt x="545016" y="643578"/>
                  <a:pt x="539892" y="648701"/>
                </a:cubicBezTo>
                <a:cubicBezTo>
                  <a:pt x="535013" y="653580"/>
                  <a:pt x="530866" y="657971"/>
                  <a:pt x="522327" y="657971"/>
                </a:cubicBezTo>
                <a:cubicBezTo>
                  <a:pt x="513788" y="657971"/>
                  <a:pt x="509641" y="653824"/>
                  <a:pt x="504762" y="648701"/>
                </a:cubicBezTo>
                <a:cubicBezTo>
                  <a:pt x="499638" y="643578"/>
                  <a:pt x="494027" y="637722"/>
                  <a:pt x="482805" y="637722"/>
                </a:cubicBezTo>
                <a:cubicBezTo>
                  <a:pt x="471583" y="637722"/>
                  <a:pt x="465971" y="643578"/>
                  <a:pt x="460848" y="648701"/>
                </a:cubicBezTo>
                <a:cubicBezTo>
                  <a:pt x="455969" y="653580"/>
                  <a:pt x="451821" y="657971"/>
                  <a:pt x="443283" y="657971"/>
                </a:cubicBezTo>
                <a:cubicBezTo>
                  <a:pt x="434744" y="657971"/>
                  <a:pt x="430597" y="653824"/>
                  <a:pt x="425717" y="648701"/>
                </a:cubicBezTo>
                <a:cubicBezTo>
                  <a:pt x="420594" y="643578"/>
                  <a:pt x="414983" y="637722"/>
                  <a:pt x="403761" y="637722"/>
                </a:cubicBezTo>
                <a:cubicBezTo>
                  <a:pt x="392538" y="637722"/>
                  <a:pt x="386927" y="643578"/>
                  <a:pt x="381804" y="648701"/>
                </a:cubicBezTo>
                <a:cubicBezTo>
                  <a:pt x="376924" y="653580"/>
                  <a:pt x="372777" y="657971"/>
                  <a:pt x="364238" y="657971"/>
                </a:cubicBezTo>
                <a:cubicBezTo>
                  <a:pt x="355700" y="657971"/>
                  <a:pt x="351552" y="653824"/>
                  <a:pt x="346673" y="648701"/>
                </a:cubicBezTo>
                <a:cubicBezTo>
                  <a:pt x="341550" y="643578"/>
                  <a:pt x="335939" y="637722"/>
                  <a:pt x="324716" y="637722"/>
                </a:cubicBezTo>
                <a:cubicBezTo>
                  <a:pt x="313494" y="637722"/>
                  <a:pt x="307883" y="643578"/>
                  <a:pt x="302759" y="648701"/>
                </a:cubicBezTo>
                <a:cubicBezTo>
                  <a:pt x="297880" y="653580"/>
                  <a:pt x="293733" y="657971"/>
                  <a:pt x="285194" y="657971"/>
                </a:cubicBezTo>
                <a:cubicBezTo>
                  <a:pt x="276655" y="657971"/>
                  <a:pt x="272508" y="653824"/>
                  <a:pt x="267629" y="648701"/>
                </a:cubicBezTo>
                <a:cubicBezTo>
                  <a:pt x="262505" y="643578"/>
                  <a:pt x="256894" y="637722"/>
                  <a:pt x="245672" y="637722"/>
                </a:cubicBezTo>
                <a:cubicBezTo>
                  <a:pt x="234449" y="637722"/>
                  <a:pt x="228838" y="643578"/>
                  <a:pt x="223715" y="648701"/>
                </a:cubicBezTo>
                <a:cubicBezTo>
                  <a:pt x="218836" y="653580"/>
                  <a:pt x="214688" y="657971"/>
                  <a:pt x="206150" y="657971"/>
                </a:cubicBezTo>
                <a:cubicBezTo>
                  <a:pt x="197611" y="657971"/>
                  <a:pt x="193463" y="653824"/>
                  <a:pt x="188584" y="648701"/>
                </a:cubicBezTo>
                <a:cubicBezTo>
                  <a:pt x="183461" y="643578"/>
                  <a:pt x="177850" y="637722"/>
                  <a:pt x="166627" y="637722"/>
                </a:cubicBezTo>
                <a:cubicBezTo>
                  <a:pt x="155405" y="637722"/>
                  <a:pt x="149794" y="643578"/>
                  <a:pt x="144671" y="648701"/>
                </a:cubicBezTo>
                <a:cubicBezTo>
                  <a:pt x="139791" y="653580"/>
                  <a:pt x="135644" y="657971"/>
                  <a:pt x="127105" y="657971"/>
                </a:cubicBezTo>
                <a:cubicBezTo>
                  <a:pt x="118567" y="657971"/>
                  <a:pt x="114419" y="653824"/>
                  <a:pt x="109540" y="648701"/>
                </a:cubicBezTo>
                <a:cubicBezTo>
                  <a:pt x="104417" y="643578"/>
                  <a:pt x="98805" y="637722"/>
                  <a:pt x="87583" y="637722"/>
                </a:cubicBezTo>
                <a:cubicBezTo>
                  <a:pt x="76361" y="637722"/>
                  <a:pt x="70750" y="643578"/>
                  <a:pt x="65626" y="648701"/>
                </a:cubicBezTo>
                <a:cubicBezTo>
                  <a:pt x="60747" y="653580"/>
                  <a:pt x="56600" y="657971"/>
                  <a:pt x="48061" y="657971"/>
                </a:cubicBezTo>
                <a:cubicBezTo>
                  <a:pt x="39522" y="657971"/>
                  <a:pt x="35375" y="653824"/>
                  <a:pt x="30496" y="648701"/>
                </a:cubicBezTo>
                <a:cubicBezTo>
                  <a:pt x="27080" y="645285"/>
                  <a:pt x="23177" y="641626"/>
                  <a:pt x="17809" y="639430"/>
                </a:cubicBezTo>
                <a:lnTo>
                  <a:pt x="17809" y="603080"/>
                </a:lnTo>
                <a:close/>
                <a:moveTo>
                  <a:pt x="647481" y="605519"/>
                </a:moveTo>
                <a:cubicBezTo>
                  <a:pt x="648213" y="606007"/>
                  <a:pt x="649188" y="606739"/>
                  <a:pt x="650164" y="606983"/>
                </a:cubicBezTo>
                <a:cubicBezTo>
                  <a:pt x="650408" y="606983"/>
                  <a:pt x="650652" y="606983"/>
                  <a:pt x="650652" y="606983"/>
                </a:cubicBezTo>
                <a:cubicBezTo>
                  <a:pt x="652604" y="606983"/>
                  <a:pt x="654312" y="606007"/>
                  <a:pt x="656263" y="604055"/>
                </a:cubicBezTo>
                <a:cubicBezTo>
                  <a:pt x="660899" y="599420"/>
                  <a:pt x="662850" y="591857"/>
                  <a:pt x="665046" y="584538"/>
                </a:cubicBezTo>
                <a:cubicBezTo>
                  <a:pt x="666998" y="577951"/>
                  <a:pt x="668949" y="571120"/>
                  <a:pt x="672121" y="567705"/>
                </a:cubicBezTo>
                <a:cubicBezTo>
                  <a:pt x="672853" y="566973"/>
                  <a:pt x="673341" y="566729"/>
                  <a:pt x="673341" y="566729"/>
                </a:cubicBezTo>
                <a:cubicBezTo>
                  <a:pt x="673829" y="566973"/>
                  <a:pt x="674805" y="568437"/>
                  <a:pt x="675293" y="569412"/>
                </a:cubicBezTo>
                <a:cubicBezTo>
                  <a:pt x="676756" y="571608"/>
                  <a:pt x="678464" y="574536"/>
                  <a:pt x="681636" y="574780"/>
                </a:cubicBezTo>
                <a:cubicBezTo>
                  <a:pt x="683831" y="575024"/>
                  <a:pt x="685783" y="574048"/>
                  <a:pt x="687735" y="571852"/>
                </a:cubicBezTo>
                <a:cubicBezTo>
                  <a:pt x="692370" y="567217"/>
                  <a:pt x="694322" y="559654"/>
                  <a:pt x="696517" y="552335"/>
                </a:cubicBezTo>
                <a:cubicBezTo>
                  <a:pt x="698469" y="545748"/>
                  <a:pt x="700421" y="538917"/>
                  <a:pt x="703592" y="535501"/>
                </a:cubicBezTo>
                <a:cubicBezTo>
                  <a:pt x="704324" y="534770"/>
                  <a:pt x="704812" y="534526"/>
                  <a:pt x="704812" y="534526"/>
                </a:cubicBezTo>
                <a:cubicBezTo>
                  <a:pt x="705788" y="534282"/>
                  <a:pt x="706764" y="535745"/>
                  <a:pt x="707496" y="536721"/>
                </a:cubicBezTo>
                <a:cubicBezTo>
                  <a:pt x="708960" y="538917"/>
                  <a:pt x="710667" y="541844"/>
                  <a:pt x="713839" y="542088"/>
                </a:cubicBezTo>
                <a:cubicBezTo>
                  <a:pt x="715791" y="542332"/>
                  <a:pt x="717986" y="541357"/>
                  <a:pt x="719938" y="539161"/>
                </a:cubicBezTo>
                <a:cubicBezTo>
                  <a:pt x="724573" y="534526"/>
                  <a:pt x="726525" y="526963"/>
                  <a:pt x="728721" y="519644"/>
                </a:cubicBezTo>
                <a:cubicBezTo>
                  <a:pt x="730672" y="513057"/>
                  <a:pt x="732624" y="506226"/>
                  <a:pt x="736040" y="502810"/>
                </a:cubicBezTo>
                <a:cubicBezTo>
                  <a:pt x="736771" y="502078"/>
                  <a:pt x="737259" y="501834"/>
                  <a:pt x="737259" y="501834"/>
                </a:cubicBezTo>
                <a:cubicBezTo>
                  <a:pt x="737747" y="502078"/>
                  <a:pt x="738723" y="503542"/>
                  <a:pt x="739211" y="504518"/>
                </a:cubicBezTo>
                <a:cubicBezTo>
                  <a:pt x="740675" y="506714"/>
                  <a:pt x="742383" y="509641"/>
                  <a:pt x="745798" y="509885"/>
                </a:cubicBezTo>
                <a:cubicBezTo>
                  <a:pt x="747750" y="510129"/>
                  <a:pt x="749946" y="509153"/>
                  <a:pt x="751897" y="506958"/>
                </a:cubicBezTo>
                <a:cubicBezTo>
                  <a:pt x="756533" y="502322"/>
                  <a:pt x="758484" y="494759"/>
                  <a:pt x="760680" y="487440"/>
                </a:cubicBezTo>
                <a:cubicBezTo>
                  <a:pt x="762632" y="480853"/>
                  <a:pt x="764583" y="474022"/>
                  <a:pt x="767999" y="470607"/>
                </a:cubicBezTo>
                <a:cubicBezTo>
                  <a:pt x="768731" y="469875"/>
                  <a:pt x="769219" y="469631"/>
                  <a:pt x="769219" y="469631"/>
                </a:cubicBezTo>
                <a:cubicBezTo>
                  <a:pt x="769707" y="469875"/>
                  <a:pt x="770682" y="471339"/>
                  <a:pt x="771170" y="472315"/>
                </a:cubicBezTo>
                <a:cubicBezTo>
                  <a:pt x="772634" y="474510"/>
                  <a:pt x="774342" y="477438"/>
                  <a:pt x="777513" y="477682"/>
                </a:cubicBezTo>
                <a:cubicBezTo>
                  <a:pt x="779465" y="477926"/>
                  <a:pt x="781661" y="476950"/>
                  <a:pt x="783613" y="474754"/>
                </a:cubicBezTo>
                <a:cubicBezTo>
                  <a:pt x="788248" y="470119"/>
                  <a:pt x="790200" y="462556"/>
                  <a:pt x="792395" y="455237"/>
                </a:cubicBezTo>
                <a:cubicBezTo>
                  <a:pt x="794347" y="448650"/>
                  <a:pt x="796299" y="441819"/>
                  <a:pt x="799470" y="438404"/>
                </a:cubicBezTo>
                <a:cubicBezTo>
                  <a:pt x="800202" y="437672"/>
                  <a:pt x="800690" y="437428"/>
                  <a:pt x="800690" y="437428"/>
                </a:cubicBezTo>
                <a:cubicBezTo>
                  <a:pt x="801178" y="437672"/>
                  <a:pt x="802154" y="439136"/>
                  <a:pt x="802642" y="440111"/>
                </a:cubicBezTo>
                <a:cubicBezTo>
                  <a:pt x="804106" y="442307"/>
                  <a:pt x="805813" y="445235"/>
                  <a:pt x="808985" y="445479"/>
                </a:cubicBezTo>
                <a:cubicBezTo>
                  <a:pt x="811181" y="445723"/>
                  <a:pt x="813132" y="444747"/>
                  <a:pt x="815084" y="442551"/>
                </a:cubicBezTo>
                <a:cubicBezTo>
                  <a:pt x="819719" y="437916"/>
                  <a:pt x="821671" y="430353"/>
                  <a:pt x="823867" y="423034"/>
                </a:cubicBezTo>
                <a:cubicBezTo>
                  <a:pt x="825818" y="416447"/>
                  <a:pt x="827526" y="409616"/>
                  <a:pt x="830942" y="406200"/>
                </a:cubicBezTo>
                <a:cubicBezTo>
                  <a:pt x="831673" y="405469"/>
                  <a:pt x="832161" y="405225"/>
                  <a:pt x="832161" y="405225"/>
                </a:cubicBezTo>
                <a:cubicBezTo>
                  <a:pt x="832649" y="405469"/>
                  <a:pt x="833625" y="406932"/>
                  <a:pt x="834113" y="407908"/>
                </a:cubicBezTo>
                <a:cubicBezTo>
                  <a:pt x="835577" y="410104"/>
                  <a:pt x="837285" y="413031"/>
                  <a:pt x="840456" y="413275"/>
                </a:cubicBezTo>
                <a:cubicBezTo>
                  <a:pt x="842164" y="413519"/>
                  <a:pt x="844604" y="412543"/>
                  <a:pt x="846555" y="410348"/>
                </a:cubicBezTo>
                <a:cubicBezTo>
                  <a:pt x="851191" y="405712"/>
                  <a:pt x="853142" y="398150"/>
                  <a:pt x="855338" y="390831"/>
                </a:cubicBezTo>
                <a:cubicBezTo>
                  <a:pt x="857290" y="384244"/>
                  <a:pt x="859241" y="377413"/>
                  <a:pt x="862657" y="373997"/>
                </a:cubicBezTo>
                <a:cubicBezTo>
                  <a:pt x="863389" y="373265"/>
                  <a:pt x="863877" y="373021"/>
                  <a:pt x="863877" y="373021"/>
                </a:cubicBezTo>
                <a:cubicBezTo>
                  <a:pt x="864365" y="373265"/>
                  <a:pt x="865341" y="374729"/>
                  <a:pt x="865829" y="375705"/>
                </a:cubicBezTo>
                <a:cubicBezTo>
                  <a:pt x="867292" y="377901"/>
                  <a:pt x="869000" y="380828"/>
                  <a:pt x="872415" y="381072"/>
                </a:cubicBezTo>
                <a:cubicBezTo>
                  <a:pt x="874367" y="381316"/>
                  <a:pt x="876563" y="380340"/>
                  <a:pt x="878515" y="378145"/>
                </a:cubicBezTo>
                <a:cubicBezTo>
                  <a:pt x="880466" y="376193"/>
                  <a:pt x="881930" y="373509"/>
                  <a:pt x="883150" y="370582"/>
                </a:cubicBezTo>
                <a:lnTo>
                  <a:pt x="883150" y="394490"/>
                </a:lnTo>
                <a:cubicBezTo>
                  <a:pt x="882662" y="396442"/>
                  <a:pt x="881930" y="398150"/>
                  <a:pt x="881442" y="400101"/>
                </a:cubicBezTo>
                <a:cubicBezTo>
                  <a:pt x="879490" y="406688"/>
                  <a:pt x="877539" y="413519"/>
                  <a:pt x="874367" y="416935"/>
                </a:cubicBezTo>
                <a:cubicBezTo>
                  <a:pt x="873635" y="417667"/>
                  <a:pt x="873147" y="417911"/>
                  <a:pt x="873147" y="417911"/>
                </a:cubicBezTo>
                <a:cubicBezTo>
                  <a:pt x="872659" y="417667"/>
                  <a:pt x="871684" y="416203"/>
                  <a:pt x="871196" y="415227"/>
                </a:cubicBezTo>
                <a:cubicBezTo>
                  <a:pt x="869732" y="413031"/>
                  <a:pt x="868024" y="410104"/>
                  <a:pt x="864853" y="409860"/>
                </a:cubicBezTo>
                <a:cubicBezTo>
                  <a:pt x="862657" y="409372"/>
                  <a:pt x="860705" y="410592"/>
                  <a:pt x="858754" y="412787"/>
                </a:cubicBezTo>
                <a:cubicBezTo>
                  <a:pt x="854118" y="417423"/>
                  <a:pt x="852166" y="424986"/>
                  <a:pt x="849971" y="432305"/>
                </a:cubicBezTo>
                <a:cubicBezTo>
                  <a:pt x="848019" y="438892"/>
                  <a:pt x="846067" y="445723"/>
                  <a:pt x="842896" y="449138"/>
                </a:cubicBezTo>
                <a:cubicBezTo>
                  <a:pt x="842164" y="449870"/>
                  <a:pt x="841676" y="450114"/>
                  <a:pt x="841676" y="450114"/>
                </a:cubicBezTo>
                <a:cubicBezTo>
                  <a:pt x="841188" y="449870"/>
                  <a:pt x="840212" y="448406"/>
                  <a:pt x="839724" y="447430"/>
                </a:cubicBezTo>
                <a:cubicBezTo>
                  <a:pt x="838261" y="445235"/>
                  <a:pt x="836553" y="442307"/>
                  <a:pt x="833137" y="442063"/>
                </a:cubicBezTo>
                <a:cubicBezTo>
                  <a:pt x="830942" y="441819"/>
                  <a:pt x="828990" y="442795"/>
                  <a:pt x="827038" y="444991"/>
                </a:cubicBezTo>
                <a:cubicBezTo>
                  <a:pt x="822403" y="449626"/>
                  <a:pt x="820451" y="457189"/>
                  <a:pt x="818255" y="464508"/>
                </a:cubicBezTo>
                <a:cubicBezTo>
                  <a:pt x="816304" y="471095"/>
                  <a:pt x="814352" y="477926"/>
                  <a:pt x="810937" y="481341"/>
                </a:cubicBezTo>
                <a:cubicBezTo>
                  <a:pt x="810205" y="482073"/>
                  <a:pt x="809717" y="482317"/>
                  <a:pt x="809717" y="482317"/>
                </a:cubicBezTo>
                <a:cubicBezTo>
                  <a:pt x="809229" y="482073"/>
                  <a:pt x="808253" y="480609"/>
                  <a:pt x="807765" y="479634"/>
                </a:cubicBezTo>
                <a:cubicBezTo>
                  <a:pt x="806301" y="477438"/>
                  <a:pt x="804593" y="474510"/>
                  <a:pt x="801178" y="474266"/>
                </a:cubicBezTo>
                <a:cubicBezTo>
                  <a:pt x="798982" y="473778"/>
                  <a:pt x="797031" y="474998"/>
                  <a:pt x="795079" y="477194"/>
                </a:cubicBezTo>
                <a:cubicBezTo>
                  <a:pt x="790444" y="481829"/>
                  <a:pt x="788492" y="489392"/>
                  <a:pt x="786296" y="496711"/>
                </a:cubicBezTo>
                <a:cubicBezTo>
                  <a:pt x="784345" y="503298"/>
                  <a:pt x="782393" y="510129"/>
                  <a:pt x="778977" y="513545"/>
                </a:cubicBezTo>
                <a:cubicBezTo>
                  <a:pt x="778245" y="514277"/>
                  <a:pt x="777757" y="514521"/>
                  <a:pt x="777757" y="514521"/>
                </a:cubicBezTo>
                <a:cubicBezTo>
                  <a:pt x="777270" y="514277"/>
                  <a:pt x="776294" y="512813"/>
                  <a:pt x="775806" y="511837"/>
                </a:cubicBezTo>
                <a:cubicBezTo>
                  <a:pt x="774342" y="509641"/>
                  <a:pt x="772634" y="506714"/>
                  <a:pt x="769463" y="506470"/>
                </a:cubicBezTo>
                <a:cubicBezTo>
                  <a:pt x="767511" y="506226"/>
                  <a:pt x="765315" y="507202"/>
                  <a:pt x="763364" y="509397"/>
                </a:cubicBezTo>
                <a:cubicBezTo>
                  <a:pt x="758728" y="514033"/>
                  <a:pt x="756777" y="521595"/>
                  <a:pt x="754581" y="528914"/>
                </a:cubicBezTo>
                <a:cubicBezTo>
                  <a:pt x="752629" y="535501"/>
                  <a:pt x="750677" y="542332"/>
                  <a:pt x="747506" y="545748"/>
                </a:cubicBezTo>
                <a:cubicBezTo>
                  <a:pt x="746774" y="546480"/>
                  <a:pt x="746286" y="546724"/>
                  <a:pt x="746286" y="546724"/>
                </a:cubicBezTo>
                <a:cubicBezTo>
                  <a:pt x="745798" y="546480"/>
                  <a:pt x="744822" y="545016"/>
                  <a:pt x="744334" y="544040"/>
                </a:cubicBezTo>
                <a:cubicBezTo>
                  <a:pt x="742871" y="541844"/>
                  <a:pt x="741163" y="538917"/>
                  <a:pt x="737991" y="538673"/>
                </a:cubicBezTo>
                <a:cubicBezTo>
                  <a:pt x="736040" y="538673"/>
                  <a:pt x="733844" y="539405"/>
                  <a:pt x="731892" y="541601"/>
                </a:cubicBezTo>
                <a:cubicBezTo>
                  <a:pt x="727257" y="546236"/>
                  <a:pt x="725305" y="553799"/>
                  <a:pt x="723109" y="561118"/>
                </a:cubicBezTo>
                <a:cubicBezTo>
                  <a:pt x="721158" y="567705"/>
                  <a:pt x="719450" y="574536"/>
                  <a:pt x="716035" y="577951"/>
                </a:cubicBezTo>
                <a:cubicBezTo>
                  <a:pt x="715303" y="578683"/>
                  <a:pt x="714815" y="578927"/>
                  <a:pt x="714815" y="578927"/>
                </a:cubicBezTo>
                <a:cubicBezTo>
                  <a:pt x="714327" y="578683"/>
                  <a:pt x="713351" y="577219"/>
                  <a:pt x="712863" y="576243"/>
                </a:cubicBezTo>
                <a:cubicBezTo>
                  <a:pt x="711399" y="574048"/>
                  <a:pt x="709691" y="571120"/>
                  <a:pt x="706276" y="570876"/>
                </a:cubicBezTo>
                <a:cubicBezTo>
                  <a:pt x="704080" y="570632"/>
                  <a:pt x="702129" y="571608"/>
                  <a:pt x="700177" y="573804"/>
                </a:cubicBezTo>
                <a:cubicBezTo>
                  <a:pt x="695542" y="578439"/>
                  <a:pt x="693590" y="586002"/>
                  <a:pt x="691394" y="593321"/>
                </a:cubicBezTo>
                <a:cubicBezTo>
                  <a:pt x="689442" y="599908"/>
                  <a:pt x="687491" y="606739"/>
                  <a:pt x="684075" y="610154"/>
                </a:cubicBezTo>
                <a:cubicBezTo>
                  <a:pt x="683343" y="610886"/>
                  <a:pt x="682855" y="611130"/>
                  <a:pt x="682855" y="611130"/>
                </a:cubicBezTo>
                <a:cubicBezTo>
                  <a:pt x="682367" y="610886"/>
                  <a:pt x="681392" y="609423"/>
                  <a:pt x="680904" y="608447"/>
                </a:cubicBezTo>
                <a:cubicBezTo>
                  <a:pt x="679440" y="606251"/>
                  <a:pt x="677732" y="603323"/>
                  <a:pt x="674317" y="603080"/>
                </a:cubicBezTo>
                <a:cubicBezTo>
                  <a:pt x="672365" y="602836"/>
                  <a:pt x="670169" y="603811"/>
                  <a:pt x="668218" y="606007"/>
                </a:cubicBezTo>
                <a:cubicBezTo>
                  <a:pt x="663582" y="610642"/>
                  <a:pt x="661631" y="618205"/>
                  <a:pt x="659435" y="625524"/>
                </a:cubicBezTo>
                <a:cubicBezTo>
                  <a:pt x="657483" y="632111"/>
                  <a:pt x="655531" y="638942"/>
                  <a:pt x="652116" y="642358"/>
                </a:cubicBezTo>
                <a:cubicBezTo>
                  <a:pt x="651384" y="643090"/>
                  <a:pt x="650896" y="643334"/>
                  <a:pt x="650896" y="643334"/>
                </a:cubicBezTo>
                <a:cubicBezTo>
                  <a:pt x="650408" y="643090"/>
                  <a:pt x="649432" y="641626"/>
                  <a:pt x="648944" y="640650"/>
                </a:cubicBezTo>
                <a:cubicBezTo>
                  <a:pt x="648456" y="640162"/>
                  <a:pt x="647969" y="639430"/>
                  <a:pt x="647481" y="638942"/>
                </a:cubicBezTo>
                <a:lnTo>
                  <a:pt x="647481" y="605519"/>
                </a:lnTo>
                <a:close/>
                <a:moveTo>
                  <a:pt x="884126" y="221763"/>
                </a:moveTo>
                <a:cubicBezTo>
                  <a:pt x="883638" y="223715"/>
                  <a:pt x="882906" y="225423"/>
                  <a:pt x="882418" y="227375"/>
                </a:cubicBezTo>
                <a:cubicBezTo>
                  <a:pt x="880466" y="233962"/>
                  <a:pt x="878515" y="240793"/>
                  <a:pt x="875343" y="244208"/>
                </a:cubicBezTo>
                <a:cubicBezTo>
                  <a:pt x="874611" y="244940"/>
                  <a:pt x="874123" y="245184"/>
                  <a:pt x="874123" y="245184"/>
                </a:cubicBezTo>
                <a:cubicBezTo>
                  <a:pt x="873635" y="244940"/>
                  <a:pt x="872659" y="243476"/>
                  <a:pt x="872172" y="242500"/>
                </a:cubicBezTo>
                <a:cubicBezTo>
                  <a:pt x="870708" y="240305"/>
                  <a:pt x="869000" y="237377"/>
                  <a:pt x="865829" y="237133"/>
                </a:cubicBezTo>
                <a:cubicBezTo>
                  <a:pt x="863633" y="236889"/>
                  <a:pt x="861681" y="237865"/>
                  <a:pt x="859729" y="240061"/>
                </a:cubicBezTo>
                <a:cubicBezTo>
                  <a:pt x="855094" y="244696"/>
                  <a:pt x="853142" y="252259"/>
                  <a:pt x="850947" y="259578"/>
                </a:cubicBezTo>
                <a:cubicBezTo>
                  <a:pt x="848995" y="266165"/>
                  <a:pt x="847287" y="272996"/>
                  <a:pt x="843872" y="276411"/>
                </a:cubicBezTo>
                <a:cubicBezTo>
                  <a:pt x="843140" y="277143"/>
                  <a:pt x="842652" y="277387"/>
                  <a:pt x="842652" y="277387"/>
                </a:cubicBezTo>
                <a:cubicBezTo>
                  <a:pt x="842164" y="277143"/>
                  <a:pt x="841188" y="275680"/>
                  <a:pt x="840700" y="274704"/>
                </a:cubicBezTo>
                <a:cubicBezTo>
                  <a:pt x="839236" y="272508"/>
                  <a:pt x="837529" y="269580"/>
                  <a:pt x="834113" y="269336"/>
                </a:cubicBezTo>
                <a:cubicBezTo>
                  <a:pt x="831917" y="269093"/>
                  <a:pt x="829966" y="270068"/>
                  <a:pt x="828014" y="272264"/>
                </a:cubicBezTo>
                <a:cubicBezTo>
                  <a:pt x="823379" y="276899"/>
                  <a:pt x="821427" y="284462"/>
                  <a:pt x="819231" y="291781"/>
                </a:cubicBezTo>
                <a:cubicBezTo>
                  <a:pt x="817280" y="298368"/>
                  <a:pt x="815328" y="305199"/>
                  <a:pt x="811912" y="308615"/>
                </a:cubicBezTo>
                <a:cubicBezTo>
                  <a:pt x="811181" y="309347"/>
                  <a:pt x="810693" y="309591"/>
                  <a:pt x="810693" y="309591"/>
                </a:cubicBezTo>
                <a:cubicBezTo>
                  <a:pt x="810205" y="309347"/>
                  <a:pt x="809229" y="307883"/>
                  <a:pt x="808741" y="306907"/>
                </a:cubicBezTo>
                <a:cubicBezTo>
                  <a:pt x="807277" y="304711"/>
                  <a:pt x="805569" y="301784"/>
                  <a:pt x="802154" y="301540"/>
                </a:cubicBezTo>
                <a:cubicBezTo>
                  <a:pt x="799958" y="301296"/>
                  <a:pt x="798006" y="302272"/>
                  <a:pt x="796055" y="304467"/>
                </a:cubicBezTo>
                <a:cubicBezTo>
                  <a:pt x="791419" y="309103"/>
                  <a:pt x="789468" y="316666"/>
                  <a:pt x="787272" y="323984"/>
                </a:cubicBezTo>
                <a:cubicBezTo>
                  <a:pt x="785320" y="330572"/>
                  <a:pt x="783369" y="337402"/>
                  <a:pt x="779953" y="340818"/>
                </a:cubicBezTo>
                <a:cubicBezTo>
                  <a:pt x="779221" y="341550"/>
                  <a:pt x="778733" y="341794"/>
                  <a:pt x="778733" y="341794"/>
                </a:cubicBezTo>
                <a:cubicBezTo>
                  <a:pt x="778245" y="341550"/>
                  <a:pt x="777270" y="340086"/>
                  <a:pt x="776782" y="339110"/>
                </a:cubicBezTo>
                <a:cubicBezTo>
                  <a:pt x="775318" y="336915"/>
                  <a:pt x="773610" y="333987"/>
                  <a:pt x="770439" y="333743"/>
                </a:cubicBezTo>
                <a:cubicBezTo>
                  <a:pt x="768487" y="333499"/>
                  <a:pt x="766291" y="334475"/>
                  <a:pt x="764339" y="336671"/>
                </a:cubicBezTo>
                <a:cubicBezTo>
                  <a:pt x="759704" y="341306"/>
                  <a:pt x="757752" y="348869"/>
                  <a:pt x="755557" y="356188"/>
                </a:cubicBezTo>
                <a:cubicBezTo>
                  <a:pt x="753605" y="362775"/>
                  <a:pt x="751897" y="369606"/>
                  <a:pt x="748482" y="373021"/>
                </a:cubicBezTo>
                <a:cubicBezTo>
                  <a:pt x="747750" y="373753"/>
                  <a:pt x="747262" y="373997"/>
                  <a:pt x="747262" y="373997"/>
                </a:cubicBezTo>
                <a:cubicBezTo>
                  <a:pt x="746774" y="373753"/>
                  <a:pt x="745798" y="372289"/>
                  <a:pt x="745310" y="371314"/>
                </a:cubicBezTo>
                <a:cubicBezTo>
                  <a:pt x="743846" y="369118"/>
                  <a:pt x="742139" y="366190"/>
                  <a:pt x="738967" y="365946"/>
                </a:cubicBezTo>
                <a:cubicBezTo>
                  <a:pt x="736771" y="365702"/>
                  <a:pt x="734820" y="366678"/>
                  <a:pt x="732868" y="368874"/>
                </a:cubicBezTo>
                <a:cubicBezTo>
                  <a:pt x="728233" y="373509"/>
                  <a:pt x="726281" y="381072"/>
                  <a:pt x="724085" y="388391"/>
                </a:cubicBezTo>
                <a:cubicBezTo>
                  <a:pt x="722134" y="394978"/>
                  <a:pt x="720182" y="401809"/>
                  <a:pt x="717010" y="405225"/>
                </a:cubicBezTo>
                <a:cubicBezTo>
                  <a:pt x="716279" y="405956"/>
                  <a:pt x="715791" y="406200"/>
                  <a:pt x="715791" y="406200"/>
                </a:cubicBezTo>
                <a:cubicBezTo>
                  <a:pt x="715303" y="405956"/>
                  <a:pt x="714327" y="404493"/>
                  <a:pt x="713839" y="403517"/>
                </a:cubicBezTo>
                <a:cubicBezTo>
                  <a:pt x="712375" y="401321"/>
                  <a:pt x="710667" y="398394"/>
                  <a:pt x="707252" y="398150"/>
                </a:cubicBezTo>
                <a:cubicBezTo>
                  <a:pt x="705056" y="397906"/>
                  <a:pt x="703104" y="398881"/>
                  <a:pt x="701153" y="401077"/>
                </a:cubicBezTo>
                <a:cubicBezTo>
                  <a:pt x="696517" y="405712"/>
                  <a:pt x="694566" y="413275"/>
                  <a:pt x="692370" y="420594"/>
                </a:cubicBezTo>
                <a:cubicBezTo>
                  <a:pt x="690418" y="427181"/>
                  <a:pt x="688467" y="434012"/>
                  <a:pt x="685051" y="437428"/>
                </a:cubicBezTo>
                <a:cubicBezTo>
                  <a:pt x="683099" y="439136"/>
                  <a:pt x="682611" y="439380"/>
                  <a:pt x="682611" y="439380"/>
                </a:cubicBezTo>
                <a:cubicBezTo>
                  <a:pt x="682124" y="439136"/>
                  <a:pt x="681148" y="437672"/>
                  <a:pt x="680660" y="436696"/>
                </a:cubicBezTo>
                <a:cubicBezTo>
                  <a:pt x="679196" y="434500"/>
                  <a:pt x="677488" y="431573"/>
                  <a:pt x="674073" y="431329"/>
                </a:cubicBezTo>
                <a:cubicBezTo>
                  <a:pt x="672121" y="431085"/>
                  <a:pt x="669925" y="432061"/>
                  <a:pt x="667974" y="434256"/>
                </a:cubicBezTo>
                <a:cubicBezTo>
                  <a:pt x="663338" y="438892"/>
                  <a:pt x="661387" y="446454"/>
                  <a:pt x="659191" y="453773"/>
                </a:cubicBezTo>
                <a:cubicBezTo>
                  <a:pt x="657239" y="460360"/>
                  <a:pt x="655287" y="467191"/>
                  <a:pt x="651872" y="470607"/>
                </a:cubicBezTo>
                <a:cubicBezTo>
                  <a:pt x="651140" y="471339"/>
                  <a:pt x="650652" y="471583"/>
                  <a:pt x="650652" y="471583"/>
                </a:cubicBezTo>
                <a:cubicBezTo>
                  <a:pt x="650164" y="471339"/>
                  <a:pt x="649188" y="469875"/>
                  <a:pt x="648700" y="468899"/>
                </a:cubicBezTo>
                <a:cubicBezTo>
                  <a:pt x="648213" y="468411"/>
                  <a:pt x="647725" y="467679"/>
                  <a:pt x="647237" y="467191"/>
                </a:cubicBezTo>
                <a:lnTo>
                  <a:pt x="647237" y="434744"/>
                </a:lnTo>
                <a:lnTo>
                  <a:pt x="883882" y="198099"/>
                </a:lnTo>
                <a:lnTo>
                  <a:pt x="883882" y="221763"/>
                </a:lnTo>
                <a:close/>
                <a:moveTo>
                  <a:pt x="18297" y="646017"/>
                </a:moveTo>
                <a:cubicBezTo>
                  <a:pt x="21469" y="647725"/>
                  <a:pt x="23908" y="650165"/>
                  <a:pt x="26592" y="652848"/>
                </a:cubicBezTo>
                <a:cubicBezTo>
                  <a:pt x="31715" y="657971"/>
                  <a:pt x="37327" y="663827"/>
                  <a:pt x="48549" y="663827"/>
                </a:cubicBezTo>
                <a:cubicBezTo>
                  <a:pt x="59771" y="663827"/>
                  <a:pt x="65382" y="657971"/>
                  <a:pt x="70506" y="652848"/>
                </a:cubicBezTo>
                <a:cubicBezTo>
                  <a:pt x="75385" y="647969"/>
                  <a:pt x="79532" y="643578"/>
                  <a:pt x="88071" y="643578"/>
                </a:cubicBezTo>
                <a:cubicBezTo>
                  <a:pt x="96610" y="643578"/>
                  <a:pt x="100757" y="647725"/>
                  <a:pt x="105636" y="652848"/>
                </a:cubicBezTo>
                <a:cubicBezTo>
                  <a:pt x="110760" y="657971"/>
                  <a:pt x="116371" y="663827"/>
                  <a:pt x="127593" y="663827"/>
                </a:cubicBezTo>
                <a:cubicBezTo>
                  <a:pt x="138816" y="663827"/>
                  <a:pt x="144427" y="657971"/>
                  <a:pt x="149550" y="652848"/>
                </a:cubicBezTo>
                <a:cubicBezTo>
                  <a:pt x="154429" y="647969"/>
                  <a:pt x="158577" y="643578"/>
                  <a:pt x="167115" y="643578"/>
                </a:cubicBezTo>
                <a:cubicBezTo>
                  <a:pt x="175654" y="643578"/>
                  <a:pt x="179802" y="647725"/>
                  <a:pt x="184681" y="652848"/>
                </a:cubicBezTo>
                <a:cubicBezTo>
                  <a:pt x="189804" y="657971"/>
                  <a:pt x="195415" y="663827"/>
                  <a:pt x="206638" y="663827"/>
                </a:cubicBezTo>
                <a:cubicBezTo>
                  <a:pt x="217860" y="663827"/>
                  <a:pt x="223471" y="657971"/>
                  <a:pt x="228594" y="652848"/>
                </a:cubicBezTo>
                <a:cubicBezTo>
                  <a:pt x="233474" y="647969"/>
                  <a:pt x="237621" y="643578"/>
                  <a:pt x="246160" y="643578"/>
                </a:cubicBezTo>
                <a:cubicBezTo>
                  <a:pt x="254698" y="643578"/>
                  <a:pt x="258846" y="647725"/>
                  <a:pt x="263725" y="652848"/>
                </a:cubicBezTo>
                <a:cubicBezTo>
                  <a:pt x="268848" y="657971"/>
                  <a:pt x="274460" y="663827"/>
                  <a:pt x="285682" y="663827"/>
                </a:cubicBezTo>
                <a:cubicBezTo>
                  <a:pt x="296904" y="663827"/>
                  <a:pt x="302515" y="657971"/>
                  <a:pt x="307639" y="652848"/>
                </a:cubicBezTo>
                <a:cubicBezTo>
                  <a:pt x="312518" y="647969"/>
                  <a:pt x="316665" y="643578"/>
                  <a:pt x="325204" y="643578"/>
                </a:cubicBezTo>
                <a:cubicBezTo>
                  <a:pt x="333743" y="643578"/>
                  <a:pt x="337890" y="647725"/>
                  <a:pt x="342770" y="652848"/>
                </a:cubicBezTo>
                <a:cubicBezTo>
                  <a:pt x="347893" y="657971"/>
                  <a:pt x="353504" y="663827"/>
                  <a:pt x="364726" y="663827"/>
                </a:cubicBezTo>
                <a:cubicBezTo>
                  <a:pt x="375949" y="663827"/>
                  <a:pt x="381560" y="657971"/>
                  <a:pt x="386683" y="652848"/>
                </a:cubicBezTo>
                <a:cubicBezTo>
                  <a:pt x="391562" y="647969"/>
                  <a:pt x="395710" y="643578"/>
                  <a:pt x="404248" y="643578"/>
                </a:cubicBezTo>
                <a:cubicBezTo>
                  <a:pt x="412787" y="643578"/>
                  <a:pt x="416935" y="647725"/>
                  <a:pt x="421814" y="652848"/>
                </a:cubicBezTo>
                <a:cubicBezTo>
                  <a:pt x="426937" y="657971"/>
                  <a:pt x="432548" y="663827"/>
                  <a:pt x="443771" y="663827"/>
                </a:cubicBezTo>
                <a:cubicBezTo>
                  <a:pt x="454993" y="663827"/>
                  <a:pt x="460604" y="657971"/>
                  <a:pt x="465727" y="652848"/>
                </a:cubicBezTo>
                <a:cubicBezTo>
                  <a:pt x="470607" y="647969"/>
                  <a:pt x="474754" y="643578"/>
                  <a:pt x="483293" y="643578"/>
                </a:cubicBezTo>
                <a:cubicBezTo>
                  <a:pt x="491832" y="643578"/>
                  <a:pt x="495979" y="647725"/>
                  <a:pt x="500858" y="652848"/>
                </a:cubicBezTo>
                <a:cubicBezTo>
                  <a:pt x="505981" y="657971"/>
                  <a:pt x="511593" y="663827"/>
                  <a:pt x="522815" y="663827"/>
                </a:cubicBezTo>
                <a:cubicBezTo>
                  <a:pt x="534037" y="663827"/>
                  <a:pt x="539649" y="657971"/>
                  <a:pt x="544772" y="652848"/>
                </a:cubicBezTo>
                <a:cubicBezTo>
                  <a:pt x="549651" y="647969"/>
                  <a:pt x="553798" y="643578"/>
                  <a:pt x="562337" y="643578"/>
                </a:cubicBezTo>
                <a:cubicBezTo>
                  <a:pt x="570876" y="643578"/>
                  <a:pt x="575023" y="647725"/>
                  <a:pt x="579903" y="652848"/>
                </a:cubicBezTo>
                <a:cubicBezTo>
                  <a:pt x="585026" y="657971"/>
                  <a:pt x="590637" y="663827"/>
                  <a:pt x="601859" y="663827"/>
                </a:cubicBezTo>
                <a:cubicBezTo>
                  <a:pt x="613082" y="663827"/>
                  <a:pt x="618693" y="657971"/>
                  <a:pt x="623816" y="652848"/>
                </a:cubicBezTo>
                <a:cubicBezTo>
                  <a:pt x="626500" y="650165"/>
                  <a:pt x="628939" y="647725"/>
                  <a:pt x="632111" y="646017"/>
                </a:cubicBezTo>
                <a:lnTo>
                  <a:pt x="632111" y="682368"/>
                </a:lnTo>
                <a:cubicBezTo>
                  <a:pt x="626744" y="684564"/>
                  <a:pt x="622840" y="688223"/>
                  <a:pt x="619425" y="691639"/>
                </a:cubicBezTo>
                <a:cubicBezTo>
                  <a:pt x="614545" y="696518"/>
                  <a:pt x="610398" y="700909"/>
                  <a:pt x="601859" y="700909"/>
                </a:cubicBezTo>
                <a:cubicBezTo>
                  <a:pt x="593321" y="700909"/>
                  <a:pt x="589173" y="696762"/>
                  <a:pt x="584294" y="691639"/>
                </a:cubicBezTo>
                <a:cubicBezTo>
                  <a:pt x="579171" y="686515"/>
                  <a:pt x="573560" y="680660"/>
                  <a:pt x="562337" y="680660"/>
                </a:cubicBezTo>
                <a:cubicBezTo>
                  <a:pt x="551115" y="680660"/>
                  <a:pt x="545504" y="686515"/>
                  <a:pt x="540380" y="691639"/>
                </a:cubicBezTo>
                <a:cubicBezTo>
                  <a:pt x="535501" y="696518"/>
                  <a:pt x="531354" y="700909"/>
                  <a:pt x="522815" y="700909"/>
                </a:cubicBezTo>
                <a:cubicBezTo>
                  <a:pt x="514276" y="700909"/>
                  <a:pt x="510129" y="696762"/>
                  <a:pt x="505250" y="691639"/>
                </a:cubicBezTo>
                <a:cubicBezTo>
                  <a:pt x="500126" y="686515"/>
                  <a:pt x="494515" y="680660"/>
                  <a:pt x="483293" y="680660"/>
                </a:cubicBezTo>
                <a:cubicBezTo>
                  <a:pt x="472070" y="680660"/>
                  <a:pt x="466459" y="686515"/>
                  <a:pt x="461336" y="691639"/>
                </a:cubicBezTo>
                <a:cubicBezTo>
                  <a:pt x="456457" y="696518"/>
                  <a:pt x="452309" y="700909"/>
                  <a:pt x="443771" y="700909"/>
                </a:cubicBezTo>
                <a:cubicBezTo>
                  <a:pt x="435232" y="700909"/>
                  <a:pt x="431085" y="696762"/>
                  <a:pt x="426205" y="691639"/>
                </a:cubicBezTo>
                <a:cubicBezTo>
                  <a:pt x="421082" y="686515"/>
                  <a:pt x="415471" y="680660"/>
                  <a:pt x="404248" y="680660"/>
                </a:cubicBezTo>
                <a:cubicBezTo>
                  <a:pt x="393026" y="680660"/>
                  <a:pt x="387415" y="686515"/>
                  <a:pt x="382292" y="691639"/>
                </a:cubicBezTo>
                <a:cubicBezTo>
                  <a:pt x="377412" y="696518"/>
                  <a:pt x="373265" y="700909"/>
                  <a:pt x="364726" y="700909"/>
                </a:cubicBezTo>
                <a:cubicBezTo>
                  <a:pt x="356188" y="700909"/>
                  <a:pt x="352040" y="696762"/>
                  <a:pt x="347161" y="691639"/>
                </a:cubicBezTo>
                <a:cubicBezTo>
                  <a:pt x="342038" y="686515"/>
                  <a:pt x="336426" y="680660"/>
                  <a:pt x="325204" y="680660"/>
                </a:cubicBezTo>
                <a:cubicBezTo>
                  <a:pt x="313982" y="680660"/>
                  <a:pt x="308371" y="686515"/>
                  <a:pt x="303247" y="691639"/>
                </a:cubicBezTo>
                <a:cubicBezTo>
                  <a:pt x="298368" y="696518"/>
                  <a:pt x="294221" y="700909"/>
                  <a:pt x="285682" y="700909"/>
                </a:cubicBezTo>
                <a:cubicBezTo>
                  <a:pt x="277143" y="700909"/>
                  <a:pt x="272996" y="696762"/>
                  <a:pt x="268117" y="691639"/>
                </a:cubicBezTo>
                <a:cubicBezTo>
                  <a:pt x="262993" y="686515"/>
                  <a:pt x="257382" y="680660"/>
                  <a:pt x="246160" y="680660"/>
                </a:cubicBezTo>
                <a:cubicBezTo>
                  <a:pt x="234937" y="680660"/>
                  <a:pt x="229326" y="686515"/>
                  <a:pt x="224203" y="691639"/>
                </a:cubicBezTo>
                <a:cubicBezTo>
                  <a:pt x="219324" y="696518"/>
                  <a:pt x="215176" y="700909"/>
                  <a:pt x="206638" y="700909"/>
                </a:cubicBezTo>
                <a:cubicBezTo>
                  <a:pt x="198099" y="700909"/>
                  <a:pt x="193951" y="696762"/>
                  <a:pt x="189072" y="691639"/>
                </a:cubicBezTo>
                <a:cubicBezTo>
                  <a:pt x="183949" y="686515"/>
                  <a:pt x="178338" y="680660"/>
                  <a:pt x="167115" y="680660"/>
                </a:cubicBezTo>
                <a:cubicBezTo>
                  <a:pt x="155893" y="680660"/>
                  <a:pt x="150282" y="686515"/>
                  <a:pt x="145159" y="691639"/>
                </a:cubicBezTo>
                <a:cubicBezTo>
                  <a:pt x="140279" y="696518"/>
                  <a:pt x="136132" y="700909"/>
                  <a:pt x="127593" y="700909"/>
                </a:cubicBezTo>
                <a:cubicBezTo>
                  <a:pt x="119054" y="700909"/>
                  <a:pt x="114907" y="696762"/>
                  <a:pt x="110028" y="691639"/>
                </a:cubicBezTo>
                <a:cubicBezTo>
                  <a:pt x="104905" y="686515"/>
                  <a:pt x="99293" y="680660"/>
                  <a:pt x="88071" y="680660"/>
                </a:cubicBezTo>
                <a:cubicBezTo>
                  <a:pt x="76849" y="680660"/>
                  <a:pt x="71238" y="686515"/>
                  <a:pt x="66114" y="691639"/>
                </a:cubicBezTo>
                <a:cubicBezTo>
                  <a:pt x="61235" y="696518"/>
                  <a:pt x="57088" y="700909"/>
                  <a:pt x="48549" y="700909"/>
                </a:cubicBezTo>
                <a:cubicBezTo>
                  <a:pt x="40010" y="700909"/>
                  <a:pt x="35863" y="696762"/>
                  <a:pt x="30983" y="691639"/>
                </a:cubicBezTo>
                <a:cubicBezTo>
                  <a:pt x="27568" y="688223"/>
                  <a:pt x="23665" y="684564"/>
                  <a:pt x="18297" y="682368"/>
                </a:cubicBezTo>
                <a:lnTo>
                  <a:pt x="18297" y="646017"/>
                </a:lnTo>
                <a:close/>
                <a:moveTo>
                  <a:pt x="647481" y="648457"/>
                </a:moveTo>
                <a:cubicBezTo>
                  <a:pt x="648213" y="648945"/>
                  <a:pt x="649188" y="649677"/>
                  <a:pt x="650164" y="649921"/>
                </a:cubicBezTo>
                <a:cubicBezTo>
                  <a:pt x="650408" y="649921"/>
                  <a:pt x="650652" y="649921"/>
                  <a:pt x="650652" y="649921"/>
                </a:cubicBezTo>
                <a:cubicBezTo>
                  <a:pt x="652604" y="649921"/>
                  <a:pt x="654312" y="648945"/>
                  <a:pt x="656263" y="646993"/>
                </a:cubicBezTo>
                <a:cubicBezTo>
                  <a:pt x="660899" y="642358"/>
                  <a:pt x="662850" y="634795"/>
                  <a:pt x="665046" y="627476"/>
                </a:cubicBezTo>
                <a:cubicBezTo>
                  <a:pt x="666998" y="620889"/>
                  <a:pt x="668705" y="614058"/>
                  <a:pt x="672121" y="610642"/>
                </a:cubicBezTo>
                <a:cubicBezTo>
                  <a:pt x="672853" y="609911"/>
                  <a:pt x="673341" y="609667"/>
                  <a:pt x="673341" y="609667"/>
                </a:cubicBezTo>
                <a:cubicBezTo>
                  <a:pt x="673829" y="609911"/>
                  <a:pt x="674805" y="611374"/>
                  <a:pt x="675293" y="612350"/>
                </a:cubicBezTo>
                <a:cubicBezTo>
                  <a:pt x="676756" y="614546"/>
                  <a:pt x="678464" y="617473"/>
                  <a:pt x="681636" y="617717"/>
                </a:cubicBezTo>
                <a:cubicBezTo>
                  <a:pt x="683831" y="617961"/>
                  <a:pt x="685783" y="616985"/>
                  <a:pt x="687735" y="614790"/>
                </a:cubicBezTo>
                <a:cubicBezTo>
                  <a:pt x="692370" y="610154"/>
                  <a:pt x="694322" y="602592"/>
                  <a:pt x="696517" y="595273"/>
                </a:cubicBezTo>
                <a:cubicBezTo>
                  <a:pt x="698469" y="588686"/>
                  <a:pt x="700421" y="581855"/>
                  <a:pt x="703592" y="578439"/>
                </a:cubicBezTo>
                <a:cubicBezTo>
                  <a:pt x="704324" y="577707"/>
                  <a:pt x="704812" y="577463"/>
                  <a:pt x="704812" y="577463"/>
                </a:cubicBezTo>
                <a:cubicBezTo>
                  <a:pt x="705300" y="577707"/>
                  <a:pt x="706276" y="579171"/>
                  <a:pt x="706764" y="580147"/>
                </a:cubicBezTo>
                <a:cubicBezTo>
                  <a:pt x="708228" y="582343"/>
                  <a:pt x="709935" y="585270"/>
                  <a:pt x="713107" y="585514"/>
                </a:cubicBezTo>
                <a:cubicBezTo>
                  <a:pt x="714815" y="585758"/>
                  <a:pt x="717254" y="584782"/>
                  <a:pt x="719206" y="582587"/>
                </a:cubicBezTo>
                <a:cubicBezTo>
                  <a:pt x="723841" y="577951"/>
                  <a:pt x="725793" y="570388"/>
                  <a:pt x="727989" y="563069"/>
                </a:cubicBezTo>
                <a:cubicBezTo>
                  <a:pt x="729940" y="556482"/>
                  <a:pt x="731892" y="549651"/>
                  <a:pt x="735308" y="546236"/>
                </a:cubicBezTo>
                <a:cubicBezTo>
                  <a:pt x="736040" y="545504"/>
                  <a:pt x="736528" y="545260"/>
                  <a:pt x="736528" y="545260"/>
                </a:cubicBezTo>
                <a:cubicBezTo>
                  <a:pt x="737015" y="545504"/>
                  <a:pt x="737991" y="546968"/>
                  <a:pt x="738479" y="547944"/>
                </a:cubicBezTo>
                <a:cubicBezTo>
                  <a:pt x="739943" y="550139"/>
                  <a:pt x="741651" y="553067"/>
                  <a:pt x="745066" y="553311"/>
                </a:cubicBezTo>
                <a:cubicBezTo>
                  <a:pt x="747018" y="553555"/>
                  <a:pt x="749214" y="552579"/>
                  <a:pt x="751165" y="550383"/>
                </a:cubicBezTo>
                <a:cubicBezTo>
                  <a:pt x="755801" y="545748"/>
                  <a:pt x="757752" y="538185"/>
                  <a:pt x="759948" y="530866"/>
                </a:cubicBezTo>
                <a:cubicBezTo>
                  <a:pt x="761900" y="524279"/>
                  <a:pt x="763851" y="517448"/>
                  <a:pt x="767267" y="514033"/>
                </a:cubicBezTo>
                <a:cubicBezTo>
                  <a:pt x="767999" y="513301"/>
                  <a:pt x="768487" y="513057"/>
                  <a:pt x="768487" y="513057"/>
                </a:cubicBezTo>
                <a:cubicBezTo>
                  <a:pt x="768975" y="513301"/>
                  <a:pt x="769951" y="514764"/>
                  <a:pt x="770439" y="515740"/>
                </a:cubicBezTo>
                <a:cubicBezTo>
                  <a:pt x="771902" y="517936"/>
                  <a:pt x="773610" y="520864"/>
                  <a:pt x="776782" y="521108"/>
                </a:cubicBezTo>
                <a:cubicBezTo>
                  <a:pt x="778733" y="521352"/>
                  <a:pt x="780929" y="520376"/>
                  <a:pt x="782881" y="518180"/>
                </a:cubicBezTo>
                <a:cubicBezTo>
                  <a:pt x="787516" y="513545"/>
                  <a:pt x="789468" y="505982"/>
                  <a:pt x="791663" y="498663"/>
                </a:cubicBezTo>
                <a:cubicBezTo>
                  <a:pt x="793615" y="492076"/>
                  <a:pt x="795567" y="485245"/>
                  <a:pt x="798738" y="481829"/>
                </a:cubicBezTo>
                <a:cubicBezTo>
                  <a:pt x="799470" y="481097"/>
                  <a:pt x="799958" y="480853"/>
                  <a:pt x="799958" y="480853"/>
                </a:cubicBezTo>
                <a:cubicBezTo>
                  <a:pt x="800446" y="481097"/>
                  <a:pt x="801422" y="482561"/>
                  <a:pt x="801910" y="483537"/>
                </a:cubicBezTo>
                <a:cubicBezTo>
                  <a:pt x="803374" y="485733"/>
                  <a:pt x="805081" y="488660"/>
                  <a:pt x="808253" y="488904"/>
                </a:cubicBezTo>
                <a:cubicBezTo>
                  <a:pt x="809961" y="489148"/>
                  <a:pt x="812400" y="488172"/>
                  <a:pt x="814352" y="485977"/>
                </a:cubicBezTo>
                <a:cubicBezTo>
                  <a:pt x="818987" y="481341"/>
                  <a:pt x="820939" y="473778"/>
                  <a:pt x="823135" y="466460"/>
                </a:cubicBezTo>
                <a:cubicBezTo>
                  <a:pt x="825086" y="459873"/>
                  <a:pt x="827038" y="453042"/>
                  <a:pt x="830210" y="449626"/>
                </a:cubicBezTo>
                <a:cubicBezTo>
                  <a:pt x="830942" y="448894"/>
                  <a:pt x="831430" y="448650"/>
                  <a:pt x="831430" y="448650"/>
                </a:cubicBezTo>
                <a:cubicBezTo>
                  <a:pt x="831917" y="448894"/>
                  <a:pt x="832893" y="450358"/>
                  <a:pt x="833381" y="451334"/>
                </a:cubicBezTo>
                <a:cubicBezTo>
                  <a:pt x="834845" y="453529"/>
                  <a:pt x="836553" y="456457"/>
                  <a:pt x="839724" y="456701"/>
                </a:cubicBezTo>
                <a:cubicBezTo>
                  <a:pt x="841920" y="456945"/>
                  <a:pt x="843872" y="455969"/>
                  <a:pt x="845823" y="453773"/>
                </a:cubicBezTo>
                <a:cubicBezTo>
                  <a:pt x="850459" y="449138"/>
                  <a:pt x="852410" y="441575"/>
                  <a:pt x="854606" y="434256"/>
                </a:cubicBezTo>
                <a:cubicBezTo>
                  <a:pt x="856558" y="427669"/>
                  <a:pt x="858510" y="420838"/>
                  <a:pt x="861925" y="417423"/>
                </a:cubicBezTo>
                <a:cubicBezTo>
                  <a:pt x="862657" y="416691"/>
                  <a:pt x="863145" y="416447"/>
                  <a:pt x="863145" y="416447"/>
                </a:cubicBezTo>
                <a:cubicBezTo>
                  <a:pt x="863633" y="416691"/>
                  <a:pt x="864609" y="418155"/>
                  <a:pt x="865097" y="419131"/>
                </a:cubicBezTo>
                <a:cubicBezTo>
                  <a:pt x="866560" y="421326"/>
                  <a:pt x="868268" y="424254"/>
                  <a:pt x="871684" y="424498"/>
                </a:cubicBezTo>
                <a:cubicBezTo>
                  <a:pt x="873635" y="424742"/>
                  <a:pt x="875831" y="423766"/>
                  <a:pt x="877783" y="421570"/>
                </a:cubicBezTo>
                <a:cubicBezTo>
                  <a:pt x="879734" y="419618"/>
                  <a:pt x="881198" y="416691"/>
                  <a:pt x="882418" y="414007"/>
                </a:cubicBezTo>
                <a:lnTo>
                  <a:pt x="882418" y="437916"/>
                </a:lnTo>
                <a:cubicBezTo>
                  <a:pt x="881930" y="439867"/>
                  <a:pt x="881198" y="441575"/>
                  <a:pt x="880710" y="443527"/>
                </a:cubicBezTo>
                <a:cubicBezTo>
                  <a:pt x="878759" y="450114"/>
                  <a:pt x="876807" y="456945"/>
                  <a:pt x="873635" y="460360"/>
                </a:cubicBezTo>
                <a:cubicBezTo>
                  <a:pt x="872903" y="461092"/>
                  <a:pt x="872415" y="461336"/>
                  <a:pt x="872415" y="461336"/>
                </a:cubicBezTo>
                <a:cubicBezTo>
                  <a:pt x="871928" y="461092"/>
                  <a:pt x="870952" y="459629"/>
                  <a:pt x="870464" y="458653"/>
                </a:cubicBezTo>
                <a:cubicBezTo>
                  <a:pt x="869000" y="456457"/>
                  <a:pt x="867292" y="453529"/>
                  <a:pt x="864121" y="453285"/>
                </a:cubicBezTo>
                <a:cubicBezTo>
                  <a:pt x="861925" y="452798"/>
                  <a:pt x="859973" y="454017"/>
                  <a:pt x="858022" y="456213"/>
                </a:cubicBezTo>
                <a:cubicBezTo>
                  <a:pt x="853386" y="460848"/>
                  <a:pt x="851435" y="468411"/>
                  <a:pt x="849239" y="475730"/>
                </a:cubicBezTo>
                <a:cubicBezTo>
                  <a:pt x="847287" y="482317"/>
                  <a:pt x="845336" y="489148"/>
                  <a:pt x="842164" y="492564"/>
                </a:cubicBezTo>
                <a:cubicBezTo>
                  <a:pt x="841432" y="493296"/>
                  <a:pt x="840944" y="493540"/>
                  <a:pt x="840944" y="493540"/>
                </a:cubicBezTo>
                <a:cubicBezTo>
                  <a:pt x="840456" y="493296"/>
                  <a:pt x="839480" y="491832"/>
                  <a:pt x="838992" y="490856"/>
                </a:cubicBezTo>
                <a:cubicBezTo>
                  <a:pt x="837529" y="488660"/>
                  <a:pt x="835821" y="485733"/>
                  <a:pt x="832405" y="485489"/>
                </a:cubicBezTo>
                <a:cubicBezTo>
                  <a:pt x="830210" y="485245"/>
                  <a:pt x="828258" y="486221"/>
                  <a:pt x="826306" y="488416"/>
                </a:cubicBezTo>
                <a:cubicBezTo>
                  <a:pt x="821671" y="493052"/>
                  <a:pt x="819719" y="500615"/>
                  <a:pt x="817524" y="507933"/>
                </a:cubicBezTo>
                <a:cubicBezTo>
                  <a:pt x="815572" y="514521"/>
                  <a:pt x="813620" y="521352"/>
                  <a:pt x="810205" y="524767"/>
                </a:cubicBezTo>
                <a:cubicBezTo>
                  <a:pt x="809473" y="525499"/>
                  <a:pt x="808985" y="525743"/>
                  <a:pt x="808985" y="525743"/>
                </a:cubicBezTo>
                <a:cubicBezTo>
                  <a:pt x="808497" y="525499"/>
                  <a:pt x="807521" y="524035"/>
                  <a:pt x="807033" y="523059"/>
                </a:cubicBezTo>
                <a:cubicBezTo>
                  <a:pt x="805569" y="520864"/>
                  <a:pt x="803862" y="517936"/>
                  <a:pt x="800446" y="517692"/>
                </a:cubicBezTo>
                <a:cubicBezTo>
                  <a:pt x="798250" y="517204"/>
                  <a:pt x="796299" y="518424"/>
                  <a:pt x="794347" y="520620"/>
                </a:cubicBezTo>
                <a:cubicBezTo>
                  <a:pt x="789712" y="525255"/>
                  <a:pt x="787760" y="532818"/>
                  <a:pt x="785564" y="540137"/>
                </a:cubicBezTo>
                <a:cubicBezTo>
                  <a:pt x="783613" y="546724"/>
                  <a:pt x="781661" y="553555"/>
                  <a:pt x="778245" y="556970"/>
                </a:cubicBezTo>
                <a:cubicBezTo>
                  <a:pt x="777513" y="557702"/>
                  <a:pt x="777026" y="557946"/>
                  <a:pt x="777026" y="557946"/>
                </a:cubicBezTo>
                <a:cubicBezTo>
                  <a:pt x="776538" y="557702"/>
                  <a:pt x="775562" y="556238"/>
                  <a:pt x="775074" y="555263"/>
                </a:cubicBezTo>
                <a:cubicBezTo>
                  <a:pt x="773610" y="553067"/>
                  <a:pt x="771902" y="550139"/>
                  <a:pt x="768731" y="549895"/>
                </a:cubicBezTo>
                <a:cubicBezTo>
                  <a:pt x="766779" y="549651"/>
                  <a:pt x="764583" y="550627"/>
                  <a:pt x="762632" y="552823"/>
                </a:cubicBezTo>
                <a:cubicBezTo>
                  <a:pt x="757996" y="557458"/>
                  <a:pt x="756045" y="565021"/>
                  <a:pt x="753849" y="572340"/>
                </a:cubicBezTo>
                <a:cubicBezTo>
                  <a:pt x="751897" y="578927"/>
                  <a:pt x="750189" y="585758"/>
                  <a:pt x="746774" y="589174"/>
                </a:cubicBezTo>
                <a:cubicBezTo>
                  <a:pt x="746042" y="589905"/>
                  <a:pt x="745554" y="590149"/>
                  <a:pt x="745554" y="590149"/>
                </a:cubicBezTo>
                <a:cubicBezTo>
                  <a:pt x="745066" y="589905"/>
                  <a:pt x="744090" y="588442"/>
                  <a:pt x="743602" y="587466"/>
                </a:cubicBezTo>
                <a:cubicBezTo>
                  <a:pt x="742139" y="585270"/>
                  <a:pt x="740431" y="582343"/>
                  <a:pt x="737259" y="582099"/>
                </a:cubicBezTo>
                <a:cubicBezTo>
                  <a:pt x="735308" y="581855"/>
                  <a:pt x="733112" y="582830"/>
                  <a:pt x="731160" y="585026"/>
                </a:cubicBezTo>
                <a:cubicBezTo>
                  <a:pt x="726525" y="589661"/>
                  <a:pt x="724573" y="597224"/>
                  <a:pt x="722378" y="604543"/>
                </a:cubicBezTo>
                <a:cubicBezTo>
                  <a:pt x="720426" y="611130"/>
                  <a:pt x="718474" y="617961"/>
                  <a:pt x="715303" y="621377"/>
                </a:cubicBezTo>
                <a:cubicBezTo>
                  <a:pt x="714571" y="622109"/>
                  <a:pt x="714083" y="622353"/>
                  <a:pt x="714083" y="622353"/>
                </a:cubicBezTo>
                <a:cubicBezTo>
                  <a:pt x="713595" y="622109"/>
                  <a:pt x="712619" y="620645"/>
                  <a:pt x="712131" y="619669"/>
                </a:cubicBezTo>
                <a:cubicBezTo>
                  <a:pt x="710667" y="617473"/>
                  <a:pt x="708960" y="614546"/>
                  <a:pt x="705544" y="614302"/>
                </a:cubicBezTo>
                <a:cubicBezTo>
                  <a:pt x="703348" y="614058"/>
                  <a:pt x="701397" y="615034"/>
                  <a:pt x="699445" y="617229"/>
                </a:cubicBezTo>
                <a:cubicBezTo>
                  <a:pt x="694810" y="621865"/>
                  <a:pt x="692858" y="629428"/>
                  <a:pt x="690662" y="636747"/>
                </a:cubicBezTo>
                <a:cubicBezTo>
                  <a:pt x="688711" y="643334"/>
                  <a:pt x="686759" y="650165"/>
                  <a:pt x="683343" y="653580"/>
                </a:cubicBezTo>
                <a:cubicBezTo>
                  <a:pt x="682611" y="654312"/>
                  <a:pt x="682124" y="654556"/>
                  <a:pt x="682124" y="654556"/>
                </a:cubicBezTo>
                <a:cubicBezTo>
                  <a:pt x="681636" y="654312"/>
                  <a:pt x="680660" y="652848"/>
                  <a:pt x="680172" y="651872"/>
                </a:cubicBezTo>
                <a:cubicBezTo>
                  <a:pt x="678708" y="649677"/>
                  <a:pt x="677000" y="646749"/>
                  <a:pt x="673585" y="646505"/>
                </a:cubicBezTo>
                <a:cubicBezTo>
                  <a:pt x="671633" y="646261"/>
                  <a:pt x="669437" y="647237"/>
                  <a:pt x="667486" y="649433"/>
                </a:cubicBezTo>
                <a:cubicBezTo>
                  <a:pt x="662850" y="654068"/>
                  <a:pt x="660899" y="661631"/>
                  <a:pt x="658703" y="668950"/>
                </a:cubicBezTo>
                <a:cubicBezTo>
                  <a:pt x="656751" y="675537"/>
                  <a:pt x="654800" y="682368"/>
                  <a:pt x="651384" y="685783"/>
                </a:cubicBezTo>
                <a:cubicBezTo>
                  <a:pt x="650652" y="686515"/>
                  <a:pt x="650164" y="686759"/>
                  <a:pt x="650164" y="686759"/>
                </a:cubicBezTo>
                <a:cubicBezTo>
                  <a:pt x="649676" y="686515"/>
                  <a:pt x="648700" y="685051"/>
                  <a:pt x="648213" y="684076"/>
                </a:cubicBezTo>
                <a:cubicBezTo>
                  <a:pt x="647725" y="683588"/>
                  <a:pt x="647237" y="682856"/>
                  <a:pt x="646749" y="682368"/>
                </a:cubicBezTo>
                <a:lnTo>
                  <a:pt x="646749" y="648457"/>
                </a:lnTo>
                <a:close/>
                <a:moveTo>
                  <a:pt x="267873" y="185413"/>
                </a:moveTo>
                <a:lnTo>
                  <a:pt x="474510" y="185413"/>
                </a:lnTo>
                <a:lnTo>
                  <a:pt x="474510" y="273972"/>
                </a:lnTo>
                <a:lnTo>
                  <a:pt x="456701" y="256162"/>
                </a:lnTo>
                <a:cubicBezTo>
                  <a:pt x="453041" y="252503"/>
                  <a:pt x="447430" y="252503"/>
                  <a:pt x="443771" y="256162"/>
                </a:cubicBezTo>
                <a:cubicBezTo>
                  <a:pt x="440111" y="259822"/>
                  <a:pt x="440111" y="265433"/>
                  <a:pt x="443771" y="269093"/>
                </a:cubicBezTo>
                <a:lnTo>
                  <a:pt x="477194" y="302516"/>
                </a:lnTo>
                <a:cubicBezTo>
                  <a:pt x="477194" y="302516"/>
                  <a:pt x="477194" y="302516"/>
                  <a:pt x="477194" y="302516"/>
                </a:cubicBezTo>
                <a:cubicBezTo>
                  <a:pt x="478901" y="304223"/>
                  <a:pt x="481097" y="305199"/>
                  <a:pt x="483537" y="305199"/>
                </a:cubicBezTo>
                <a:cubicBezTo>
                  <a:pt x="485976" y="305199"/>
                  <a:pt x="488172" y="304223"/>
                  <a:pt x="489880" y="302516"/>
                </a:cubicBezTo>
                <a:cubicBezTo>
                  <a:pt x="489880" y="302516"/>
                  <a:pt x="489880" y="302516"/>
                  <a:pt x="489880" y="302516"/>
                </a:cubicBezTo>
                <a:lnTo>
                  <a:pt x="523303" y="269093"/>
                </a:lnTo>
                <a:cubicBezTo>
                  <a:pt x="526962" y="265433"/>
                  <a:pt x="526962" y="259822"/>
                  <a:pt x="523303" y="256162"/>
                </a:cubicBezTo>
                <a:cubicBezTo>
                  <a:pt x="519643" y="252503"/>
                  <a:pt x="514032" y="252503"/>
                  <a:pt x="510373" y="256162"/>
                </a:cubicBezTo>
                <a:lnTo>
                  <a:pt x="492563" y="273972"/>
                </a:lnTo>
                <a:lnTo>
                  <a:pt x="492563" y="185413"/>
                </a:lnTo>
                <a:lnTo>
                  <a:pt x="870708" y="185413"/>
                </a:lnTo>
                <a:lnTo>
                  <a:pt x="634307" y="422058"/>
                </a:lnTo>
                <a:lnTo>
                  <a:pt x="31227" y="422058"/>
                </a:lnTo>
                <a:lnTo>
                  <a:pt x="267873" y="185413"/>
                </a:lnTo>
                <a:close/>
                <a:moveTo>
                  <a:pt x="18297" y="688955"/>
                </a:moveTo>
                <a:cubicBezTo>
                  <a:pt x="21469" y="690663"/>
                  <a:pt x="23908" y="693102"/>
                  <a:pt x="26592" y="695786"/>
                </a:cubicBezTo>
                <a:cubicBezTo>
                  <a:pt x="31715" y="700909"/>
                  <a:pt x="37327" y="706764"/>
                  <a:pt x="48549" y="706764"/>
                </a:cubicBezTo>
                <a:cubicBezTo>
                  <a:pt x="59771" y="706764"/>
                  <a:pt x="65382" y="700909"/>
                  <a:pt x="70506" y="695786"/>
                </a:cubicBezTo>
                <a:cubicBezTo>
                  <a:pt x="75385" y="690907"/>
                  <a:pt x="79532" y="686515"/>
                  <a:pt x="88071" y="686515"/>
                </a:cubicBezTo>
                <a:cubicBezTo>
                  <a:pt x="96610" y="686515"/>
                  <a:pt x="100757" y="690663"/>
                  <a:pt x="105636" y="695786"/>
                </a:cubicBezTo>
                <a:cubicBezTo>
                  <a:pt x="110760" y="700909"/>
                  <a:pt x="116371" y="706764"/>
                  <a:pt x="127593" y="706764"/>
                </a:cubicBezTo>
                <a:cubicBezTo>
                  <a:pt x="138816" y="706764"/>
                  <a:pt x="144427" y="700909"/>
                  <a:pt x="149550" y="695786"/>
                </a:cubicBezTo>
                <a:cubicBezTo>
                  <a:pt x="154429" y="690907"/>
                  <a:pt x="158577" y="686515"/>
                  <a:pt x="167115" y="686515"/>
                </a:cubicBezTo>
                <a:cubicBezTo>
                  <a:pt x="175654" y="686515"/>
                  <a:pt x="179802" y="690663"/>
                  <a:pt x="184681" y="695786"/>
                </a:cubicBezTo>
                <a:cubicBezTo>
                  <a:pt x="189804" y="700909"/>
                  <a:pt x="195415" y="706764"/>
                  <a:pt x="206638" y="706764"/>
                </a:cubicBezTo>
                <a:cubicBezTo>
                  <a:pt x="217860" y="706764"/>
                  <a:pt x="223471" y="700909"/>
                  <a:pt x="228594" y="695786"/>
                </a:cubicBezTo>
                <a:cubicBezTo>
                  <a:pt x="233474" y="690907"/>
                  <a:pt x="237621" y="686515"/>
                  <a:pt x="246160" y="686515"/>
                </a:cubicBezTo>
                <a:cubicBezTo>
                  <a:pt x="254698" y="686515"/>
                  <a:pt x="258846" y="690663"/>
                  <a:pt x="263725" y="695786"/>
                </a:cubicBezTo>
                <a:cubicBezTo>
                  <a:pt x="268848" y="700909"/>
                  <a:pt x="274460" y="706764"/>
                  <a:pt x="285682" y="706764"/>
                </a:cubicBezTo>
                <a:cubicBezTo>
                  <a:pt x="296904" y="706764"/>
                  <a:pt x="302515" y="700909"/>
                  <a:pt x="307639" y="695786"/>
                </a:cubicBezTo>
                <a:cubicBezTo>
                  <a:pt x="312518" y="690907"/>
                  <a:pt x="316665" y="686515"/>
                  <a:pt x="325204" y="686515"/>
                </a:cubicBezTo>
                <a:cubicBezTo>
                  <a:pt x="333743" y="686515"/>
                  <a:pt x="337890" y="690663"/>
                  <a:pt x="342770" y="695786"/>
                </a:cubicBezTo>
                <a:cubicBezTo>
                  <a:pt x="347893" y="700909"/>
                  <a:pt x="353504" y="706764"/>
                  <a:pt x="364726" y="706764"/>
                </a:cubicBezTo>
                <a:cubicBezTo>
                  <a:pt x="375949" y="706764"/>
                  <a:pt x="381560" y="700909"/>
                  <a:pt x="386683" y="695786"/>
                </a:cubicBezTo>
                <a:cubicBezTo>
                  <a:pt x="391562" y="690907"/>
                  <a:pt x="395710" y="686515"/>
                  <a:pt x="404248" y="686515"/>
                </a:cubicBezTo>
                <a:cubicBezTo>
                  <a:pt x="412787" y="686515"/>
                  <a:pt x="416935" y="690663"/>
                  <a:pt x="421814" y="695786"/>
                </a:cubicBezTo>
                <a:cubicBezTo>
                  <a:pt x="426937" y="700909"/>
                  <a:pt x="432548" y="706764"/>
                  <a:pt x="443771" y="706764"/>
                </a:cubicBezTo>
                <a:cubicBezTo>
                  <a:pt x="454993" y="706764"/>
                  <a:pt x="460604" y="700909"/>
                  <a:pt x="465727" y="695786"/>
                </a:cubicBezTo>
                <a:cubicBezTo>
                  <a:pt x="470607" y="690907"/>
                  <a:pt x="474754" y="686515"/>
                  <a:pt x="483293" y="686515"/>
                </a:cubicBezTo>
                <a:cubicBezTo>
                  <a:pt x="491832" y="686515"/>
                  <a:pt x="495979" y="690663"/>
                  <a:pt x="500858" y="695786"/>
                </a:cubicBezTo>
                <a:cubicBezTo>
                  <a:pt x="505981" y="700909"/>
                  <a:pt x="511593" y="706764"/>
                  <a:pt x="522815" y="706764"/>
                </a:cubicBezTo>
                <a:cubicBezTo>
                  <a:pt x="534037" y="706764"/>
                  <a:pt x="539649" y="700909"/>
                  <a:pt x="544772" y="695786"/>
                </a:cubicBezTo>
                <a:cubicBezTo>
                  <a:pt x="549651" y="690907"/>
                  <a:pt x="553798" y="686515"/>
                  <a:pt x="562337" y="686515"/>
                </a:cubicBezTo>
                <a:cubicBezTo>
                  <a:pt x="570876" y="686515"/>
                  <a:pt x="575023" y="690663"/>
                  <a:pt x="579903" y="695786"/>
                </a:cubicBezTo>
                <a:cubicBezTo>
                  <a:pt x="585026" y="700909"/>
                  <a:pt x="590637" y="706764"/>
                  <a:pt x="601859" y="706764"/>
                </a:cubicBezTo>
                <a:cubicBezTo>
                  <a:pt x="613082" y="706764"/>
                  <a:pt x="618693" y="700909"/>
                  <a:pt x="623816" y="695786"/>
                </a:cubicBezTo>
                <a:cubicBezTo>
                  <a:pt x="626500" y="693102"/>
                  <a:pt x="628939" y="690663"/>
                  <a:pt x="632111" y="688955"/>
                </a:cubicBezTo>
                <a:lnTo>
                  <a:pt x="632111" y="732381"/>
                </a:lnTo>
                <a:lnTo>
                  <a:pt x="18297" y="732381"/>
                </a:lnTo>
                <a:lnTo>
                  <a:pt x="18297" y="688955"/>
                </a:lnTo>
                <a:close/>
                <a:moveTo>
                  <a:pt x="647481" y="719450"/>
                </a:moveTo>
                <a:lnTo>
                  <a:pt x="647481" y="691395"/>
                </a:lnTo>
                <a:cubicBezTo>
                  <a:pt x="648213" y="691882"/>
                  <a:pt x="649188" y="692614"/>
                  <a:pt x="650164" y="692858"/>
                </a:cubicBezTo>
                <a:cubicBezTo>
                  <a:pt x="650408" y="692858"/>
                  <a:pt x="650652" y="692858"/>
                  <a:pt x="650652" y="692858"/>
                </a:cubicBezTo>
                <a:cubicBezTo>
                  <a:pt x="652604" y="692858"/>
                  <a:pt x="654312" y="691882"/>
                  <a:pt x="656263" y="689931"/>
                </a:cubicBezTo>
                <a:cubicBezTo>
                  <a:pt x="660899" y="685295"/>
                  <a:pt x="662850" y="677733"/>
                  <a:pt x="665046" y="670414"/>
                </a:cubicBezTo>
                <a:cubicBezTo>
                  <a:pt x="666998" y="663827"/>
                  <a:pt x="668949" y="656996"/>
                  <a:pt x="672121" y="653580"/>
                </a:cubicBezTo>
                <a:cubicBezTo>
                  <a:pt x="672853" y="652848"/>
                  <a:pt x="673341" y="652604"/>
                  <a:pt x="673341" y="652604"/>
                </a:cubicBezTo>
                <a:cubicBezTo>
                  <a:pt x="673829" y="652848"/>
                  <a:pt x="674805" y="654312"/>
                  <a:pt x="675293" y="655288"/>
                </a:cubicBezTo>
                <a:cubicBezTo>
                  <a:pt x="676756" y="657484"/>
                  <a:pt x="678464" y="660411"/>
                  <a:pt x="681636" y="660655"/>
                </a:cubicBezTo>
                <a:cubicBezTo>
                  <a:pt x="683831" y="660899"/>
                  <a:pt x="685783" y="659923"/>
                  <a:pt x="687735" y="657727"/>
                </a:cubicBezTo>
                <a:cubicBezTo>
                  <a:pt x="692370" y="653092"/>
                  <a:pt x="694322" y="645529"/>
                  <a:pt x="696517" y="638210"/>
                </a:cubicBezTo>
                <a:cubicBezTo>
                  <a:pt x="698469" y="631623"/>
                  <a:pt x="700421" y="624792"/>
                  <a:pt x="703592" y="621377"/>
                </a:cubicBezTo>
                <a:cubicBezTo>
                  <a:pt x="704324" y="620645"/>
                  <a:pt x="704812" y="620401"/>
                  <a:pt x="704812" y="620401"/>
                </a:cubicBezTo>
                <a:cubicBezTo>
                  <a:pt x="705300" y="620645"/>
                  <a:pt x="706276" y="622109"/>
                  <a:pt x="706764" y="623085"/>
                </a:cubicBezTo>
                <a:cubicBezTo>
                  <a:pt x="708228" y="625280"/>
                  <a:pt x="709935" y="628208"/>
                  <a:pt x="713107" y="628452"/>
                </a:cubicBezTo>
                <a:cubicBezTo>
                  <a:pt x="715059" y="628696"/>
                  <a:pt x="717254" y="627720"/>
                  <a:pt x="719206" y="625524"/>
                </a:cubicBezTo>
                <a:cubicBezTo>
                  <a:pt x="723841" y="620889"/>
                  <a:pt x="725793" y="613326"/>
                  <a:pt x="727989" y="606007"/>
                </a:cubicBezTo>
                <a:cubicBezTo>
                  <a:pt x="729940" y="599420"/>
                  <a:pt x="731892" y="592589"/>
                  <a:pt x="735308" y="589174"/>
                </a:cubicBezTo>
                <a:cubicBezTo>
                  <a:pt x="736040" y="588442"/>
                  <a:pt x="736528" y="588198"/>
                  <a:pt x="736528" y="588198"/>
                </a:cubicBezTo>
                <a:cubicBezTo>
                  <a:pt x="737015" y="588442"/>
                  <a:pt x="737991" y="589905"/>
                  <a:pt x="738479" y="590881"/>
                </a:cubicBezTo>
                <a:cubicBezTo>
                  <a:pt x="739943" y="593077"/>
                  <a:pt x="741651" y="596005"/>
                  <a:pt x="745066" y="596249"/>
                </a:cubicBezTo>
                <a:cubicBezTo>
                  <a:pt x="747018" y="596493"/>
                  <a:pt x="749214" y="595517"/>
                  <a:pt x="751165" y="593321"/>
                </a:cubicBezTo>
                <a:cubicBezTo>
                  <a:pt x="755801" y="588686"/>
                  <a:pt x="757752" y="581123"/>
                  <a:pt x="759948" y="573804"/>
                </a:cubicBezTo>
                <a:cubicBezTo>
                  <a:pt x="761900" y="567217"/>
                  <a:pt x="763851" y="560386"/>
                  <a:pt x="767267" y="556970"/>
                </a:cubicBezTo>
                <a:cubicBezTo>
                  <a:pt x="767999" y="556238"/>
                  <a:pt x="768487" y="555994"/>
                  <a:pt x="768487" y="555994"/>
                </a:cubicBezTo>
                <a:cubicBezTo>
                  <a:pt x="768975" y="556238"/>
                  <a:pt x="769951" y="557702"/>
                  <a:pt x="770439" y="558678"/>
                </a:cubicBezTo>
                <a:cubicBezTo>
                  <a:pt x="771902" y="560874"/>
                  <a:pt x="773610" y="563801"/>
                  <a:pt x="776782" y="564045"/>
                </a:cubicBezTo>
                <a:cubicBezTo>
                  <a:pt x="778977" y="564533"/>
                  <a:pt x="780929" y="563313"/>
                  <a:pt x="782881" y="561118"/>
                </a:cubicBezTo>
                <a:cubicBezTo>
                  <a:pt x="787516" y="556482"/>
                  <a:pt x="789468" y="548919"/>
                  <a:pt x="791663" y="541601"/>
                </a:cubicBezTo>
                <a:cubicBezTo>
                  <a:pt x="793615" y="535014"/>
                  <a:pt x="795567" y="528183"/>
                  <a:pt x="798738" y="524767"/>
                </a:cubicBezTo>
                <a:cubicBezTo>
                  <a:pt x="799470" y="524035"/>
                  <a:pt x="799958" y="523791"/>
                  <a:pt x="799958" y="523791"/>
                </a:cubicBezTo>
                <a:cubicBezTo>
                  <a:pt x="800446" y="524035"/>
                  <a:pt x="801422" y="525499"/>
                  <a:pt x="801910" y="526475"/>
                </a:cubicBezTo>
                <a:cubicBezTo>
                  <a:pt x="803374" y="528670"/>
                  <a:pt x="805081" y="531598"/>
                  <a:pt x="808253" y="531842"/>
                </a:cubicBezTo>
                <a:cubicBezTo>
                  <a:pt x="809961" y="531842"/>
                  <a:pt x="812400" y="531110"/>
                  <a:pt x="814352" y="528914"/>
                </a:cubicBezTo>
                <a:cubicBezTo>
                  <a:pt x="818987" y="524279"/>
                  <a:pt x="820939" y="516716"/>
                  <a:pt x="823135" y="509397"/>
                </a:cubicBezTo>
                <a:cubicBezTo>
                  <a:pt x="825086" y="502810"/>
                  <a:pt x="827038" y="495979"/>
                  <a:pt x="830210" y="492564"/>
                </a:cubicBezTo>
                <a:cubicBezTo>
                  <a:pt x="830942" y="491832"/>
                  <a:pt x="831430" y="491588"/>
                  <a:pt x="831430" y="491588"/>
                </a:cubicBezTo>
                <a:cubicBezTo>
                  <a:pt x="831917" y="491832"/>
                  <a:pt x="832893" y="493296"/>
                  <a:pt x="833381" y="494271"/>
                </a:cubicBezTo>
                <a:cubicBezTo>
                  <a:pt x="834845" y="496467"/>
                  <a:pt x="836553" y="499395"/>
                  <a:pt x="839724" y="499639"/>
                </a:cubicBezTo>
                <a:cubicBezTo>
                  <a:pt x="841920" y="500127"/>
                  <a:pt x="843872" y="498907"/>
                  <a:pt x="845823" y="496711"/>
                </a:cubicBezTo>
                <a:cubicBezTo>
                  <a:pt x="850459" y="492076"/>
                  <a:pt x="852410" y="484513"/>
                  <a:pt x="854606" y="477194"/>
                </a:cubicBezTo>
                <a:cubicBezTo>
                  <a:pt x="856558" y="470607"/>
                  <a:pt x="858510" y="463776"/>
                  <a:pt x="861925" y="460360"/>
                </a:cubicBezTo>
                <a:cubicBezTo>
                  <a:pt x="862657" y="459629"/>
                  <a:pt x="863145" y="459385"/>
                  <a:pt x="863145" y="459385"/>
                </a:cubicBezTo>
                <a:cubicBezTo>
                  <a:pt x="863633" y="459629"/>
                  <a:pt x="864609" y="461092"/>
                  <a:pt x="865097" y="462068"/>
                </a:cubicBezTo>
                <a:cubicBezTo>
                  <a:pt x="866560" y="464264"/>
                  <a:pt x="868268" y="467191"/>
                  <a:pt x="871684" y="467435"/>
                </a:cubicBezTo>
                <a:cubicBezTo>
                  <a:pt x="873635" y="467679"/>
                  <a:pt x="875831" y="466703"/>
                  <a:pt x="877783" y="464508"/>
                </a:cubicBezTo>
                <a:cubicBezTo>
                  <a:pt x="879734" y="462556"/>
                  <a:pt x="881198" y="459629"/>
                  <a:pt x="882418" y="456945"/>
                </a:cubicBezTo>
                <a:lnTo>
                  <a:pt x="882418" y="484025"/>
                </a:lnTo>
                <a:lnTo>
                  <a:pt x="647481" y="719450"/>
                </a:lnTo>
                <a:close/>
              </a:path>
            </a:pathLst>
          </a:custGeom>
          <a:solidFill>
            <a:schemeClr val="accent1"/>
          </a:solidFill>
          <a:ln w="24199" cap="flat">
            <a:noFill/>
            <a:prstDash val="solid"/>
            <a:miter/>
          </a:ln>
        </p:spPr>
        <p:txBody>
          <a:bodyPr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4781499-C52D-C5A1-BB68-DC70C2280F1E}"/>
              </a:ext>
            </a:extLst>
          </p:cNvPr>
          <p:cNvCxnSpPr>
            <a:cxnSpLocks/>
          </p:cNvCxnSpPr>
          <p:nvPr userDrawn="1"/>
        </p:nvCxnSpPr>
        <p:spPr>
          <a:xfrm>
            <a:off x="10799759" y="2171531"/>
            <a:ext cx="0" cy="2359325"/>
          </a:xfrm>
          <a:prstGeom prst="line">
            <a:avLst/>
          </a:prstGeom>
          <a:ln w="127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7EE3CB4-933E-144E-4161-58C57B428249}"/>
              </a:ext>
            </a:extLst>
          </p:cNvPr>
          <p:cNvCxnSpPr>
            <a:cxnSpLocks/>
          </p:cNvCxnSpPr>
          <p:nvPr userDrawn="1"/>
        </p:nvCxnSpPr>
        <p:spPr>
          <a:xfrm>
            <a:off x="14183774" y="9166253"/>
            <a:ext cx="2023966" cy="65532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4610394F-8EDF-0E88-DE6A-743FE88EF6D5}"/>
              </a:ext>
            </a:extLst>
          </p:cNvPr>
          <p:cNvCxnSpPr>
            <a:cxnSpLocks/>
          </p:cNvCxnSpPr>
          <p:nvPr userDrawn="1"/>
        </p:nvCxnSpPr>
        <p:spPr>
          <a:xfrm>
            <a:off x="5410220" y="6324683"/>
            <a:ext cx="2005531" cy="649351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F1B8C97-DAA6-E576-0B28-622F78BDD5AC}"/>
              </a:ext>
            </a:extLst>
          </p:cNvPr>
          <p:cNvCxnSpPr>
            <a:cxnSpLocks/>
          </p:cNvCxnSpPr>
          <p:nvPr userDrawn="1"/>
        </p:nvCxnSpPr>
        <p:spPr>
          <a:xfrm flipV="1">
            <a:off x="5376981" y="9187480"/>
            <a:ext cx="2038770" cy="657114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1967FCEB-3646-8377-8D34-FF9C4DC8AC53}"/>
              </a:ext>
            </a:extLst>
          </p:cNvPr>
          <p:cNvCxnSpPr>
            <a:cxnSpLocks/>
          </p:cNvCxnSpPr>
          <p:nvPr userDrawn="1"/>
        </p:nvCxnSpPr>
        <p:spPr>
          <a:xfrm>
            <a:off x="7581452" y="3656332"/>
            <a:ext cx="1138731" cy="1566005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D3FE81BA-E9C3-1B4B-666B-08C052232127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938485" y="11503536"/>
            <a:ext cx="468000" cy="108031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1AABFD-90BE-9DDB-BF8D-269ABB193ACA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007842" y="3813308"/>
            <a:ext cx="972000" cy="7825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655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elle 118">
            <a:extLst>
              <a:ext uri="{FF2B5EF4-FFF2-40B4-BE49-F238E27FC236}">
                <a16:creationId xmlns:a16="http://schemas.microsoft.com/office/drawing/2014/main" id="{B4826CDD-10E7-FE06-DF59-CEC25FAA8D7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71519438"/>
              </p:ext>
            </p:extLst>
          </p:nvPr>
        </p:nvGraphicFramePr>
        <p:xfrm>
          <a:off x="8135762" y="14494804"/>
          <a:ext cx="5328000" cy="64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1799169793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958540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50919661"/>
                    </a:ext>
                  </a:extLst>
                </a:gridCol>
              </a:tblGrid>
              <a:tr h="376135">
                <a:tc>
                  <a:txBody>
                    <a:bodyPr/>
                    <a:lstStyle/>
                    <a:p>
                      <a:r>
                        <a:rPr lang="de-DE" sz="1800" b="0">
                          <a:solidFill>
                            <a:srgbClr val="1E3347"/>
                          </a:solidFill>
                        </a:rPr>
                        <a:t>Technical Ceramics</a:t>
                      </a:r>
                    </a:p>
                  </a:txBody>
                  <a:tcPr marL="92363" marR="92363" marT="46373" marB="4637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>
                          <a:solidFill>
                            <a:srgbClr val="1E3347"/>
                          </a:solidFill>
                        </a:rPr>
                        <a:t>  </a:t>
                      </a:r>
                      <a:r>
                        <a:rPr lang="en-GB" sz="1800" b="0" noProof="0">
                          <a:solidFill>
                            <a:srgbClr val="1E3347"/>
                          </a:solidFill>
                        </a:rPr>
                        <a:t>Clay / Concrete</a:t>
                      </a:r>
                    </a:p>
                  </a:txBody>
                  <a:tcPr marL="92363" marR="92363" marT="46373" marB="4637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>
                          <a:solidFill>
                            <a:srgbClr val="1E3347"/>
                          </a:solidFill>
                        </a:rPr>
                        <a:t>Sand</a:t>
                      </a:r>
                    </a:p>
                    <a:p>
                      <a:endParaRPr lang="en-GB" sz="1800" b="0" noProof="0">
                        <a:solidFill>
                          <a:srgbClr val="1E3347"/>
                        </a:solidFill>
                      </a:endParaRPr>
                    </a:p>
                  </a:txBody>
                  <a:tcPr marL="92363" marR="92363" marT="46373" marB="4637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004598"/>
                  </a:ext>
                </a:extLst>
              </a:tr>
            </a:tbl>
          </a:graphicData>
        </a:graphic>
      </p:graphicFrame>
      <p:grpSp>
        <p:nvGrpSpPr>
          <p:cNvPr id="2" name="Grafik 301">
            <a:extLst>
              <a:ext uri="{FF2B5EF4-FFF2-40B4-BE49-F238E27FC236}">
                <a16:creationId xmlns:a16="http://schemas.microsoft.com/office/drawing/2014/main" id="{6C18E4E2-6D92-4020-963B-E201F22C981F}"/>
              </a:ext>
            </a:extLst>
          </p:cNvPr>
          <p:cNvGrpSpPr/>
          <p:nvPr userDrawn="1"/>
        </p:nvGrpSpPr>
        <p:grpSpPr>
          <a:xfrm>
            <a:off x="18959523" y="14529970"/>
            <a:ext cx="2170419" cy="196961"/>
            <a:chOff x="18198429" y="14291830"/>
            <a:chExt cx="2170419" cy="196961"/>
          </a:xfrm>
          <a:solidFill>
            <a:srgbClr val="063D64"/>
          </a:solidFill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87AF6546-4A22-4E46-9C53-3BB6088B5BAA}"/>
                </a:ext>
              </a:extLst>
            </p:cNvPr>
            <p:cNvSpPr/>
            <p:nvPr/>
          </p:nvSpPr>
          <p:spPr>
            <a:xfrm flipV="1">
              <a:off x="18198429" y="14294443"/>
              <a:ext cx="142494" cy="190703"/>
            </a:xfrm>
            <a:custGeom>
              <a:avLst/>
              <a:gdLst>
                <a:gd name="connsiteX0" fmla="*/ 33258 w 142494"/>
                <a:gd name="connsiteY0" fmla="*/ 70744 h 190703"/>
                <a:gd name="connsiteX1" fmla="*/ 33258 w 142494"/>
                <a:gd name="connsiteY1" fmla="*/ 18 h 190703"/>
                <a:gd name="connsiteX2" fmla="*/ 123 w 142494"/>
                <a:gd name="connsiteY2" fmla="*/ 18 h 190703"/>
                <a:gd name="connsiteX3" fmla="*/ 123 w 142494"/>
                <a:gd name="connsiteY3" fmla="*/ 190721 h 190703"/>
                <a:gd name="connsiteX4" fmla="*/ 73085 w 142494"/>
                <a:gd name="connsiteY4" fmla="*/ 190721 h 190703"/>
                <a:gd name="connsiteX5" fmla="*/ 123847 w 142494"/>
                <a:gd name="connsiteY5" fmla="*/ 174084 h 190703"/>
                <a:gd name="connsiteX6" fmla="*/ 142618 w 142494"/>
                <a:gd name="connsiteY6" fmla="*/ 130028 h 190703"/>
                <a:gd name="connsiteX7" fmla="*/ 124215 w 142494"/>
                <a:gd name="connsiteY7" fmla="*/ 86353 h 190703"/>
                <a:gd name="connsiteX8" fmla="*/ 72679 w 142494"/>
                <a:gd name="connsiteY8" fmla="*/ 70744 h 190703"/>
                <a:gd name="connsiteX9" fmla="*/ 33258 w 142494"/>
                <a:gd name="connsiteY9" fmla="*/ 97465 h 190703"/>
                <a:gd name="connsiteX10" fmla="*/ 73085 w 142494"/>
                <a:gd name="connsiteY10" fmla="*/ 97465 h 190703"/>
                <a:gd name="connsiteX11" fmla="*/ 100060 w 142494"/>
                <a:gd name="connsiteY11" fmla="*/ 105784 h 190703"/>
                <a:gd name="connsiteX12" fmla="*/ 109344 w 142494"/>
                <a:gd name="connsiteY12" fmla="*/ 129812 h 190703"/>
                <a:gd name="connsiteX13" fmla="*/ 99920 w 142494"/>
                <a:gd name="connsiteY13" fmla="*/ 154514 h 190703"/>
                <a:gd name="connsiteX14" fmla="*/ 73999 w 142494"/>
                <a:gd name="connsiteY14" fmla="*/ 164000 h 190703"/>
                <a:gd name="connsiteX15" fmla="*/ 33258 w 142494"/>
                <a:gd name="connsiteY15" fmla="*/ 164000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494" h="190703">
                  <a:moveTo>
                    <a:pt x="33258" y="70744"/>
                  </a:moveTo>
                  <a:lnTo>
                    <a:pt x="33258" y="18"/>
                  </a:lnTo>
                  <a:lnTo>
                    <a:pt x="123" y="18"/>
                  </a:lnTo>
                  <a:lnTo>
                    <a:pt x="123" y="190721"/>
                  </a:lnTo>
                  <a:lnTo>
                    <a:pt x="73085" y="190721"/>
                  </a:lnTo>
                  <a:cubicBezTo>
                    <a:pt x="94383" y="190721"/>
                    <a:pt x="111312" y="185171"/>
                    <a:pt x="123847" y="174084"/>
                  </a:cubicBezTo>
                  <a:cubicBezTo>
                    <a:pt x="136356" y="162984"/>
                    <a:pt x="142618" y="148278"/>
                    <a:pt x="142618" y="130028"/>
                  </a:cubicBezTo>
                  <a:cubicBezTo>
                    <a:pt x="142618" y="111308"/>
                    <a:pt x="136496" y="96754"/>
                    <a:pt x="124215" y="86353"/>
                  </a:cubicBezTo>
                  <a:cubicBezTo>
                    <a:pt x="111947" y="75951"/>
                    <a:pt x="94777" y="70744"/>
                    <a:pt x="72679" y="70744"/>
                  </a:cubicBezTo>
                  <a:close/>
                  <a:moveTo>
                    <a:pt x="33258" y="97465"/>
                  </a:moveTo>
                  <a:lnTo>
                    <a:pt x="73085" y="97465"/>
                  </a:lnTo>
                  <a:cubicBezTo>
                    <a:pt x="84858" y="97465"/>
                    <a:pt x="93850" y="100234"/>
                    <a:pt x="100060" y="105784"/>
                  </a:cubicBezTo>
                  <a:cubicBezTo>
                    <a:pt x="106270" y="111333"/>
                    <a:pt x="109344" y="119347"/>
                    <a:pt x="109344" y="129812"/>
                  </a:cubicBezTo>
                  <a:cubicBezTo>
                    <a:pt x="109344" y="140124"/>
                    <a:pt x="106207" y="148354"/>
                    <a:pt x="99920" y="154514"/>
                  </a:cubicBezTo>
                  <a:cubicBezTo>
                    <a:pt x="93634" y="160673"/>
                    <a:pt x="84998" y="163835"/>
                    <a:pt x="73999" y="164000"/>
                  </a:cubicBezTo>
                  <a:lnTo>
                    <a:pt x="33258" y="164000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03A36C74-3636-4B81-A496-0E5A55E1DDB1}"/>
                </a:ext>
              </a:extLst>
            </p:cNvPr>
            <p:cNvSpPr/>
            <p:nvPr/>
          </p:nvSpPr>
          <p:spPr>
            <a:xfrm flipV="1">
              <a:off x="18370260" y="14291830"/>
              <a:ext cx="158229" cy="195948"/>
            </a:xfrm>
            <a:custGeom>
              <a:avLst/>
              <a:gdLst>
                <a:gd name="connsiteX0" fmla="*/ 158381 w 158229"/>
                <a:gd name="connsiteY0" fmla="*/ 93022 h 195948"/>
                <a:gd name="connsiteX1" fmla="*/ 148678 w 158229"/>
                <a:gd name="connsiteY1" fmla="*/ 43847 h 195948"/>
                <a:gd name="connsiteX2" fmla="*/ 120979 w 158229"/>
                <a:gd name="connsiteY2" fmla="*/ 11360 h 195948"/>
                <a:gd name="connsiteX3" fmla="*/ 79527 w 158229"/>
                <a:gd name="connsiteY3" fmla="*/ 19 h 195948"/>
                <a:gd name="connsiteX4" fmla="*/ 38201 w 158229"/>
                <a:gd name="connsiteY4" fmla="*/ 11360 h 195948"/>
                <a:gd name="connsiteX5" fmla="*/ 10172 w 158229"/>
                <a:gd name="connsiteY5" fmla="*/ 43644 h 195948"/>
                <a:gd name="connsiteX6" fmla="*/ 152 w 158229"/>
                <a:gd name="connsiteY6" fmla="*/ 91980 h 195948"/>
                <a:gd name="connsiteX7" fmla="*/ 152 w 158229"/>
                <a:gd name="connsiteY7" fmla="*/ 102724 h 195948"/>
                <a:gd name="connsiteX8" fmla="*/ 10032 w 158229"/>
                <a:gd name="connsiteY8" fmla="*/ 151962 h 195948"/>
                <a:gd name="connsiteX9" fmla="*/ 37959 w 158229"/>
                <a:gd name="connsiteY9" fmla="*/ 184652 h 195948"/>
                <a:gd name="connsiteX10" fmla="*/ 79273 w 158229"/>
                <a:gd name="connsiteY10" fmla="*/ 195968 h 195948"/>
                <a:gd name="connsiteX11" fmla="*/ 120598 w 158229"/>
                <a:gd name="connsiteY11" fmla="*/ 184792 h 195948"/>
                <a:gd name="connsiteX12" fmla="*/ 148424 w 158229"/>
                <a:gd name="connsiteY12" fmla="*/ 152547 h 195948"/>
                <a:gd name="connsiteX13" fmla="*/ 158381 w 158229"/>
                <a:gd name="connsiteY13" fmla="*/ 103626 h 195948"/>
                <a:gd name="connsiteX14" fmla="*/ 125247 w 158229"/>
                <a:gd name="connsiteY14" fmla="*/ 102991 h 195948"/>
                <a:gd name="connsiteX15" fmla="*/ 113245 w 158229"/>
                <a:gd name="connsiteY15" fmla="*/ 151581 h 195948"/>
                <a:gd name="connsiteX16" fmla="*/ 79273 w 158229"/>
                <a:gd name="connsiteY16" fmla="*/ 168472 h 195948"/>
                <a:gd name="connsiteX17" fmla="*/ 45681 w 158229"/>
                <a:gd name="connsiteY17" fmla="*/ 151632 h 195948"/>
                <a:gd name="connsiteX18" fmla="*/ 33286 w 158229"/>
                <a:gd name="connsiteY18" fmla="*/ 104020 h 195948"/>
                <a:gd name="connsiteX19" fmla="*/ 33286 w 158229"/>
                <a:gd name="connsiteY19" fmla="*/ 93022 h 195948"/>
                <a:gd name="connsiteX20" fmla="*/ 45541 w 158229"/>
                <a:gd name="connsiteY20" fmla="*/ 44431 h 195948"/>
                <a:gd name="connsiteX21" fmla="*/ 79527 w 158229"/>
                <a:gd name="connsiteY21" fmla="*/ 27274 h 195948"/>
                <a:gd name="connsiteX22" fmla="*/ 113385 w 158229"/>
                <a:gd name="connsiteY22" fmla="*/ 44038 h 195948"/>
                <a:gd name="connsiteX23" fmla="*/ 125247 w 158229"/>
                <a:gd name="connsiteY23" fmla="*/ 93022 h 19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8229" h="195948">
                  <a:moveTo>
                    <a:pt x="158381" y="93022"/>
                  </a:moveTo>
                  <a:cubicBezTo>
                    <a:pt x="158381" y="74327"/>
                    <a:pt x="155143" y="57944"/>
                    <a:pt x="148678" y="43847"/>
                  </a:cubicBezTo>
                  <a:cubicBezTo>
                    <a:pt x="142239" y="29737"/>
                    <a:pt x="132981" y="18904"/>
                    <a:pt x="120979" y="11360"/>
                  </a:cubicBezTo>
                  <a:cubicBezTo>
                    <a:pt x="108965" y="3817"/>
                    <a:pt x="95160" y="19"/>
                    <a:pt x="79527" y="19"/>
                  </a:cubicBezTo>
                  <a:cubicBezTo>
                    <a:pt x="64071" y="19"/>
                    <a:pt x="50304" y="3817"/>
                    <a:pt x="38201" y="11360"/>
                  </a:cubicBezTo>
                  <a:cubicBezTo>
                    <a:pt x="26123" y="18904"/>
                    <a:pt x="16763" y="29687"/>
                    <a:pt x="10172" y="43644"/>
                  </a:cubicBezTo>
                  <a:cubicBezTo>
                    <a:pt x="3581" y="57614"/>
                    <a:pt x="253" y="73718"/>
                    <a:pt x="152" y="91980"/>
                  </a:cubicBezTo>
                  <a:lnTo>
                    <a:pt x="152" y="102724"/>
                  </a:lnTo>
                  <a:cubicBezTo>
                    <a:pt x="152" y="121330"/>
                    <a:pt x="3454" y="137738"/>
                    <a:pt x="10032" y="151962"/>
                  </a:cubicBezTo>
                  <a:cubicBezTo>
                    <a:pt x="16649" y="166212"/>
                    <a:pt x="25920" y="177096"/>
                    <a:pt x="37959" y="184652"/>
                  </a:cubicBezTo>
                  <a:cubicBezTo>
                    <a:pt x="49936" y="192209"/>
                    <a:pt x="63728" y="195968"/>
                    <a:pt x="79273" y="195968"/>
                  </a:cubicBezTo>
                  <a:cubicBezTo>
                    <a:pt x="94805" y="195968"/>
                    <a:pt x="108597" y="192234"/>
                    <a:pt x="120598" y="184792"/>
                  </a:cubicBezTo>
                  <a:cubicBezTo>
                    <a:pt x="132613" y="177324"/>
                    <a:pt x="141884" y="166567"/>
                    <a:pt x="148424" y="152547"/>
                  </a:cubicBezTo>
                  <a:cubicBezTo>
                    <a:pt x="154965" y="138538"/>
                    <a:pt x="158279" y="122232"/>
                    <a:pt x="158381" y="103626"/>
                  </a:cubicBezTo>
                  <a:close/>
                  <a:moveTo>
                    <a:pt x="125247" y="102991"/>
                  </a:moveTo>
                  <a:cubicBezTo>
                    <a:pt x="125247" y="124099"/>
                    <a:pt x="121246" y="140316"/>
                    <a:pt x="113245" y="151581"/>
                  </a:cubicBezTo>
                  <a:cubicBezTo>
                    <a:pt x="105257" y="162834"/>
                    <a:pt x="93941" y="168472"/>
                    <a:pt x="79273" y="168472"/>
                  </a:cubicBezTo>
                  <a:cubicBezTo>
                    <a:pt x="64947" y="168472"/>
                    <a:pt x="53746" y="162846"/>
                    <a:pt x="45681" y="151632"/>
                  </a:cubicBezTo>
                  <a:cubicBezTo>
                    <a:pt x="37591" y="140405"/>
                    <a:pt x="33464" y="124530"/>
                    <a:pt x="33286" y="104020"/>
                  </a:cubicBezTo>
                  <a:lnTo>
                    <a:pt x="33286" y="93022"/>
                  </a:lnTo>
                  <a:cubicBezTo>
                    <a:pt x="33286" y="72067"/>
                    <a:pt x="37388" y="55861"/>
                    <a:pt x="45541" y="44431"/>
                  </a:cubicBezTo>
                  <a:cubicBezTo>
                    <a:pt x="53707" y="32989"/>
                    <a:pt x="65036" y="27274"/>
                    <a:pt x="79527" y="27274"/>
                  </a:cubicBezTo>
                  <a:cubicBezTo>
                    <a:pt x="94195" y="27274"/>
                    <a:pt x="105485" y="32862"/>
                    <a:pt x="113385" y="44038"/>
                  </a:cubicBezTo>
                  <a:cubicBezTo>
                    <a:pt x="121284" y="55201"/>
                    <a:pt x="125247" y="71559"/>
                    <a:pt x="125247" y="93022"/>
                  </a:cubicBez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EACF6260-1A02-437E-9BC5-DD1ECFEC2A43}"/>
                </a:ext>
              </a:extLst>
            </p:cNvPr>
            <p:cNvSpPr/>
            <p:nvPr/>
          </p:nvSpPr>
          <p:spPr>
            <a:xfrm flipV="1">
              <a:off x="18554918" y="14294441"/>
              <a:ext cx="224891" cy="190703"/>
            </a:xfrm>
            <a:custGeom>
              <a:avLst/>
              <a:gdLst>
                <a:gd name="connsiteX0" fmla="*/ 192186 w 224891"/>
                <a:gd name="connsiteY0" fmla="*/ 190731 h 190703"/>
                <a:gd name="connsiteX1" fmla="*/ 162836 w 224891"/>
                <a:gd name="connsiteY1" fmla="*/ 47157 h 190703"/>
                <a:gd name="connsiteX2" fmla="*/ 126832 w 224891"/>
                <a:gd name="connsiteY2" fmla="*/ 190731 h 190703"/>
                <a:gd name="connsiteX3" fmla="*/ 99069 w 224891"/>
                <a:gd name="connsiteY3" fmla="*/ 190731 h 190703"/>
                <a:gd name="connsiteX4" fmla="*/ 62646 w 224891"/>
                <a:gd name="connsiteY4" fmla="*/ 47449 h 190703"/>
                <a:gd name="connsiteX5" fmla="*/ 33067 w 224891"/>
                <a:gd name="connsiteY5" fmla="*/ 190731 h 190703"/>
                <a:gd name="connsiteX6" fmla="*/ 174 w 224891"/>
                <a:gd name="connsiteY6" fmla="*/ 190731 h 190703"/>
                <a:gd name="connsiteX7" fmla="*/ 44180 w 224891"/>
                <a:gd name="connsiteY7" fmla="*/ 27 h 190703"/>
                <a:gd name="connsiteX8" fmla="*/ 76019 w 224891"/>
                <a:gd name="connsiteY8" fmla="*/ 27 h 190703"/>
                <a:gd name="connsiteX9" fmla="*/ 113078 w 224891"/>
                <a:gd name="connsiteY9" fmla="*/ 139258 h 190703"/>
                <a:gd name="connsiteX10" fmla="*/ 149362 w 224891"/>
                <a:gd name="connsiteY10" fmla="*/ 27 h 190703"/>
                <a:gd name="connsiteX11" fmla="*/ 181048 w 224891"/>
                <a:gd name="connsiteY11" fmla="*/ 27 h 190703"/>
                <a:gd name="connsiteX12" fmla="*/ 225066 w 224891"/>
                <a:gd name="connsiteY12" fmla="*/ 190731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891" h="190703">
                  <a:moveTo>
                    <a:pt x="192186" y="190731"/>
                  </a:moveTo>
                  <a:lnTo>
                    <a:pt x="162836" y="47157"/>
                  </a:lnTo>
                  <a:lnTo>
                    <a:pt x="126832" y="190731"/>
                  </a:lnTo>
                  <a:lnTo>
                    <a:pt x="99069" y="190731"/>
                  </a:lnTo>
                  <a:lnTo>
                    <a:pt x="62646" y="47449"/>
                  </a:lnTo>
                  <a:lnTo>
                    <a:pt x="33067" y="190731"/>
                  </a:lnTo>
                  <a:lnTo>
                    <a:pt x="174" y="190731"/>
                  </a:lnTo>
                  <a:lnTo>
                    <a:pt x="44180" y="27"/>
                  </a:lnTo>
                  <a:lnTo>
                    <a:pt x="76019" y="27"/>
                  </a:lnTo>
                  <a:lnTo>
                    <a:pt x="113078" y="139258"/>
                  </a:lnTo>
                  <a:lnTo>
                    <a:pt x="149362" y="27"/>
                  </a:lnTo>
                  <a:lnTo>
                    <a:pt x="181048" y="27"/>
                  </a:lnTo>
                  <a:lnTo>
                    <a:pt x="225066" y="190731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5E1D0786-AB1B-4DB7-9CBA-DDDA1FF6C6CD}"/>
                </a:ext>
              </a:extLst>
            </p:cNvPr>
            <p:cNvSpPr/>
            <p:nvPr/>
          </p:nvSpPr>
          <p:spPr>
            <a:xfrm flipV="1">
              <a:off x="18819066" y="14294441"/>
              <a:ext cx="124688" cy="190703"/>
            </a:xfrm>
            <a:custGeom>
              <a:avLst/>
              <a:gdLst>
                <a:gd name="connsiteX0" fmla="*/ 186 w 124688"/>
                <a:gd name="connsiteY0" fmla="*/ 190731 h 190703"/>
                <a:gd name="connsiteX1" fmla="*/ 186 w 124688"/>
                <a:gd name="connsiteY1" fmla="*/ 27 h 190703"/>
                <a:gd name="connsiteX2" fmla="*/ 124874 w 124688"/>
                <a:gd name="connsiteY2" fmla="*/ 27 h 190703"/>
                <a:gd name="connsiteX3" fmla="*/ 124874 w 124688"/>
                <a:gd name="connsiteY3" fmla="*/ 26481 h 190703"/>
                <a:gd name="connsiteX4" fmla="*/ 33320 w 124688"/>
                <a:gd name="connsiteY4" fmla="*/ 26481 h 190703"/>
                <a:gd name="connsiteX5" fmla="*/ 33320 w 124688"/>
                <a:gd name="connsiteY5" fmla="*/ 85155 h 190703"/>
                <a:gd name="connsiteX6" fmla="*/ 111628 w 124688"/>
                <a:gd name="connsiteY6" fmla="*/ 85155 h 190703"/>
                <a:gd name="connsiteX7" fmla="*/ 111628 w 124688"/>
                <a:gd name="connsiteY7" fmla="*/ 111368 h 190703"/>
                <a:gd name="connsiteX8" fmla="*/ 33320 w 124688"/>
                <a:gd name="connsiteY8" fmla="*/ 111368 h 190703"/>
                <a:gd name="connsiteX9" fmla="*/ 33320 w 124688"/>
                <a:gd name="connsiteY9" fmla="*/ 164010 h 190703"/>
                <a:gd name="connsiteX10" fmla="*/ 123960 w 124688"/>
                <a:gd name="connsiteY10" fmla="*/ 164010 h 190703"/>
                <a:gd name="connsiteX11" fmla="*/ 123960 w 124688"/>
                <a:gd name="connsiteY11" fmla="*/ 190731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688" h="190703">
                  <a:moveTo>
                    <a:pt x="186" y="190731"/>
                  </a:moveTo>
                  <a:lnTo>
                    <a:pt x="186" y="27"/>
                  </a:lnTo>
                  <a:lnTo>
                    <a:pt x="124874" y="27"/>
                  </a:lnTo>
                  <a:lnTo>
                    <a:pt x="124874" y="26481"/>
                  </a:lnTo>
                  <a:lnTo>
                    <a:pt x="33320" y="26481"/>
                  </a:lnTo>
                  <a:lnTo>
                    <a:pt x="33320" y="85155"/>
                  </a:lnTo>
                  <a:lnTo>
                    <a:pt x="111628" y="85155"/>
                  </a:lnTo>
                  <a:lnTo>
                    <a:pt x="111628" y="111368"/>
                  </a:lnTo>
                  <a:lnTo>
                    <a:pt x="33320" y="111368"/>
                  </a:lnTo>
                  <a:lnTo>
                    <a:pt x="33320" y="164010"/>
                  </a:lnTo>
                  <a:lnTo>
                    <a:pt x="123960" y="164010"/>
                  </a:lnTo>
                  <a:lnTo>
                    <a:pt x="123960" y="190731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2D38DE3C-DCAE-45DF-9B79-12BC760B8EAD}"/>
                </a:ext>
              </a:extLst>
            </p:cNvPr>
            <p:cNvSpPr/>
            <p:nvPr/>
          </p:nvSpPr>
          <p:spPr>
            <a:xfrm flipV="1">
              <a:off x="18985716" y="14294443"/>
              <a:ext cx="143827" cy="190703"/>
            </a:xfrm>
            <a:custGeom>
              <a:avLst/>
              <a:gdLst>
                <a:gd name="connsiteX0" fmla="*/ 70288 w 143827"/>
                <a:gd name="connsiteY0" fmla="*/ 73361 h 190703"/>
                <a:gd name="connsiteX1" fmla="*/ 33356 w 143827"/>
                <a:gd name="connsiteY1" fmla="*/ 73361 h 190703"/>
                <a:gd name="connsiteX2" fmla="*/ 33356 w 143827"/>
                <a:gd name="connsiteY2" fmla="*/ 18 h 190703"/>
                <a:gd name="connsiteX3" fmla="*/ 209 w 143827"/>
                <a:gd name="connsiteY3" fmla="*/ 18 h 190703"/>
                <a:gd name="connsiteX4" fmla="*/ 209 w 143827"/>
                <a:gd name="connsiteY4" fmla="*/ 190721 h 190703"/>
                <a:gd name="connsiteX5" fmla="*/ 67278 w 143827"/>
                <a:gd name="connsiteY5" fmla="*/ 190721 h 190703"/>
                <a:gd name="connsiteX6" fmla="*/ 118218 w 143827"/>
                <a:gd name="connsiteY6" fmla="*/ 175913 h 190703"/>
                <a:gd name="connsiteX7" fmla="*/ 136163 w 143827"/>
                <a:gd name="connsiteY7" fmla="*/ 133038 h 190703"/>
                <a:gd name="connsiteX8" fmla="*/ 126930 w 143827"/>
                <a:gd name="connsiteY8" fmla="*/ 100996 h 190703"/>
                <a:gd name="connsiteX9" fmla="*/ 101200 w 143827"/>
                <a:gd name="connsiteY9" fmla="*/ 81120 h 190703"/>
                <a:gd name="connsiteX10" fmla="*/ 144037 w 143827"/>
                <a:gd name="connsiteY10" fmla="*/ 1720 h 190703"/>
                <a:gd name="connsiteX11" fmla="*/ 144037 w 143827"/>
                <a:gd name="connsiteY11" fmla="*/ 18 h 190703"/>
                <a:gd name="connsiteX12" fmla="*/ 108540 w 143827"/>
                <a:gd name="connsiteY12" fmla="*/ 18 h 190703"/>
                <a:gd name="connsiteX13" fmla="*/ 33356 w 143827"/>
                <a:gd name="connsiteY13" fmla="*/ 100081 h 190703"/>
                <a:gd name="connsiteX14" fmla="*/ 67405 w 143827"/>
                <a:gd name="connsiteY14" fmla="*/ 100081 h 190703"/>
                <a:gd name="connsiteX15" fmla="*/ 93592 w 143827"/>
                <a:gd name="connsiteY15" fmla="*/ 108540 h 190703"/>
                <a:gd name="connsiteX16" fmla="*/ 103028 w 143827"/>
                <a:gd name="connsiteY16" fmla="*/ 131654 h 190703"/>
                <a:gd name="connsiteX17" fmla="*/ 94329 w 143827"/>
                <a:gd name="connsiteY17" fmla="*/ 155365 h 190703"/>
                <a:gd name="connsiteX18" fmla="*/ 68319 w 143827"/>
                <a:gd name="connsiteY18" fmla="*/ 164013 h 190703"/>
                <a:gd name="connsiteX19" fmla="*/ 33356 w 143827"/>
                <a:gd name="connsiteY19" fmla="*/ 164013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3827" h="190703">
                  <a:moveTo>
                    <a:pt x="70288" y="73361"/>
                  </a:moveTo>
                  <a:lnTo>
                    <a:pt x="33356" y="73361"/>
                  </a:lnTo>
                  <a:lnTo>
                    <a:pt x="33356" y="18"/>
                  </a:lnTo>
                  <a:lnTo>
                    <a:pt x="209" y="18"/>
                  </a:lnTo>
                  <a:lnTo>
                    <a:pt x="209" y="190721"/>
                  </a:lnTo>
                  <a:lnTo>
                    <a:pt x="67278" y="190721"/>
                  </a:lnTo>
                  <a:cubicBezTo>
                    <a:pt x="89274" y="190721"/>
                    <a:pt x="106267" y="185794"/>
                    <a:pt x="118218" y="175913"/>
                  </a:cubicBezTo>
                  <a:cubicBezTo>
                    <a:pt x="130194" y="166033"/>
                    <a:pt x="136163" y="151758"/>
                    <a:pt x="136163" y="133038"/>
                  </a:cubicBezTo>
                  <a:cubicBezTo>
                    <a:pt x="136163" y="120274"/>
                    <a:pt x="133077" y="109606"/>
                    <a:pt x="126930" y="100996"/>
                  </a:cubicBezTo>
                  <a:cubicBezTo>
                    <a:pt x="120783" y="92373"/>
                    <a:pt x="112198" y="85781"/>
                    <a:pt x="101200" y="81120"/>
                  </a:cubicBezTo>
                  <a:lnTo>
                    <a:pt x="144037" y="1720"/>
                  </a:lnTo>
                  <a:lnTo>
                    <a:pt x="144037" y="18"/>
                  </a:lnTo>
                  <a:lnTo>
                    <a:pt x="108540" y="18"/>
                  </a:lnTo>
                  <a:close/>
                  <a:moveTo>
                    <a:pt x="33356" y="100081"/>
                  </a:moveTo>
                  <a:lnTo>
                    <a:pt x="67405" y="100081"/>
                  </a:lnTo>
                  <a:cubicBezTo>
                    <a:pt x="78581" y="100081"/>
                    <a:pt x="87318" y="102914"/>
                    <a:pt x="93592" y="108540"/>
                  </a:cubicBezTo>
                  <a:cubicBezTo>
                    <a:pt x="99879" y="114166"/>
                    <a:pt x="103028" y="121862"/>
                    <a:pt x="103028" y="131654"/>
                  </a:cubicBezTo>
                  <a:cubicBezTo>
                    <a:pt x="103028" y="141877"/>
                    <a:pt x="100133" y="149764"/>
                    <a:pt x="94329" y="155365"/>
                  </a:cubicBezTo>
                  <a:cubicBezTo>
                    <a:pt x="88525" y="160953"/>
                    <a:pt x="79851" y="163836"/>
                    <a:pt x="68319" y="164013"/>
                  </a:cubicBezTo>
                  <a:lnTo>
                    <a:pt x="33356" y="164013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A016F13-99C2-4E99-B2E5-97934E25C7AD}"/>
                </a:ext>
              </a:extLst>
            </p:cNvPr>
            <p:cNvSpPr/>
            <p:nvPr/>
          </p:nvSpPr>
          <p:spPr>
            <a:xfrm flipV="1">
              <a:off x="19200574" y="14295116"/>
              <a:ext cx="1168274" cy="193675"/>
            </a:xfrm>
            <a:custGeom>
              <a:avLst/>
              <a:gdLst>
                <a:gd name="connsiteX0" fmla="*/ 23616 w 1168274"/>
                <a:gd name="connsiteY0" fmla="*/ 191041 h 193675"/>
                <a:gd name="connsiteX1" fmla="*/ -1276 w 1168274"/>
                <a:gd name="connsiteY1" fmla="*/ 191041 h 193675"/>
                <a:gd name="connsiteX2" fmla="*/ -1276 w 1168274"/>
                <a:gd name="connsiteY2" fmla="*/ 2548 h 193675"/>
                <a:gd name="connsiteX3" fmla="*/ 23616 w 1168274"/>
                <a:gd name="connsiteY3" fmla="*/ 2548 h 193675"/>
                <a:gd name="connsiteX4" fmla="*/ 218435 w 1168274"/>
                <a:gd name="connsiteY4" fmla="*/ 191041 h 193675"/>
                <a:gd name="connsiteX5" fmla="*/ 193796 w 1168274"/>
                <a:gd name="connsiteY5" fmla="*/ 191041 h 193675"/>
                <a:gd name="connsiteX6" fmla="*/ 193796 w 1168274"/>
                <a:gd name="connsiteY6" fmla="*/ 45143 h 193675"/>
                <a:gd name="connsiteX7" fmla="*/ 98546 w 1168274"/>
                <a:gd name="connsiteY7" fmla="*/ 191041 h 193675"/>
                <a:gd name="connsiteX8" fmla="*/ 73654 w 1168274"/>
                <a:gd name="connsiteY8" fmla="*/ 191041 h 193675"/>
                <a:gd name="connsiteX9" fmla="*/ 73654 w 1168274"/>
                <a:gd name="connsiteY9" fmla="*/ 2560 h 193675"/>
                <a:gd name="connsiteX10" fmla="*/ 98546 w 1168274"/>
                <a:gd name="connsiteY10" fmla="*/ 2560 h 193675"/>
                <a:gd name="connsiteX11" fmla="*/ 98546 w 1168274"/>
                <a:gd name="connsiteY11" fmla="*/ 147810 h 193675"/>
                <a:gd name="connsiteX12" fmla="*/ 193542 w 1168274"/>
                <a:gd name="connsiteY12" fmla="*/ 2560 h 193675"/>
                <a:gd name="connsiteX13" fmla="*/ 218435 w 1168274"/>
                <a:gd name="connsiteY13" fmla="*/ 2560 h 193675"/>
                <a:gd name="connsiteX14" fmla="*/ 357245 w 1168274"/>
                <a:gd name="connsiteY14" fmla="*/ 28303 h 193675"/>
                <a:gd name="connsiteX15" fmla="*/ 327019 w 1168274"/>
                <a:gd name="connsiteY15" fmla="*/ 20277 h 193675"/>
                <a:gd name="connsiteX16" fmla="*/ 309493 w 1168274"/>
                <a:gd name="connsiteY16" fmla="*/ 22410 h 193675"/>
                <a:gd name="connsiteX17" fmla="*/ 294762 w 1168274"/>
                <a:gd name="connsiteY17" fmla="*/ 29078 h 193675"/>
                <a:gd name="connsiteX18" fmla="*/ 284474 w 1168274"/>
                <a:gd name="connsiteY18" fmla="*/ 40546 h 193675"/>
                <a:gd name="connsiteX19" fmla="*/ 280664 w 1168274"/>
                <a:gd name="connsiteY19" fmla="*/ 57158 h 193675"/>
                <a:gd name="connsiteX20" fmla="*/ 255645 w 1168274"/>
                <a:gd name="connsiteY20" fmla="*/ 57158 h 193675"/>
                <a:gd name="connsiteX21" fmla="*/ 258566 w 1168274"/>
                <a:gd name="connsiteY21" fmla="*/ 39822 h 193675"/>
                <a:gd name="connsiteX22" fmla="*/ 266440 w 1168274"/>
                <a:gd name="connsiteY22" fmla="*/ 25598 h 193675"/>
                <a:gd name="connsiteX23" fmla="*/ 278251 w 1168274"/>
                <a:gd name="connsiteY23" fmla="*/ 14460 h 193675"/>
                <a:gd name="connsiteX24" fmla="*/ 292984 w 1168274"/>
                <a:gd name="connsiteY24" fmla="*/ 6434 h 193675"/>
                <a:gd name="connsiteX25" fmla="*/ 309620 w 1168274"/>
                <a:gd name="connsiteY25" fmla="*/ 1557 h 193675"/>
                <a:gd name="connsiteX26" fmla="*/ 327019 w 1168274"/>
                <a:gd name="connsiteY26" fmla="*/ -43 h 193675"/>
                <a:gd name="connsiteX27" fmla="*/ 353943 w 1168274"/>
                <a:gd name="connsiteY27" fmla="*/ 3513 h 193675"/>
                <a:gd name="connsiteX28" fmla="*/ 374771 w 1168274"/>
                <a:gd name="connsiteY28" fmla="*/ 13685 h 193675"/>
                <a:gd name="connsiteX29" fmla="*/ 387980 w 1168274"/>
                <a:gd name="connsiteY29" fmla="*/ 29586 h 193675"/>
                <a:gd name="connsiteX30" fmla="*/ 392679 w 1168274"/>
                <a:gd name="connsiteY30" fmla="*/ 50439 h 193675"/>
                <a:gd name="connsiteX31" fmla="*/ 388995 w 1168274"/>
                <a:gd name="connsiteY31" fmla="*/ 70124 h 193675"/>
                <a:gd name="connsiteX32" fmla="*/ 377692 w 1168274"/>
                <a:gd name="connsiteY32" fmla="*/ 85783 h 193675"/>
                <a:gd name="connsiteX33" fmla="*/ 358515 w 1168274"/>
                <a:gd name="connsiteY33" fmla="*/ 98293 h 193675"/>
                <a:gd name="connsiteX34" fmla="*/ 330830 w 1168274"/>
                <a:gd name="connsiteY34" fmla="*/ 108326 h 193675"/>
                <a:gd name="connsiteX35" fmla="*/ 310764 w 1168274"/>
                <a:gd name="connsiteY35" fmla="*/ 115044 h 193675"/>
                <a:gd name="connsiteX36" fmla="*/ 297174 w 1168274"/>
                <a:gd name="connsiteY36" fmla="*/ 122677 h 193675"/>
                <a:gd name="connsiteX37" fmla="*/ 289300 w 1168274"/>
                <a:gd name="connsiteY37" fmla="*/ 131745 h 193675"/>
                <a:gd name="connsiteX38" fmla="*/ 286761 w 1168274"/>
                <a:gd name="connsiteY38" fmla="*/ 142616 h 193675"/>
                <a:gd name="connsiteX39" fmla="*/ 289046 w 1168274"/>
                <a:gd name="connsiteY39" fmla="*/ 154795 h 193675"/>
                <a:gd name="connsiteX40" fmla="*/ 296159 w 1168274"/>
                <a:gd name="connsiteY40" fmla="*/ 164435 h 193675"/>
                <a:gd name="connsiteX41" fmla="*/ 308350 w 1168274"/>
                <a:gd name="connsiteY41" fmla="*/ 170835 h 193675"/>
                <a:gd name="connsiteX42" fmla="*/ 325749 w 1168274"/>
                <a:gd name="connsiteY42" fmla="*/ 173160 h 193675"/>
                <a:gd name="connsiteX43" fmla="*/ 344164 w 1168274"/>
                <a:gd name="connsiteY43" fmla="*/ 170454 h 193675"/>
                <a:gd name="connsiteX44" fmla="*/ 356991 w 1168274"/>
                <a:gd name="connsiteY44" fmla="*/ 162834 h 193675"/>
                <a:gd name="connsiteX45" fmla="*/ 364739 w 1168274"/>
                <a:gd name="connsiteY45" fmla="*/ 151163 h 193675"/>
                <a:gd name="connsiteX46" fmla="*/ 367279 w 1168274"/>
                <a:gd name="connsiteY46" fmla="*/ 136533 h 193675"/>
                <a:gd name="connsiteX47" fmla="*/ 392297 w 1168274"/>
                <a:gd name="connsiteY47" fmla="*/ 136533 h 193675"/>
                <a:gd name="connsiteX48" fmla="*/ 387853 w 1168274"/>
                <a:gd name="connsiteY48" fmla="*/ 157907 h 193675"/>
                <a:gd name="connsiteX49" fmla="*/ 375026 w 1168274"/>
                <a:gd name="connsiteY49" fmla="*/ 176169 h 193675"/>
                <a:gd name="connsiteX50" fmla="*/ 354070 w 1168274"/>
                <a:gd name="connsiteY50" fmla="*/ 188857 h 193675"/>
                <a:gd name="connsiteX51" fmla="*/ 325749 w 1168274"/>
                <a:gd name="connsiteY51" fmla="*/ 193632 h 193675"/>
                <a:gd name="connsiteX52" fmla="*/ 299461 w 1168274"/>
                <a:gd name="connsiteY52" fmla="*/ 189733 h 193675"/>
                <a:gd name="connsiteX53" fmla="*/ 279267 w 1168274"/>
                <a:gd name="connsiteY53" fmla="*/ 178938 h 193675"/>
                <a:gd name="connsiteX54" fmla="*/ 266187 w 1168274"/>
                <a:gd name="connsiteY54" fmla="*/ 162619 h 193675"/>
                <a:gd name="connsiteX55" fmla="*/ 261614 w 1168274"/>
                <a:gd name="connsiteY55" fmla="*/ 142248 h 193675"/>
                <a:gd name="connsiteX56" fmla="*/ 265933 w 1168274"/>
                <a:gd name="connsiteY56" fmla="*/ 122677 h 193675"/>
                <a:gd name="connsiteX57" fmla="*/ 278124 w 1168274"/>
                <a:gd name="connsiteY57" fmla="*/ 107462 h 193675"/>
                <a:gd name="connsiteX58" fmla="*/ 297429 w 1168274"/>
                <a:gd name="connsiteY58" fmla="*/ 95689 h 193675"/>
                <a:gd name="connsiteX59" fmla="*/ 322702 w 1168274"/>
                <a:gd name="connsiteY59" fmla="*/ 86558 h 193675"/>
                <a:gd name="connsiteX60" fmla="*/ 344799 w 1168274"/>
                <a:gd name="connsiteY60" fmla="*/ 78989 h 193675"/>
                <a:gd name="connsiteX61" fmla="*/ 358515 w 1168274"/>
                <a:gd name="connsiteY61" fmla="*/ 71090 h 193675"/>
                <a:gd name="connsiteX62" fmla="*/ 365628 w 1168274"/>
                <a:gd name="connsiteY62" fmla="*/ 61857 h 193675"/>
                <a:gd name="connsiteX63" fmla="*/ 367660 w 1168274"/>
                <a:gd name="connsiteY63" fmla="*/ 50185 h 193675"/>
                <a:gd name="connsiteX64" fmla="*/ 357245 w 1168274"/>
                <a:gd name="connsiteY64" fmla="*/ 28303 h 193675"/>
                <a:gd name="connsiteX65" fmla="*/ 455797 w 1168274"/>
                <a:gd name="connsiteY65" fmla="*/ 191041 h 193675"/>
                <a:gd name="connsiteX66" fmla="*/ 430906 w 1168274"/>
                <a:gd name="connsiteY66" fmla="*/ 191041 h 193675"/>
                <a:gd name="connsiteX67" fmla="*/ 430906 w 1168274"/>
                <a:gd name="connsiteY67" fmla="*/ 2548 h 193675"/>
                <a:gd name="connsiteX68" fmla="*/ 455797 w 1168274"/>
                <a:gd name="connsiteY68" fmla="*/ 2548 h 193675"/>
                <a:gd name="connsiteX69" fmla="*/ 644901 w 1168274"/>
                <a:gd name="connsiteY69" fmla="*/ 96401 h 193675"/>
                <a:gd name="connsiteX70" fmla="*/ 576575 w 1168274"/>
                <a:gd name="connsiteY70" fmla="*/ 96401 h 193675"/>
                <a:gd name="connsiteX71" fmla="*/ 576575 w 1168274"/>
                <a:gd name="connsiteY71" fmla="*/ 76195 h 193675"/>
                <a:gd name="connsiteX72" fmla="*/ 620264 w 1168274"/>
                <a:gd name="connsiteY72" fmla="*/ 76195 h 193675"/>
                <a:gd name="connsiteX73" fmla="*/ 620264 w 1168274"/>
                <a:gd name="connsiteY73" fmla="*/ 33866 h 193675"/>
                <a:gd name="connsiteX74" fmla="*/ 615310 w 1168274"/>
                <a:gd name="connsiteY74" fmla="*/ 29408 h 193675"/>
                <a:gd name="connsiteX75" fmla="*/ 607436 w 1168274"/>
                <a:gd name="connsiteY75" fmla="*/ 25014 h 193675"/>
                <a:gd name="connsiteX76" fmla="*/ 595625 w 1168274"/>
                <a:gd name="connsiteY76" fmla="*/ 21648 h 193675"/>
                <a:gd name="connsiteX77" fmla="*/ 578480 w 1168274"/>
                <a:gd name="connsiteY77" fmla="*/ 20277 h 193675"/>
                <a:gd name="connsiteX78" fmla="*/ 556509 w 1168274"/>
                <a:gd name="connsiteY78" fmla="*/ 24938 h 193675"/>
                <a:gd name="connsiteX79" fmla="*/ 539490 w 1168274"/>
                <a:gd name="connsiteY79" fmla="*/ 38539 h 193675"/>
                <a:gd name="connsiteX80" fmla="*/ 528568 w 1168274"/>
                <a:gd name="connsiteY80" fmla="*/ 60282 h 193675"/>
                <a:gd name="connsiteX81" fmla="*/ 524759 w 1168274"/>
                <a:gd name="connsiteY81" fmla="*/ 89416 h 193675"/>
                <a:gd name="connsiteX82" fmla="*/ 524759 w 1168274"/>
                <a:gd name="connsiteY82" fmla="*/ 104440 h 193675"/>
                <a:gd name="connsiteX83" fmla="*/ 527807 w 1168274"/>
                <a:gd name="connsiteY83" fmla="*/ 133040 h 193675"/>
                <a:gd name="connsiteX84" fmla="*/ 536951 w 1168274"/>
                <a:gd name="connsiteY84" fmla="*/ 154656 h 193675"/>
                <a:gd name="connsiteX85" fmla="*/ 552826 w 1168274"/>
                <a:gd name="connsiteY85" fmla="*/ 168384 h 193675"/>
                <a:gd name="connsiteX86" fmla="*/ 575559 w 1168274"/>
                <a:gd name="connsiteY86" fmla="*/ 173160 h 193675"/>
                <a:gd name="connsiteX87" fmla="*/ 594228 w 1168274"/>
                <a:gd name="connsiteY87" fmla="*/ 170200 h 193675"/>
                <a:gd name="connsiteX88" fmla="*/ 607309 w 1168274"/>
                <a:gd name="connsiteY88" fmla="*/ 162111 h 193675"/>
                <a:gd name="connsiteX89" fmla="*/ 615565 w 1168274"/>
                <a:gd name="connsiteY89" fmla="*/ 150198 h 193675"/>
                <a:gd name="connsiteX90" fmla="*/ 620136 w 1168274"/>
                <a:gd name="connsiteY90" fmla="*/ 135758 h 193675"/>
                <a:gd name="connsiteX91" fmla="*/ 644901 w 1168274"/>
                <a:gd name="connsiteY91" fmla="*/ 135758 h 193675"/>
                <a:gd name="connsiteX92" fmla="*/ 638042 w 1168274"/>
                <a:gd name="connsiteY92" fmla="*/ 158948 h 193675"/>
                <a:gd name="connsiteX93" fmla="*/ 624454 w 1168274"/>
                <a:gd name="connsiteY93" fmla="*/ 177249 h 193675"/>
                <a:gd name="connsiteX94" fmla="*/ 603753 w 1168274"/>
                <a:gd name="connsiteY94" fmla="*/ 189301 h 193675"/>
                <a:gd name="connsiteX95" fmla="*/ 575432 w 1168274"/>
                <a:gd name="connsiteY95" fmla="*/ 193632 h 193675"/>
                <a:gd name="connsiteX96" fmla="*/ 543047 w 1168274"/>
                <a:gd name="connsiteY96" fmla="*/ 187536 h 193675"/>
                <a:gd name="connsiteX97" fmla="*/ 519298 w 1168274"/>
                <a:gd name="connsiteY97" fmla="*/ 169947 h 193675"/>
                <a:gd name="connsiteX98" fmla="*/ 504692 w 1168274"/>
                <a:gd name="connsiteY98" fmla="*/ 141841 h 193675"/>
                <a:gd name="connsiteX99" fmla="*/ 499739 w 1168274"/>
                <a:gd name="connsiteY99" fmla="*/ 104173 h 193675"/>
                <a:gd name="connsiteX100" fmla="*/ 499739 w 1168274"/>
                <a:gd name="connsiteY100" fmla="*/ 89416 h 193675"/>
                <a:gd name="connsiteX101" fmla="*/ 505582 w 1168274"/>
                <a:gd name="connsiteY101" fmla="*/ 51684 h 193675"/>
                <a:gd name="connsiteX102" fmla="*/ 521838 w 1168274"/>
                <a:gd name="connsiteY102" fmla="*/ 23591 h 193675"/>
                <a:gd name="connsiteX103" fmla="*/ 546603 w 1168274"/>
                <a:gd name="connsiteY103" fmla="*/ 6040 h 193675"/>
                <a:gd name="connsiteX104" fmla="*/ 578226 w 1168274"/>
                <a:gd name="connsiteY104" fmla="*/ -43 h 193675"/>
                <a:gd name="connsiteX105" fmla="*/ 605658 w 1168274"/>
                <a:gd name="connsiteY105" fmla="*/ 2789 h 193675"/>
                <a:gd name="connsiteX106" fmla="*/ 624835 w 1168274"/>
                <a:gd name="connsiteY106" fmla="*/ 9799 h 193675"/>
                <a:gd name="connsiteX107" fmla="*/ 637408 w 1168274"/>
                <a:gd name="connsiteY107" fmla="*/ 18664 h 193675"/>
                <a:gd name="connsiteX108" fmla="*/ 644901 w 1168274"/>
                <a:gd name="connsiteY108" fmla="*/ 27262 h 193675"/>
                <a:gd name="connsiteX109" fmla="*/ 835783 w 1168274"/>
                <a:gd name="connsiteY109" fmla="*/ 191041 h 193675"/>
                <a:gd name="connsiteX110" fmla="*/ 810889 w 1168274"/>
                <a:gd name="connsiteY110" fmla="*/ 191041 h 193675"/>
                <a:gd name="connsiteX111" fmla="*/ 810889 w 1168274"/>
                <a:gd name="connsiteY111" fmla="*/ 110015 h 193675"/>
                <a:gd name="connsiteX112" fmla="*/ 715766 w 1168274"/>
                <a:gd name="connsiteY112" fmla="*/ 110015 h 193675"/>
                <a:gd name="connsiteX113" fmla="*/ 715766 w 1168274"/>
                <a:gd name="connsiteY113" fmla="*/ 191041 h 193675"/>
                <a:gd name="connsiteX114" fmla="*/ 691002 w 1168274"/>
                <a:gd name="connsiteY114" fmla="*/ 191041 h 193675"/>
                <a:gd name="connsiteX115" fmla="*/ 691002 w 1168274"/>
                <a:gd name="connsiteY115" fmla="*/ 2560 h 193675"/>
                <a:gd name="connsiteX116" fmla="*/ 715766 w 1168274"/>
                <a:gd name="connsiteY116" fmla="*/ 2560 h 193675"/>
                <a:gd name="connsiteX117" fmla="*/ 715766 w 1168274"/>
                <a:gd name="connsiteY117" fmla="*/ 89670 h 193675"/>
                <a:gd name="connsiteX118" fmla="*/ 810889 w 1168274"/>
                <a:gd name="connsiteY118" fmla="*/ 89670 h 193675"/>
                <a:gd name="connsiteX119" fmla="*/ 810889 w 1168274"/>
                <a:gd name="connsiteY119" fmla="*/ 2560 h 193675"/>
                <a:gd name="connsiteX120" fmla="*/ 835783 w 1168274"/>
                <a:gd name="connsiteY120" fmla="*/ 2560 h 193675"/>
                <a:gd name="connsiteX121" fmla="*/ 1011042 w 1168274"/>
                <a:gd name="connsiteY121" fmla="*/ 191041 h 193675"/>
                <a:gd name="connsiteX122" fmla="*/ 865246 w 1168274"/>
                <a:gd name="connsiteY122" fmla="*/ 191041 h 193675"/>
                <a:gd name="connsiteX123" fmla="*/ 865246 w 1168274"/>
                <a:gd name="connsiteY123" fmla="*/ 170594 h 193675"/>
                <a:gd name="connsiteX124" fmla="*/ 925698 w 1168274"/>
                <a:gd name="connsiteY124" fmla="*/ 170594 h 193675"/>
                <a:gd name="connsiteX125" fmla="*/ 925698 w 1168274"/>
                <a:gd name="connsiteY125" fmla="*/ 2560 h 193675"/>
                <a:gd name="connsiteX126" fmla="*/ 950464 w 1168274"/>
                <a:gd name="connsiteY126" fmla="*/ 2560 h 193675"/>
                <a:gd name="connsiteX127" fmla="*/ 950464 w 1168274"/>
                <a:gd name="connsiteY127" fmla="*/ 170594 h 193675"/>
                <a:gd name="connsiteX128" fmla="*/ 1011042 w 1168274"/>
                <a:gd name="connsiteY128" fmla="*/ 170594 h 193675"/>
                <a:gd name="connsiteX129" fmla="*/ 1131439 w 1168274"/>
                <a:gd name="connsiteY129" fmla="*/ 28303 h 193675"/>
                <a:gd name="connsiteX130" fmla="*/ 1101340 w 1168274"/>
                <a:gd name="connsiteY130" fmla="*/ 20277 h 193675"/>
                <a:gd name="connsiteX131" fmla="*/ 1083814 w 1168274"/>
                <a:gd name="connsiteY131" fmla="*/ 22410 h 193675"/>
                <a:gd name="connsiteX132" fmla="*/ 1069082 w 1168274"/>
                <a:gd name="connsiteY132" fmla="*/ 29078 h 193675"/>
                <a:gd name="connsiteX133" fmla="*/ 1058794 w 1168274"/>
                <a:gd name="connsiteY133" fmla="*/ 40546 h 193675"/>
                <a:gd name="connsiteX134" fmla="*/ 1054985 w 1168274"/>
                <a:gd name="connsiteY134" fmla="*/ 57158 h 193675"/>
                <a:gd name="connsiteX135" fmla="*/ 1029965 w 1168274"/>
                <a:gd name="connsiteY135" fmla="*/ 57158 h 193675"/>
                <a:gd name="connsiteX136" fmla="*/ 1032887 w 1168274"/>
                <a:gd name="connsiteY136" fmla="*/ 39822 h 193675"/>
                <a:gd name="connsiteX137" fmla="*/ 1040761 w 1168274"/>
                <a:gd name="connsiteY137" fmla="*/ 25598 h 193675"/>
                <a:gd name="connsiteX138" fmla="*/ 1052571 w 1168274"/>
                <a:gd name="connsiteY138" fmla="*/ 14460 h 193675"/>
                <a:gd name="connsiteX139" fmla="*/ 1067304 w 1168274"/>
                <a:gd name="connsiteY139" fmla="*/ 6434 h 193675"/>
                <a:gd name="connsiteX140" fmla="*/ 1083940 w 1168274"/>
                <a:gd name="connsiteY140" fmla="*/ 1557 h 193675"/>
                <a:gd name="connsiteX141" fmla="*/ 1101340 w 1168274"/>
                <a:gd name="connsiteY141" fmla="*/ -43 h 193675"/>
                <a:gd name="connsiteX142" fmla="*/ 1128390 w 1168274"/>
                <a:gd name="connsiteY142" fmla="*/ 3513 h 193675"/>
                <a:gd name="connsiteX143" fmla="*/ 1148965 w 1168274"/>
                <a:gd name="connsiteY143" fmla="*/ 13685 h 193675"/>
                <a:gd name="connsiteX144" fmla="*/ 1162299 w 1168274"/>
                <a:gd name="connsiteY144" fmla="*/ 29586 h 193675"/>
                <a:gd name="connsiteX145" fmla="*/ 1166998 w 1168274"/>
                <a:gd name="connsiteY145" fmla="*/ 50439 h 193675"/>
                <a:gd name="connsiteX146" fmla="*/ 1163315 w 1168274"/>
                <a:gd name="connsiteY146" fmla="*/ 70124 h 193675"/>
                <a:gd name="connsiteX147" fmla="*/ 1152013 w 1168274"/>
                <a:gd name="connsiteY147" fmla="*/ 85783 h 193675"/>
                <a:gd name="connsiteX148" fmla="*/ 1132836 w 1168274"/>
                <a:gd name="connsiteY148" fmla="*/ 98293 h 193675"/>
                <a:gd name="connsiteX149" fmla="*/ 1105022 w 1168274"/>
                <a:gd name="connsiteY149" fmla="*/ 108326 h 193675"/>
                <a:gd name="connsiteX150" fmla="*/ 1085084 w 1168274"/>
                <a:gd name="connsiteY150" fmla="*/ 115044 h 193675"/>
                <a:gd name="connsiteX151" fmla="*/ 1071367 w 1168274"/>
                <a:gd name="connsiteY151" fmla="*/ 122677 h 193675"/>
                <a:gd name="connsiteX152" fmla="*/ 1063620 w 1168274"/>
                <a:gd name="connsiteY152" fmla="*/ 131745 h 193675"/>
                <a:gd name="connsiteX153" fmla="*/ 1061081 w 1168274"/>
                <a:gd name="connsiteY153" fmla="*/ 142616 h 193675"/>
                <a:gd name="connsiteX154" fmla="*/ 1063366 w 1168274"/>
                <a:gd name="connsiteY154" fmla="*/ 154795 h 193675"/>
                <a:gd name="connsiteX155" fmla="*/ 1070479 w 1168274"/>
                <a:gd name="connsiteY155" fmla="*/ 164435 h 193675"/>
                <a:gd name="connsiteX156" fmla="*/ 1082670 w 1168274"/>
                <a:gd name="connsiteY156" fmla="*/ 170835 h 193675"/>
                <a:gd name="connsiteX157" fmla="*/ 1100069 w 1168274"/>
                <a:gd name="connsiteY157" fmla="*/ 173160 h 193675"/>
                <a:gd name="connsiteX158" fmla="*/ 1118485 w 1168274"/>
                <a:gd name="connsiteY158" fmla="*/ 170454 h 193675"/>
                <a:gd name="connsiteX159" fmla="*/ 1131312 w 1168274"/>
                <a:gd name="connsiteY159" fmla="*/ 162834 h 193675"/>
                <a:gd name="connsiteX160" fmla="*/ 1139059 w 1168274"/>
                <a:gd name="connsiteY160" fmla="*/ 151163 h 193675"/>
                <a:gd name="connsiteX161" fmla="*/ 1141598 w 1168274"/>
                <a:gd name="connsiteY161" fmla="*/ 136533 h 193675"/>
                <a:gd name="connsiteX162" fmla="*/ 1166617 w 1168274"/>
                <a:gd name="connsiteY162" fmla="*/ 136533 h 193675"/>
                <a:gd name="connsiteX163" fmla="*/ 1162172 w 1168274"/>
                <a:gd name="connsiteY163" fmla="*/ 157907 h 193675"/>
                <a:gd name="connsiteX164" fmla="*/ 1149218 w 1168274"/>
                <a:gd name="connsiteY164" fmla="*/ 176169 h 193675"/>
                <a:gd name="connsiteX165" fmla="*/ 1128390 w 1168274"/>
                <a:gd name="connsiteY165" fmla="*/ 188857 h 193675"/>
                <a:gd name="connsiteX166" fmla="*/ 1100069 w 1168274"/>
                <a:gd name="connsiteY166" fmla="*/ 193632 h 193675"/>
                <a:gd name="connsiteX167" fmla="*/ 1073781 w 1168274"/>
                <a:gd name="connsiteY167" fmla="*/ 189733 h 193675"/>
                <a:gd name="connsiteX168" fmla="*/ 1053588 w 1168274"/>
                <a:gd name="connsiteY168" fmla="*/ 178938 h 193675"/>
                <a:gd name="connsiteX169" fmla="*/ 1040507 w 1168274"/>
                <a:gd name="connsiteY169" fmla="*/ 162619 h 193675"/>
                <a:gd name="connsiteX170" fmla="*/ 1035935 w 1168274"/>
                <a:gd name="connsiteY170" fmla="*/ 142248 h 193675"/>
                <a:gd name="connsiteX171" fmla="*/ 1040252 w 1168274"/>
                <a:gd name="connsiteY171" fmla="*/ 122677 h 193675"/>
                <a:gd name="connsiteX172" fmla="*/ 1052444 w 1168274"/>
                <a:gd name="connsiteY172" fmla="*/ 107462 h 193675"/>
                <a:gd name="connsiteX173" fmla="*/ 1071748 w 1168274"/>
                <a:gd name="connsiteY173" fmla="*/ 95689 h 193675"/>
                <a:gd name="connsiteX174" fmla="*/ 1097021 w 1168274"/>
                <a:gd name="connsiteY174" fmla="*/ 86558 h 193675"/>
                <a:gd name="connsiteX175" fmla="*/ 1118992 w 1168274"/>
                <a:gd name="connsiteY175" fmla="*/ 78989 h 193675"/>
                <a:gd name="connsiteX176" fmla="*/ 1132836 w 1168274"/>
                <a:gd name="connsiteY176" fmla="*/ 71090 h 193675"/>
                <a:gd name="connsiteX177" fmla="*/ 1139947 w 1168274"/>
                <a:gd name="connsiteY177" fmla="*/ 61857 h 193675"/>
                <a:gd name="connsiteX178" fmla="*/ 1141980 w 1168274"/>
                <a:gd name="connsiteY178" fmla="*/ 50185 h 193675"/>
                <a:gd name="connsiteX179" fmla="*/ 1131439 w 1168274"/>
                <a:gd name="connsiteY179" fmla="*/ 28303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1168274" h="193675">
                  <a:moveTo>
                    <a:pt x="23616" y="191041"/>
                  </a:moveTo>
                  <a:lnTo>
                    <a:pt x="-1276" y="191041"/>
                  </a:lnTo>
                  <a:lnTo>
                    <a:pt x="-1276" y="2548"/>
                  </a:lnTo>
                  <a:lnTo>
                    <a:pt x="23616" y="2548"/>
                  </a:lnTo>
                  <a:close/>
                  <a:moveTo>
                    <a:pt x="218435" y="191041"/>
                  </a:moveTo>
                  <a:lnTo>
                    <a:pt x="193796" y="191041"/>
                  </a:lnTo>
                  <a:lnTo>
                    <a:pt x="193796" y="45143"/>
                  </a:lnTo>
                  <a:lnTo>
                    <a:pt x="98546" y="191041"/>
                  </a:lnTo>
                  <a:lnTo>
                    <a:pt x="73654" y="191041"/>
                  </a:lnTo>
                  <a:lnTo>
                    <a:pt x="73654" y="2560"/>
                  </a:lnTo>
                  <a:lnTo>
                    <a:pt x="98546" y="2560"/>
                  </a:lnTo>
                  <a:lnTo>
                    <a:pt x="98546" y="147810"/>
                  </a:lnTo>
                  <a:lnTo>
                    <a:pt x="193542" y="2560"/>
                  </a:lnTo>
                  <a:lnTo>
                    <a:pt x="218435" y="2560"/>
                  </a:lnTo>
                  <a:close/>
                  <a:moveTo>
                    <a:pt x="357245" y="28303"/>
                  </a:moveTo>
                  <a:cubicBezTo>
                    <a:pt x="350261" y="22944"/>
                    <a:pt x="340100" y="20277"/>
                    <a:pt x="327019" y="20277"/>
                  </a:cubicBezTo>
                  <a:cubicBezTo>
                    <a:pt x="320923" y="20277"/>
                    <a:pt x="315082" y="21001"/>
                    <a:pt x="309493" y="22410"/>
                  </a:cubicBezTo>
                  <a:cubicBezTo>
                    <a:pt x="303906" y="23833"/>
                    <a:pt x="298953" y="26068"/>
                    <a:pt x="294762" y="29078"/>
                  </a:cubicBezTo>
                  <a:cubicBezTo>
                    <a:pt x="290443" y="32113"/>
                    <a:pt x="287014" y="35923"/>
                    <a:pt x="284474" y="40546"/>
                  </a:cubicBezTo>
                  <a:cubicBezTo>
                    <a:pt x="281935" y="45156"/>
                    <a:pt x="280664" y="50719"/>
                    <a:pt x="280664" y="57158"/>
                  </a:cubicBezTo>
                  <a:lnTo>
                    <a:pt x="255645" y="57158"/>
                  </a:lnTo>
                  <a:cubicBezTo>
                    <a:pt x="255645" y="50871"/>
                    <a:pt x="256662" y="45080"/>
                    <a:pt x="258566" y="39822"/>
                  </a:cubicBezTo>
                  <a:cubicBezTo>
                    <a:pt x="260471" y="34552"/>
                    <a:pt x="263139" y="29814"/>
                    <a:pt x="266440" y="25598"/>
                  </a:cubicBezTo>
                  <a:cubicBezTo>
                    <a:pt x="269742" y="21356"/>
                    <a:pt x="273807" y="17648"/>
                    <a:pt x="278251" y="14460"/>
                  </a:cubicBezTo>
                  <a:cubicBezTo>
                    <a:pt x="282823" y="11260"/>
                    <a:pt x="287776" y="8593"/>
                    <a:pt x="292984" y="6434"/>
                  </a:cubicBezTo>
                  <a:cubicBezTo>
                    <a:pt x="298317" y="4275"/>
                    <a:pt x="303906" y="2636"/>
                    <a:pt x="309620" y="1557"/>
                  </a:cubicBezTo>
                  <a:cubicBezTo>
                    <a:pt x="315463" y="503"/>
                    <a:pt x="321305" y="-43"/>
                    <a:pt x="327019" y="-43"/>
                  </a:cubicBezTo>
                  <a:cubicBezTo>
                    <a:pt x="336925" y="-43"/>
                    <a:pt x="345942" y="1151"/>
                    <a:pt x="353943" y="3513"/>
                  </a:cubicBezTo>
                  <a:cubicBezTo>
                    <a:pt x="362071" y="5875"/>
                    <a:pt x="369057" y="9279"/>
                    <a:pt x="374771" y="13685"/>
                  </a:cubicBezTo>
                  <a:cubicBezTo>
                    <a:pt x="380487" y="18080"/>
                    <a:pt x="384932" y="23376"/>
                    <a:pt x="387980" y="29586"/>
                  </a:cubicBezTo>
                  <a:cubicBezTo>
                    <a:pt x="391155" y="35834"/>
                    <a:pt x="392679" y="42756"/>
                    <a:pt x="392679" y="50439"/>
                  </a:cubicBezTo>
                  <a:cubicBezTo>
                    <a:pt x="392679" y="57767"/>
                    <a:pt x="391409" y="64346"/>
                    <a:pt x="388995" y="70124"/>
                  </a:cubicBezTo>
                  <a:cubicBezTo>
                    <a:pt x="386583" y="75903"/>
                    <a:pt x="382772" y="81123"/>
                    <a:pt x="377692" y="85783"/>
                  </a:cubicBezTo>
                  <a:cubicBezTo>
                    <a:pt x="372739" y="90444"/>
                    <a:pt x="366263" y="94610"/>
                    <a:pt x="358515" y="98293"/>
                  </a:cubicBezTo>
                  <a:cubicBezTo>
                    <a:pt x="350768" y="101963"/>
                    <a:pt x="341497" y="105291"/>
                    <a:pt x="330830" y="108326"/>
                  </a:cubicBezTo>
                  <a:cubicBezTo>
                    <a:pt x="323083" y="110485"/>
                    <a:pt x="316352" y="112707"/>
                    <a:pt x="310764" y="115044"/>
                  </a:cubicBezTo>
                  <a:cubicBezTo>
                    <a:pt x="305175" y="117381"/>
                    <a:pt x="300731" y="119934"/>
                    <a:pt x="297174" y="122677"/>
                  </a:cubicBezTo>
                  <a:cubicBezTo>
                    <a:pt x="293618" y="125433"/>
                    <a:pt x="290951" y="128481"/>
                    <a:pt x="289300" y="131745"/>
                  </a:cubicBezTo>
                  <a:cubicBezTo>
                    <a:pt x="287649" y="135021"/>
                    <a:pt x="286761" y="138654"/>
                    <a:pt x="286761" y="142616"/>
                  </a:cubicBezTo>
                  <a:cubicBezTo>
                    <a:pt x="286761" y="147036"/>
                    <a:pt x="287522" y="151087"/>
                    <a:pt x="289046" y="154795"/>
                  </a:cubicBezTo>
                  <a:cubicBezTo>
                    <a:pt x="290697" y="158504"/>
                    <a:pt x="292984" y="161730"/>
                    <a:pt x="296159" y="164435"/>
                  </a:cubicBezTo>
                  <a:cubicBezTo>
                    <a:pt x="299461" y="167165"/>
                    <a:pt x="303524" y="169286"/>
                    <a:pt x="308350" y="170835"/>
                  </a:cubicBezTo>
                  <a:cubicBezTo>
                    <a:pt x="313304" y="172398"/>
                    <a:pt x="319145" y="173160"/>
                    <a:pt x="325749" y="173160"/>
                  </a:cubicBezTo>
                  <a:cubicBezTo>
                    <a:pt x="332862" y="173160"/>
                    <a:pt x="338958" y="172283"/>
                    <a:pt x="344164" y="170454"/>
                  </a:cubicBezTo>
                  <a:cubicBezTo>
                    <a:pt x="349244" y="168638"/>
                    <a:pt x="353563" y="166111"/>
                    <a:pt x="356991" y="162834"/>
                  </a:cubicBezTo>
                  <a:cubicBezTo>
                    <a:pt x="360547" y="159532"/>
                    <a:pt x="363088" y="155646"/>
                    <a:pt x="364739" y="151163"/>
                  </a:cubicBezTo>
                  <a:cubicBezTo>
                    <a:pt x="366389" y="146667"/>
                    <a:pt x="367279" y="141803"/>
                    <a:pt x="367279" y="136533"/>
                  </a:cubicBezTo>
                  <a:lnTo>
                    <a:pt x="392297" y="136533"/>
                  </a:lnTo>
                  <a:cubicBezTo>
                    <a:pt x="392297" y="143873"/>
                    <a:pt x="390773" y="150985"/>
                    <a:pt x="387853" y="157907"/>
                  </a:cubicBezTo>
                  <a:cubicBezTo>
                    <a:pt x="384932" y="164790"/>
                    <a:pt x="380614" y="170886"/>
                    <a:pt x="375026" y="176169"/>
                  </a:cubicBezTo>
                  <a:cubicBezTo>
                    <a:pt x="369311" y="181427"/>
                    <a:pt x="362326" y="185656"/>
                    <a:pt x="354070" y="188857"/>
                  </a:cubicBezTo>
                  <a:cubicBezTo>
                    <a:pt x="345815" y="192032"/>
                    <a:pt x="336290" y="193632"/>
                    <a:pt x="325749" y="193632"/>
                  </a:cubicBezTo>
                  <a:cubicBezTo>
                    <a:pt x="316097" y="193632"/>
                    <a:pt x="307335" y="192337"/>
                    <a:pt x="299461" y="189733"/>
                  </a:cubicBezTo>
                  <a:cubicBezTo>
                    <a:pt x="291587" y="187168"/>
                    <a:pt x="284856" y="183548"/>
                    <a:pt x="279267" y="178938"/>
                  </a:cubicBezTo>
                  <a:cubicBezTo>
                    <a:pt x="273680" y="174315"/>
                    <a:pt x="269362" y="168880"/>
                    <a:pt x="266187" y="162619"/>
                  </a:cubicBezTo>
                  <a:cubicBezTo>
                    <a:pt x="263139" y="156370"/>
                    <a:pt x="261614" y="149576"/>
                    <a:pt x="261614" y="142248"/>
                  </a:cubicBezTo>
                  <a:cubicBezTo>
                    <a:pt x="261614" y="134894"/>
                    <a:pt x="263139" y="128379"/>
                    <a:pt x="265933" y="122677"/>
                  </a:cubicBezTo>
                  <a:cubicBezTo>
                    <a:pt x="268726" y="116987"/>
                    <a:pt x="272790" y="111920"/>
                    <a:pt x="278124" y="107462"/>
                  </a:cubicBezTo>
                  <a:cubicBezTo>
                    <a:pt x="283459" y="103017"/>
                    <a:pt x="289936" y="99093"/>
                    <a:pt x="297429" y="95689"/>
                  </a:cubicBezTo>
                  <a:cubicBezTo>
                    <a:pt x="305048" y="92273"/>
                    <a:pt x="313431" y="89238"/>
                    <a:pt x="322702" y="86558"/>
                  </a:cubicBezTo>
                  <a:cubicBezTo>
                    <a:pt x="331591" y="83993"/>
                    <a:pt x="338958" y="81453"/>
                    <a:pt x="344799" y="78989"/>
                  </a:cubicBezTo>
                  <a:cubicBezTo>
                    <a:pt x="350514" y="76525"/>
                    <a:pt x="355087" y="73896"/>
                    <a:pt x="358515" y="71090"/>
                  </a:cubicBezTo>
                  <a:cubicBezTo>
                    <a:pt x="361944" y="68283"/>
                    <a:pt x="364358" y="65197"/>
                    <a:pt x="365628" y="61857"/>
                  </a:cubicBezTo>
                  <a:cubicBezTo>
                    <a:pt x="367024" y="58478"/>
                    <a:pt x="367660" y="54592"/>
                    <a:pt x="367660" y="50185"/>
                  </a:cubicBezTo>
                  <a:cubicBezTo>
                    <a:pt x="367660" y="40952"/>
                    <a:pt x="364231" y="33663"/>
                    <a:pt x="357245" y="28303"/>
                  </a:cubicBezTo>
                  <a:moveTo>
                    <a:pt x="455797" y="191041"/>
                  </a:moveTo>
                  <a:lnTo>
                    <a:pt x="430906" y="191041"/>
                  </a:lnTo>
                  <a:lnTo>
                    <a:pt x="430906" y="2548"/>
                  </a:lnTo>
                  <a:lnTo>
                    <a:pt x="455797" y="2548"/>
                  </a:lnTo>
                  <a:close/>
                  <a:moveTo>
                    <a:pt x="644901" y="96401"/>
                  </a:moveTo>
                  <a:lnTo>
                    <a:pt x="576575" y="96401"/>
                  </a:lnTo>
                  <a:lnTo>
                    <a:pt x="576575" y="76195"/>
                  </a:lnTo>
                  <a:lnTo>
                    <a:pt x="620264" y="76195"/>
                  </a:lnTo>
                  <a:lnTo>
                    <a:pt x="620264" y="33866"/>
                  </a:lnTo>
                  <a:cubicBezTo>
                    <a:pt x="618865" y="32494"/>
                    <a:pt x="617341" y="30996"/>
                    <a:pt x="615310" y="29408"/>
                  </a:cubicBezTo>
                  <a:cubicBezTo>
                    <a:pt x="613278" y="27821"/>
                    <a:pt x="610739" y="26347"/>
                    <a:pt x="607436" y="25014"/>
                  </a:cubicBezTo>
                  <a:cubicBezTo>
                    <a:pt x="604261" y="23668"/>
                    <a:pt x="600324" y="22550"/>
                    <a:pt x="595625" y="21648"/>
                  </a:cubicBezTo>
                  <a:cubicBezTo>
                    <a:pt x="590799" y="20734"/>
                    <a:pt x="585084" y="20277"/>
                    <a:pt x="578480" y="20277"/>
                  </a:cubicBezTo>
                  <a:cubicBezTo>
                    <a:pt x="570352" y="20277"/>
                    <a:pt x="563114" y="21826"/>
                    <a:pt x="556509" y="24938"/>
                  </a:cubicBezTo>
                  <a:cubicBezTo>
                    <a:pt x="549905" y="28036"/>
                    <a:pt x="544189" y="32583"/>
                    <a:pt x="539490" y="38539"/>
                  </a:cubicBezTo>
                  <a:cubicBezTo>
                    <a:pt x="534791" y="44496"/>
                    <a:pt x="531109" y="51735"/>
                    <a:pt x="528568" y="60282"/>
                  </a:cubicBezTo>
                  <a:cubicBezTo>
                    <a:pt x="526029" y="68829"/>
                    <a:pt x="524759" y="78532"/>
                    <a:pt x="524759" y="89416"/>
                  </a:cubicBezTo>
                  <a:lnTo>
                    <a:pt x="524759" y="104440"/>
                  </a:lnTo>
                  <a:cubicBezTo>
                    <a:pt x="524759" y="115044"/>
                    <a:pt x="525648" y="124595"/>
                    <a:pt x="527807" y="133040"/>
                  </a:cubicBezTo>
                  <a:cubicBezTo>
                    <a:pt x="529712" y="141498"/>
                    <a:pt x="532887" y="148687"/>
                    <a:pt x="536951" y="154656"/>
                  </a:cubicBezTo>
                  <a:cubicBezTo>
                    <a:pt x="541141" y="160612"/>
                    <a:pt x="546349" y="165184"/>
                    <a:pt x="552826" y="168384"/>
                  </a:cubicBezTo>
                  <a:cubicBezTo>
                    <a:pt x="559176" y="171572"/>
                    <a:pt x="566795" y="173160"/>
                    <a:pt x="575559" y="173160"/>
                  </a:cubicBezTo>
                  <a:cubicBezTo>
                    <a:pt x="582798" y="173160"/>
                    <a:pt x="589021" y="172182"/>
                    <a:pt x="594228" y="170200"/>
                  </a:cubicBezTo>
                  <a:cubicBezTo>
                    <a:pt x="599435" y="168207"/>
                    <a:pt x="603753" y="165514"/>
                    <a:pt x="607309" y="162111"/>
                  </a:cubicBezTo>
                  <a:cubicBezTo>
                    <a:pt x="610864" y="158707"/>
                    <a:pt x="613659" y="154719"/>
                    <a:pt x="615565" y="150198"/>
                  </a:cubicBezTo>
                  <a:cubicBezTo>
                    <a:pt x="617596" y="145664"/>
                    <a:pt x="619119" y="140851"/>
                    <a:pt x="620136" y="135758"/>
                  </a:cubicBezTo>
                  <a:lnTo>
                    <a:pt x="644901" y="135758"/>
                  </a:lnTo>
                  <a:cubicBezTo>
                    <a:pt x="643758" y="144127"/>
                    <a:pt x="641472" y="151849"/>
                    <a:pt x="638042" y="158948"/>
                  </a:cubicBezTo>
                  <a:cubicBezTo>
                    <a:pt x="634740" y="166009"/>
                    <a:pt x="630168" y="172118"/>
                    <a:pt x="624454" y="177249"/>
                  </a:cubicBezTo>
                  <a:cubicBezTo>
                    <a:pt x="618865" y="182392"/>
                    <a:pt x="611881" y="186406"/>
                    <a:pt x="603753" y="189301"/>
                  </a:cubicBezTo>
                  <a:cubicBezTo>
                    <a:pt x="595625" y="192172"/>
                    <a:pt x="586227" y="193632"/>
                    <a:pt x="575432" y="193632"/>
                  </a:cubicBezTo>
                  <a:cubicBezTo>
                    <a:pt x="563239" y="193632"/>
                    <a:pt x="552444" y="191587"/>
                    <a:pt x="543047" y="187536"/>
                  </a:cubicBezTo>
                  <a:cubicBezTo>
                    <a:pt x="533649" y="183485"/>
                    <a:pt x="525775" y="177617"/>
                    <a:pt x="519298" y="169947"/>
                  </a:cubicBezTo>
                  <a:cubicBezTo>
                    <a:pt x="512820" y="162263"/>
                    <a:pt x="507994" y="152890"/>
                    <a:pt x="504692" y="141841"/>
                  </a:cubicBezTo>
                  <a:cubicBezTo>
                    <a:pt x="501390" y="130792"/>
                    <a:pt x="499739" y="118245"/>
                    <a:pt x="499739" y="104173"/>
                  </a:cubicBezTo>
                  <a:lnTo>
                    <a:pt x="499739" y="89416"/>
                  </a:lnTo>
                  <a:cubicBezTo>
                    <a:pt x="499739" y="75344"/>
                    <a:pt x="501644" y="62758"/>
                    <a:pt x="505582" y="51684"/>
                  </a:cubicBezTo>
                  <a:cubicBezTo>
                    <a:pt x="509391" y="40584"/>
                    <a:pt x="514853" y="31211"/>
                    <a:pt x="521838" y="23591"/>
                  </a:cubicBezTo>
                  <a:cubicBezTo>
                    <a:pt x="528695" y="15933"/>
                    <a:pt x="536951" y="10079"/>
                    <a:pt x="546603" y="6040"/>
                  </a:cubicBezTo>
                  <a:cubicBezTo>
                    <a:pt x="556255" y="1989"/>
                    <a:pt x="566795" y="-43"/>
                    <a:pt x="578226" y="-43"/>
                  </a:cubicBezTo>
                  <a:cubicBezTo>
                    <a:pt x="588893" y="-43"/>
                    <a:pt x="598039" y="909"/>
                    <a:pt x="605658" y="2789"/>
                  </a:cubicBezTo>
                  <a:cubicBezTo>
                    <a:pt x="613151" y="4719"/>
                    <a:pt x="619628" y="7043"/>
                    <a:pt x="624835" y="9799"/>
                  </a:cubicBezTo>
                  <a:cubicBezTo>
                    <a:pt x="630041" y="12555"/>
                    <a:pt x="634233" y="15502"/>
                    <a:pt x="637408" y="18664"/>
                  </a:cubicBezTo>
                  <a:cubicBezTo>
                    <a:pt x="640710" y="21813"/>
                    <a:pt x="643123" y="24696"/>
                    <a:pt x="644901" y="27262"/>
                  </a:cubicBezTo>
                  <a:close/>
                  <a:moveTo>
                    <a:pt x="835783" y="191041"/>
                  </a:moveTo>
                  <a:lnTo>
                    <a:pt x="810889" y="191041"/>
                  </a:lnTo>
                  <a:lnTo>
                    <a:pt x="810889" y="110015"/>
                  </a:lnTo>
                  <a:lnTo>
                    <a:pt x="715766" y="110015"/>
                  </a:lnTo>
                  <a:lnTo>
                    <a:pt x="715766" y="191041"/>
                  </a:lnTo>
                  <a:lnTo>
                    <a:pt x="691002" y="191041"/>
                  </a:lnTo>
                  <a:lnTo>
                    <a:pt x="691002" y="2560"/>
                  </a:lnTo>
                  <a:lnTo>
                    <a:pt x="715766" y="2560"/>
                  </a:lnTo>
                  <a:lnTo>
                    <a:pt x="715766" y="89670"/>
                  </a:lnTo>
                  <a:lnTo>
                    <a:pt x="810889" y="89670"/>
                  </a:lnTo>
                  <a:lnTo>
                    <a:pt x="810889" y="2560"/>
                  </a:lnTo>
                  <a:lnTo>
                    <a:pt x="835783" y="2560"/>
                  </a:lnTo>
                  <a:close/>
                  <a:moveTo>
                    <a:pt x="1011042" y="191041"/>
                  </a:moveTo>
                  <a:lnTo>
                    <a:pt x="865246" y="191041"/>
                  </a:lnTo>
                  <a:lnTo>
                    <a:pt x="865246" y="170594"/>
                  </a:lnTo>
                  <a:lnTo>
                    <a:pt x="925698" y="170594"/>
                  </a:lnTo>
                  <a:lnTo>
                    <a:pt x="925698" y="2560"/>
                  </a:lnTo>
                  <a:lnTo>
                    <a:pt x="950464" y="2560"/>
                  </a:lnTo>
                  <a:lnTo>
                    <a:pt x="950464" y="170594"/>
                  </a:lnTo>
                  <a:lnTo>
                    <a:pt x="1011042" y="170594"/>
                  </a:lnTo>
                  <a:close/>
                  <a:moveTo>
                    <a:pt x="1131439" y="28303"/>
                  </a:moveTo>
                  <a:cubicBezTo>
                    <a:pt x="1124454" y="22944"/>
                    <a:pt x="1114420" y="20277"/>
                    <a:pt x="1101340" y="20277"/>
                  </a:cubicBezTo>
                  <a:cubicBezTo>
                    <a:pt x="1095243" y="20277"/>
                    <a:pt x="1089401" y="21001"/>
                    <a:pt x="1083814" y="22410"/>
                  </a:cubicBezTo>
                  <a:cubicBezTo>
                    <a:pt x="1078225" y="23833"/>
                    <a:pt x="1073272" y="26068"/>
                    <a:pt x="1069082" y="29078"/>
                  </a:cubicBezTo>
                  <a:cubicBezTo>
                    <a:pt x="1064764" y="32113"/>
                    <a:pt x="1061335" y="35923"/>
                    <a:pt x="1058794" y="40546"/>
                  </a:cubicBezTo>
                  <a:cubicBezTo>
                    <a:pt x="1056255" y="45156"/>
                    <a:pt x="1054985" y="50719"/>
                    <a:pt x="1054985" y="57158"/>
                  </a:cubicBezTo>
                  <a:lnTo>
                    <a:pt x="1029965" y="57158"/>
                  </a:lnTo>
                  <a:cubicBezTo>
                    <a:pt x="1029965" y="50871"/>
                    <a:pt x="1030982" y="45080"/>
                    <a:pt x="1032887" y="39822"/>
                  </a:cubicBezTo>
                  <a:cubicBezTo>
                    <a:pt x="1034791" y="34552"/>
                    <a:pt x="1037332" y="29814"/>
                    <a:pt x="1040761" y="25598"/>
                  </a:cubicBezTo>
                  <a:cubicBezTo>
                    <a:pt x="1044063" y="21356"/>
                    <a:pt x="1047999" y="17648"/>
                    <a:pt x="1052571" y="14460"/>
                  </a:cubicBezTo>
                  <a:cubicBezTo>
                    <a:pt x="1057143" y="11260"/>
                    <a:pt x="1061969" y="8593"/>
                    <a:pt x="1067304" y="6434"/>
                  </a:cubicBezTo>
                  <a:cubicBezTo>
                    <a:pt x="1072638" y="4275"/>
                    <a:pt x="1078225" y="2636"/>
                    <a:pt x="1083940" y="1557"/>
                  </a:cubicBezTo>
                  <a:cubicBezTo>
                    <a:pt x="1089783" y="503"/>
                    <a:pt x="1095497" y="-43"/>
                    <a:pt x="1101340" y="-43"/>
                  </a:cubicBezTo>
                  <a:cubicBezTo>
                    <a:pt x="1111245" y="-43"/>
                    <a:pt x="1120263" y="1151"/>
                    <a:pt x="1128390" y="3513"/>
                  </a:cubicBezTo>
                  <a:cubicBezTo>
                    <a:pt x="1136391" y="5875"/>
                    <a:pt x="1143249" y="9279"/>
                    <a:pt x="1148965" y="13685"/>
                  </a:cubicBezTo>
                  <a:cubicBezTo>
                    <a:pt x="1154807" y="18080"/>
                    <a:pt x="1159252" y="23376"/>
                    <a:pt x="1162299" y="29586"/>
                  </a:cubicBezTo>
                  <a:cubicBezTo>
                    <a:pt x="1165347" y="35834"/>
                    <a:pt x="1166998" y="42756"/>
                    <a:pt x="1166998" y="50439"/>
                  </a:cubicBezTo>
                  <a:cubicBezTo>
                    <a:pt x="1166998" y="57767"/>
                    <a:pt x="1165729" y="64346"/>
                    <a:pt x="1163315" y="70124"/>
                  </a:cubicBezTo>
                  <a:cubicBezTo>
                    <a:pt x="1160776" y="75903"/>
                    <a:pt x="1157092" y="81123"/>
                    <a:pt x="1152013" y="85783"/>
                  </a:cubicBezTo>
                  <a:cubicBezTo>
                    <a:pt x="1146933" y="90444"/>
                    <a:pt x="1140583" y="94610"/>
                    <a:pt x="1132836" y="98293"/>
                  </a:cubicBezTo>
                  <a:cubicBezTo>
                    <a:pt x="1124962" y="101963"/>
                    <a:pt x="1115817" y="105291"/>
                    <a:pt x="1105022" y="108326"/>
                  </a:cubicBezTo>
                  <a:cubicBezTo>
                    <a:pt x="1097275" y="110485"/>
                    <a:pt x="1090671" y="112707"/>
                    <a:pt x="1085084" y="115044"/>
                  </a:cubicBezTo>
                  <a:cubicBezTo>
                    <a:pt x="1079495" y="117381"/>
                    <a:pt x="1074923" y="119934"/>
                    <a:pt x="1071367" y="122677"/>
                  </a:cubicBezTo>
                  <a:cubicBezTo>
                    <a:pt x="1067939" y="125433"/>
                    <a:pt x="1065271" y="128481"/>
                    <a:pt x="1063620" y="131745"/>
                  </a:cubicBezTo>
                  <a:cubicBezTo>
                    <a:pt x="1061842" y="135021"/>
                    <a:pt x="1061081" y="138654"/>
                    <a:pt x="1061081" y="142616"/>
                  </a:cubicBezTo>
                  <a:cubicBezTo>
                    <a:pt x="1061081" y="147036"/>
                    <a:pt x="1061842" y="151087"/>
                    <a:pt x="1063366" y="154795"/>
                  </a:cubicBezTo>
                  <a:cubicBezTo>
                    <a:pt x="1064890" y="158504"/>
                    <a:pt x="1067304" y="161730"/>
                    <a:pt x="1070479" y="164435"/>
                  </a:cubicBezTo>
                  <a:cubicBezTo>
                    <a:pt x="1073654" y="167165"/>
                    <a:pt x="1077717" y="169286"/>
                    <a:pt x="1082670" y="170835"/>
                  </a:cubicBezTo>
                  <a:cubicBezTo>
                    <a:pt x="1087623" y="172398"/>
                    <a:pt x="1093339" y="173160"/>
                    <a:pt x="1100069" y="173160"/>
                  </a:cubicBezTo>
                  <a:cubicBezTo>
                    <a:pt x="1107182" y="173160"/>
                    <a:pt x="1113278" y="172283"/>
                    <a:pt x="1118485" y="170454"/>
                  </a:cubicBezTo>
                  <a:cubicBezTo>
                    <a:pt x="1123565" y="168638"/>
                    <a:pt x="1127883" y="166111"/>
                    <a:pt x="1131312" y="162834"/>
                  </a:cubicBezTo>
                  <a:cubicBezTo>
                    <a:pt x="1134740" y="159532"/>
                    <a:pt x="1137408" y="155646"/>
                    <a:pt x="1139059" y="151163"/>
                  </a:cubicBezTo>
                  <a:cubicBezTo>
                    <a:pt x="1140710" y="146667"/>
                    <a:pt x="1141598" y="141803"/>
                    <a:pt x="1141598" y="136533"/>
                  </a:cubicBezTo>
                  <a:lnTo>
                    <a:pt x="1166617" y="136533"/>
                  </a:lnTo>
                  <a:cubicBezTo>
                    <a:pt x="1166617" y="143873"/>
                    <a:pt x="1165093" y="150985"/>
                    <a:pt x="1162172" y="157907"/>
                  </a:cubicBezTo>
                  <a:cubicBezTo>
                    <a:pt x="1159252" y="164790"/>
                    <a:pt x="1154934" y="170886"/>
                    <a:pt x="1149218" y="176169"/>
                  </a:cubicBezTo>
                  <a:cubicBezTo>
                    <a:pt x="1143631" y="181427"/>
                    <a:pt x="1136645" y="185656"/>
                    <a:pt x="1128390" y="188857"/>
                  </a:cubicBezTo>
                  <a:cubicBezTo>
                    <a:pt x="1120136" y="192032"/>
                    <a:pt x="1110611" y="193632"/>
                    <a:pt x="1100069" y="193632"/>
                  </a:cubicBezTo>
                  <a:cubicBezTo>
                    <a:pt x="1090290" y="193632"/>
                    <a:pt x="1081655" y="192337"/>
                    <a:pt x="1073781" y="189733"/>
                  </a:cubicBezTo>
                  <a:cubicBezTo>
                    <a:pt x="1065907" y="187168"/>
                    <a:pt x="1059175" y="183548"/>
                    <a:pt x="1053588" y="178938"/>
                  </a:cubicBezTo>
                  <a:cubicBezTo>
                    <a:pt x="1047999" y="174315"/>
                    <a:pt x="1043682" y="168880"/>
                    <a:pt x="1040507" y="162619"/>
                  </a:cubicBezTo>
                  <a:cubicBezTo>
                    <a:pt x="1037459" y="156370"/>
                    <a:pt x="1035935" y="149576"/>
                    <a:pt x="1035935" y="142248"/>
                  </a:cubicBezTo>
                  <a:cubicBezTo>
                    <a:pt x="1035935" y="134894"/>
                    <a:pt x="1037332" y="128379"/>
                    <a:pt x="1040252" y="122677"/>
                  </a:cubicBezTo>
                  <a:cubicBezTo>
                    <a:pt x="1043046" y="116987"/>
                    <a:pt x="1047111" y="111920"/>
                    <a:pt x="1052444" y="107462"/>
                  </a:cubicBezTo>
                  <a:cubicBezTo>
                    <a:pt x="1057779" y="103017"/>
                    <a:pt x="1064129" y="99093"/>
                    <a:pt x="1071748" y="95689"/>
                  </a:cubicBezTo>
                  <a:cubicBezTo>
                    <a:pt x="1079241" y="92273"/>
                    <a:pt x="1087750" y="89238"/>
                    <a:pt x="1097021" y="86558"/>
                  </a:cubicBezTo>
                  <a:cubicBezTo>
                    <a:pt x="1105912" y="83993"/>
                    <a:pt x="1113278" y="81453"/>
                    <a:pt x="1118992" y="78989"/>
                  </a:cubicBezTo>
                  <a:cubicBezTo>
                    <a:pt x="1124835" y="76525"/>
                    <a:pt x="1129407" y="73896"/>
                    <a:pt x="1132836" y="71090"/>
                  </a:cubicBezTo>
                  <a:cubicBezTo>
                    <a:pt x="1136265" y="68283"/>
                    <a:pt x="1138678" y="65197"/>
                    <a:pt x="1139947" y="61857"/>
                  </a:cubicBezTo>
                  <a:cubicBezTo>
                    <a:pt x="1141344" y="58478"/>
                    <a:pt x="1141980" y="54592"/>
                    <a:pt x="1141980" y="50185"/>
                  </a:cubicBezTo>
                  <a:cubicBezTo>
                    <a:pt x="1141980" y="40952"/>
                    <a:pt x="1138423" y="33663"/>
                    <a:pt x="1131439" y="28303"/>
                  </a:cubicBezTo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09FC11FA-24E9-4DBD-8CF1-0E84D48F65AF}"/>
              </a:ext>
            </a:extLst>
          </p:cNvPr>
          <p:cNvSpPr txBox="1"/>
          <p:nvPr userDrawn="1"/>
        </p:nvSpPr>
        <p:spPr>
          <a:xfrm>
            <a:off x="3285605" y="689718"/>
            <a:ext cx="14987040" cy="95250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 defTabSz="914374">
              <a:spcBef>
                <a:spcPct val="0"/>
              </a:spcBef>
              <a:defRPr/>
            </a:pPr>
            <a:r>
              <a:rPr lang="en-US" sz="5400">
                <a:solidFill>
                  <a:srgbClr val="1E33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Ceramic Additive Manufacturing technology landscape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FE01A6C-2B6A-4C2C-BEE9-457EC23C3827}"/>
              </a:ext>
            </a:extLst>
          </p:cNvPr>
          <p:cNvSpPr txBox="1"/>
          <p:nvPr userDrawn="1"/>
        </p:nvSpPr>
        <p:spPr>
          <a:xfrm>
            <a:off x="911288" y="14106525"/>
            <a:ext cx="2374317" cy="101119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defTabSz="914374">
              <a:spcBef>
                <a:spcPct val="0"/>
              </a:spcBef>
              <a:defRPr/>
            </a:pPr>
            <a:r>
              <a:rPr lang="en-US" sz="1000">
                <a:solidFill>
                  <a:srgbClr val="1E33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 pdf at:</a:t>
            </a:r>
          </a:p>
          <a:p>
            <a:pPr defTabSz="914374">
              <a:spcBef>
                <a:spcPct val="0"/>
              </a:spcBef>
              <a:defRPr/>
            </a:pPr>
            <a:r>
              <a:rPr lang="en-US" sz="1000">
                <a:solidFill>
                  <a:srgbClr val="1E33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www.ampower.eu</a:t>
            </a:r>
          </a:p>
          <a:p>
            <a:pPr defTabSz="914374">
              <a:spcBef>
                <a:spcPct val="0"/>
              </a:spcBef>
              <a:defRPr/>
            </a:pPr>
            <a:r>
              <a:rPr lang="en-US" sz="1000">
                <a:solidFill>
                  <a:srgbClr val="1E33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 V1.0 June 2023</a:t>
            </a:r>
          </a:p>
          <a:p>
            <a:pPr defTabSz="914374">
              <a:spcBef>
                <a:spcPct val="0"/>
              </a:spcBef>
              <a:defRPr/>
            </a:pPr>
            <a:r>
              <a:rPr lang="en-US" sz="1000">
                <a:solidFill>
                  <a:srgbClr val="1E33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 of technologies: 10</a:t>
            </a:r>
          </a:p>
          <a:p>
            <a:pPr defTabSz="914374">
              <a:spcBef>
                <a:spcPct val="0"/>
              </a:spcBef>
              <a:defRPr/>
            </a:pPr>
            <a:r>
              <a:rPr lang="en-US" sz="1000">
                <a:solidFill>
                  <a:srgbClr val="1E33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 of suppliers: 34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AAE0665-8A7F-4509-B6D2-C48F6EDA45AE}"/>
              </a:ext>
            </a:extLst>
          </p:cNvPr>
          <p:cNvSpPr/>
          <p:nvPr userDrawn="1"/>
        </p:nvSpPr>
        <p:spPr>
          <a:xfrm>
            <a:off x="2" y="1"/>
            <a:ext cx="21599524" cy="330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106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4877F4-A9C1-4A73-98C7-2D95641DC974}"/>
              </a:ext>
            </a:extLst>
          </p:cNvPr>
          <p:cNvSpPr/>
          <p:nvPr userDrawn="1"/>
        </p:nvSpPr>
        <p:spPr>
          <a:xfrm>
            <a:off x="2" y="15005074"/>
            <a:ext cx="21599524" cy="351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106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E2B33C1-B319-4672-BF44-75DF55CA6E4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20916" y="14439599"/>
            <a:ext cx="600850" cy="292914"/>
          </a:xfrm>
          <a:prstGeom prst="rect">
            <a:avLst/>
          </a:prstGeom>
        </p:spPr>
      </p:pic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68A1DE6B-3855-44A3-AB54-ED73736140D8}"/>
              </a:ext>
            </a:extLst>
          </p:cNvPr>
          <p:cNvSpPr/>
          <p:nvPr userDrawn="1"/>
        </p:nvSpPr>
        <p:spPr>
          <a:xfrm flipV="1">
            <a:off x="18483908" y="14532588"/>
            <a:ext cx="173926" cy="190703"/>
          </a:xfrm>
          <a:custGeom>
            <a:avLst/>
            <a:gdLst>
              <a:gd name="connsiteX0" fmla="*/ 72124 w 173926"/>
              <a:gd name="connsiteY0" fmla="*/ 190731 h 190703"/>
              <a:gd name="connsiteX1" fmla="*/ 77 w 173926"/>
              <a:gd name="connsiteY1" fmla="*/ 27 h 190703"/>
              <a:gd name="connsiteX2" fmla="*/ 34532 w 173926"/>
              <a:gd name="connsiteY2" fmla="*/ 27 h 190703"/>
              <a:gd name="connsiteX3" fmla="*/ 49988 w 173926"/>
              <a:gd name="connsiteY3" fmla="*/ 44414 h 190703"/>
              <a:gd name="connsiteX4" fmla="*/ 123864 w 173926"/>
              <a:gd name="connsiteY4" fmla="*/ 44414 h 190703"/>
              <a:gd name="connsiteX5" fmla="*/ 139447 w 173926"/>
              <a:gd name="connsiteY5" fmla="*/ 27 h 190703"/>
              <a:gd name="connsiteX6" fmla="*/ 174004 w 173926"/>
              <a:gd name="connsiteY6" fmla="*/ 27 h 190703"/>
              <a:gd name="connsiteX7" fmla="*/ 101855 w 173926"/>
              <a:gd name="connsiteY7" fmla="*/ 190731 h 190703"/>
              <a:gd name="connsiteX8" fmla="*/ 86920 w 173926"/>
              <a:gd name="connsiteY8" fmla="*/ 150256 h 190703"/>
              <a:gd name="connsiteX9" fmla="*/ 114542 w 173926"/>
              <a:gd name="connsiteY9" fmla="*/ 71160 h 190703"/>
              <a:gd name="connsiteX10" fmla="*/ 59259 w 173926"/>
              <a:gd name="connsiteY10" fmla="*/ 71160 h 19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26" h="190703">
                <a:moveTo>
                  <a:pt x="72124" y="190731"/>
                </a:moveTo>
                <a:lnTo>
                  <a:pt x="77" y="27"/>
                </a:lnTo>
                <a:lnTo>
                  <a:pt x="34532" y="27"/>
                </a:lnTo>
                <a:lnTo>
                  <a:pt x="49988" y="44414"/>
                </a:lnTo>
                <a:lnTo>
                  <a:pt x="123864" y="44414"/>
                </a:lnTo>
                <a:lnTo>
                  <a:pt x="139447" y="27"/>
                </a:lnTo>
                <a:lnTo>
                  <a:pt x="174004" y="27"/>
                </a:lnTo>
                <a:lnTo>
                  <a:pt x="101855" y="190731"/>
                </a:lnTo>
                <a:close/>
                <a:moveTo>
                  <a:pt x="86920" y="150256"/>
                </a:moveTo>
                <a:lnTo>
                  <a:pt x="114542" y="71160"/>
                </a:lnTo>
                <a:lnTo>
                  <a:pt x="59259" y="71160"/>
                </a:lnTo>
                <a:close/>
              </a:path>
            </a:pathLst>
          </a:custGeom>
          <a:solidFill>
            <a:srgbClr val="063D64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09B6A582-74BA-4ED6-AAE1-DEDAF46EA586}"/>
              </a:ext>
            </a:extLst>
          </p:cNvPr>
          <p:cNvSpPr/>
          <p:nvPr userDrawn="1"/>
        </p:nvSpPr>
        <p:spPr>
          <a:xfrm flipV="1">
            <a:off x="18702042" y="14532588"/>
            <a:ext cx="195694" cy="190703"/>
          </a:xfrm>
          <a:custGeom>
            <a:avLst/>
            <a:gdLst>
              <a:gd name="connsiteX0" fmla="*/ 152964 w 195694"/>
              <a:gd name="connsiteY0" fmla="*/ 190731 h 190703"/>
              <a:gd name="connsiteX1" fmla="*/ 98074 w 195694"/>
              <a:gd name="connsiteY1" fmla="*/ 44566 h 190703"/>
              <a:gd name="connsiteX2" fmla="*/ 43071 w 195694"/>
              <a:gd name="connsiteY2" fmla="*/ 190731 h 190703"/>
              <a:gd name="connsiteX3" fmla="*/ 107 w 195694"/>
              <a:gd name="connsiteY3" fmla="*/ 190731 h 190703"/>
              <a:gd name="connsiteX4" fmla="*/ 107 w 195694"/>
              <a:gd name="connsiteY4" fmla="*/ 27 h 190703"/>
              <a:gd name="connsiteX5" fmla="*/ 33101 w 195694"/>
              <a:gd name="connsiteY5" fmla="*/ 27 h 190703"/>
              <a:gd name="connsiteX6" fmla="*/ 33101 w 195694"/>
              <a:gd name="connsiteY6" fmla="*/ 62892 h 190703"/>
              <a:gd name="connsiteX7" fmla="*/ 29825 w 195694"/>
              <a:gd name="connsiteY7" fmla="*/ 146852 h 190703"/>
              <a:gd name="connsiteX8" fmla="*/ 86022 w 195694"/>
              <a:gd name="connsiteY8" fmla="*/ 27 h 190703"/>
              <a:gd name="connsiteX9" fmla="*/ 109746 w 195694"/>
              <a:gd name="connsiteY9" fmla="*/ 27 h 190703"/>
              <a:gd name="connsiteX10" fmla="*/ 166045 w 195694"/>
              <a:gd name="connsiteY10" fmla="*/ 146992 h 190703"/>
              <a:gd name="connsiteX11" fmla="*/ 162768 w 195694"/>
              <a:gd name="connsiteY11" fmla="*/ 62892 h 190703"/>
              <a:gd name="connsiteX12" fmla="*/ 162768 w 195694"/>
              <a:gd name="connsiteY12" fmla="*/ 27 h 190703"/>
              <a:gd name="connsiteX13" fmla="*/ 195801 w 195694"/>
              <a:gd name="connsiteY13" fmla="*/ 27 h 190703"/>
              <a:gd name="connsiteX14" fmla="*/ 195801 w 195694"/>
              <a:gd name="connsiteY14" fmla="*/ 190731 h 19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694" h="190703">
                <a:moveTo>
                  <a:pt x="152964" y="190731"/>
                </a:moveTo>
                <a:lnTo>
                  <a:pt x="98074" y="44566"/>
                </a:lnTo>
                <a:lnTo>
                  <a:pt x="43071" y="190731"/>
                </a:lnTo>
                <a:lnTo>
                  <a:pt x="107" y="190731"/>
                </a:lnTo>
                <a:lnTo>
                  <a:pt x="107" y="27"/>
                </a:lnTo>
                <a:lnTo>
                  <a:pt x="33101" y="27"/>
                </a:lnTo>
                <a:lnTo>
                  <a:pt x="33101" y="62892"/>
                </a:lnTo>
                <a:lnTo>
                  <a:pt x="29825" y="146852"/>
                </a:lnTo>
                <a:lnTo>
                  <a:pt x="86022" y="27"/>
                </a:lnTo>
                <a:lnTo>
                  <a:pt x="109746" y="27"/>
                </a:lnTo>
                <a:lnTo>
                  <a:pt x="166045" y="146992"/>
                </a:lnTo>
                <a:lnTo>
                  <a:pt x="162768" y="62892"/>
                </a:lnTo>
                <a:lnTo>
                  <a:pt x="162768" y="27"/>
                </a:lnTo>
                <a:lnTo>
                  <a:pt x="195801" y="27"/>
                </a:lnTo>
                <a:lnTo>
                  <a:pt x="195801" y="190731"/>
                </a:lnTo>
                <a:close/>
              </a:path>
            </a:pathLst>
          </a:custGeom>
          <a:solidFill>
            <a:srgbClr val="063D64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273E97B-5847-90EE-99DB-25484328AF07}"/>
              </a:ext>
            </a:extLst>
          </p:cNvPr>
          <p:cNvSpPr/>
          <p:nvPr userDrawn="1"/>
        </p:nvSpPr>
        <p:spPr>
          <a:xfrm>
            <a:off x="12476857" y="14561029"/>
            <a:ext cx="218181" cy="2190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848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275D759-EFF1-B50A-7145-1A70781D40C9}"/>
              </a:ext>
            </a:extLst>
          </p:cNvPr>
          <p:cNvSpPr/>
          <p:nvPr userDrawn="1"/>
        </p:nvSpPr>
        <p:spPr>
          <a:xfrm>
            <a:off x="7987911" y="14561029"/>
            <a:ext cx="218181" cy="2190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848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2A61376-A1F2-7D94-F4D1-CAC47DD9E586}"/>
              </a:ext>
            </a:extLst>
          </p:cNvPr>
          <p:cNvSpPr/>
          <p:nvPr userDrawn="1"/>
        </p:nvSpPr>
        <p:spPr>
          <a:xfrm>
            <a:off x="10439560" y="14561029"/>
            <a:ext cx="218181" cy="2190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848"/>
          </a:p>
        </p:txBody>
      </p:sp>
    </p:spTree>
    <p:custDataLst>
      <p:tags r:id="rId4"/>
    </p:custDataLst>
    <p:extLst>
      <p:ext uri="{BB962C8B-B14F-4D97-AF65-F5344CB8AC3E}">
        <p14:creationId xmlns:p14="http://schemas.microsoft.com/office/powerpoint/2010/main" val="130879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1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90" userDrawn="1">
          <p15:clr>
            <a:srgbClr val="F26B43"/>
          </p15:clr>
        </p15:guide>
        <p15:guide id="2" pos="6803" userDrawn="1">
          <p15:clr>
            <a:srgbClr val="F26B43"/>
          </p15:clr>
        </p15:guide>
        <p15:guide id="3" orient="horz" pos="8886" userDrawn="1">
          <p15:clr>
            <a:srgbClr val="F26B43"/>
          </p15:clr>
        </p15:guide>
        <p15:guide id="4" pos="614" userDrawn="1">
          <p15:clr>
            <a:srgbClr val="F26B43"/>
          </p15:clr>
        </p15:guide>
        <p15:guide id="5" pos="12992" userDrawn="1">
          <p15:clr>
            <a:srgbClr val="F26B43"/>
          </p15:clr>
        </p15:guide>
        <p15:guide id="6" orient="horz" pos="483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38" Type="http://schemas.openxmlformats.org/officeDocument/2006/relationships/image" Target="../media/image5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jpeg"/><Relationship Id="rId20" Type="http://schemas.openxmlformats.org/officeDocument/2006/relationships/image" Target="../media/image38.png"/><Relationship Id="rId29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1" Type="http://schemas.openxmlformats.org/officeDocument/2006/relationships/image" Target="../media/image29.png"/><Relationship Id="rId24" Type="http://schemas.openxmlformats.org/officeDocument/2006/relationships/image" Target="../media/image42.svg"/><Relationship Id="rId32" Type="http://schemas.openxmlformats.org/officeDocument/2006/relationships/image" Target="../media/image50.png"/><Relationship Id="rId37" Type="http://schemas.openxmlformats.org/officeDocument/2006/relationships/image" Target="../media/image55.png"/><Relationship Id="rId5" Type="http://schemas.openxmlformats.org/officeDocument/2006/relationships/image" Target="../media/image23.png"/><Relationship Id="rId15" Type="http://schemas.openxmlformats.org/officeDocument/2006/relationships/image" Target="../media/image33.sv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36" Type="http://schemas.openxmlformats.org/officeDocument/2006/relationships/image" Target="../media/image54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jpeg"/><Relationship Id="rId30" Type="http://schemas.openxmlformats.org/officeDocument/2006/relationships/image" Target="../media/image48.png"/><Relationship Id="rId35" Type="http://schemas.openxmlformats.org/officeDocument/2006/relationships/image" Target="../media/image53.png"/><Relationship Id="rId8" Type="http://schemas.openxmlformats.org/officeDocument/2006/relationships/image" Target="../media/image26.jpeg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rafik 259">
            <a:extLst>
              <a:ext uri="{FF2B5EF4-FFF2-40B4-BE49-F238E27FC236}">
                <a16:creationId xmlns:a16="http://schemas.microsoft.com/office/drawing/2014/main" id="{9C89169E-0791-4AA8-ACDA-FC32022DA6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3380" y="10887620"/>
            <a:ext cx="1150690" cy="3997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A76865B-0620-4FC2-BF9F-AD9071258B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79" y="10353244"/>
            <a:ext cx="1988255" cy="49456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5A109193-0E51-48E7-A3A3-9F1A1DEDBF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25" y="11152738"/>
            <a:ext cx="1749865" cy="5369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40D210A-6331-4965-B6DD-01845B3945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95" y="10441888"/>
            <a:ext cx="1240091" cy="1212011"/>
          </a:xfrm>
          <a:prstGeom prst="rect">
            <a:avLst/>
          </a:prstGeom>
        </p:spPr>
      </p:pic>
      <p:pic>
        <p:nvPicPr>
          <p:cNvPr id="276" name="Grafik 275">
            <a:extLst>
              <a:ext uri="{FF2B5EF4-FFF2-40B4-BE49-F238E27FC236}">
                <a16:creationId xmlns:a16="http://schemas.microsoft.com/office/drawing/2014/main" id="{F1C1F9F9-278C-429B-8510-45C86B24AD2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7" t="6611" r="13450" b="12933"/>
          <a:stretch/>
        </p:blipFill>
        <p:spPr>
          <a:xfrm>
            <a:off x="14356599" y="12660528"/>
            <a:ext cx="1041512" cy="712820"/>
          </a:xfrm>
          <a:prstGeom prst="rect">
            <a:avLst/>
          </a:prstGeom>
        </p:spPr>
      </p:pic>
      <p:pic>
        <p:nvPicPr>
          <p:cNvPr id="282" name="Grafik 281">
            <a:extLst>
              <a:ext uri="{FF2B5EF4-FFF2-40B4-BE49-F238E27FC236}">
                <a16:creationId xmlns:a16="http://schemas.microsoft.com/office/drawing/2014/main" id="{30FDBF44-103E-4698-9CDC-9967785AE0C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976" y="13401635"/>
            <a:ext cx="2008895" cy="57246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102696E-8B95-4D82-B4A1-32866DB7F04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837" y="12651154"/>
            <a:ext cx="717037" cy="72299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134978A-54C2-4394-9A85-B4C6C1C904E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" t="29343" b="23572"/>
          <a:stretch/>
        </p:blipFill>
        <p:spPr>
          <a:xfrm>
            <a:off x="15747734" y="13616880"/>
            <a:ext cx="1324434" cy="4542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30E4A8B-98C8-4DAE-ADA2-D9CA8D3F90C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167" y="12670994"/>
            <a:ext cx="697663" cy="68186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EA56752-1893-4891-A10D-D0BB04E00250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7" b="35854"/>
          <a:stretch/>
        </p:blipFill>
        <p:spPr>
          <a:xfrm>
            <a:off x="14267542" y="13621712"/>
            <a:ext cx="1324434" cy="29641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B1BD041-F444-40D9-94CE-48557997AF0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489" y="12664858"/>
            <a:ext cx="1474534" cy="4467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28D89B0-C0A0-4CB1-9469-2A43B17694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509225" y="13422044"/>
            <a:ext cx="1196104" cy="50231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1ECE34E-E2FB-4A29-9978-442851BA043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63" b="35658"/>
          <a:stretch/>
        </p:blipFill>
        <p:spPr>
          <a:xfrm>
            <a:off x="18807728" y="12606857"/>
            <a:ext cx="2008895" cy="525779"/>
          </a:xfrm>
          <a:prstGeom prst="rect">
            <a:avLst/>
          </a:prstGeom>
        </p:spPr>
      </p:pic>
      <p:pic>
        <p:nvPicPr>
          <p:cNvPr id="258" name="Grafik 257">
            <a:extLst>
              <a:ext uri="{FF2B5EF4-FFF2-40B4-BE49-F238E27FC236}">
                <a16:creationId xmlns:a16="http://schemas.microsoft.com/office/drawing/2014/main" id="{548C9D02-308B-43BC-97E3-98E1B257E5C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02" b="31725"/>
          <a:stretch/>
        </p:blipFill>
        <p:spPr>
          <a:xfrm>
            <a:off x="19133271" y="2649562"/>
            <a:ext cx="1508059" cy="536086"/>
          </a:xfrm>
          <a:prstGeom prst="rect">
            <a:avLst/>
          </a:prstGeom>
        </p:spPr>
      </p:pic>
      <p:pic>
        <p:nvPicPr>
          <p:cNvPr id="264" name="Grafik 263">
            <a:extLst>
              <a:ext uri="{FF2B5EF4-FFF2-40B4-BE49-F238E27FC236}">
                <a16:creationId xmlns:a16="http://schemas.microsoft.com/office/drawing/2014/main" id="{7206E0C8-D540-4EB2-85B5-E5E317405A3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90" y="7368211"/>
            <a:ext cx="1456590" cy="392921"/>
          </a:xfrm>
          <a:prstGeom prst="rect">
            <a:avLst/>
          </a:prstGeom>
        </p:spPr>
      </p:pic>
      <p:pic>
        <p:nvPicPr>
          <p:cNvPr id="268" name="Grafik 267">
            <a:extLst>
              <a:ext uri="{FF2B5EF4-FFF2-40B4-BE49-F238E27FC236}">
                <a16:creationId xmlns:a16="http://schemas.microsoft.com/office/drawing/2014/main" id="{C0EE4C21-3D9E-4B04-A72E-6D760FBEB1A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0689" y="4195193"/>
            <a:ext cx="2367252" cy="291304"/>
          </a:xfrm>
          <a:prstGeom prst="rect">
            <a:avLst/>
          </a:prstGeom>
        </p:spPr>
      </p:pic>
      <p:pic>
        <p:nvPicPr>
          <p:cNvPr id="272" name="Grafik 271">
            <a:extLst>
              <a:ext uri="{FF2B5EF4-FFF2-40B4-BE49-F238E27FC236}">
                <a16:creationId xmlns:a16="http://schemas.microsoft.com/office/drawing/2014/main" id="{E00417CE-49AE-46D7-8A05-C6B1E9D32D4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1" b="31524"/>
          <a:stretch/>
        </p:blipFill>
        <p:spPr>
          <a:xfrm>
            <a:off x="823997" y="7320600"/>
            <a:ext cx="1539393" cy="422340"/>
          </a:xfrm>
          <a:prstGeom prst="rect">
            <a:avLst/>
          </a:prstGeom>
        </p:spPr>
      </p:pic>
      <p:pic>
        <p:nvPicPr>
          <p:cNvPr id="274" name="Grafik 273">
            <a:extLst>
              <a:ext uri="{FF2B5EF4-FFF2-40B4-BE49-F238E27FC236}">
                <a16:creationId xmlns:a16="http://schemas.microsoft.com/office/drawing/2014/main" id="{A08A1399-B182-496B-813F-0C922BE0349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26" y="9090226"/>
            <a:ext cx="1711818" cy="37448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56D6509-FA72-4B70-BF9B-4E68E489CC5D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924" y="4800844"/>
            <a:ext cx="1267170" cy="72574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67034758-914E-42A9-A308-51AD66608CF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280797" y="8492492"/>
            <a:ext cx="2280297" cy="327116"/>
          </a:xfrm>
          <a:prstGeom prst="rect">
            <a:avLst/>
          </a:prstGeom>
        </p:spPr>
      </p:pic>
      <p:pic>
        <p:nvPicPr>
          <p:cNvPr id="262" name="Grafik 261">
            <a:extLst>
              <a:ext uri="{FF2B5EF4-FFF2-40B4-BE49-F238E27FC236}">
                <a16:creationId xmlns:a16="http://schemas.microsoft.com/office/drawing/2014/main" id="{12B8028D-11C7-433B-98A3-46C673E25D4B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082" y="6651869"/>
            <a:ext cx="1740406" cy="333098"/>
          </a:xfrm>
          <a:prstGeom prst="rect">
            <a:avLst/>
          </a:prstGeom>
        </p:spPr>
      </p:pic>
      <p:pic>
        <p:nvPicPr>
          <p:cNvPr id="270" name="Grafik 269">
            <a:extLst>
              <a:ext uri="{FF2B5EF4-FFF2-40B4-BE49-F238E27FC236}">
                <a16:creationId xmlns:a16="http://schemas.microsoft.com/office/drawing/2014/main" id="{C7CC163D-9BC5-45C4-947F-B480A47716B0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266" y="7285285"/>
            <a:ext cx="1866038" cy="386071"/>
          </a:xfrm>
          <a:prstGeom prst="rect">
            <a:avLst/>
          </a:prstGeom>
        </p:spPr>
      </p:pic>
      <p:pic>
        <p:nvPicPr>
          <p:cNvPr id="280" name="Grafik 279">
            <a:extLst>
              <a:ext uri="{FF2B5EF4-FFF2-40B4-BE49-F238E27FC236}">
                <a16:creationId xmlns:a16="http://schemas.microsoft.com/office/drawing/2014/main" id="{0D8EE714-6E20-4961-A460-E9803DC5771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" t="17244" r="2685" b="14782"/>
          <a:stretch/>
        </p:blipFill>
        <p:spPr>
          <a:xfrm>
            <a:off x="18275601" y="7971368"/>
            <a:ext cx="2339848" cy="33309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E670805-9862-409B-A422-1329F842E9B2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54" b="31946"/>
          <a:stretch/>
        </p:blipFill>
        <p:spPr>
          <a:xfrm>
            <a:off x="17872973" y="9068177"/>
            <a:ext cx="1253656" cy="444776"/>
          </a:xfrm>
          <a:prstGeom prst="rect">
            <a:avLst/>
          </a:prstGeom>
        </p:spPr>
      </p:pic>
      <p:pic>
        <p:nvPicPr>
          <p:cNvPr id="256" name="Grafik 255">
            <a:extLst>
              <a:ext uri="{FF2B5EF4-FFF2-40B4-BE49-F238E27FC236}">
                <a16:creationId xmlns:a16="http://schemas.microsoft.com/office/drawing/2014/main" id="{1C37F28D-D376-4F92-B4B3-05D14C73D1F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" t="10535" r="5664" b="12437"/>
          <a:stretch/>
        </p:blipFill>
        <p:spPr>
          <a:xfrm>
            <a:off x="19353813" y="9002382"/>
            <a:ext cx="1207281" cy="515406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8D5B6F05-20A2-40AD-95D6-F1D1949972D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7" t="25890" r="23849" b="31947"/>
          <a:stretch/>
        </p:blipFill>
        <p:spPr>
          <a:xfrm>
            <a:off x="2179971" y="7840249"/>
            <a:ext cx="1303021" cy="1006981"/>
          </a:xfrm>
          <a:prstGeom prst="rect">
            <a:avLst/>
          </a:prstGeom>
        </p:spPr>
      </p:pic>
      <p:pic>
        <p:nvPicPr>
          <p:cNvPr id="83" name="Grafik 82">
            <a:extLst>
              <a:ext uri="{FF2B5EF4-FFF2-40B4-BE49-F238E27FC236}">
                <a16:creationId xmlns:a16="http://schemas.microsoft.com/office/drawing/2014/main" id="{A97174FE-3A34-444F-B9FC-72D2EAC16478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" y="2815203"/>
            <a:ext cx="1816163" cy="4562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3ECF42D-F2F0-49F6-BD95-F994B7EF13C4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3" t="29039" r="17002" b="29203"/>
          <a:stretch/>
        </p:blipFill>
        <p:spPr>
          <a:xfrm>
            <a:off x="17607459" y="6619407"/>
            <a:ext cx="1008000" cy="36884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4C6D728-AC98-4626-8CEE-CC3B444F5062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33" y="6718401"/>
            <a:ext cx="1329828" cy="3672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04C4353-2FF7-415E-AC7B-CD5FDE6E74B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6" y="6598897"/>
            <a:ext cx="1795679" cy="56246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2815469-66DD-488A-8C47-D3D2A5C41724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05" y="7996376"/>
            <a:ext cx="1112403" cy="63999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F7D792E-DF5F-A60D-4126-75C8987843BD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6" y="4943421"/>
            <a:ext cx="2129077" cy="5716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EB8EB7B-3C42-BB03-FB1B-D8B76E5BBE28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2" t="19388" r="7883" b="15714"/>
          <a:stretch/>
        </p:blipFill>
        <p:spPr>
          <a:xfrm>
            <a:off x="742942" y="4251592"/>
            <a:ext cx="2289289" cy="591805"/>
          </a:xfrm>
          <a:prstGeom prst="rect">
            <a:avLst/>
          </a:prstGeom>
        </p:spPr>
      </p:pic>
      <p:pic>
        <p:nvPicPr>
          <p:cNvPr id="18" name="Grafik 17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BCDB3C96-7A91-F830-9BA9-6E4F776C7596}"/>
              </a:ext>
            </a:extLst>
          </p:cNvPr>
          <p:cNvPicPr>
            <a:picLocks noChangeAspect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8" t="34492" r="23906" b="36040"/>
          <a:stretch/>
        </p:blipFill>
        <p:spPr>
          <a:xfrm>
            <a:off x="801556" y="12734263"/>
            <a:ext cx="1898848" cy="7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883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AMPOWER" val="6ywi4pGF"/>
  <p:tag name="ARTICULATE_PROJECT_OPEN" val="0"/>
  <p:tag name="ARTICULATE_SLIDE_THUMBNAIL_REFRESH" val="1"/>
  <p:tag name="ARTICULATE_SLIDE_COUNT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chnology Map Base">
  <a:themeElements>
    <a:clrScheme name="Ampower">
      <a:dk1>
        <a:srgbClr val="000000"/>
      </a:dk1>
      <a:lt1>
        <a:srgbClr val="FFFFFF"/>
      </a:lt1>
      <a:dk2>
        <a:srgbClr val="00446B"/>
      </a:dk2>
      <a:lt2>
        <a:srgbClr val="FFFFFF"/>
      </a:lt2>
      <a:accent1>
        <a:srgbClr val="73BA5A"/>
      </a:accent1>
      <a:accent2>
        <a:srgbClr val="00446B"/>
      </a:accent2>
      <a:accent3>
        <a:srgbClr val="878787"/>
      </a:accent3>
      <a:accent4>
        <a:srgbClr val="6AA7EF"/>
      </a:accent4>
      <a:accent5>
        <a:srgbClr val="FF5300"/>
      </a:accent5>
      <a:accent6>
        <a:srgbClr val="B7B7B7"/>
      </a:accent6>
      <a:hlink>
        <a:srgbClr val="2E2C2F"/>
      </a:hlink>
      <a:folHlink>
        <a:srgbClr val="2E2C2F"/>
      </a:folHlink>
    </a:clrScheme>
    <a:fontScheme name="Benutzerdefiniert 2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 anchor="t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1200" cap="none" spc="0" normalizeH="0" baseline="0" noProof="0" dirty="0" err="1">
            <a:ln>
              <a:noFill/>
            </a:ln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06641F5-CAB9-4E11-9EDA-E974A25A72E0}" vid="{6D96DCB7-5315-41E8-907D-2E5CBEF542C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mpower">
    <a:dk1>
      <a:srgbClr val="000000"/>
    </a:dk1>
    <a:lt1>
      <a:srgbClr val="FFFFFF"/>
    </a:lt1>
    <a:dk2>
      <a:srgbClr val="00446B"/>
    </a:dk2>
    <a:lt2>
      <a:srgbClr val="FFFFFF"/>
    </a:lt2>
    <a:accent1>
      <a:srgbClr val="73BA5A"/>
    </a:accent1>
    <a:accent2>
      <a:srgbClr val="00446B"/>
    </a:accent2>
    <a:accent3>
      <a:srgbClr val="878787"/>
    </a:accent3>
    <a:accent4>
      <a:srgbClr val="6AA7EF"/>
    </a:accent4>
    <a:accent5>
      <a:srgbClr val="FF5300"/>
    </a:accent5>
    <a:accent6>
      <a:srgbClr val="B7B7B7"/>
    </a:accent6>
    <a:hlink>
      <a:srgbClr val="2E2C2F"/>
    </a:hlink>
    <a:folHlink>
      <a:srgbClr val="2E2C2F"/>
    </a:folHlink>
  </a:clrScheme>
  <a:fontScheme name="Benutzerdefiniert 2">
    <a:majorFont>
      <a:latin typeface="Roboto Light"/>
      <a:ea typeface=""/>
      <a:cs typeface=""/>
    </a:majorFont>
    <a:minorFont>
      <a:latin typeface="Roboto Light"/>
      <a:ea typeface=""/>
      <a:cs typeface=""/>
    </a:minorFont>
  </a:fontScheme>
  <a:fmtScheme name="Subtile Körper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Ampower">
    <a:dk1>
      <a:srgbClr val="000000"/>
    </a:dk1>
    <a:lt1>
      <a:srgbClr val="FFFFFF"/>
    </a:lt1>
    <a:dk2>
      <a:srgbClr val="00446B"/>
    </a:dk2>
    <a:lt2>
      <a:srgbClr val="FFFFFF"/>
    </a:lt2>
    <a:accent1>
      <a:srgbClr val="73BA5A"/>
    </a:accent1>
    <a:accent2>
      <a:srgbClr val="00446B"/>
    </a:accent2>
    <a:accent3>
      <a:srgbClr val="878787"/>
    </a:accent3>
    <a:accent4>
      <a:srgbClr val="6AA7EF"/>
    </a:accent4>
    <a:accent5>
      <a:srgbClr val="FF5300"/>
    </a:accent5>
    <a:accent6>
      <a:srgbClr val="B7B7B7"/>
    </a:accent6>
    <a:hlink>
      <a:srgbClr val="2E2C2F"/>
    </a:hlink>
    <a:folHlink>
      <a:srgbClr val="2E2C2F"/>
    </a:folHlink>
  </a:clrScheme>
  <a:fontScheme name="Benutzerdefiniert 2">
    <a:majorFont>
      <a:latin typeface="Roboto Light"/>
      <a:ea typeface=""/>
      <a:cs typeface=""/>
    </a:majorFont>
    <a:minorFont>
      <a:latin typeface="Roboto Light"/>
      <a:ea typeface=""/>
      <a:cs typeface=""/>
    </a:minorFont>
  </a:fontScheme>
  <a:fmtScheme name="Subtile Körper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Ampower">
    <a:dk1>
      <a:srgbClr val="000000"/>
    </a:dk1>
    <a:lt1>
      <a:srgbClr val="FFFFFF"/>
    </a:lt1>
    <a:dk2>
      <a:srgbClr val="00446B"/>
    </a:dk2>
    <a:lt2>
      <a:srgbClr val="FFFFFF"/>
    </a:lt2>
    <a:accent1>
      <a:srgbClr val="73BA5A"/>
    </a:accent1>
    <a:accent2>
      <a:srgbClr val="00446B"/>
    </a:accent2>
    <a:accent3>
      <a:srgbClr val="878787"/>
    </a:accent3>
    <a:accent4>
      <a:srgbClr val="6AA7EF"/>
    </a:accent4>
    <a:accent5>
      <a:srgbClr val="FF5300"/>
    </a:accent5>
    <a:accent6>
      <a:srgbClr val="B7B7B7"/>
    </a:accent6>
    <a:hlink>
      <a:srgbClr val="2E2C2F"/>
    </a:hlink>
    <a:folHlink>
      <a:srgbClr val="2E2C2F"/>
    </a:folHlink>
  </a:clrScheme>
  <a:fontScheme name="Benutzerdefiniert 2">
    <a:majorFont>
      <a:latin typeface="Roboto Light"/>
      <a:ea typeface=""/>
      <a:cs typeface=""/>
    </a:majorFont>
    <a:minorFont>
      <a:latin typeface="Roboto Light"/>
      <a:ea typeface=""/>
      <a:cs typeface=""/>
    </a:minorFont>
  </a:fontScheme>
  <a:fmtScheme name="Subtile Körper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Ampower">
    <a:dk1>
      <a:srgbClr val="000000"/>
    </a:dk1>
    <a:lt1>
      <a:srgbClr val="FFFFFF"/>
    </a:lt1>
    <a:dk2>
      <a:srgbClr val="00446B"/>
    </a:dk2>
    <a:lt2>
      <a:srgbClr val="FFFFFF"/>
    </a:lt2>
    <a:accent1>
      <a:srgbClr val="73BA5A"/>
    </a:accent1>
    <a:accent2>
      <a:srgbClr val="00446B"/>
    </a:accent2>
    <a:accent3>
      <a:srgbClr val="878787"/>
    </a:accent3>
    <a:accent4>
      <a:srgbClr val="6AA7EF"/>
    </a:accent4>
    <a:accent5>
      <a:srgbClr val="FF5300"/>
    </a:accent5>
    <a:accent6>
      <a:srgbClr val="B7B7B7"/>
    </a:accent6>
    <a:hlink>
      <a:srgbClr val="2E2C2F"/>
    </a:hlink>
    <a:folHlink>
      <a:srgbClr val="2E2C2F"/>
    </a:folHlink>
  </a:clrScheme>
  <a:fontScheme name="Benutzerdefiniert 2">
    <a:majorFont>
      <a:latin typeface="Roboto Light"/>
      <a:ea typeface=""/>
      <a:cs typeface=""/>
    </a:majorFont>
    <a:minorFont>
      <a:latin typeface="Roboto Light"/>
      <a:ea typeface=""/>
      <a:cs typeface=""/>
    </a:minorFont>
  </a:fontScheme>
  <a:fmtScheme name="Subtile Körper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Ampower">
    <a:dk1>
      <a:srgbClr val="000000"/>
    </a:dk1>
    <a:lt1>
      <a:srgbClr val="FFFFFF"/>
    </a:lt1>
    <a:dk2>
      <a:srgbClr val="00446B"/>
    </a:dk2>
    <a:lt2>
      <a:srgbClr val="FFFFFF"/>
    </a:lt2>
    <a:accent1>
      <a:srgbClr val="73BA5A"/>
    </a:accent1>
    <a:accent2>
      <a:srgbClr val="00446B"/>
    </a:accent2>
    <a:accent3>
      <a:srgbClr val="878787"/>
    </a:accent3>
    <a:accent4>
      <a:srgbClr val="6AA7EF"/>
    </a:accent4>
    <a:accent5>
      <a:srgbClr val="FF5300"/>
    </a:accent5>
    <a:accent6>
      <a:srgbClr val="B7B7B7"/>
    </a:accent6>
    <a:hlink>
      <a:srgbClr val="2E2C2F"/>
    </a:hlink>
    <a:folHlink>
      <a:srgbClr val="2E2C2F"/>
    </a:folHlink>
  </a:clrScheme>
  <a:fontScheme name="Benutzerdefiniert 2">
    <a:majorFont>
      <a:latin typeface="Roboto Light"/>
      <a:ea typeface=""/>
      <a:cs typeface=""/>
    </a:majorFont>
    <a:minorFont>
      <a:latin typeface="Roboto Light"/>
      <a:ea typeface=""/>
      <a:cs typeface=""/>
    </a:minorFont>
  </a:fontScheme>
  <a:fmtScheme name="Subtile Körper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Ampower">
    <a:dk1>
      <a:srgbClr val="000000"/>
    </a:dk1>
    <a:lt1>
      <a:srgbClr val="FFFFFF"/>
    </a:lt1>
    <a:dk2>
      <a:srgbClr val="00446B"/>
    </a:dk2>
    <a:lt2>
      <a:srgbClr val="FFFFFF"/>
    </a:lt2>
    <a:accent1>
      <a:srgbClr val="73BA5A"/>
    </a:accent1>
    <a:accent2>
      <a:srgbClr val="00446B"/>
    </a:accent2>
    <a:accent3>
      <a:srgbClr val="878787"/>
    </a:accent3>
    <a:accent4>
      <a:srgbClr val="6AA7EF"/>
    </a:accent4>
    <a:accent5>
      <a:srgbClr val="FF5300"/>
    </a:accent5>
    <a:accent6>
      <a:srgbClr val="B7B7B7"/>
    </a:accent6>
    <a:hlink>
      <a:srgbClr val="2E2C2F"/>
    </a:hlink>
    <a:folHlink>
      <a:srgbClr val="2E2C2F"/>
    </a:folHlink>
  </a:clrScheme>
  <a:fontScheme name="Benutzerdefiniert 2">
    <a:majorFont>
      <a:latin typeface="Roboto Light"/>
      <a:ea typeface=""/>
      <a:cs typeface=""/>
    </a:majorFont>
    <a:minorFont>
      <a:latin typeface="Roboto Light"/>
      <a:ea typeface=""/>
      <a:cs typeface=""/>
    </a:minorFont>
  </a:fontScheme>
  <a:fmtScheme name="Subtile Körper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Ampower">
    <a:dk1>
      <a:srgbClr val="000000"/>
    </a:dk1>
    <a:lt1>
      <a:srgbClr val="FFFFFF"/>
    </a:lt1>
    <a:dk2>
      <a:srgbClr val="00446B"/>
    </a:dk2>
    <a:lt2>
      <a:srgbClr val="FFFFFF"/>
    </a:lt2>
    <a:accent1>
      <a:srgbClr val="73BA5A"/>
    </a:accent1>
    <a:accent2>
      <a:srgbClr val="00446B"/>
    </a:accent2>
    <a:accent3>
      <a:srgbClr val="878787"/>
    </a:accent3>
    <a:accent4>
      <a:srgbClr val="6AA7EF"/>
    </a:accent4>
    <a:accent5>
      <a:srgbClr val="FF5300"/>
    </a:accent5>
    <a:accent6>
      <a:srgbClr val="B7B7B7"/>
    </a:accent6>
    <a:hlink>
      <a:srgbClr val="2E2C2F"/>
    </a:hlink>
    <a:folHlink>
      <a:srgbClr val="2E2C2F"/>
    </a:folHlink>
  </a:clrScheme>
  <a:fontScheme name="Benutzerdefiniert 2">
    <a:majorFont>
      <a:latin typeface="Roboto Light"/>
      <a:ea typeface=""/>
      <a:cs typeface=""/>
    </a:majorFont>
    <a:minorFont>
      <a:latin typeface="Roboto Light"/>
      <a:ea typeface=""/>
      <a:cs typeface=""/>
    </a:minorFont>
  </a:fontScheme>
  <a:fmtScheme name="Subtile Körper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Ampower">
    <a:dk1>
      <a:srgbClr val="000000"/>
    </a:dk1>
    <a:lt1>
      <a:srgbClr val="FFFFFF"/>
    </a:lt1>
    <a:dk2>
      <a:srgbClr val="00446B"/>
    </a:dk2>
    <a:lt2>
      <a:srgbClr val="FFFFFF"/>
    </a:lt2>
    <a:accent1>
      <a:srgbClr val="73BA5A"/>
    </a:accent1>
    <a:accent2>
      <a:srgbClr val="00446B"/>
    </a:accent2>
    <a:accent3>
      <a:srgbClr val="878787"/>
    </a:accent3>
    <a:accent4>
      <a:srgbClr val="6AA7EF"/>
    </a:accent4>
    <a:accent5>
      <a:srgbClr val="FF5300"/>
    </a:accent5>
    <a:accent6>
      <a:srgbClr val="B7B7B7"/>
    </a:accent6>
    <a:hlink>
      <a:srgbClr val="2E2C2F"/>
    </a:hlink>
    <a:folHlink>
      <a:srgbClr val="2E2C2F"/>
    </a:folHlink>
  </a:clrScheme>
  <a:fontScheme name="Benutzerdefiniert 2">
    <a:majorFont>
      <a:latin typeface="Roboto Light"/>
      <a:ea typeface=""/>
      <a:cs typeface=""/>
    </a:majorFont>
    <a:minorFont>
      <a:latin typeface="Roboto Light"/>
      <a:ea typeface=""/>
      <a:cs typeface=""/>
    </a:minorFont>
  </a:fontScheme>
  <a:fmtScheme name="Subtile Körper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25175bf-8ec0-416a-826d-579634b8e698" xsi:nil="true"/>
    <SharedWithUsers xmlns="087f4ebd-61e9-4c74-bb63-95f6511bdb61">
      <UserInfo>
        <DisplayName/>
        <AccountId xsi:nil="true"/>
        <AccountType/>
      </UserInfo>
    </SharedWithUsers>
    <lcf76f155ced4ddcb4097134ff3c332f xmlns="525175bf-8ec0-416a-826d-579634b8e698">
      <Terms xmlns="http://schemas.microsoft.com/office/infopath/2007/PartnerControls"/>
    </lcf76f155ced4ddcb4097134ff3c332f>
    <TaxCatchAll xmlns="087f4ebd-61e9-4c74-bb63-95f6511bdb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E3995AA1D70F4CA1A92486BE4F1E68" ma:contentTypeVersion="17" ma:contentTypeDescription="Create a new document." ma:contentTypeScope="" ma:versionID="04f7a54712b750b6f36360fe38b469fc">
  <xsd:schema xmlns:xsd="http://www.w3.org/2001/XMLSchema" xmlns:xs="http://www.w3.org/2001/XMLSchema" xmlns:p="http://schemas.microsoft.com/office/2006/metadata/properties" xmlns:ns2="525175bf-8ec0-416a-826d-579634b8e698" xmlns:ns3="087f4ebd-61e9-4c74-bb63-95f6511bdb61" targetNamespace="http://schemas.microsoft.com/office/2006/metadata/properties" ma:root="true" ma:fieldsID="5ca0f6f73bdc1f3597a5a5a4aafeb2dc" ns2:_="" ns3:_="">
    <xsd:import namespace="525175bf-8ec0-416a-826d-579634b8e698"/>
    <xsd:import namespace="087f4ebd-61e9-4c74-bb63-95f6511bdb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175bf-8ec0-416a-826d-579634b8e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25f8eaf-58d0-476d-aed1-e37c9f022d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f4ebd-61e9-4c74-bb63-95f6511bdb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7a44465-16b3-47f7-98f1-9f96fdbb52df}" ma:internalName="TaxCatchAll" ma:showField="CatchAllData" ma:web="087f4ebd-61e9-4c74-bb63-95f6511bdb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AD67C0-2ABD-4823-94B0-DA99A69299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DD1C2-E1A6-496D-9F15-07C4A599E9A6}">
  <ds:schemaRefs>
    <ds:schemaRef ds:uri="087f4ebd-61e9-4c74-bb63-95f6511bdb61"/>
    <ds:schemaRef ds:uri="525175bf-8ec0-416a-826d-579634b8e69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EF90896-86D2-4B15-A6A0-103DACC06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5175bf-8ec0-416a-826d-579634b8e698"/>
    <ds:schemaRef ds:uri="087f4ebd-61e9-4c74-bb63-95f6511bdb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20200514_Folienmaster</Template>
  <TotalTime>0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Roboto</vt:lpstr>
      <vt:lpstr>Roboto Light</vt:lpstr>
      <vt:lpstr>Roboto Medium</vt:lpstr>
      <vt:lpstr>Wingdings</vt:lpstr>
      <vt:lpstr>Technology Map 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 landscape</dc:title>
  <dc:creator>Eric Wycisk</dc:creator>
  <cp:lastModifiedBy>H R Zitu</cp:lastModifiedBy>
  <cp:revision>2</cp:revision>
  <cp:lastPrinted>2023-03-13T17:05:43Z</cp:lastPrinted>
  <dcterms:created xsi:type="dcterms:W3CDTF">2020-07-14T07:37:52Z</dcterms:created>
  <dcterms:modified xsi:type="dcterms:W3CDTF">2024-05-21T10:53:45Z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0x010100D8E3995AA1D70F4CA1A92486BE4F1E68</vt:lpwstr>
  </property>
  <property fmtid="{D5CDD505-2E9C-101B-9397-08002B2CF9AE}" pid="3" name="ArticulateGUID">
    <vt:lpwstr>F4A6F904-2C6C-4AE5-9BE7-24A9F311786B</vt:lpwstr>
  </property>
  <property fmtid="{D5CDD505-2E9C-101B-9397-08002B2CF9AE}" pid="4" name="ArticulatePath">
    <vt:lpwstr>https://ampowergmbh.sharepoint.com/Freigegebene%20Dokumente/15_Ressources/Vorlagen/20180219_Folienmaster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  <property fmtid="{D5CDD505-2E9C-101B-9397-08002B2CF9AE}" pid="11" name="MediaServiceImageTags">
    <vt:lpwstr/>
  </property>
</Properties>
</file>