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ags/tag4.xml" ContentType="application/vnd.openxmlformats-officedocument.presentationml.tag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7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4"/>
    <p:sldMasterId id="2147483712" r:id="rId5"/>
  </p:sldMasterIdLst>
  <p:notesMasterIdLst>
    <p:notesMasterId r:id="rId7"/>
  </p:notesMasterIdLst>
  <p:handoutMasterIdLst>
    <p:handoutMasterId r:id="rId8"/>
  </p:handoutMasterIdLst>
  <p:sldIdLst>
    <p:sldId id="290" r:id="rId6"/>
  </p:sldIdLst>
  <p:sldSz cx="21599525" cy="15335250"/>
  <p:notesSz cx="7099300" cy="10234613"/>
  <p:custDataLst>
    <p:tags r:id="rId9"/>
  </p:custDataLst>
  <p:defaultTextStyle>
    <a:defPPr>
      <a:defRPr lang="de-DE"/>
    </a:defPPr>
    <a:lvl1pPr marL="0" algn="l" defTabSz="2110042" rtl="0" eaLnBrk="1" latinLnBrk="0" hangingPunct="1">
      <a:defRPr sz="4154" kern="1200">
        <a:solidFill>
          <a:schemeClr val="tx1"/>
        </a:solidFill>
        <a:latin typeface="+mn-lt"/>
        <a:ea typeface="+mn-ea"/>
        <a:cs typeface="+mn-cs"/>
      </a:defRPr>
    </a:lvl1pPr>
    <a:lvl2pPr marL="1055020" algn="l" defTabSz="2110042" rtl="0" eaLnBrk="1" latinLnBrk="0" hangingPunct="1">
      <a:defRPr sz="4154" kern="1200">
        <a:solidFill>
          <a:schemeClr val="tx1"/>
        </a:solidFill>
        <a:latin typeface="+mn-lt"/>
        <a:ea typeface="+mn-ea"/>
        <a:cs typeface="+mn-cs"/>
      </a:defRPr>
    </a:lvl2pPr>
    <a:lvl3pPr marL="2110042" algn="l" defTabSz="2110042" rtl="0" eaLnBrk="1" latinLnBrk="0" hangingPunct="1">
      <a:defRPr sz="4154" kern="1200">
        <a:solidFill>
          <a:schemeClr val="tx1"/>
        </a:solidFill>
        <a:latin typeface="+mn-lt"/>
        <a:ea typeface="+mn-ea"/>
        <a:cs typeface="+mn-cs"/>
      </a:defRPr>
    </a:lvl3pPr>
    <a:lvl4pPr marL="3165062" algn="l" defTabSz="2110042" rtl="0" eaLnBrk="1" latinLnBrk="0" hangingPunct="1">
      <a:defRPr sz="4154" kern="1200">
        <a:solidFill>
          <a:schemeClr val="tx1"/>
        </a:solidFill>
        <a:latin typeface="+mn-lt"/>
        <a:ea typeface="+mn-ea"/>
        <a:cs typeface="+mn-cs"/>
      </a:defRPr>
    </a:lvl4pPr>
    <a:lvl5pPr marL="4220084" algn="l" defTabSz="2110042" rtl="0" eaLnBrk="1" latinLnBrk="0" hangingPunct="1">
      <a:defRPr sz="4154" kern="1200">
        <a:solidFill>
          <a:schemeClr val="tx1"/>
        </a:solidFill>
        <a:latin typeface="+mn-lt"/>
        <a:ea typeface="+mn-ea"/>
        <a:cs typeface="+mn-cs"/>
      </a:defRPr>
    </a:lvl5pPr>
    <a:lvl6pPr marL="5275104" algn="l" defTabSz="2110042" rtl="0" eaLnBrk="1" latinLnBrk="0" hangingPunct="1">
      <a:defRPr sz="4154" kern="1200">
        <a:solidFill>
          <a:schemeClr val="tx1"/>
        </a:solidFill>
        <a:latin typeface="+mn-lt"/>
        <a:ea typeface="+mn-ea"/>
        <a:cs typeface="+mn-cs"/>
      </a:defRPr>
    </a:lvl6pPr>
    <a:lvl7pPr marL="6330124" algn="l" defTabSz="2110042" rtl="0" eaLnBrk="1" latinLnBrk="0" hangingPunct="1">
      <a:defRPr sz="4154" kern="1200">
        <a:solidFill>
          <a:schemeClr val="tx1"/>
        </a:solidFill>
        <a:latin typeface="+mn-lt"/>
        <a:ea typeface="+mn-ea"/>
        <a:cs typeface="+mn-cs"/>
      </a:defRPr>
    </a:lvl7pPr>
    <a:lvl8pPr marL="7385144" algn="l" defTabSz="2110042" rtl="0" eaLnBrk="1" latinLnBrk="0" hangingPunct="1">
      <a:defRPr sz="4154" kern="1200">
        <a:solidFill>
          <a:schemeClr val="tx1"/>
        </a:solidFill>
        <a:latin typeface="+mn-lt"/>
        <a:ea typeface="+mn-ea"/>
        <a:cs typeface="+mn-cs"/>
      </a:defRPr>
    </a:lvl8pPr>
    <a:lvl9pPr marL="8440166" algn="l" defTabSz="2110042" rtl="0" eaLnBrk="1" latinLnBrk="0" hangingPunct="1">
      <a:defRPr sz="41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A7783AF-0D9E-49F6-83E7-184D99CDD5ED}">
          <p14:sldIdLst>
            <p14:sldId id="290"/>
          </p14:sldIdLst>
        </p14:section>
        <p14:section name="Elements" id="{69417F0F-6220-41D5-96C4-BC6CAA00711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5313" userDrawn="1">
          <p15:clr>
            <a:srgbClr val="A4A3A4"/>
          </p15:clr>
        </p15:guide>
        <p15:guide id="2" pos="151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347"/>
    <a:srgbClr val="FF05B8"/>
    <a:srgbClr val="73BA5A"/>
    <a:srgbClr val="00436A"/>
    <a:srgbClr val="DFE7F0"/>
    <a:srgbClr val="EFF3F8"/>
    <a:srgbClr val="F0FAF3"/>
    <a:srgbClr val="F0FAF6"/>
    <a:srgbClr val="DDFFF3"/>
    <a:srgbClr val="A3FF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BC025B-2A3B-462A-A17F-E2C519811536}" v="8" dt="2023-11-22T18:39:35.6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2" d="100"/>
          <a:sy n="32" d="100"/>
        </p:scale>
        <p:origin x="1004" y="36"/>
      </p:cViewPr>
      <p:guideLst>
        <p:guide orient="horz" pos="5313"/>
        <p:guide pos="15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# Technologies</c:v>
                </c:pt>
              </c:strCache>
            </c:strRef>
          </c:tx>
          <c:spPr>
            <a:solidFill>
              <a:srgbClr val="1E3347"/>
            </a:solidFill>
            <a:ln>
              <a:noFill/>
            </a:ln>
          </c:spPr>
          <c:dPt>
            <c:idx val="0"/>
            <c:bubble3D val="0"/>
            <c:spPr>
              <a:solidFill>
                <a:srgbClr val="1E334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0E4-4EBF-AAE4-BBAD446118CC}"/>
              </c:ext>
            </c:extLst>
          </c:dPt>
          <c:dPt>
            <c:idx val="1"/>
            <c:bubble3D val="0"/>
            <c:spPr>
              <a:solidFill>
                <a:srgbClr val="1E334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0E4-4EBF-AAE4-BBAD446118CC}"/>
              </c:ext>
            </c:extLst>
          </c:dPt>
          <c:dPt>
            <c:idx val="2"/>
            <c:bubble3D val="0"/>
            <c:spPr>
              <a:solidFill>
                <a:srgbClr val="1E334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0E4-4EBF-AAE4-BBAD446118CC}"/>
              </c:ext>
            </c:extLst>
          </c:dPt>
          <c:dPt>
            <c:idx val="3"/>
            <c:bubble3D val="0"/>
            <c:spPr>
              <a:solidFill>
                <a:sysClr val="window" lastClr="FFFFFF">
                  <a:lumMod val="65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0E4-4EBF-AAE4-BBAD446118CC}"/>
              </c:ext>
            </c:extLst>
          </c:dPt>
          <c:dPt>
            <c:idx val="4"/>
            <c:bubble3D val="0"/>
            <c:spPr>
              <a:solidFill>
                <a:srgbClr val="1E334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0E4-4EBF-AAE4-BBAD446118CC}"/>
              </c:ext>
            </c:extLst>
          </c:dPt>
          <c:dPt>
            <c:idx val="5"/>
            <c:bubble3D val="0"/>
            <c:spPr>
              <a:solidFill>
                <a:srgbClr val="1E334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0E4-4EBF-AAE4-BBAD446118CC}"/>
              </c:ext>
            </c:extLst>
          </c:dPt>
          <c:dPt>
            <c:idx val="6"/>
            <c:bubble3D val="0"/>
            <c:spPr>
              <a:solidFill>
                <a:srgbClr val="1E334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00E4-4EBF-AAE4-BBAD446118CC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2700000" spcFirstLastPara="1" vertOverflow="ellipsis" wrap="non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defRPr>
                  </a:pPr>
                  <a:endParaRPr lang="en-DE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00E4-4EBF-AAE4-BBAD446118CC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4860000" spcFirstLastPara="1" vertOverflow="ellipsis" vert="horz" wrap="non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defRPr>
                  </a:pPr>
                  <a:endParaRPr lang="en-DE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00E4-4EBF-AAE4-BBAD446118CC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-3780000" spcFirstLastPara="1" vertOverflow="ellipsis" wrap="non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defRPr>
                  </a:pPr>
                  <a:endParaRPr lang="en-DE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00E4-4EBF-AAE4-BBAD446118CC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-2700000" spcFirstLastPara="1" vertOverflow="ellipsis" wrap="non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defRPr>
                  </a:pPr>
                  <a:endParaRPr lang="en-DE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9-00E4-4EBF-AAE4-BBAD446118CC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-1620000" spcFirstLastPara="1" vertOverflow="ellipsis" wrap="non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defRPr>
                  </a:pPr>
                  <a:endParaRPr lang="en-DE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B-00E4-4EBF-AAE4-BBAD446118CC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-540000" spcFirstLastPara="1" vertOverflow="ellipsis" wrap="non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defRPr>
                  </a:pPr>
                  <a:endParaRPr lang="en-DE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D-00E4-4EBF-AAE4-BBAD446118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wrap="non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defRPr>
                </a:pPr>
                <a:endParaRPr lang="en-DE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Ref>
              <c:f>Tabelle1!$A$2:$A$8</c:f>
              <c:strCache>
                <c:ptCount val="7"/>
                <c:pt idx="0">
                  <c:v>Powder</c:v>
                </c:pt>
                <c:pt idx="1">
                  <c:v>Wire</c:v>
                </c:pt>
                <c:pt idx="2">
                  <c:v>Rods</c:v>
                </c:pt>
                <c:pt idx="3">
                  <c:v>Other</c:v>
                </c:pt>
                <c:pt idx="4">
                  <c:v>Dispersion</c:v>
                </c:pt>
                <c:pt idx="5">
                  <c:v>Filament</c:v>
                </c:pt>
                <c:pt idx="6">
                  <c:v>Pellet</c:v>
                </c:pt>
              </c:strCache>
            </c:strRef>
          </c:cat>
          <c:val>
            <c:numRef>
              <c:f>Tabelle1!$B$2:$B$8</c:f>
              <c:numCache>
                <c:formatCode>General</c:formatCode>
                <c:ptCount val="7"/>
                <c:pt idx="0">
                  <c:v>10</c:v>
                </c:pt>
                <c:pt idx="1">
                  <c:v>5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00E4-4EBF-AAE4-BBAD446118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270"/>
        <c:holeSize val="33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# Technologies</c:v>
                </c:pt>
              </c:strCache>
            </c:strRef>
          </c:tx>
          <c:spPr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</a:ln>
          </c:spPr>
          <c:dPt>
            <c:idx val="0"/>
            <c:bubble3D val="0"/>
            <c:spPr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1-B931-4022-97DB-B391575C812C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3-B931-4022-97DB-B391575C812C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5-B931-4022-97DB-B391575C812C}"/>
              </c:ext>
            </c:extLst>
          </c:dPt>
          <c:dPt>
            <c:idx val="3"/>
            <c:bubble3D val="0"/>
            <c:spPr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7-B931-4022-97DB-B391575C812C}"/>
              </c:ext>
            </c:extLst>
          </c:dPt>
          <c:dPt>
            <c:idx val="4"/>
            <c:bubble3D val="0"/>
            <c:spPr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9-B931-4022-97DB-B391575C812C}"/>
              </c:ext>
            </c:extLst>
          </c:dPt>
          <c:dPt>
            <c:idx val="5"/>
            <c:bubble3D val="0"/>
            <c:spPr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B-B931-4022-97DB-B391575C812C}"/>
              </c:ext>
            </c:extLst>
          </c:dPt>
          <c:dPt>
            <c:idx val="6"/>
            <c:bubble3D val="0"/>
            <c:spPr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D-B931-4022-97DB-B391575C812C}"/>
              </c:ext>
            </c:extLst>
          </c:dPt>
          <c:dPt>
            <c:idx val="7"/>
            <c:bubble3D val="0"/>
            <c:spPr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F-B931-4022-97DB-B391575C812C}"/>
              </c:ext>
            </c:extLst>
          </c:dPt>
          <c:dPt>
            <c:idx val="8"/>
            <c:bubble3D val="0"/>
            <c:spPr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11-B931-4022-97DB-B391575C812C}"/>
              </c:ext>
            </c:extLst>
          </c:dPt>
          <c:dPt>
            <c:idx val="9"/>
            <c:bubble3D val="0"/>
            <c:spPr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13-B931-4022-97DB-B391575C812C}"/>
              </c:ext>
            </c:extLst>
          </c:dPt>
          <c:dPt>
            <c:idx val="10"/>
            <c:bubble3D val="0"/>
            <c:spPr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15-B931-4022-97DB-B391575C812C}"/>
              </c:ext>
            </c:extLst>
          </c:dPt>
          <c:dPt>
            <c:idx val="11"/>
            <c:bubble3D val="0"/>
            <c:spPr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17-B931-4022-97DB-B391575C812C}"/>
              </c:ext>
            </c:extLst>
          </c:dPt>
          <c:dPt>
            <c:idx val="12"/>
            <c:bubble3D val="0"/>
            <c:spPr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19-B931-4022-97DB-B391575C812C}"/>
              </c:ext>
            </c:extLst>
          </c:dPt>
          <c:dPt>
            <c:idx val="13"/>
            <c:bubble3D val="0"/>
            <c:spPr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1B-B931-4022-97DB-B391575C812C}"/>
              </c:ext>
            </c:extLst>
          </c:dPt>
          <c:dPt>
            <c:idx val="14"/>
            <c:bubble3D val="0"/>
            <c:spPr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1D-B931-4022-97DB-B391575C812C}"/>
              </c:ext>
            </c:extLst>
          </c:dPt>
          <c:dPt>
            <c:idx val="15"/>
            <c:bubble3D val="0"/>
            <c:spPr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1F-B931-4022-97DB-B391575C812C}"/>
              </c:ext>
            </c:extLst>
          </c:dPt>
          <c:dPt>
            <c:idx val="16"/>
            <c:bubble3D val="0"/>
            <c:spPr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21-B931-4022-97DB-B391575C812C}"/>
              </c:ext>
            </c:extLst>
          </c:dPt>
          <c:dPt>
            <c:idx val="17"/>
            <c:bubble3D val="0"/>
            <c:spPr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23-B931-4022-97DB-B391575C812C}"/>
              </c:ext>
            </c:extLst>
          </c:dPt>
          <c:dPt>
            <c:idx val="18"/>
            <c:bubble3D val="0"/>
            <c:spPr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25-B931-4022-97DB-B391575C812C}"/>
              </c:ext>
            </c:extLst>
          </c:dPt>
          <c:dPt>
            <c:idx val="19"/>
            <c:bubble3D val="0"/>
            <c:spPr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27-B931-4022-97DB-B391575C812C}"/>
              </c:ext>
            </c:extLst>
          </c:dPt>
          <c:cat>
            <c:strRef>
              <c:f>Tabelle1!$A$2:$A$24</c:f>
              <c:strCache>
                <c:ptCount val="13"/>
                <c:pt idx="0">
                  <c:v>Top Powder</c:v>
                </c:pt>
                <c:pt idx="1">
                  <c:v>Top Powder</c:v>
                </c:pt>
                <c:pt idx="2">
                  <c:v>Top Powder</c:v>
                </c:pt>
                <c:pt idx="3">
                  <c:v>Top Powder</c:v>
                </c:pt>
                <c:pt idx="4">
                  <c:v>Top Powder</c:v>
                </c:pt>
                <c:pt idx="5">
                  <c:v>Top Powder</c:v>
                </c:pt>
                <c:pt idx="6">
                  <c:v>Top Powder</c:v>
                </c:pt>
                <c:pt idx="7">
                  <c:v>Top Powder</c:v>
                </c:pt>
                <c:pt idx="8">
                  <c:v>empty</c:v>
                </c:pt>
                <c:pt idx="9">
                  <c:v>Wire</c:v>
                </c:pt>
                <c:pt idx="10">
                  <c:v>Wire</c:v>
                </c:pt>
                <c:pt idx="11">
                  <c:v>Wire</c:v>
                </c:pt>
                <c:pt idx="12">
                  <c:v>empty</c:v>
                </c:pt>
              </c:strCache>
            </c:strRef>
          </c:cat>
          <c:val>
            <c:numRef>
              <c:f>Tabelle1!$B$2:$B$24</c:f>
              <c:numCache>
                <c:formatCode>General</c:formatCode>
                <c:ptCount val="2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B931-4022-97DB-B391575C81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288"/>
        <c:holeSize val="4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# Technologies</c:v>
                </c:pt>
              </c:strCache>
            </c:strRef>
          </c:tx>
          <c:spPr>
            <a:noFill/>
            <a:ln w="12700" cap="rnd">
              <a:solidFill>
                <a:schemeClr val="tx1"/>
              </a:solidFill>
              <a:prstDash val="solid"/>
            </a:ln>
          </c:spPr>
          <c:dPt>
            <c:idx val="0"/>
            <c:bubble3D val="0"/>
            <c:spPr>
              <a:noFill/>
              <a:ln w="12700" cap="rnd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1-E264-4C42-8251-C3F81992EFE9}"/>
              </c:ext>
            </c:extLst>
          </c:dPt>
          <c:dPt>
            <c:idx val="1"/>
            <c:bubble3D val="0"/>
            <c:spPr>
              <a:noFill/>
              <a:ln w="12700" cap="rnd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3-E264-4C42-8251-C3F81992EFE9}"/>
              </c:ext>
            </c:extLst>
          </c:dPt>
          <c:dPt>
            <c:idx val="2"/>
            <c:bubble3D val="0"/>
            <c:spPr>
              <a:noFill/>
              <a:ln w="12700" cap="rnd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5-E264-4C42-8251-C3F81992EFE9}"/>
              </c:ext>
            </c:extLst>
          </c:dPt>
          <c:dPt>
            <c:idx val="3"/>
            <c:bubble3D val="0"/>
            <c:spPr>
              <a:noFill/>
              <a:ln w="12700" cap="rnd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7-E264-4C42-8251-C3F81992EFE9}"/>
              </c:ext>
            </c:extLst>
          </c:dPt>
          <c:dPt>
            <c:idx val="4"/>
            <c:bubble3D val="0"/>
            <c:spPr>
              <a:noFill/>
              <a:ln w="12700" cap="rnd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9-E264-4C42-8251-C3F81992EFE9}"/>
              </c:ext>
            </c:extLst>
          </c:dPt>
          <c:dPt>
            <c:idx val="5"/>
            <c:bubble3D val="0"/>
            <c:spPr>
              <a:noFill/>
              <a:ln w="12700" cap="rnd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B-E264-4C42-8251-C3F81992EFE9}"/>
              </c:ext>
            </c:extLst>
          </c:dPt>
          <c:dPt>
            <c:idx val="6"/>
            <c:bubble3D val="0"/>
            <c:spPr>
              <a:noFill/>
              <a:ln w="12700" cap="rnd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D-E264-4C42-8251-C3F81992EFE9}"/>
              </c:ext>
            </c:extLst>
          </c:dPt>
          <c:dPt>
            <c:idx val="7"/>
            <c:bubble3D val="0"/>
            <c:spPr>
              <a:noFill/>
              <a:ln w="12700" cap="rnd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F-E264-4C42-8251-C3F81992EFE9}"/>
              </c:ext>
            </c:extLst>
          </c:dPt>
          <c:dPt>
            <c:idx val="8"/>
            <c:bubble3D val="0"/>
            <c:spPr>
              <a:noFill/>
              <a:ln w="12700" cap="rnd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11-E264-4C42-8251-C3F81992EFE9}"/>
              </c:ext>
            </c:extLst>
          </c:dPt>
          <c:dPt>
            <c:idx val="9"/>
            <c:bubble3D val="0"/>
            <c:spPr>
              <a:noFill/>
              <a:ln w="12700" cap="rnd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13-E264-4C42-8251-C3F81992EFE9}"/>
              </c:ext>
            </c:extLst>
          </c:dPt>
          <c:dPt>
            <c:idx val="10"/>
            <c:bubble3D val="0"/>
            <c:spPr>
              <a:noFill/>
              <a:ln w="12700" cap="rnd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15-E264-4C42-8251-C3F81992EFE9}"/>
              </c:ext>
            </c:extLst>
          </c:dPt>
          <c:dPt>
            <c:idx val="11"/>
            <c:bubble3D val="0"/>
            <c:spPr>
              <a:noFill/>
              <a:ln w="12700" cap="rnd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17-E264-4C42-8251-C3F81992EFE9}"/>
              </c:ext>
            </c:extLst>
          </c:dPt>
          <c:dPt>
            <c:idx val="12"/>
            <c:bubble3D val="0"/>
            <c:spPr>
              <a:noFill/>
              <a:ln w="12700" cap="rnd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19-E264-4C42-8251-C3F81992EFE9}"/>
              </c:ext>
            </c:extLst>
          </c:dPt>
          <c:dPt>
            <c:idx val="13"/>
            <c:bubble3D val="0"/>
            <c:spPr>
              <a:noFill/>
              <a:ln w="12700" cap="rnd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1B-E264-4C42-8251-C3F81992EFE9}"/>
              </c:ext>
            </c:extLst>
          </c:dPt>
          <c:dPt>
            <c:idx val="14"/>
            <c:bubble3D val="0"/>
            <c:spPr>
              <a:noFill/>
              <a:ln w="12700" cap="rnd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1D-E264-4C42-8251-C3F81992EFE9}"/>
              </c:ext>
            </c:extLst>
          </c:dPt>
          <c:dPt>
            <c:idx val="15"/>
            <c:bubble3D val="0"/>
            <c:spPr>
              <a:noFill/>
              <a:ln w="12700" cap="rnd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1F-E264-4C42-8251-C3F81992EFE9}"/>
              </c:ext>
            </c:extLst>
          </c:dPt>
          <c:dPt>
            <c:idx val="16"/>
            <c:bubble3D val="0"/>
            <c:spPr>
              <a:noFill/>
              <a:ln w="12700" cap="rnd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21-E264-4C42-8251-C3F81992EFE9}"/>
              </c:ext>
            </c:extLst>
          </c:dPt>
          <c:dPt>
            <c:idx val="17"/>
            <c:bubble3D val="0"/>
            <c:spPr>
              <a:noFill/>
              <a:ln w="12700" cap="rnd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23-E264-4C42-8251-C3F81992EFE9}"/>
              </c:ext>
            </c:extLst>
          </c:dPt>
          <c:dPt>
            <c:idx val="18"/>
            <c:bubble3D val="0"/>
            <c:spPr>
              <a:noFill/>
              <a:ln w="12700" cap="rnd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25-E264-4C42-8251-C3F81992EFE9}"/>
              </c:ext>
            </c:extLst>
          </c:dPt>
          <c:dPt>
            <c:idx val="19"/>
            <c:bubble3D val="0"/>
            <c:spPr>
              <a:noFill/>
              <a:ln w="12700" cap="rnd">
                <a:solidFill>
                  <a:schemeClr val="tx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27-E264-4C42-8251-C3F81992EFE9}"/>
              </c:ext>
            </c:extLst>
          </c:dPt>
          <c:cat>
            <c:strRef>
              <c:f>Tabelle1!$A$2:$A$9</c:f>
              <c:strCache>
                <c:ptCount val="8"/>
                <c:pt idx="0">
                  <c:v>Material type</c:v>
                </c:pt>
                <c:pt idx="1">
                  <c:v>Powder</c:v>
                </c:pt>
                <c:pt idx="2">
                  <c:v>Direct - Wire</c:v>
                </c:pt>
                <c:pt idx="3">
                  <c:v>Direct - Sheet</c:v>
                </c:pt>
                <c:pt idx="4">
                  <c:v>Direct - Rods</c:v>
                </c:pt>
                <c:pt idx="5">
                  <c:v>Sinter - Dispersion</c:v>
                </c:pt>
                <c:pt idx="6">
                  <c:v>Sinter - Filament</c:v>
                </c:pt>
                <c:pt idx="7">
                  <c:v>Sinter - Pellet</c:v>
                </c:pt>
              </c:strCache>
            </c:str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0</c:v>
                </c:pt>
                <c:pt idx="1">
                  <c:v>10</c:v>
                </c:pt>
                <c:pt idx="2">
                  <c:v>5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E264-4C42-8251-C3F81992EF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270"/>
        <c:holeSize val="4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# Technologies</c:v>
                </c:pt>
              </c:strCache>
            </c:strRef>
          </c:tx>
          <c:spPr>
            <a:solidFill>
              <a:srgbClr val="1E3347"/>
            </a:solidFill>
            <a:ln>
              <a:noFill/>
            </a:ln>
          </c:spPr>
          <c:dPt>
            <c:idx val="0"/>
            <c:bubble3D val="0"/>
            <c:spPr>
              <a:solidFill>
                <a:srgbClr val="1E334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3CF-47EC-9E10-743F483C4225}"/>
              </c:ext>
            </c:extLst>
          </c:dPt>
          <c:dPt>
            <c:idx val="1"/>
            <c:bubble3D val="0"/>
            <c:spPr>
              <a:solidFill>
                <a:srgbClr val="1E334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4D-4F1E-AF51-9D590FF5D93E}"/>
              </c:ext>
            </c:extLst>
          </c:dPt>
          <c:dPt>
            <c:idx val="2"/>
            <c:bubble3D val="0"/>
            <c:spPr>
              <a:solidFill>
                <a:srgbClr val="1E334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A4D-4F1E-AF51-9D590FF5D93E}"/>
              </c:ext>
            </c:extLst>
          </c:dPt>
          <c:dPt>
            <c:idx val="3"/>
            <c:bubble3D val="0"/>
            <c:spPr>
              <a:solidFill>
                <a:srgbClr val="1E334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4D-4F1E-AF51-9D590FF5D93E}"/>
              </c:ext>
            </c:extLst>
          </c:dPt>
          <c:dPt>
            <c:idx val="4"/>
            <c:bubble3D val="0"/>
            <c:spPr>
              <a:solidFill>
                <a:srgbClr val="1E334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0A4D-4F1E-AF51-9D590FF5D93E}"/>
              </c:ext>
            </c:extLst>
          </c:dPt>
          <c:dPt>
            <c:idx val="5"/>
            <c:bubble3D val="0"/>
            <c:spPr>
              <a:solidFill>
                <a:srgbClr val="1E334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4D-4F1E-AF51-9D590FF5D93E}"/>
              </c:ext>
            </c:extLst>
          </c:dPt>
          <c:dPt>
            <c:idx val="6"/>
            <c:bubble3D val="0"/>
            <c:spPr>
              <a:solidFill>
                <a:srgbClr val="1E334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0A4D-4F1E-AF51-9D590FF5D93E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2700000" spcFirstLastPara="1" vertOverflow="ellipsis" wrap="non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defRPr>
                  </a:pPr>
                  <a:endParaRPr lang="en-DE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0A4D-4F1E-AF51-9D590FF5D93E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4860000" spcFirstLastPara="1" vertOverflow="ellipsis" vert="horz" wrap="non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defRPr>
                  </a:pPr>
                  <a:endParaRPr lang="en-DE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0A4D-4F1E-AF51-9D590FF5D93E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-3780000" spcFirstLastPara="1" vertOverflow="ellipsis" wrap="non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defRPr>
                  </a:pPr>
                  <a:endParaRPr lang="en-DE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0A4D-4F1E-AF51-9D590FF5D93E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-2700000" spcFirstLastPara="1" vertOverflow="ellipsis" wrap="non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defRPr>
                  </a:pPr>
                  <a:endParaRPr lang="en-DE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0A4D-4F1E-AF51-9D590FF5D93E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-1620000" spcFirstLastPara="1" vertOverflow="ellipsis" wrap="non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defRPr>
                  </a:pPr>
                  <a:endParaRPr lang="en-DE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0A4D-4F1E-AF51-9D590FF5D93E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-540000" spcFirstLastPara="1" vertOverflow="ellipsis" wrap="non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defRPr>
                  </a:pPr>
                  <a:endParaRPr lang="en-DE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0A4D-4F1E-AF51-9D590FF5D9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wrap="non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defRPr>
                </a:pPr>
                <a:endParaRPr lang="en-DE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Ref>
              <c:f>Tabelle1!$A$2:$A$8</c:f>
              <c:strCache>
                <c:ptCount val="7"/>
                <c:pt idx="0">
                  <c:v>Powder</c:v>
                </c:pt>
                <c:pt idx="1">
                  <c:v>Wire</c:v>
                </c:pt>
                <c:pt idx="2">
                  <c:v>Sheet</c:v>
                </c:pt>
                <c:pt idx="3">
                  <c:v>Rods</c:v>
                </c:pt>
                <c:pt idx="4">
                  <c:v>Dispersion</c:v>
                </c:pt>
                <c:pt idx="5">
                  <c:v>Filament</c:v>
                </c:pt>
                <c:pt idx="6">
                  <c:v>Pellet</c:v>
                </c:pt>
              </c:strCache>
            </c:strRef>
          </c:cat>
          <c:val>
            <c:numRef>
              <c:f>Tabelle1!$B$2:$B$8</c:f>
              <c:numCache>
                <c:formatCode>General</c:formatCode>
                <c:ptCount val="7"/>
                <c:pt idx="0">
                  <c:v>10</c:v>
                </c:pt>
                <c:pt idx="1">
                  <c:v>5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4D-4F1E-AF51-9D590FF5D9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270"/>
        <c:holeSize val="33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# Technologies</c:v>
                </c:pt>
              </c:strCache>
            </c:strRef>
          </c:tx>
          <c:spPr>
            <a:solidFill>
              <a:srgbClr val="73BA5A"/>
            </a:solidFill>
            <a:ln w="0">
              <a:noFill/>
            </a:ln>
          </c:spPr>
          <c:dPt>
            <c:idx val="0"/>
            <c:bubble3D val="0"/>
            <c:spPr>
              <a:solidFill>
                <a:srgbClr val="1E3347"/>
              </a:solidFill>
              <a:ln w="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231-4233-8106-3CE6B6148084}"/>
              </c:ext>
            </c:extLst>
          </c:dPt>
          <c:dPt>
            <c:idx val="1"/>
            <c:bubble3D val="0"/>
            <c:spPr>
              <a:solidFill>
                <a:srgbClr val="1E3347"/>
              </a:solidFill>
              <a:ln w="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231-4233-8106-3CE6B6148084}"/>
              </c:ext>
            </c:extLst>
          </c:dPt>
          <c:dPt>
            <c:idx val="2"/>
            <c:bubble3D val="0"/>
            <c:spPr>
              <a:solidFill>
                <a:srgbClr val="1E3347"/>
              </a:solidFill>
              <a:ln w="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231-4233-8106-3CE6B6148084}"/>
              </c:ext>
            </c:extLst>
          </c:dPt>
          <c:dPt>
            <c:idx val="3"/>
            <c:bubble3D val="0"/>
            <c:spPr>
              <a:solidFill>
                <a:srgbClr val="1E3347"/>
              </a:solidFill>
              <a:ln w="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231-4233-8106-3CE6B6148084}"/>
              </c:ext>
            </c:extLst>
          </c:dPt>
          <c:dPt>
            <c:idx val="4"/>
            <c:bubble3D val="0"/>
            <c:spPr>
              <a:solidFill>
                <a:srgbClr val="73BA5A"/>
              </a:solidFill>
              <a:ln w="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231-4233-8106-3CE6B6148084}"/>
              </c:ext>
            </c:extLst>
          </c:dPt>
          <c:dPt>
            <c:idx val="5"/>
            <c:bubble3D val="0"/>
            <c:spPr>
              <a:solidFill>
                <a:srgbClr val="73BA5A"/>
              </a:solidFill>
              <a:ln w="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231-4233-8106-3CE6B6148084}"/>
              </c:ext>
            </c:extLst>
          </c:dPt>
          <c:dPt>
            <c:idx val="6"/>
            <c:bubble3D val="0"/>
            <c:spPr>
              <a:solidFill>
                <a:srgbClr val="73BA5A"/>
              </a:solidFill>
              <a:ln w="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231-4233-8106-3CE6B6148084}"/>
              </c:ext>
            </c:extLst>
          </c:dPt>
          <c:dPt>
            <c:idx val="7"/>
            <c:bubble3D val="0"/>
            <c:spPr>
              <a:solidFill>
                <a:srgbClr val="73BA5A"/>
              </a:solidFill>
              <a:ln w="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542B-4709-A330-E0F510384707}"/>
              </c:ext>
            </c:extLst>
          </c:dPt>
          <c:cat>
            <c:strRef>
              <c:f>Tabelle1!$A$2:$A$9</c:f>
              <c:strCache>
                <c:ptCount val="8"/>
                <c:pt idx="0">
                  <c:v>Direct - Powder</c:v>
                </c:pt>
                <c:pt idx="1">
                  <c:v>Direct - Wire</c:v>
                </c:pt>
                <c:pt idx="2">
                  <c:v>Direct - Sheet</c:v>
                </c:pt>
                <c:pt idx="3">
                  <c:v>Direct - Rods</c:v>
                </c:pt>
                <c:pt idx="4">
                  <c:v>Sinter - Dispersion</c:v>
                </c:pt>
                <c:pt idx="5">
                  <c:v>Sinter - Filament</c:v>
                </c:pt>
                <c:pt idx="6">
                  <c:v>Sinter - Pellet</c:v>
                </c:pt>
                <c:pt idx="7">
                  <c:v>Sinter - pPowder</c:v>
                </c:pt>
              </c:strCache>
            </c:str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5</c:v>
                </c:pt>
                <c:pt idx="1">
                  <c:v>5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231-4233-8106-3CE6B61480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# Technologies</c:v>
                </c:pt>
              </c:strCache>
            </c:strRef>
          </c:tx>
          <c:spPr>
            <a:noFill/>
            <a:ln w="1270">
              <a:solidFill>
                <a:schemeClr val="bg1"/>
              </a:solidFill>
            </a:ln>
          </c:spPr>
          <c:dPt>
            <c:idx val="0"/>
            <c:bubble3D val="0"/>
            <c:spPr>
              <a:noFill/>
              <a:ln w="127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888-4ECF-BEF9-0B14817D0A8F}"/>
              </c:ext>
            </c:extLst>
          </c:dPt>
          <c:dPt>
            <c:idx val="1"/>
            <c:bubble3D val="0"/>
            <c:spPr>
              <a:noFill/>
              <a:ln w="127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888-4ECF-BEF9-0B14817D0A8F}"/>
              </c:ext>
            </c:extLst>
          </c:dPt>
          <c:dPt>
            <c:idx val="2"/>
            <c:bubble3D val="0"/>
            <c:spPr>
              <a:noFill/>
              <a:ln w="127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888-4ECF-BEF9-0B14817D0A8F}"/>
              </c:ext>
            </c:extLst>
          </c:dPt>
          <c:dPt>
            <c:idx val="3"/>
            <c:bubble3D val="0"/>
            <c:spPr>
              <a:noFill/>
              <a:ln w="127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888-4ECF-BEF9-0B14817D0A8F}"/>
              </c:ext>
            </c:extLst>
          </c:dPt>
          <c:dPt>
            <c:idx val="4"/>
            <c:bubble3D val="0"/>
            <c:spPr>
              <a:noFill/>
              <a:ln w="127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888-4ECF-BEF9-0B14817D0A8F}"/>
              </c:ext>
            </c:extLst>
          </c:dPt>
          <c:dPt>
            <c:idx val="5"/>
            <c:bubble3D val="0"/>
            <c:spPr>
              <a:noFill/>
              <a:ln w="127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888-4ECF-BEF9-0B14817D0A8F}"/>
              </c:ext>
            </c:extLst>
          </c:dPt>
          <c:dPt>
            <c:idx val="6"/>
            <c:bubble3D val="0"/>
            <c:spPr>
              <a:noFill/>
              <a:ln w="127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888-4ECF-BEF9-0B14817D0A8F}"/>
              </c:ext>
            </c:extLst>
          </c:dPt>
          <c:dPt>
            <c:idx val="7"/>
            <c:bubble3D val="0"/>
            <c:spPr>
              <a:noFill/>
              <a:ln w="127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7888-4ECF-BEF9-0B14817D0A8F}"/>
              </c:ext>
            </c:extLst>
          </c:dPt>
          <c:cat>
            <c:strRef>
              <c:f>Tabelle1!$A$2:$A$8</c:f>
              <c:strCache>
                <c:ptCount val="7"/>
                <c:pt idx="0">
                  <c:v>Powder</c:v>
                </c:pt>
                <c:pt idx="1">
                  <c:v>Direct - Wire</c:v>
                </c:pt>
                <c:pt idx="2">
                  <c:v>Direct - Sheet</c:v>
                </c:pt>
                <c:pt idx="3">
                  <c:v>Direct - Rods</c:v>
                </c:pt>
                <c:pt idx="4">
                  <c:v>Sinter - Dispersion</c:v>
                </c:pt>
                <c:pt idx="5">
                  <c:v>Sinter - Filament</c:v>
                </c:pt>
                <c:pt idx="6">
                  <c:v>Sinter - Pellet</c:v>
                </c:pt>
              </c:strCache>
            </c:strRef>
          </c:cat>
          <c:val>
            <c:numRef>
              <c:f>Tabelle1!$B$2:$B$8</c:f>
              <c:numCache>
                <c:formatCode>General</c:formatCode>
                <c:ptCount val="7"/>
                <c:pt idx="0">
                  <c:v>10</c:v>
                </c:pt>
                <c:pt idx="1">
                  <c:v>5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7888-4ECF-BEF9-0B14817D0A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70"/>
        <c:holeSize val="32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3175"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# Technologies</c:v>
                </c:pt>
              </c:strCache>
            </c:strRef>
          </c:tx>
          <c:spPr>
            <a:noFill/>
            <a:ln>
              <a:noFill/>
            </a:ln>
          </c:spPr>
          <c:explosion val="50"/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F6F-4168-9892-EAE083CAB2DE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F6F-4168-9892-EAE083CAB2DE}"/>
              </c:ext>
            </c:extLst>
          </c:dPt>
          <c:dPt>
            <c:idx val="2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F6F-4168-9892-EAE083CAB2DE}"/>
              </c:ext>
            </c:extLst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F6F-4168-9892-EAE083CAB2DE}"/>
              </c:ext>
            </c:extLst>
          </c:dPt>
          <c:dPt>
            <c:idx val="4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F6F-4168-9892-EAE083CAB2DE}"/>
              </c:ext>
            </c:extLst>
          </c:dPt>
          <c:dPt>
            <c:idx val="5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F6F-4168-9892-EAE083CAB2DE}"/>
              </c:ext>
            </c:extLst>
          </c:dPt>
          <c:dPt>
            <c:idx val="6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0F6F-4168-9892-EAE083CAB2DE}"/>
              </c:ext>
            </c:extLst>
          </c:dPt>
          <c:dPt>
            <c:idx val="7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0F6F-4168-9892-EAE083CAB2DE}"/>
              </c:ext>
            </c:extLst>
          </c:dPt>
          <c:dPt>
            <c:idx val="8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0F6F-4168-9892-EAE083CAB2DE}"/>
              </c:ext>
            </c:extLst>
          </c:dPt>
          <c:dPt>
            <c:idx val="9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0F6F-4168-9892-EAE083CAB2DE}"/>
              </c:ext>
            </c:extLst>
          </c:dPt>
          <c:dPt>
            <c:idx val="1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0F6F-4168-9892-EAE083CAB2DE}"/>
              </c:ext>
            </c:extLst>
          </c:dPt>
          <c:dPt>
            <c:idx val="1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0F6F-4168-9892-EAE083CAB2DE}"/>
              </c:ext>
            </c:extLst>
          </c:dPt>
          <c:dPt>
            <c:idx val="12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0F6F-4168-9892-EAE083CAB2DE}"/>
              </c:ext>
            </c:extLst>
          </c:dPt>
          <c:dPt>
            <c:idx val="13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0F6F-4168-9892-EAE083CAB2DE}"/>
              </c:ext>
            </c:extLst>
          </c:dPt>
          <c:dPt>
            <c:idx val="14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0F6F-4168-9892-EAE083CAB2DE}"/>
              </c:ext>
            </c:extLst>
          </c:dPt>
          <c:dPt>
            <c:idx val="15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0F6F-4168-9892-EAE083CAB2DE}"/>
              </c:ext>
            </c:extLst>
          </c:dPt>
          <c:dPt>
            <c:idx val="16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0F6F-4168-9892-EAE083CAB2DE}"/>
              </c:ext>
            </c:extLst>
          </c:dPt>
          <c:dPt>
            <c:idx val="17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0F6F-4168-9892-EAE083CAB2DE}"/>
              </c:ext>
            </c:extLst>
          </c:dPt>
          <c:dPt>
            <c:idx val="18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0F6F-4168-9892-EAE083CAB2DE}"/>
              </c:ext>
            </c:extLst>
          </c:dPt>
          <c:dPt>
            <c:idx val="19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0F6F-4168-9892-EAE083CAB2DE}"/>
              </c:ext>
            </c:extLst>
          </c:dPt>
          <c:dLbls>
            <c:dLbl>
              <c:idx val="0"/>
              <c:layout>
                <c:manualLayout>
                  <c:x val="2.6880995926082765E-3"/>
                  <c:y val="8.9607701012828082E-4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F6F-4168-9892-EAE083CAB2DE}"/>
                </c:ext>
              </c:extLst>
            </c:dLbl>
            <c:dLbl>
              <c:idx val="1"/>
              <c:layout>
                <c:manualLayout>
                  <c:x val="5.3761991852165529E-3"/>
                  <c:y val="-6.272539070897966E-3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F6F-4168-9892-EAE083CAB2DE}"/>
                </c:ext>
              </c:extLst>
            </c:dLbl>
            <c:dLbl>
              <c:idx val="2"/>
              <c:layout>
                <c:manualLayout>
                  <c:x val="-1.7920663950721843E-3"/>
                  <c:y val="8.9607701012828082E-4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F6F-4168-9892-EAE083CAB2DE}"/>
                </c:ext>
              </c:extLst>
            </c:dLbl>
            <c:dLbl>
              <c:idx val="4"/>
              <c:layout>
                <c:manualLayout>
                  <c:x val="1.7920663950721843E-3"/>
                  <c:y val="6.272539070897966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 Cold Spray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0F6F-4168-9892-EAE083CAB2DE}"/>
                </c:ext>
              </c:extLst>
            </c:dLbl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t" anchorCtr="0">
                  <a:spAutoFit/>
                </a:bodyPr>
                <a:lstStyle/>
                <a:p>
                  <a:pPr algn="r">
                    <a:defRPr sz="1800" b="0" i="0" u="none" strike="noStrike" kern="1200" baseline="0">
                      <a:solidFill>
                        <a:srgbClr val="1E3347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defRPr>
                  </a:pPr>
                  <a:endParaRPr lang="en-DE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15-0F6F-4168-9892-EAE083CAB2DE}"/>
                </c:ext>
              </c:extLst>
            </c:dLbl>
            <c:dLbl>
              <c:idx val="1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t" anchorCtr="0">
                  <a:spAutoFit/>
                </a:bodyPr>
                <a:lstStyle/>
                <a:p>
                  <a:pPr algn="r">
                    <a:defRPr sz="1800" b="0" i="0" u="none" strike="noStrike" kern="1200" baseline="0">
                      <a:solidFill>
                        <a:srgbClr val="1E3347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defRPr>
                  </a:pPr>
                  <a:endParaRPr lang="en-DE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17-0F6F-4168-9892-EAE083CAB2DE}"/>
                </c:ext>
              </c:extLst>
            </c:dLbl>
            <c:dLbl>
              <c:idx val="1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t" anchorCtr="0">
                  <a:spAutoFit/>
                </a:bodyPr>
                <a:lstStyle/>
                <a:p>
                  <a:pPr algn="r">
                    <a:defRPr sz="1800" b="0" i="0" u="none" strike="noStrike" kern="1200" baseline="0">
                      <a:solidFill>
                        <a:srgbClr val="1E3347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defRPr>
                  </a:pPr>
                  <a:endParaRPr lang="en-DE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19-0F6F-4168-9892-EAE083CAB2DE}"/>
                </c:ext>
              </c:extLst>
            </c:dLbl>
            <c:dLbl>
              <c:idx val="13"/>
              <c:layout>
                <c:manualLayout>
                  <c:x val="-8.960331975360938E-3"/>
                  <c:y val="-3.5843080405132547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t" anchorCtr="0">
                  <a:spAutoFit/>
                </a:bodyPr>
                <a:lstStyle/>
                <a:p>
                  <a:pPr algn="r">
                    <a:defRPr sz="1800" b="0" i="0" u="none" strike="noStrike" kern="1200" baseline="0">
                      <a:solidFill>
                        <a:srgbClr val="1E3347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defRPr>
                  </a:pPr>
                  <a:endParaRPr lang="en-DE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1B-0F6F-4168-9892-EAE083CAB2DE}"/>
                </c:ext>
              </c:extLst>
            </c:dLbl>
            <c:dLbl>
              <c:idx val="1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t" anchorCtr="0">
                  <a:spAutoFit/>
                </a:bodyPr>
                <a:lstStyle/>
                <a:p>
                  <a:pPr algn="r">
                    <a:defRPr sz="1800" b="0" i="0" u="none" strike="noStrike" kern="1200" baseline="0">
                      <a:solidFill>
                        <a:srgbClr val="1E3347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defRPr>
                  </a:pPr>
                  <a:endParaRPr lang="en-DE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1D-0F6F-4168-9892-EAE083CAB2DE}"/>
                </c:ext>
              </c:extLst>
            </c:dLbl>
            <c:dLbl>
              <c:idx val="1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t" anchorCtr="0">
                  <a:spAutoFit/>
                </a:bodyPr>
                <a:lstStyle/>
                <a:p>
                  <a:pPr algn="r">
                    <a:defRPr sz="1800" b="0" i="0" u="none" strike="noStrike" kern="1200" baseline="0">
                      <a:solidFill>
                        <a:srgbClr val="1E3347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defRPr>
                  </a:pPr>
                  <a:endParaRPr lang="en-DE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1F-0F6F-4168-9892-EAE083CAB2DE}"/>
                </c:ext>
              </c:extLst>
            </c:dLbl>
            <c:dLbl>
              <c:idx val="1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t" anchorCtr="0">
                  <a:spAutoFit/>
                </a:bodyPr>
                <a:lstStyle/>
                <a:p>
                  <a:pPr algn="r">
                    <a:defRPr sz="1800" b="0" i="0" u="none" strike="noStrike" kern="1200" baseline="0">
                      <a:solidFill>
                        <a:srgbClr val="1E3347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defRPr>
                  </a:pPr>
                  <a:endParaRPr lang="en-DE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21-0F6F-4168-9892-EAE083CAB2DE}"/>
                </c:ext>
              </c:extLst>
            </c:dLbl>
            <c:dLbl>
              <c:idx val="1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t" anchorCtr="0">
                  <a:spAutoFit/>
                </a:bodyPr>
                <a:lstStyle/>
                <a:p>
                  <a:pPr algn="r">
                    <a:defRPr sz="1800" b="0" i="0" u="none" strike="noStrike" kern="1200" baseline="0">
                      <a:solidFill>
                        <a:srgbClr val="1E3347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defRPr>
                  </a:pPr>
                  <a:endParaRPr lang="en-DE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23-0F6F-4168-9892-EAE083CAB2DE}"/>
                </c:ext>
              </c:extLst>
            </c:dLbl>
            <c:dLbl>
              <c:idx val="1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t" anchorCtr="0">
                  <a:spAutoFit/>
                </a:bodyPr>
                <a:lstStyle/>
                <a:p>
                  <a:pPr algn="r">
                    <a:defRPr sz="1800" b="0" i="0" u="none" strike="noStrike" kern="1200" baseline="0">
                      <a:solidFill>
                        <a:srgbClr val="1E3347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defRPr>
                  </a:pPr>
                  <a:endParaRPr lang="en-DE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25-0F6F-4168-9892-EAE083CAB2DE}"/>
                </c:ext>
              </c:extLst>
            </c:dLbl>
            <c:dLbl>
              <c:idx val="1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t" anchorCtr="0">
                  <a:spAutoFit/>
                </a:bodyPr>
                <a:lstStyle/>
                <a:p>
                  <a:pPr algn="r">
                    <a:defRPr sz="1800" b="0" i="0" u="none" strike="noStrike" kern="1200" baseline="0">
                      <a:solidFill>
                        <a:srgbClr val="1E3347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defRPr>
                  </a:pPr>
                  <a:endParaRPr lang="en-DE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27-0F6F-4168-9892-EAE083CAB2DE}"/>
                </c:ext>
              </c:extLst>
            </c:dLbl>
            <c:dLbl>
              <c:idx val="2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t" anchorCtr="0">
                  <a:spAutoFit/>
                </a:bodyPr>
                <a:lstStyle/>
                <a:p>
                  <a:pPr algn="ctr">
                    <a:defRPr sz="1800" b="0" i="0" u="none" strike="noStrike" kern="1200" baseline="0">
                      <a:solidFill>
                        <a:srgbClr val="1E3347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+mn-cs"/>
                    </a:defRPr>
                  </a:pPr>
                  <a:endParaRPr lang="en-DE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28-0F6F-4168-9892-EAE083CAB2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clip" vert="horz" wrap="square" lIns="38100" tIns="19050" rIns="38100" bIns="19050" anchor="t" anchorCtr="0">
                <a:spAutoFit/>
              </a:bodyPr>
              <a:lstStyle/>
              <a:p>
                <a:pPr algn="l">
                  <a:defRPr sz="1800" b="0" i="0" u="none" strike="noStrike" kern="1200" baseline="0">
                    <a:solidFill>
                      <a:srgbClr val="1E3347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defRPr>
                </a:pPr>
                <a:endParaRPr lang="en-DE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Tabelle1!$A$2:$A$21</c:f>
              <c:strCache>
                <c:ptCount val="20"/>
                <c:pt idx="0">
                  <c:v>Electron Beam
Powder Bed
Fusion</c:v>
                </c:pt>
                <c:pt idx="1">
                  <c:v>Area-wise
Laser Beam
Powder
Bed Fusion</c:v>
                </c:pt>
                <c:pt idx="2">
                  <c:v>Laser Beam
Powder Bed
Fusion</c:v>
                </c:pt>
                <c:pt idx="3">
                  <c:v>Powder Laser
Energy
Deposition</c:v>
                </c:pt>
                <c:pt idx="4">
                  <c:v>Coldspray</c:v>
                </c:pt>
                <c:pt idx="5">
                  <c:v>Wire Electric
Arc Energy
Deposition</c:v>
                </c:pt>
                <c:pt idx="6">
                  <c:v>Wire Plasma
Arc Energy
Deposition</c:v>
                </c:pt>
                <c:pt idx="7">
                  <c:v>Wire Laser
Beam Energy
Deposition</c:v>
                </c:pt>
                <c:pt idx="8">
                  <c:v>Wire Electron
Beam Energy
Deposition</c:v>
                </c:pt>
                <c:pt idx="9">
                  <c:v>Liquid
Metal
Printing</c:v>
                </c:pt>
                <c:pt idx="10">
                  <c:v>Ultrasonic
Energy
Deposition</c:v>
                </c:pt>
                <c:pt idx="11">
                  <c:v>Friction
Energy
Deposition</c:v>
                </c:pt>
                <c:pt idx="12">
                  <c:v>Nanoparticle
Jetting</c:v>
                </c:pt>
                <c:pt idx="13">
                  <c:v>Filament Material Extrusion</c:v>
                </c:pt>
                <c:pt idx="14">
                  <c:v>Pellet Material
Extrusion</c:v>
                </c:pt>
                <c:pt idx="15">
                  <c:v>Metal
Lithography</c:v>
                </c:pt>
                <c:pt idx="16">
                  <c:v>Binder Jetting</c:v>
                </c:pt>
                <c:pt idx="17">
                  <c:v>Hybrid
Binder Jetting</c:v>
                </c:pt>
                <c:pt idx="18">
                  <c:v>Mold Slurry
Deposition</c:v>
                </c:pt>
                <c:pt idx="19">
                  <c:v>Metal
Selective
Laser
Sintering</c:v>
                </c:pt>
              </c:strCache>
            </c:strRef>
          </c:cat>
          <c:val>
            <c:numRef>
              <c:f>Tabelle1!$B$2:$B$21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0F6F-4168-9892-EAE083CAB2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0"/>
      </c:doughnutChart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17E428FD-0B25-4D5B-B4B2-FC6797D802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BA4F556-7598-4E38-A785-D3E1E11C2C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E8DCD5FF-37D8-4384-8E07-BD5319AEE62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8BF196-46CB-42C0-848F-06C08B3C03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721108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B04B24-5E43-4EBA-BF9E-BCDA384264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588BA8BC-D664-4BB5-880D-E52EAB2B6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67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ADC6044-0E2E-470D-9AE2-48A3733F129A}" type="datetimeFigureOut">
              <a:rPr lang="de-DE" smtClean="0"/>
              <a:pPr/>
              <a:t>21.05.2024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47725" y="768350"/>
            <a:ext cx="54038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A4675E5-FFFE-44F1-90FE-464CF6E08CC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559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10042" rtl="0" eaLnBrk="1" latinLnBrk="0" hangingPunct="1">
      <a:defRPr sz="2769" kern="1200">
        <a:solidFill>
          <a:schemeClr val="tx1"/>
        </a:solidFill>
        <a:latin typeface="+mn-lt"/>
        <a:ea typeface="+mn-ea"/>
        <a:cs typeface="+mn-cs"/>
      </a:defRPr>
    </a:lvl1pPr>
    <a:lvl2pPr marL="1055020" algn="l" defTabSz="2110042" rtl="0" eaLnBrk="1" latinLnBrk="0" hangingPunct="1">
      <a:defRPr sz="2769" kern="1200">
        <a:solidFill>
          <a:schemeClr val="tx1"/>
        </a:solidFill>
        <a:latin typeface="+mn-lt"/>
        <a:ea typeface="+mn-ea"/>
        <a:cs typeface="+mn-cs"/>
      </a:defRPr>
    </a:lvl2pPr>
    <a:lvl3pPr marL="2110042" algn="l" defTabSz="2110042" rtl="0" eaLnBrk="1" latinLnBrk="0" hangingPunct="1">
      <a:defRPr sz="2769" kern="1200">
        <a:solidFill>
          <a:schemeClr val="tx1"/>
        </a:solidFill>
        <a:latin typeface="+mn-lt"/>
        <a:ea typeface="+mn-ea"/>
        <a:cs typeface="+mn-cs"/>
      </a:defRPr>
    </a:lvl3pPr>
    <a:lvl4pPr marL="3165062" algn="l" defTabSz="2110042" rtl="0" eaLnBrk="1" latinLnBrk="0" hangingPunct="1">
      <a:defRPr sz="2769" kern="1200">
        <a:solidFill>
          <a:schemeClr val="tx1"/>
        </a:solidFill>
        <a:latin typeface="+mn-lt"/>
        <a:ea typeface="+mn-ea"/>
        <a:cs typeface="+mn-cs"/>
      </a:defRPr>
    </a:lvl4pPr>
    <a:lvl5pPr marL="4220084" algn="l" defTabSz="2110042" rtl="0" eaLnBrk="1" latinLnBrk="0" hangingPunct="1">
      <a:defRPr sz="2769" kern="1200">
        <a:solidFill>
          <a:schemeClr val="tx1"/>
        </a:solidFill>
        <a:latin typeface="+mn-lt"/>
        <a:ea typeface="+mn-ea"/>
        <a:cs typeface="+mn-cs"/>
      </a:defRPr>
    </a:lvl5pPr>
    <a:lvl6pPr marL="5275104" algn="l" defTabSz="2110042" rtl="0" eaLnBrk="1" latinLnBrk="0" hangingPunct="1">
      <a:defRPr sz="2769" kern="1200">
        <a:solidFill>
          <a:schemeClr val="tx1"/>
        </a:solidFill>
        <a:latin typeface="+mn-lt"/>
        <a:ea typeface="+mn-ea"/>
        <a:cs typeface="+mn-cs"/>
      </a:defRPr>
    </a:lvl6pPr>
    <a:lvl7pPr marL="6330124" algn="l" defTabSz="2110042" rtl="0" eaLnBrk="1" latinLnBrk="0" hangingPunct="1">
      <a:defRPr sz="2769" kern="1200">
        <a:solidFill>
          <a:schemeClr val="tx1"/>
        </a:solidFill>
        <a:latin typeface="+mn-lt"/>
        <a:ea typeface="+mn-ea"/>
        <a:cs typeface="+mn-cs"/>
      </a:defRPr>
    </a:lvl7pPr>
    <a:lvl8pPr marL="7385144" algn="l" defTabSz="2110042" rtl="0" eaLnBrk="1" latinLnBrk="0" hangingPunct="1">
      <a:defRPr sz="2769" kern="1200">
        <a:solidFill>
          <a:schemeClr val="tx1"/>
        </a:solidFill>
        <a:latin typeface="+mn-lt"/>
        <a:ea typeface="+mn-ea"/>
        <a:cs typeface="+mn-cs"/>
      </a:defRPr>
    </a:lvl8pPr>
    <a:lvl9pPr marL="8440166" algn="l" defTabSz="2110042" rtl="0" eaLnBrk="1" latinLnBrk="0" hangingPunct="1">
      <a:defRPr sz="27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675E5-FFFE-44F1-90FE-464CF6E08CC4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612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sv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9" Type="http://schemas.openxmlformats.org/officeDocument/2006/relationships/image" Target="../media/image36.svg"/><Relationship Id="rId21" Type="http://schemas.openxmlformats.org/officeDocument/2006/relationships/image" Target="../media/image18.svg"/><Relationship Id="rId34" Type="http://schemas.openxmlformats.org/officeDocument/2006/relationships/image" Target="../media/image31.png"/><Relationship Id="rId42" Type="http://schemas.openxmlformats.org/officeDocument/2006/relationships/image" Target="../media/image39.png"/><Relationship Id="rId7" Type="http://schemas.openxmlformats.org/officeDocument/2006/relationships/image" Target="../media/image4.svg"/><Relationship Id="rId2" Type="http://schemas.openxmlformats.org/officeDocument/2006/relationships/slideMaster" Target="../slideMasters/slideMaster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29" Type="http://schemas.openxmlformats.org/officeDocument/2006/relationships/image" Target="../media/image26.svg"/><Relationship Id="rId41" Type="http://schemas.openxmlformats.org/officeDocument/2006/relationships/image" Target="../media/image38.svg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24" Type="http://schemas.openxmlformats.org/officeDocument/2006/relationships/image" Target="../media/image21.png"/><Relationship Id="rId32" Type="http://schemas.openxmlformats.org/officeDocument/2006/relationships/image" Target="../media/image29.png"/><Relationship Id="rId37" Type="http://schemas.openxmlformats.org/officeDocument/2006/relationships/image" Target="../media/image34.svg"/><Relationship Id="rId40" Type="http://schemas.openxmlformats.org/officeDocument/2006/relationships/image" Target="../media/image37.png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23" Type="http://schemas.openxmlformats.org/officeDocument/2006/relationships/image" Target="../media/image20.svg"/><Relationship Id="rId28" Type="http://schemas.openxmlformats.org/officeDocument/2006/relationships/image" Target="../media/image25.png"/><Relationship Id="rId36" Type="http://schemas.openxmlformats.org/officeDocument/2006/relationships/image" Target="../media/image33.png"/><Relationship Id="rId10" Type="http://schemas.openxmlformats.org/officeDocument/2006/relationships/image" Target="../media/image7.png"/><Relationship Id="rId19" Type="http://schemas.openxmlformats.org/officeDocument/2006/relationships/image" Target="../media/image16.svg"/><Relationship Id="rId31" Type="http://schemas.openxmlformats.org/officeDocument/2006/relationships/image" Target="../media/image28.sv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openxmlformats.org/officeDocument/2006/relationships/image" Target="../media/image24.svg"/><Relationship Id="rId30" Type="http://schemas.openxmlformats.org/officeDocument/2006/relationships/image" Target="../media/image27.png"/><Relationship Id="rId35" Type="http://schemas.openxmlformats.org/officeDocument/2006/relationships/image" Target="../media/image32.svg"/><Relationship Id="rId43" Type="http://schemas.openxmlformats.org/officeDocument/2006/relationships/image" Target="../media/image40.svg"/><Relationship Id="rId8" Type="http://schemas.openxmlformats.org/officeDocument/2006/relationships/image" Target="../media/image5.png"/><Relationship Id="rId3" Type="http://schemas.openxmlformats.org/officeDocument/2006/relationships/chart" Target="../charts/chart1.xml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5" Type="http://schemas.openxmlformats.org/officeDocument/2006/relationships/image" Target="../media/image22.svg"/><Relationship Id="rId33" Type="http://schemas.openxmlformats.org/officeDocument/2006/relationships/image" Target="../media/image30.svg"/><Relationship Id="rId38" Type="http://schemas.openxmlformats.org/officeDocument/2006/relationships/image" Target="../media/image3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svg"/><Relationship Id="rId18" Type="http://schemas.openxmlformats.org/officeDocument/2006/relationships/image" Target="../media/image11.png"/><Relationship Id="rId26" Type="http://schemas.openxmlformats.org/officeDocument/2006/relationships/image" Target="../media/image19.png"/><Relationship Id="rId39" Type="http://schemas.openxmlformats.org/officeDocument/2006/relationships/image" Target="../media/image30.svg"/><Relationship Id="rId21" Type="http://schemas.openxmlformats.org/officeDocument/2006/relationships/image" Target="../media/image14.svg"/><Relationship Id="rId34" Type="http://schemas.openxmlformats.org/officeDocument/2006/relationships/image" Target="../media/image27.png"/><Relationship Id="rId42" Type="http://schemas.openxmlformats.org/officeDocument/2006/relationships/image" Target="../media/image33.png"/><Relationship Id="rId47" Type="http://schemas.openxmlformats.org/officeDocument/2006/relationships/image" Target="../media/image38.svg"/><Relationship Id="rId50" Type="http://schemas.openxmlformats.org/officeDocument/2006/relationships/chart" Target="../charts/chart7.xml"/><Relationship Id="rId7" Type="http://schemas.openxmlformats.org/officeDocument/2006/relationships/chart" Target="../charts/chart6.xml"/><Relationship Id="rId2" Type="http://schemas.openxmlformats.org/officeDocument/2006/relationships/slideMaster" Target="../slideMasters/slideMaster1.xml"/><Relationship Id="rId16" Type="http://schemas.openxmlformats.org/officeDocument/2006/relationships/image" Target="../media/image9.png"/><Relationship Id="rId29" Type="http://schemas.openxmlformats.org/officeDocument/2006/relationships/image" Target="../media/image22.svg"/><Relationship Id="rId11" Type="http://schemas.openxmlformats.org/officeDocument/2006/relationships/image" Target="../media/image4.svg"/><Relationship Id="rId24" Type="http://schemas.openxmlformats.org/officeDocument/2006/relationships/image" Target="../media/image17.png"/><Relationship Id="rId32" Type="http://schemas.openxmlformats.org/officeDocument/2006/relationships/image" Target="../media/image25.png"/><Relationship Id="rId37" Type="http://schemas.openxmlformats.org/officeDocument/2006/relationships/image" Target="../media/image42.svg"/><Relationship Id="rId40" Type="http://schemas.openxmlformats.org/officeDocument/2006/relationships/image" Target="../media/image31.png"/><Relationship Id="rId45" Type="http://schemas.openxmlformats.org/officeDocument/2006/relationships/image" Target="../media/image36.svg"/><Relationship Id="rId5" Type="http://schemas.openxmlformats.org/officeDocument/2006/relationships/chart" Target="../charts/chart4.xml"/><Relationship Id="rId15" Type="http://schemas.openxmlformats.org/officeDocument/2006/relationships/image" Target="../media/image8.svg"/><Relationship Id="rId23" Type="http://schemas.openxmlformats.org/officeDocument/2006/relationships/image" Target="../media/image16.svg"/><Relationship Id="rId28" Type="http://schemas.openxmlformats.org/officeDocument/2006/relationships/image" Target="../media/image21.png"/><Relationship Id="rId36" Type="http://schemas.openxmlformats.org/officeDocument/2006/relationships/image" Target="../media/image41.png"/><Relationship Id="rId49" Type="http://schemas.openxmlformats.org/officeDocument/2006/relationships/image" Target="../media/image40.svg"/><Relationship Id="rId10" Type="http://schemas.openxmlformats.org/officeDocument/2006/relationships/image" Target="../media/image3.png"/><Relationship Id="rId19" Type="http://schemas.openxmlformats.org/officeDocument/2006/relationships/image" Target="../media/image12.svg"/><Relationship Id="rId31" Type="http://schemas.openxmlformats.org/officeDocument/2006/relationships/image" Target="../media/image24.svg"/><Relationship Id="rId44" Type="http://schemas.openxmlformats.org/officeDocument/2006/relationships/image" Target="../media/image35.png"/><Relationship Id="rId4" Type="http://schemas.openxmlformats.org/officeDocument/2006/relationships/chart" Target="../charts/chart3.xml"/><Relationship Id="rId9" Type="http://schemas.openxmlformats.org/officeDocument/2006/relationships/image" Target="../media/image2.svg"/><Relationship Id="rId14" Type="http://schemas.openxmlformats.org/officeDocument/2006/relationships/image" Target="../media/image7.png"/><Relationship Id="rId22" Type="http://schemas.openxmlformats.org/officeDocument/2006/relationships/image" Target="../media/image15.png"/><Relationship Id="rId27" Type="http://schemas.openxmlformats.org/officeDocument/2006/relationships/image" Target="../media/image20.svg"/><Relationship Id="rId30" Type="http://schemas.openxmlformats.org/officeDocument/2006/relationships/image" Target="../media/image23.png"/><Relationship Id="rId35" Type="http://schemas.openxmlformats.org/officeDocument/2006/relationships/image" Target="../media/image28.svg"/><Relationship Id="rId43" Type="http://schemas.openxmlformats.org/officeDocument/2006/relationships/image" Target="../media/image34.svg"/><Relationship Id="rId48" Type="http://schemas.openxmlformats.org/officeDocument/2006/relationships/image" Target="../media/image39.png"/><Relationship Id="rId8" Type="http://schemas.openxmlformats.org/officeDocument/2006/relationships/image" Target="../media/image1.png"/><Relationship Id="rId3" Type="http://schemas.openxmlformats.org/officeDocument/2006/relationships/chart" Target="../charts/chart2.xml"/><Relationship Id="rId12" Type="http://schemas.openxmlformats.org/officeDocument/2006/relationships/image" Target="../media/image5.png"/><Relationship Id="rId17" Type="http://schemas.openxmlformats.org/officeDocument/2006/relationships/image" Target="../media/image10.svg"/><Relationship Id="rId25" Type="http://schemas.openxmlformats.org/officeDocument/2006/relationships/image" Target="../media/image18.svg"/><Relationship Id="rId33" Type="http://schemas.openxmlformats.org/officeDocument/2006/relationships/image" Target="../media/image26.svg"/><Relationship Id="rId38" Type="http://schemas.openxmlformats.org/officeDocument/2006/relationships/image" Target="../media/image29.png"/><Relationship Id="rId46" Type="http://schemas.openxmlformats.org/officeDocument/2006/relationships/image" Target="../media/image37.png"/><Relationship Id="rId20" Type="http://schemas.openxmlformats.org/officeDocument/2006/relationships/image" Target="../media/image13.png"/><Relationship Id="rId41" Type="http://schemas.openxmlformats.org/officeDocument/2006/relationships/image" Target="../media/image32.svg"/><Relationship Id="rId1" Type="http://schemas.openxmlformats.org/officeDocument/2006/relationships/tags" Target="../tags/tag4.xml"/><Relationship Id="rId6" Type="http://schemas.openxmlformats.org/officeDocument/2006/relationships/chart" Target="../charts/chart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al V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03 Materials (blue)">
            <a:extLst>
              <a:ext uri="{FF2B5EF4-FFF2-40B4-BE49-F238E27FC236}">
                <a16:creationId xmlns:a16="http://schemas.microsoft.com/office/drawing/2014/main" id="{5C93FDC1-5AF7-4DBF-5C53-60BF7A964540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788069954"/>
              </p:ext>
            </p:extLst>
          </p:nvPr>
        </p:nvGraphicFramePr>
        <p:xfrm>
          <a:off x="6689790" y="3928262"/>
          <a:ext cx="8219943" cy="8219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06 Central Circle (white)">
            <a:extLst>
              <a:ext uri="{FF2B5EF4-FFF2-40B4-BE49-F238E27FC236}">
                <a16:creationId xmlns:a16="http://schemas.microsoft.com/office/drawing/2014/main" id="{987C8015-2B78-DF96-C4AD-C0086490157A}"/>
              </a:ext>
            </a:extLst>
          </p:cNvPr>
          <p:cNvSpPr>
            <a:spLocks noChangeAspect="1"/>
          </p:cNvSpPr>
          <p:nvPr userDrawn="1"/>
        </p:nvSpPr>
        <p:spPr>
          <a:xfrm>
            <a:off x="9611760" y="6861458"/>
            <a:ext cx="2376000" cy="2344288"/>
          </a:xfrm>
          <a:prstGeom prst="ellipse">
            <a:avLst/>
          </a:prstGeom>
          <a:solidFill>
            <a:srgbClr val="FFFFFF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cxnSp>
        <p:nvCxnSpPr>
          <p:cNvPr id="7" name="Gerader Verbinder 259">
            <a:extLst>
              <a:ext uri="{FF2B5EF4-FFF2-40B4-BE49-F238E27FC236}">
                <a16:creationId xmlns:a16="http://schemas.microsoft.com/office/drawing/2014/main" id="{C581F5D3-821B-8F20-69E2-42E7AED53773}"/>
              </a:ext>
            </a:extLst>
          </p:cNvPr>
          <p:cNvCxnSpPr>
            <a:cxnSpLocks/>
          </p:cNvCxnSpPr>
          <p:nvPr userDrawn="1"/>
        </p:nvCxnSpPr>
        <p:spPr>
          <a:xfrm>
            <a:off x="14363117" y="8040108"/>
            <a:ext cx="2612442" cy="0"/>
          </a:xfrm>
          <a:prstGeom prst="line">
            <a:avLst/>
          </a:prstGeom>
          <a:noFill/>
          <a:ln w="12700" cap="rnd" cmpd="sng" algn="ctr">
            <a:solidFill>
              <a:srgbClr val="73BA5A"/>
            </a:solidFill>
            <a:prstDash val="sysDot"/>
          </a:ln>
          <a:effectLst/>
        </p:spPr>
      </p:cxnSp>
      <p:sp>
        <p:nvSpPr>
          <p:cNvPr id="8" name="Textfeld 272">
            <a:extLst>
              <a:ext uri="{FF2B5EF4-FFF2-40B4-BE49-F238E27FC236}">
                <a16:creationId xmlns:a16="http://schemas.microsoft.com/office/drawing/2014/main" id="{475424C6-A274-4A3A-CC7A-3C9CCBF8C2F2}"/>
              </a:ext>
            </a:extLst>
          </p:cNvPr>
          <p:cNvSpPr txBox="1"/>
          <p:nvPr userDrawn="1"/>
        </p:nvSpPr>
        <p:spPr>
          <a:xfrm>
            <a:off x="9205117" y="8228589"/>
            <a:ext cx="3199480" cy="47625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srgbClr val="73BA5A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</a:rPr>
              <a:t>WWW.AMPOWER.EU</a:t>
            </a:r>
          </a:p>
        </p:txBody>
      </p:sp>
      <p:pic>
        <p:nvPicPr>
          <p:cNvPr id="9" name="Grafik 273">
            <a:extLst>
              <a:ext uri="{FF2B5EF4-FFF2-40B4-BE49-F238E27FC236}">
                <a16:creationId xmlns:a16="http://schemas.microsoft.com/office/drawing/2014/main" id="{33230493-BEEF-0D52-5B34-4C20401818F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37762" y="7479057"/>
            <a:ext cx="1524000" cy="742950"/>
          </a:xfrm>
          <a:prstGeom prst="rect">
            <a:avLst/>
          </a:prstGeom>
        </p:spPr>
      </p:pic>
      <p:cxnSp>
        <p:nvCxnSpPr>
          <p:cNvPr id="10" name="Gerader Verbinder 274">
            <a:extLst>
              <a:ext uri="{FF2B5EF4-FFF2-40B4-BE49-F238E27FC236}">
                <a16:creationId xmlns:a16="http://schemas.microsoft.com/office/drawing/2014/main" id="{D6667CE3-52DE-B871-3073-94CCDF15BCB2}"/>
              </a:ext>
            </a:extLst>
          </p:cNvPr>
          <p:cNvCxnSpPr>
            <a:cxnSpLocks/>
          </p:cNvCxnSpPr>
          <p:nvPr userDrawn="1"/>
        </p:nvCxnSpPr>
        <p:spPr>
          <a:xfrm>
            <a:off x="8879681" y="2190257"/>
            <a:ext cx="807818" cy="2451516"/>
          </a:xfrm>
          <a:prstGeom prst="line">
            <a:avLst/>
          </a:prstGeom>
          <a:noFill/>
          <a:ln w="12700" cap="rnd" cmpd="sng" algn="ctr">
            <a:solidFill>
              <a:srgbClr val="6AA7EF">
                <a:lumMod val="40000"/>
                <a:lumOff val="60000"/>
              </a:srgbClr>
            </a:solidFill>
            <a:prstDash val="sysDot"/>
          </a:ln>
          <a:effectLst/>
        </p:spPr>
      </p:cxnSp>
      <p:cxnSp>
        <p:nvCxnSpPr>
          <p:cNvPr id="11" name="Gerader Verbinder 275">
            <a:extLst>
              <a:ext uri="{FF2B5EF4-FFF2-40B4-BE49-F238E27FC236}">
                <a16:creationId xmlns:a16="http://schemas.microsoft.com/office/drawing/2014/main" id="{16DF83D3-BA97-8AEE-E673-A4FF926AAFCC}"/>
              </a:ext>
            </a:extLst>
          </p:cNvPr>
          <p:cNvCxnSpPr>
            <a:cxnSpLocks/>
          </p:cNvCxnSpPr>
          <p:nvPr userDrawn="1"/>
        </p:nvCxnSpPr>
        <p:spPr>
          <a:xfrm>
            <a:off x="7194442" y="3069363"/>
            <a:ext cx="1501539" cy="2082859"/>
          </a:xfrm>
          <a:prstGeom prst="line">
            <a:avLst/>
          </a:prstGeom>
          <a:noFill/>
          <a:ln w="12700" cap="rnd" cmpd="sng" algn="ctr">
            <a:solidFill>
              <a:srgbClr val="6AA7EF">
                <a:lumMod val="40000"/>
                <a:lumOff val="60000"/>
              </a:srgbClr>
            </a:solidFill>
            <a:prstDash val="sysDot"/>
          </a:ln>
          <a:effectLst/>
        </p:spPr>
      </p:cxnSp>
      <p:cxnSp>
        <p:nvCxnSpPr>
          <p:cNvPr id="12" name="Gerader Verbinder 276">
            <a:extLst>
              <a:ext uri="{FF2B5EF4-FFF2-40B4-BE49-F238E27FC236}">
                <a16:creationId xmlns:a16="http://schemas.microsoft.com/office/drawing/2014/main" id="{DE765975-68ED-CC98-05FC-1A04B5C3F775}"/>
              </a:ext>
            </a:extLst>
          </p:cNvPr>
          <p:cNvCxnSpPr>
            <a:cxnSpLocks/>
          </p:cNvCxnSpPr>
          <p:nvPr userDrawn="1"/>
        </p:nvCxnSpPr>
        <p:spPr>
          <a:xfrm>
            <a:off x="5828236" y="4429297"/>
            <a:ext cx="2081875" cy="1512467"/>
          </a:xfrm>
          <a:prstGeom prst="line">
            <a:avLst/>
          </a:prstGeom>
          <a:noFill/>
          <a:ln w="12700" cap="rnd" cmpd="sng" algn="ctr">
            <a:solidFill>
              <a:srgbClr val="6AA7EF">
                <a:lumMod val="40000"/>
                <a:lumOff val="60000"/>
              </a:srgbClr>
            </a:solidFill>
            <a:prstDash val="sysDot"/>
          </a:ln>
          <a:effectLst/>
        </p:spPr>
      </p:cxnSp>
      <p:cxnSp>
        <p:nvCxnSpPr>
          <p:cNvPr id="13" name="Gerader Verbinder 277">
            <a:extLst>
              <a:ext uri="{FF2B5EF4-FFF2-40B4-BE49-F238E27FC236}">
                <a16:creationId xmlns:a16="http://schemas.microsoft.com/office/drawing/2014/main" id="{351064C6-D2D9-16A9-3056-25C851BA6F60}"/>
              </a:ext>
            </a:extLst>
          </p:cNvPr>
          <p:cNvCxnSpPr>
            <a:cxnSpLocks/>
          </p:cNvCxnSpPr>
          <p:nvPr userDrawn="1"/>
        </p:nvCxnSpPr>
        <p:spPr>
          <a:xfrm flipH="1">
            <a:off x="12885821" y="3069363"/>
            <a:ext cx="1517773" cy="2082859"/>
          </a:xfrm>
          <a:prstGeom prst="line">
            <a:avLst/>
          </a:prstGeom>
          <a:noFill/>
          <a:ln w="12700" cap="rnd" cmpd="sng" algn="ctr">
            <a:solidFill>
              <a:srgbClr val="6AA7EF">
                <a:lumMod val="40000"/>
                <a:lumOff val="60000"/>
              </a:srgbClr>
            </a:solidFill>
            <a:prstDash val="sysDot"/>
          </a:ln>
          <a:effectLst/>
        </p:spPr>
      </p:cxnSp>
      <p:cxnSp>
        <p:nvCxnSpPr>
          <p:cNvPr id="14" name="Gerader Verbinder 278">
            <a:extLst>
              <a:ext uri="{FF2B5EF4-FFF2-40B4-BE49-F238E27FC236}">
                <a16:creationId xmlns:a16="http://schemas.microsoft.com/office/drawing/2014/main" id="{325D9098-13E3-37BD-4D20-6C17BC0CB862}"/>
              </a:ext>
            </a:extLst>
          </p:cNvPr>
          <p:cNvCxnSpPr>
            <a:cxnSpLocks/>
          </p:cNvCxnSpPr>
          <p:nvPr userDrawn="1"/>
        </p:nvCxnSpPr>
        <p:spPr>
          <a:xfrm>
            <a:off x="4974188" y="6139720"/>
            <a:ext cx="2435912" cy="777761"/>
          </a:xfrm>
          <a:prstGeom prst="line">
            <a:avLst/>
          </a:prstGeom>
          <a:noFill/>
          <a:ln w="12700" cap="rnd" cmpd="sng" algn="ctr">
            <a:solidFill>
              <a:srgbClr val="6AA7EF">
                <a:lumMod val="40000"/>
                <a:lumOff val="60000"/>
              </a:srgbClr>
            </a:solidFill>
            <a:prstDash val="sysDot"/>
          </a:ln>
          <a:effectLst/>
        </p:spPr>
      </p:cxnSp>
      <p:cxnSp>
        <p:nvCxnSpPr>
          <p:cNvPr id="15" name="Gerader Verbinder 279">
            <a:extLst>
              <a:ext uri="{FF2B5EF4-FFF2-40B4-BE49-F238E27FC236}">
                <a16:creationId xmlns:a16="http://schemas.microsoft.com/office/drawing/2014/main" id="{9DA5C2BF-584A-BBBA-7DCD-E9BF536E6DA7}"/>
              </a:ext>
            </a:extLst>
          </p:cNvPr>
          <p:cNvCxnSpPr>
            <a:cxnSpLocks/>
          </p:cNvCxnSpPr>
          <p:nvPr userDrawn="1"/>
        </p:nvCxnSpPr>
        <p:spPr>
          <a:xfrm flipH="1">
            <a:off x="11912027" y="2202243"/>
            <a:ext cx="780489" cy="2439530"/>
          </a:xfrm>
          <a:prstGeom prst="line">
            <a:avLst/>
          </a:prstGeom>
          <a:noFill/>
          <a:ln w="12700" cap="rnd" cmpd="sng" algn="ctr">
            <a:solidFill>
              <a:srgbClr val="6AA7EF">
                <a:lumMod val="40000"/>
                <a:lumOff val="60000"/>
              </a:srgbClr>
            </a:solidFill>
            <a:prstDash val="sysDot"/>
          </a:ln>
          <a:effectLst/>
        </p:spPr>
      </p:cxnSp>
      <p:cxnSp>
        <p:nvCxnSpPr>
          <p:cNvPr id="16" name="Gerader Verbinder 280">
            <a:extLst>
              <a:ext uri="{FF2B5EF4-FFF2-40B4-BE49-F238E27FC236}">
                <a16:creationId xmlns:a16="http://schemas.microsoft.com/office/drawing/2014/main" id="{04BA0656-62A6-3CF8-79F1-535C14AD4E32}"/>
              </a:ext>
            </a:extLst>
          </p:cNvPr>
          <p:cNvCxnSpPr>
            <a:cxnSpLocks/>
          </p:cNvCxnSpPr>
          <p:nvPr userDrawn="1"/>
        </p:nvCxnSpPr>
        <p:spPr>
          <a:xfrm flipH="1">
            <a:off x="13689415" y="4428609"/>
            <a:ext cx="2017967" cy="1513155"/>
          </a:xfrm>
          <a:prstGeom prst="line">
            <a:avLst/>
          </a:prstGeom>
          <a:noFill/>
          <a:ln w="12700" cap="rnd" cmpd="sng" algn="ctr">
            <a:solidFill>
              <a:srgbClr val="6AA7EF">
                <a:lumMod val="40000"/>
                <a:lumOff val="60000"/>
              </a:srgbClr>
            </a:solidFill>
            <a:prstDash val="sysDot"/>
          </a:ln>
          <a:effectLst/>
        </p:spPr>
      </p:cxnSp>
      <p:cxnSp>
        <p:nvCxnSpPr>
          <p:cNvPr id="17" name="Gerader Verbinder 281">
            <a:extLst>
              <a:ext uri="{FF2B5EF4-FFF2-40B4-BE49-F238E27FC236}">
                <a16:creationId xmlns:a16="http://schemas.microsoft.com/office/drawing/2014/main" id="{8209616C-4ADF-9549-CC26-AD0EC43C768C}"/>
              </a:ext>
            </a:extLst>
          </p:cNvPr>
          <p:cNvCxnSpPr>
            <a:cxnSpLocks/>
          </p:cNvCxnSpPr>
          <p:nvPr userDrawn="1"/>
        </p:nvCxnSpPr>
        <p:spPr>
          <a:xfrm flipH="1">
            <a:off x="14189426" y="6139718"/>
            <a:ext cx="2432618" cy="816593"/>
          </a:xfrm>
          <a:prstGeom prst="line">
            <a:avLst/>
          </a:prstGeom>
          <a:noFill/>
          <a:ln w="12700" cap="rnd" cmpd="sng" algn="ctr">
            <a:solidFill>
              <a:srgbClr val="6AA7EF">
                <a:lumMod val="40000"/>
                <a:lumOff val="60000"/>
              </a:srgbClr>
            </a:solidFill>
            <a:prstDash val="sysDot"/>
          </a:ln>
          <a:effectLst/>
        </p:spPr>
      </p:cxnSp>
      <p:cxnSp>
        <p:nvCxnSpPr>
          <p:cNvPr id="18" name="Gerader Verbinder 282">
            <a:extLst>
              <a:ext uri="{FF2B5EF4-FFF2-40B4-BE49-F238E27FC236}">
                <a16:creationId xmlns:a16="http://schemas.microsoft.com/office/drawing/2014/main" id="{5C1CC279-F2A3-E124-00EF-64468D0459EB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4189426" y="9138938"/>
            <a:ext cx="2473566" cy="792585"/>
          </a:xfrm>
          <a:prstGeom prst="line">
            <a:avLst/>
          </a:prstGeom>
          <a:noFill/>
          <a:ln w="12700" cap="rnd" cmpd="sng" algn="ctr">
            <a:solidFill>
              <a:srgbClr val="6AA7EF">
                <a:lumMod val="40000"/>
                <a:lumOff val="60000"/>
              </a:srgbClr>
            </a:solidFill>
            <a:prstDash val="sysDot"/>
          </a:ln>
          <a:effectLst/>
        </p:spPr>
      </p:cxnSp>
      <p:cxnSp>
        <p:nvCxnSpPr>
          <p:cNvPr id="19" name="Gerader Verbinder 283">
            <a:extLst>
              <a:ext uri="{FF2B5EF4-FFF2-40B4-BE49-F238E27FC236}">
                <a16:creationId xmlns:a16="http://schemas.microsoft.com/office/drawing/2014/main" id="{8B33C6CC-8F34-278C-A26F-43E808A995A2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3689415" y="10167653"/>
            <a:ext cx="2068864" cy="1468554"/>
          </a:xfrm>
          <a:prstGeom prst="line">
            <a:avLst/>
          </a:prstGeom>
          <a:noFill/>
          <a:ln w="12700" cap="rnd" cmpd="sng" algn="ctr">
            <a:solidFill>
              <a:srgbClr val="6AA7EF">
                <a:lumMod val="40000"/>
                <a:lumOff val="60000"/>
              </a:srgbClr>
            </a:solidFill>
            <a:prstDash val="sysDot"/>
          </a:ln>
          <a:effectLst/>
        </p:spPr>
      </p:cxnSp>
      <p:cxnSp>
        <p:nvCxnSpPr>
          <p:cNvPr id="20" name="Gerader Verbinder 284">
            <a:extLst>
              <a:ext uri="{FF2B5EF4-FFF2-40B4-BE49-F238E27FC236}">
                <a16:creationId xmlns:a16="http://schemas.microsoft.com/office/drawing/2014/main" id="{8D4DA553-BA4B-BB21-D74F-AF9A51023DD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2885821" y="10934393"/>
            <a:ext cx="1525022" cy="2059979"/>
          </a:xfrm>
          <a:prstGeom prst="line">
            <a:avLst/>
          </a:prstGeom>
          <a:noFill/>
          <a:ln w="12700" cap="rnd" cmpd="sng" algn="ctr">
            <a:solidFill>
              <a:srgbClr val="6AA7EF">
                <a:lumMod val="40000"/>
                <a:lumOff val="60000"/>
              </a:srgbClr>
            </a:solidFill>
            <a:prstDash val="sysDot"/>
          </a:ln>
          <a:effectLst/>
        </p:spPr>
      </p:cxnSp>
      <p:cxnSp>
        <p:nvCxnSpPr>
          <p:cNvPr id="21" name="Gerader Verbinder 285">
            <a:extLst>
              <a:ext uri="{FF2B5EF4-FFF2-40B4-BE49-F238E27FC236}">
                <a16:creationId xmlns:a16="http://schemas.microsoft.com/office/drawing/2014/main" id="{E4B70D8A-8DAF-DACF-19AF-9EE78EBB8CC4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1912027" y="11442032"/>
            <a:ext cx="796769" cy="2429809"/>
          </a:xfrm>
          <a:prstGeom prst="line">
            <a:avLst/>
          </a:prstGeom>
          <a:noFill/>
          <a:ln w="12700" cap="rnd" cmpd="sng" algn="ctr">
            <a:solidFill>
              <a:srgbClr val="6AA7EF">
                <a:lumMod val="40000"/>
                <a:lumOff val="60000"/>
              </a:srgbClr>
            </a:solidFill>
            <a:prstDash val="sysDot"/>
          </a:ln>
          <a:effectLst/>
        </p:spPr>
      </p:cxnSp>
      <p:cxnSp>
        <p:nvCxnSpPr>
          <p:cNvPr id="22" name="Gerader Verbinder 288">
            <a:extLst>
              <a:ext uri="{FF2B5EF4-FFF2-40B4-BE49-F238E27FC236}">
                <a16:creationId xmlns:a16="http://schemas.microsoft.com/office/drawing/2014/main" id="{A118645C-45CE-612C-A9BF-5F3477330E60}"/>
              </a:ext>
            </a:extLst>
          </p:cNvPr>
          <p:cNvCxnSpPr>
            <a:cxnSpLocks/>
          </p:cNvCxnSpPr>
          <p:nvPr userDrawn="1"/>
        </p:nvCxnSpPr>
        <p:spPr>
          <a:xfrm flipH="1">
            <a:off x="4974188" y="9138938"/>
            <a:ext cx="2432624" cy="792585"/>
          </a:xfrm>
          <a:prstGeom prst="line">
            <a:avLst/>
          </a:prstGeom>
          <a:noFill/>
          <a:ln w="12700" cap="rnd" cmpd="sng" algn="ctr">
            <a:solidFill>
              <a:srgbClr val="73BA5A"/>
            </a:solidFill>
            <a:prstDash val="sysDot"/>
          </a:ln>
          <a:effectLst/>
        </p:spPr>
      </p:cxnSp>
      <p:cxnSp>
        <p:nvCxnSpPr>
          <p:cNvPr id="23" name="Gerader Verbinder 290">
            <a:extLst>
              <a:ext uri="{FF2B5EF4-FFF2-40B4-BE49-F238E27FC236}">
                <a16:creationId xmlns:a16="http://schemas.microsoft.com/office/drawing/2014/main" id="{77BB16EA-A5B0-FA86-3497-7376466A7E67}"/>
              </a:ext>
            </a:extLst>
          </p:cNvPr>
          <p:cNvCxnSpPr>
            <a:cxnSpLocks/>
          </p:cNvCxnSpPr>
          <p:nvPr userDrawn="1"/>
        </p:nvCxnSpPr>
        <p:spPr>
          <a:xfrm flipH="1">
            <a:off x="5839652" y="10147394"/>
            <a:ext cx="2072645" cy="1480074"/>
          </a:xfrm>
          <a:prstGeom prst="line">
            <a:avLst/>
          </a:prstGeom>
          <a:noFill/>
          <a:ln w="12700" cap="rnd" cmpd="sng" algn="ctr">
            <a:solidFill>
              <a:srgbClr val="73BA5A"/>
            </a:solidFill>
            <a:prstDash val="sysDot"/>
          </a:ln>
          <a:effectLst/>
        </p:spPr>
      </p:cxnSp>
      <p:cxnSp>
        <p:nvCxnSpPr>
          <p:cNvPr id="24" name="Gerader Verbinder 292">
            <a:extLst>
              <a:ext uri="{FF2B5EF4-FFF2-40B4-BE49-F238E27FC236}">
                <a16:creationId xmlns:a16="http://schemas.microsoft.com/office/drawing/2014/main" id="{236F6430-7DFD-F295-D343-C6B052181919}"/>
              </a:ext>
            </a:extLst>
          </p:cNvPr>
          <p:cNvCxnSpPr>
            <a:cxnSpLocks/>
          </p:cNvCxnSpPr>
          <p:nvPr userDrawn="1"/>
        </p:nvCxnSpPr>
        <p:spPr>
          <a:xfrm flipH="1">
            <a:off x="7199164" y="10934393"/>
            <a:ext cx="1496817" cy="2077634"/>
          </a:xfrm>
          <a:prstGeom prst="line">
            <a:avLst/>
          </a:prstGeom>
          <a:noFill/>
          <a:ln w="12700" cap="rnd" cmpd="sng" algn="ctr">
            <a:solidFill>
              <a:srgbClr val="73BA5A"/>
            </a:solidFill>
            <a:prstDash val="sysDot"/>
          </a:ln>
          <a:effectLst/>
        </p:spPr>
      </p:cxnSp>
      <p:cxnSp>
        <p:nvCxnSpPr>
          <p:cNvPr id="25" name="Gerader Verbinder 293">
            <a:extLst>
              <a:ext uri="{FF2B5EF4-FFF2-40B4-BE49-F238E27FC236}">
                <a16:creationId xmlns:a16="http://schemas.microsoft.com/office/drawing/2014/main" id="{011969E9-4DFB-129A-1A7C-38DA73737CE5}"/>
              </a:ext>
            </a:extLst>
          </p:cNvPr>
          <p:cNvCxnSpPr>
            <a:cxnSpLocks/>
          </p:cNvCxnSpPr>
          <p:nvPr userDrawn="1"/>
        </p:nvCxnSpPr>
        <p:spPr>
          <a:xfrm flipH="1">
            <a:off x="8922673" y="11442032"/>
            <a:ext cx="759051" cy="2435549"/>
          </a:xfrm>
          <a:prstGeom prst="line">
            <a:avLst/>
          </a:prstGeom>
          <a:noFill/>
          <a:ln w="12700" cap="rnd" cmpd="sng" algn="ctr">
            <a:solidFill>
              <a:srgbClr val="73BA5A"/>
            </a:solidFill>
            <a:prstDash val="sysDot"/>
          </a:ln>
          <a:effectLst/>
        </p:spPr>
      </p:cxnSp>
      <p:pic>
        <p:nvPicPr>
          <p:cNvPr id="26" name="Grafik 294">
            <a:extLst>
              <a:ext uri="{FF2B5EF4-FFF2-40B4-BE49-F238E27FC236}">
                <a16:creationId xmlns:a16="http://schemas.microsoft.com/office/drawing/2014/main" id="{FEA8C30B-A8B6-EEFF-3402-A171C031509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581932" y="6923345"/>
            <a:ext cx="540800" cy="936000"/>
          </a:xfrm>
          <a:prstGeom prst="rect">
            <a:avLst/>
          </a:prstGeom>
        </p:spPr>
      </p:pic>
      <p:pic>
        <p:nvPicPr>
          <p:cNvPr id="27" name="Grafik 296">
            <a:extLst>
              <a:ext uri="{FF2B5EF4-FFF2-40B4-BE49-F238E27FC236}">
                <a16:creationId xmlns:a16="http://schemas.microsoft.com/office/drawing/2014/main" id="{D5F68F91-60EF-E6FB-E40E-915E3D3B3C27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624742" y="8193669"/>
            <a:ext cx="477178" cy="936000"/>
          </a:xfrm>
          <a:prstGeom prst="rect">
            <a:avLst/>
          </a:prstGeom>
        </p:spPr>
      </p:pic>
      <p:pic>
        <p:nvPicPr>
          <p:cNvPr id="28" name="Grafik 298">
            <a:extLst>
              <a:ext uri="{FF2B5EF4-FFF2-40B4-BE49-F238E27FC236}">
                <a16:creationId xmlns:a16="http://schemas.microsoft.com/office/drawing/2014/main" id="{5E1FE411-0485-489F-88A3-5A4198FE739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90381" y="9500027"/>
            <a:ext cx="477178" cy="936000"/>
          </a:xfrm>
          <a:prstGeom prst="rect">
            <a:avLst/>
          </a:prstGeom>
        </p:spPr>
      </p:pic>
      <p:pic>
        <p:nvPicPr>
          <p:cNvPr id="29" name="Grafik 300">
            <a:extLst>
              <a:ext uri="{FF2B5EF4-FFF2-40B4-BE49-F238E27FC236}">
                <a16:creationId xmlns:a16="http://schemas.microsoft.com/office/drawing/2014/main" id="{4E45E7B5-AE82-CDD8-B507-271C76A970B3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328316" y="3751337"/>
            <a:ext cx="720000" cy="875680"/>
          </a:xfrm>
          <a:prstGeom prst="rect">
            <a:avLst/>
          </a:prstGeom>
        </p:spPr>
      </p:pic>
      <p:pic>
        <p:nvPicPr>
          <p:cNvPr id="30" name="Grafik 304">
            <a:extLst>
              <a:ext uri="{FF2B5EF4-FFF2-40B4-BE49-F238E27FC236}">
                <a16:creationId xmlns:a16="http://schemas.microsoft.com/office/drawing/2014/main" id="{BA9D1444-3265-E9C8-A825-8959316891E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064838" y="3401960"/>
            <a:ext cx="720000" cy="875680"/>
          </a:xfrm>
          <a:prstGeom prst="rect">
            <a:avLst/>
          </a:prstGeom>
        </p:spPr>
      </p:pic>
      <p:pic>
        <p:nvPicPr>
          <p:cNvPr id="31" name="Grafik 307">
            <a:extLst>
              <a:ext uri="{FF2B5EF4-FFF2-40B4-BE49-F238E27FC236}">
                <a16:creationId xmlns:a16="http://schemas.microsoft.com/office/drawing/2014/main" id="{B746F0FF-AB28-4FC0-642D-632B9A40BE13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331938" y="6861458"/>
            <a:ext cx="720000" cy="992440"/>
          </a:xfrm>
          <a:prstGeom prst="rect">
            <a:avLst/>
          </a:prstGeom>
        </p:spPr>
      </p:pic>
      <p:pic>
        <p:nvPicPr>
          <p:cNvPr id="32" name="Grafik 308">
            <a:extLst>
              <a:ext uri="{FF2B5EF4-FFF2-40B4-BE49-F238E27FC236}">
                <a16:creationId xmlns:a16="http://schemas.microsoft.com/office/drawing/2014/main" id="{45D58930-6099-7503-AF63-119BE5701176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442131" y="4567530"/>
            <a:ext cx="720000" cy="850900"/>
          </a:xfrm>
          <a:prstGeom prst="rect">
            <a:avLst/>
          </a:prstGeom>
        </p:spPr>
      </p:pic>
      <p:pic>
        <p:nvPicPr>
          <p:cNvPr id="33" name="Grafik 312">
            <a:extLst>
              <a:ext uri="{FF2B5EF4-FFF2-40B4-BE49-F238E27FC236}">
                <a16:creationId xmlns:a16="http://schemas.microsoft.com/office/drawing/2014/main" id="{F90E76C6-C391-BBA3-E8FF-4721579C4E02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450389" y="8198509"/>
            <a:ext cx="496652" cy="936000"/>
          </a:xfrm>
          <a:prstGeom prst="rect">
            <a:avLst/>
          </a:prstGeom>
        </p:spPr>
      </p:pic>
      <p:pic>
        <p:nvPicPr>
          <p:cNvPr id="34" name="Grafik 316">
            <a:extLst>
              <a:ext uri="{FF2B5EF4-FFF2-40B4-BE49-F238E27FC236}">
                <a16:creationId xmlns:a16="http://schemas.microsoft.com/office/drawing/2014/main" id="{2F7393D9-6F64-FD36-1B06-E6067FC565FD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474064" y="10574885"/>
            <a:ext cx="526746" cy="850900"/>
          </a:xfrm>
          <a:prstGeom prst="rect">
            <a:avLst/>
          </a:prstGeom>
        </p:spPr>
      </p:pic>
      <p:pic>
        <p:nvPicPr>
          <p:cNvPr id="35" name="Grafik 321">
            <a:extLst>
              <a:ext uri="{FF2B5EF4-FFF2-40B4-BE49-F238E27FC236}">
                <a16:creationId xmlns:a16="http://schemas.microsoft.com/office/drawing/2014/main" id="{C4AD10A4-686B-BE4D-1C88-6F153068C525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559236" y="3932621"/>
            <a:ext cx="720000" cy="755120"/>
          </a:xfrm>
          <a:prstGeom prst="rect">
            <a:avLst/>
          </a:prstGeom>
        </p:spPr>
      </p:pic>
      <p:pic>
        <p:nvPicPr>
          <p:cNvPr id="36" name="Grafik 322">
            <a:extLst>
              <a:ext uri="{FF2B5EF4-FFF2-40B4-BE49-F238E27FC236}">
                <a16:creationId xmlns:a16="http://schemas.microsoft.com/office/drawing/2014/main" id="{2AADD75B-23A6-338A-5107-E7C645E5DDEF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65138" y="3506395"/>
            <a:ext cx="720000" cy="778380"/>
          </a:xfrm>
          <a:prstGeom prst="rect">
            <a:avLst/>
          </a:prstGeom>
        </p:spPr>
      </p:pic>
      <p:pic>
        <p:nvPicPr>
          <p:cNvPr id="37" name="Grafik 323">
            <a:extLst>
              <a:ext uri="{FF2B5EF4-FFF2-40B4-BE49-F238E27FC236}">
                <a16:creationId xmlns:a16="http://schemas.microsoft.com/office/drawing/2014/main" id="{C43C421F-8A25-A71C-4616-98379C9D6665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693079" y="5689294"/>
            <a:ext cx="720000" cy="836760"/>
          </a:xfrm>
          <a:prstGeom prst="rect">
            <a:avLst/>
          </a:prstGeom>
        </p:spPr>
      </p:pic>
      <p:pic>
        <p:nvPicPr>
          <p:cNvPr id="38" name="Grafik 324">
            <a:extLst>
              <a:ext uri="{FF2B5EF4-FFF2-40B4-BE49-F238E27FC236}">
                <a16:creationId xmlns:a16="http://schemas.microsoft.com/office/drawing/2014/main" id="{5287D119-E9C5-3682-9CF6-54DC09ED5B4F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914332" y="11644116"/>
            <a:ext cx="603200" cy="936000"/>
          </a:xfrm>
          <a:prstGeom prst="rect">
            <a:avLst/>
          </a:prstGeom>
        </p:spPr>
      </p:pic>
      <p:pic>
        <p:nvPicPr>
          <p:cNvPr id="39" name="Grafik 329">
            <a:extLst>
              <a:ext uri="{FF2B5EF4-FFF2-40B4-BE49-F238E27FC236}">
                <a16:creationId xmlns:a16="http://schemas.microsoft.com/office/drawing/2014/main" id="{FA91842C-BC53-87CC-E20A-BF654A107FA0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1269105" y="11712438"/>
            <a:ext cx="540800" cy="936000"/>
          </a:xfrm>
          <a:prstGeom prst="rect">
            <a:avLst/>
          </a:prstGeom>
        </p:spPr>
      </p:pic>
      <p:pic>
        <p:nvPicPr>
          <p:cNvPr id="40" name="Grafik 332">
            <a:extLst>
              <a:ext uri="{FF2B5EF4-FFF2-40B4-BE49-F238E27FC236}">
                <a16:creationId xmlns:a16="http://schemas.microsoft.com/office/drawing/2014/main" id="{42780F52-F2C5-C2F8-ECC4-3A02FA0680E4}"/>
              </a:ext>
            </a:extLst>
          </p:cNvPr>
          <p:cNvPicPr>
            <a:picLocks noChangeAspect="1"/>
          </p:cNvPicPr>
          <p:nvPr userDrawn="1"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3326274" y="4579341"/>
            <a:ext cx="720000" cy="778380"/>
          </a:xfrm>
          <a:prstGeom prst="rect">
            <a:avLst/>
          </a:prstGeom>
        </p:spPr>
      </p:pic>
      <p:pic>
        <p:nvPicPr>
          <p:cNvPr id="41" name="Grafik 336">
            <a:extLst>
              <a:ext uri="{FF2B5EF4-FFF2-40B4-BE49-F238E27FC236}">
                <a16:creationId xmlns:a16="http://schemas.microsoft.com/office/drawing/2014/main" id="{30E9E175-D734-8DD6-4F7C-1C0BB173D2B2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4273994" y="5688648"/>
            <a:ext cx="412464" cy="936000"/>
          </a:xfrm>
          <a:prstGeom prst="rect">
            <a:avLst/>
          </a:prstGeom>
        </p:spPr>
      </p:pic>
      <p:pic>
        <p:nvPicPr>
          <p:cNvPr id="42" name="Grafik 340">
            <a:extLst>
              <a:ext uri="{FF2B5EF4-FFF2-40B4-BE49-F238E27FC236}">
                <a16:creationId xmlns:a16="http://schemas.microsoft.com/office/drawing/2014/main" id="{99EBFA46-3897-925D-2AB2-26CA27FC4E7F}"/>
              </a:ext>
            </a:extLst>
          </p:cNvPr>
          <p:cNvPicPr>
            <a:picLocks noChangeAspect="1"/>
          </p:cNvPicPr>
          <p:nvPr userDrawn="1"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3470821" y="10497120"/>
            <a:ext cx="477178" cy="936000"/>
          </a:xfrm>
          <a:prstGeom prst="rect">
            <a:avLst/>
          </a:prstGeom>
        </p:spPr>
      </p:pic>
      <p:pic>
        <p:nvPicPr>
          <p:cNvPr id="43" name="Grafik 343">
            <a:extLst>
              <a:ext uri="{FF2B5EF4-FFF2-40B4-BE49-F238E27FC236}">
                <a16:creationId xmlns:a16="http://schemas.microsoft.com/office/drawing/2014/main" id="{3BC17AB8-5C63-373C-047B-E94B4E4AC396}"/>
              </a:ext>
            </a:extLst>
          </p:cNvPr>
          <p:cNvPicPr>
            <a:picLocks noChangeAspect="1"/>
          </p:cNvPicPr>
          <p:nvPr userDrawn="1"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2481648" y="11275789"/>
            <a:ext cx="585000" cy="936000"/>
          </a:xfrm>
          <a:prstGeom prst="rect">
            <a:avLst/>
          </a:prstGeom>
        </p:spPr>
      </p:pic>
      <p:pic>
        <p:nvPicPr>
          <p:cNvPr id="44" name="Grafik 344">
            <a:extLst>
              <a:ext uri="{FF2B5EF4-FFF2-40B4-BE49-F238E27FC236}">
                <a16:creationId xmlns:a16="http://schemas.microsoft.com/office/drawing/2014/main" id="{3D205021-C5E0-4DEA-5C99-BB8D5CB4F948}"/>
              </a:ext>
            </a:extLst>
          </p:cNvPr>
          <p:cNvPicPr>
            <a:picLocks noChangeAspect="1"/>
          </p:cNvPicPr>
          <p:nvPr userDrawn="1"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4221438" y="9505734"/>
            <a:ext cx="530089" cy="848141"/>
          </a:xfrm>
          <a:prstGeom prst="rect">
            <a:avLst/>
          </a:prstGeom>
        </p:spPr>
      </p:pic>
      <p:cxnSp>
        <p:nvCxnSpPr>
          <p:cNvPr id="45" name="Gerader Verbinder 46">
            <a:extLst>
              <a:ext uri="{FF2B5EF4-FFF2-40B4-BE49-F238E27FC236}">
                <a16:creationId xmlns:a16="http://schemas.microsoft.com/office/drawing/2014/main" id="{0595E193-6316-8255-3F50-B8BED4D69AF7}"/>
              </a:ext>
            </a:extLst>
          </p:cNvPr>
          <p:cNvCxnSpPr>
            <a:cxnSpLocks/>
          </p:cNvCxnSpPr>
          <p:nvPr userDrawn="1"/>
        </p:nvCxnSpPr>
        <p:spPr>
          <a:xfrm>
            <a:off x="4633485" y="8040108"/>
            <a:ext cx="2612442" cy="0"/>
          </a:xfrm>
          <a:prstGeom prst="line">
            <a:avLst/>
          </a:prstGeom>
          <a:noFill/>
          <a:ln w="12700" cap="rnd" cmpd="sng" algn="ctr">
            <a:solidFill>
              <a:srgbClr val="73BA5A"/>
            </a:solidFill>
            <a:prstDash val="sysDot"/>
          </a:ln>
          <a:effectLst/>
        </p:spPr>
      </p:cxnSp>
      <p:cxnSp>
        <p:nvCxnSpPr>
          <p:cNvPr id="46" name="Gerader Verbinder 54">
            <a:extLst>
              <a:ext uri="{FF2B5EF4-FFF2-40B4-BE49-F238E27FC236}">
                <a16:creationId xmlns:a16="http://schemas.microsoft.com/office/drawing/2014/main" id="{D7F2CAE4-38C8-FA4F-B4C3-26AC889808A4}"/>
              </a:ext>
            </a:extLst>
          </p:cNvPr>
          <p:cNvCxnSpPr>
            <a:cxnSpLocks/>
          </p:cNvCxnSpPr>
          <p:nvPr userDrawn="1"/>
        </p:nvCxnSpPr>
        <p:spPr>
          <a:xfrm>
            <a:off x="10801026" y="11592413"/>
            <a:ext cx="0" cy="2412000"/>
          </a:xfrm>
          <a:prstGeom prst="line">
            <a:avLst/>
          </a:prstGeom>
          <a:noFill/>
          <a:ln w="12700" cap="rnd" cmpd="sng" algn="ctr">
            <a:solidFill>
              <a:srgbClr val="73BA5A"/>
            </a:solidFill>
            <a:prstDash val="sysDot"/>
          </a:ln>
          <a:effectLst/>
        </p:spPr>
      </p:cxnSp>
      <p:cxnSp>
        <p:nvCxnSpPr>
          <p:cNvPr id="47" name="Gerader Verbinder 74">
            <a:extLst>
              <a:ext uri="{FF2B5EF4-FFF2-40B4-BE49-F238E27FC236}">
                <a16:creationId xmlns:a16="http://schemas.microsoft.com/office/drawing/2014/main" id="{9487DDD5-5F4A-8485-4569-7678ACB6ECFB}"/>
              </a:ext>
            </a:extLst>
          </p:cNvPr>
          <p:cNvCxnSpPr>
            <a:cxnSpLocks/>
          </p:cNvCxnSpPr>
          <p:nvPr userDrawn="1"/>
        </p:nvCxnSpPr>
        <p:spPr>
          <a:xfrm>
            <a:off x="10801026" y="2067577"/>
            <a:ext cx="0" cy="2412000"/>
          </a:xfrm>
          <a:prstGeom prst="line">
            <a:avLst/>
          </a:prstGeom>
          <a:noFill/>
          <a:ln w="12700" cap="rnd" cmpd="sng" algn="ctr">
            <a:solidFill>
              <a:srgbClr val="73BA5A"/>
            </a:solidFill>
            <a:prstDash val="sysDot"/>
          </a:ln>
          <a:effectLst/>
        </p:spPr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2FE8BB9-2918-6C41-82E0-2AEB87826E29}"/>
              </a:ext>
            </a:extLst>
          </p:cNvPr>
          <p:cNvGrpSpPr/>
          <p:nvPr userDrawn="1"/>
        </p:nvGrpSpPr>
        <p:grpSpPr>
          <a:xfrm>
            <a:off x="973817" y="2188692"/>
            <a:ext cx="19666378" cy="11688891"/>
            <a:chOff x="973817" y="2188692"/>
            <a:chExt cx="19666378" cy="11688891"/>
          </a:xfrm>
        </p:grpSpPr>
        <p:cxnSp>
          <p:nvCxnSpPr>
            <p:cNvPr id="111" name="Gerader Verbinder 16">
              <a:extLst>
                <a:ext uri="{FF2B5EF4-FFF2-40B4-BE49-F238E27FC236}">
                  <a16:creationId xmlns:a16="http://schemas.microsoft.com/office/drawing/2014/main" id="{79720DC5-A305-7550-137C-740560B1CD01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977619" y="13877581"/>
              <a:ext cx="7945054" cy="2"/>
            </a:xfrm>
            <a:prstGeom prst="line">
              <a:avLst/>
            </a:prstGeom>
            <a:ln w="12700" cap="rnd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20">
              <a:extLst>
                <a:ext uri="{FF2B5EF4-FFF2-40B4-BE49-F238E27FC236}">
                  <a16:creationId xmlns:a16="http://schemas.microsoft.com/office/drawing/2014/main" id="{21A6B038-CFC6-B6D7-65D8-8495E029FD8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84111" y="13012027"/>
              <a:ext cx="6231293" cy="0"/>
            </a:xfrm>
            <a:prstGeom prst="line">
              <a:avLst/>
            </a:prstGeom>
            <a:ln w="12700" cap="rnd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22">
              <a:extLst>
                <a:ext uri="{FF2B5EF4-FFF2-40B4-BE49-F238E27FC236}">
                  <a16:creationId xmlns:a16="http://schemas.microsoft.com/office/drawing/2014/main" id="{7E233A60-557D-40F5-A4DB-F2A9A55C5E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3817" y="11628925"/>
              <a:ext cx="4866517" cy="0"/>
            </a:xfrm>
            <a:prstGeom prst="line">
              <a:avLst/>
            </a:prstGeom>
            <a:ln w="12700" cap="rnd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r Verbinder 24">
              <a:extLst>
                <a:ext uri="{FF2B5EF4-FFF2-40B4-BE49-F238E27FC236}">
                  <a16:creationId xmlns:a16="http://schemas.microsoft.com/office/drawing/2014/main" id="{9D6964F3-FAE7-7B85-0D6C-BCB7CB68F65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725" y="9931524"/>
              <a:ext cx="3999463" cy="0"/>
            </a:xfrm>
            <a:prstGeom prst="line">
              <a:avLst/>
            </a:prstGeom>
            <a:ln w="12700" cap="rnd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r Verbinder 28">
              <a:extLst>
                <a:ext uri="{FF2B5EF4-FFF2-40B4-BE49-F238E27FC236}">
                  <a16:creationId xmlns:a16="http://schemas.microsoft.com/office/drawing/2014/main" id="{5C645823-FD0E-A28E-1D33-ED1E1C3A08C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725" y="8038497"/>
              <a:ext cx="3658760" cy="0"/>
            </a:xfrm>
            <a:prstGeom prst="line">
              <a:avLst/>
            </a:prstGeom>
            <a:ln w="12700" cap="rnd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r Verbinder 30">
              <a:extLst>
                <a:ext uri="{FF2B5EF4-FFF2-40B4-BE49-F238E27FC236}">
                  <a16:creationId xmlns:a16="http://schemas.microsoft.com/office/drawing/2014/main" id="{D108B9DF-77F4-E147-B072-B44B5D64826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975559" y="8038497"/>
              <a:ext cx="3653356" cy="1611"/>
            </a:xfrm>
            <a:prstGeom prst="line">
              <a:avLst/>
            </a:prstGeom>
            <a:ln w="12700" cap="rnd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33">
              <a:extLst>
                <a:ext uri="{FF2B5EF4-FFF2-40B4-BE49-F238E27FC236}">
                  <a16:creationId xmlns:a16="http://schemas.microsoft.com/office/drawing/2014/main" id="{E5542876-B42C-C6EA-1A15-D442A3AFD5F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725" y="6139720"/>
              <a:ext cx="4002752" cy="0"/>
            </a:xfrm>
            <a:prstGeom prst="line">
              <a:avLst/>
            </a:prstGeom>
            <a:ln w="12700" cap="rnd"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34">
              <a:extLst>
                <a:ext uri="{FF2B5EF4-FFF2-40B4-BE49-F238E27FC236}">
                  <a16:creationId xmlns:a16="http://schemas.microsoft.com/office/drawing/2014/main" id="{6265B774-BFAF-AC32-C39D-D9477E1076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3817" y="4430745"/>
              <a:ext cx="4866517" cy="0"/>
            </a:xfrm>
            <a:prstGeom prst="line">
              <a:avLst/>
            </a:prstGeom>
            <a:ln w="12700" cap="rnd"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37">
              <a:extLst>
                <a:ext uri="{FF2B5EF4-FFF2-40B4-BE49-F238E27FC236}">
                  <a16:creationId xmlns:a16="http://schemas.microsoft.com/office/drawing/2014/main" id="{F8FA9B27-9702-94D7-C392-D3B3E6E24B3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3817" y="3069363"/>
              <a:ext cx="6231293" cy="0"/>
            </a:xfrm>
            <a:prstGeom prst="line">
              <a:avLst/>
            </a:prstGeom>
            <a:ln w="12700" cap="rnd"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Gerader Verbinder 39">
              <a:extLst>
                <a:ext uri="{FF2B5EF4-FFF2-40B4-BE49-F238E27FC236}">
                  <a16:creationId xmlns:a16="http://schemas.microsoft.com/office/drawing/2014/main" id="{79718C1F-2A4B-FE83-F109-D53D8BDC1F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725" y="2188692"/>
              <a:ext cx="7923616" cy="0"/>
            </a:xfrm>
            <a:prstGeom prst="line">
              <a:avLst/>
            </a:prstGeom>
            <a:ln w="12700" cap="rnd"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41">
              <a:extLst>
                <a:ext uri="{FF2B5EF4-FFF2-40B4-BE49-F238E27FC236}">
                  <a16:creationId xmlns:a16="http://schemas.microsoft.com/office/drawing/2014/main" id="{704C52B0-A9DB-8BE2-86AF-0884F8CBEC7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701184" y="2188692"/>
              <a:ext cx="7923616" cy="0"/>
            </a:xfrm>
            <a:prstGeom prst="line">
              <a:avLst/>
            </a:prstGeom>
            <a:ln w="12700" cap="rnd"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42">
              <a:extLst>
                <a:ext uri="{FF2B5EF4-FFF2-40B4-BE49-F238E27FC236}">
                  <a16:creationId xmlns:a16="http://schemas.microsoft.com/office/drawing/2014/main" id="{4E98D51E-D88F-44D5-D275-67602BAAB90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705299" y="13871841"/>
              <a:ext cx="7923616" cy="0"/>
            </a:xfrm>
            <a:prstGeom prst="line">
              <a:avLst/>
            </a:prstGeom>
            <a:ln w="12700" cap="rnd"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43">
              <a:extLst>
                <a:ext uri="{FF2B5EF4-FFF2-40B4-BE49-F238E27FC236}">
                  <a16:creationId xmlns:a16="http://schemas.microsoft.com/office/drawing/2014/main" id="{0633D0F5-F496-96F9-1972-95AD8F4676B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4408902" y="3070443"/>
              <a:ext cx="6231293" cy="0"/>
            </a:xfrm>
            <a:prstGeom prst="line">
              <a:avLst/>
            </a:prstGeom>
            <a:ln w="12700" cap="rnd"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r Verbinder 44">
              <a:extLst>
                <a:ext uri="{FF2B5EF4-FFF2-40B4-BE49-F238E27FC236}">
                  <a16:creationId xmlns:a16="http://schemas.microsoft.com/office/drawing/2014/main" id="{F9C94630-7AB2-F011-4548-FAF0FA87182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4403594" y="12996217"/>
              <a:ext cx="6227861" cy="0"/>
            </a:xfrm>
            <a:prstGeom prst="line">
              <a:avLst/>
            </a:prstGeom>
            <a:ln w="12700" cap="rnd"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r Verbinder 45">
              <a:extLst>
                <a:ext uri="{FF2B5EF4-FFF2-40B4-BE49-F238E27FC236}">
                  <a16:creationId xmlns:a16="http://schemas.microsoft.com/office/drawing/2014/main" id="{5A712209-8B9A-026F-5A19-EDBC7413C34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710523" y="4428609"/>
              <a:ext cx="4866517" cy="0"/>
            </a:xfrm>
            <a:prstGeom prst="line">
              <a:avLst/>
            </a:prstGeom>
            <a:ln w="12700" cap="rnd"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r Verbinder 46">
              <a:extLst>
                <a:ext uri="{FF2B5EF4-FFF2-40B4-BE49-F238E27FC236}">
                  <a16:creationId xmlns:a16="http://schemas.microsoft.com/office/drawing/2014/main" id="{1E6AB2A5-F88F-90F3-AF29-B4E984738AF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771285" y="11643887"/>
              <a:ext cx="4866517" cy="0"/>
            </a:xfrm>
            <a:prstGeom prst="line">
              <a:avLst/>
            </a:prstGeom>
            <a:ln w="12700" cap="rnd"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47">
              <a:extLst>
                <a:ext uri="{FF2B5EF4-FFF2-40B4-BE49-F238E27FC236}">
                  <a16:creationId xmlns:a16="http://schemas.microsoft.com/office/drawing/2014/main" id="{A920DC8D-F7A5-72CF-3330-4FF0BE77B3E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622048" y="6139720"/>
              <a:ext cx="4002752" cy="0"/>
            </a:xfrm>
            <a:prstGeom prst="line">
              <a:avLst/>
            </a:prstGeom>
            <a:ln w="12700" cap="rnd"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48">
              <a:extLst>
                <a:ext uri="{FF2B5EF4-FFF2-40B4-BE49-F238E27FC236}">
                  <a16:creationId xmlns:a16="http://schemas.microsoft.com/office/drawing/2014/main" id="{09B3F340-8D6B-6B59-38F4-9CA44E00313D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6662992" y="9909298"/>
              <a:ext cx="3961808" cy="22225"/>
            </a:xfrm>
            <a:prstGeom prst="line">
              <a:avLst/>
            </a:prstGeom>
            <a:ln w="12700" cap="rnd"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afik 298">
            <a:extLst>
              <a:ext uri="{FF2B5EF4-FFF2-40B4-BE49-F238E27FC236}">
                <a16:creationId xmlns:a16="http://schemas.microsoft.com/office/drawing/2014/main" id="{3A03961D-1796-3474-988C-92731A7837BC}"/>
              </a:ext>
            </a:extLst>
          </p:cNvPr>
          <p:cNvGrpSpPr/>
          <p:nvPr userDrawn="1"/>
        </p:nvGrpSpPr>
        <p:grpSpPr>
          <a:xfrm>
            <a:off x="8631329" y="11435233"/>
            <a:ext cx="471122" cy="830654"/>
            <a:chOff x="8634631" y="11452082"/>
            <a:chExt cx="471122" cy="830654"/>
          </a:xfrm>
          <a:solidFill>
            <a:srgbClr val="73B959"/>
          </a:solidFill>
        </p:grpSpPr>
        <p:sp>
          <p:nvSpPr>
            <p:cNvPr id="67" name="Free-form: Shape 66">
              <a:extLst>
                <a:ext uri="{FF2B5EF4-FFF2-40B4-BE49-F238E27FC236}">
                  <a16:creationId xmlns:a16="http://schemas.microsoft.com/office/drawing/2014/main" id="{67D13FBD-EE17-1976-C207-CC2510F9C25B}"/>
                </a:ext>
              </a:extLst>
            </p:cNvPr>
            <p:cNvSpPr/>
            <p:nvPr/>
          </p:nvSpPr>
          <p:spPr>
            <a:xfrm>
              <a:off x="8634632" y="12036465"/>
              <a:ext cx="471121" cy="59438"/>
            </a:xfrm>
            <a:custGeom>
              <a:avLst/>
              <a:gdLst>
                <a:gd name="connsiteX0" fmla="*/ 235653 w 471121"/>
                <a:gd name="connsiteY0" fmla="*/ 59439 h 59438"/>
                <a:gd name="connsiteX1" fmla="*/ 0 w 471121"/>
                <a:gd name="connsiteY1" fmla="*/ 5848 h 59438"/>
                <a:gd name="connsiteX2" fmla="*/ 8010 w 471121"/>
                <a:gd name="connsiteY2" fmla="*/ 93 h 59438"/>
                <a:gd name="connsiteX3" fmla="*/ 13765 w 471121"/>
                <a:gd name="connsiteY3" fmla="*/ 5848 h 59438"/>
                <a:gd name="connsiteX4" fmla="*/ 235653 w 471121"/>
                <a:gd name="connsiteY4" fmla="*/ 45674 h 59438"/>
                <a:gd name="connsiteX5" fmla="*/ 457357 w 471121"/>
                <a:gd name="connsiteY5" fmla="*/ 5848 h 59438"/>
                <a:gd name="connsiteX6" fmla="*/ 465366 w 471121"/>
                <a:gd name="connsiteY6" fmla="*/ 93 h 59438"/>
                <a:gd name="connsiteX7" fmla="*/ 471122 w 471121"/>
                <a:gd name="connsiteY7" fmla="*/ 5848 h 59438"/>
                <a:gd name="connsiteX8" fmla="*/ 235653 w 471121"/>
                <a:gd name="connsiteY8" fmla="*/ 59439 h 5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1121" h="59438">
                  <a:moveTo>
                    <a:pt x="235653" y="59439"/>
                  </a:moveTo>
                  <a:cubicBezTo>
                    <a:pt x="140951" y="59439"/>
                    <a:pt x="0" y="45307"/>
                    <a:pt x="0" y="5848"/>
                  </a:cubicBezTo>
                  <a:cubicBezTo>
                    <a:pt x="623" y="2047"/>
                    <a:pt x="4209" y="-529"/>
                    <a:pt x="8010" y="93"/>
                  </a:cubicBezTo>
                  <a:cubicBezTo>
                    <a:pt x="10965" y="577"/>
                    <a:pt x="13281" y="2893"/>
                    <a:pt x="13765" y="5848"/>
                  </a:cubicBezTo>
                  <a:cubicBezTo>
                    <a:pt x="13765" y="19796"/>
                    <a:pt x="89930" y="45674"/>
                    <a:pt x="235653" y="45674"/>
                  </a:cubicBezTo>
                  <a:cubicBezTo>
                    <a:pt x="381375" y="45674"/>
                    <a:pt x="457357" y="19796"/>
                    <a:pt x="457357" y="5848"/>
                  </a:cubicBezTo>
                  <a:cubicBezTo>
                    <a:pt x="457979" y="2047"/>
                    <a:pt x="461565" y="-529"/>
                    <a:pt x="465366" y="93"/>
                  </a:cubicBezTo>
                  <a:cubicBezTo>
                    <a:pt x="468321" y="577"/>
                    <a:pt x="470637" y="2893"/>
                    <a:pt x="471122" y="5848"/>
                  </a:cubicBezTo>
                  <a:cubicBezTo>
                    <a:pt x="471122" y="45307"/>
                    <a:pt x="330354" y="59439"/>
                    <a:pt x="235653" y="59439"/>
                  </a:cubicBezTo>
                  <a:close/>
                </a:path>
              </a:pathLst>
            </a:custGeom>
            <a:solidFill>
              <a:srgbClr val="73B959"/>
            </a:solidFill>
            <a:ln w="183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" name="Free-form: Shape 67">
              <a:extLst>
                <a:ext uri="{FF2B5EF4-FFF2-40B4-BE49-F238E27FC236}">
                  <a16:creationId xmlns:a16="http://schemas.microsoft.com/office/drawing/2014/main" id="{1BD68E2E-2871-9140-ED36-B702965A1DAD}"/>
                </a:ext>
              </a:extLst>
            </p:cNvPr>
            <p:cNvSpPr/>
            <p:nvPr/>
          </p:nvSpPr>
          <p:spPr>
            <a:xfrm>
              <a:off x="8634632" y="11989089"/>
              <a:ext cx="471121" cy="293647"/>
            </a:xfrm>
            <a:custGeom>
              <a:avLst/>
              <a:gdLst>
                <a:gd name="connsiteX0" fmla="*/ 235653 w 471121"/>
                <a:gd name="connsiteY0" fmla="*/ 293647 h 293647"/>
                <a:gd name="connsiteX1" fmla="*/ 0 w 471121"/>
                <a:gd name="connsiteY1" fmla="*/ 240240 h 293647"/>
                <a:gd name="connsiteX2" fmla="*/ 0 w 471121"/>
                <a:gd name="connsiteY2" fmla="*/ 53224 h 293647"/>
                <a:gd name="connsiteX3" fmla="*/ 235653 w 471121"/>
                <a:gd name="connsiteY3" fmla="*/ 0 h 293647"/>
                <a:gd name="connsiteX4" fmla="*/ 471122 w 471121"/>
                <a:gd name="connsiteY4" fmla="*/ 53591 h 293647"/>
                <a:gd name="connsiteX5" fmla="*/ 471122 w 471121"/>
                <a:gd name="connsiteY5" fmla="*/ 240240 h 293647"/>
                <a:gd name="connsiteX6" fmla="*/ 235653 w 471121"/>
                <a:gd name="connsiteY6" fmla="*/ 293647 h 293647"/>
                <a:gd name="connsiteX7" fmla="*/ 235653 w 471121"/>
                <a:gd name="connsiteY7" fmla="*/ 13214 h 293647"/>
                <a:gd name="connsiteX8" fmla="*/ 13765 w 471121"/>
                <a:gd name="connsiteY8" fmla="*/ 53224 h 293647"/>
                <a:gd name="connsiteX9" fmla="*/ 13765 w 471121"/>
                <a:gd name="connsiteY9" fmla="*/ 240240 h 293647"/>
                <a:gd name="connsiteX10" fmla="*/ 235653 w 471121"/>
                <a:gd name="connsiteY10" fmla="*/ 280066 h 293647"/>
                <a:gd name="connsiteX11" fmla="*/ 457357 w 471121"/>
                <a:gd name="connsiteY11" fmla="*/ 240240 h 293647"/>
                <a:gd name="connsiteX12" fmla="*/ 457357 w 471121"/>
                <a:gd name="connsiteY12" fmla="*/ 53224 h 293647"/>
                <a:gd name="connsiteX13" fmla="*/ 235653 w 471121"/>
                <a:gd name="connsiteY13" fmla="*/ 13398 h 293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1121" h="293647">
                  <a:moveTo>
                    <a:pt x="235653" y="293647"/>
                  </a:moveTo>
                  <a:cubicBezTo>
                    <a:pt x="140951" y="293647"/>
                    <a:pt x="0" y="279515"/>
                    <a:pt x="0" y="240240"/>
                  </a:cubicBezTo>
                  <a:lnTo>
                    <a:pt x="0" y="53224"/>
                  </a:lnTo>
                  <a:cubicBezTo>
                    <a:pt x="0" y="13948"/>
                    <a:pt x="140951" y="0"/>
                    <a:pt x="235653" y="0"/>
                  </a:cubicBezTo>
                  <a:cubicBezTo>
                    <a:pt x="330354" y="0"/>
                    <a:pt x="471122" y="14315"/>
                    <a:pt x="471122" y="53591"/>
                  </a:cubicBezTo>
                  <a:lnTo>
                    <a:pt x="471122" y="240240"/>
                  </a:lnTo>
                  <a:cubicBezTo>
                    <a:pt x="471122" y="279515"/>
                    <a:pt x="330354" y="293647"/>
                    <a:pt x="235653" y="293647"/>
                  </a:cubicBezTo>
                  <a:close/>
                  <a:moveTo>
                    <a:pt x="235653" y="13214"/>
                  </a:moveTo>
                  <a:cubicBezTo>
                    <a:pt x="89930" y="13398"/>
                    <a:pt x="13765" y="39459"/>
                    <a:pt x="13765" y="53224"/>
                  </a:cubicBezTo>
                  <a:lnTo>
                    <a:pt x="13765" y="240240"/>
                  </a:lnTo>
                  <a:cubicBezTo>
                    <a:pt x="13765" y="254005"/>
                    <a:pt x="89930" y="280066"/>
                    <a:pt x="235653" y="280066"/>
                  </a:cubicBezTo>
                  <a:cubicBezTo>
                    <a:pt x="381375" y="280066"/>
                    <a:pt x="457357" y="254005"/>
                    <a:pt x="457357" y="240240"/>
                  </a:cubicBezTo>
                  <a:lnTo>
                    <a:pt x="457357" y="53224"/>
                  </a:lnTo>
                  <a:cubicBezTo>
                    <a:pt x="457357" y="39459"/>
                    <a:pt x="381192" y="13398"/>
                    <a:pt x="235653" y="13398"/>
                  </a:cubicBezTo>
                  <a:close/>
                </a:path>
              </a:pathLst>
            </a:custGeom>
            <a:solidFill>
              <a:srgbClr val="73B959"/>
            </a:solidFill>
            <a:ln w="183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" name="Free-form: Shape 68">
              <a:extLst>
                <a:ext uri="{FF2B5EF4-FFF2-40B4-BE49-F238E27FC236}">
                  <a16:creationId xmlns:a16="http://schemas.microsoft.com/office/drawing/2014/main" id="{DD444985-43FF-E2B8-D0E9-B985014F751A}"/>
                </a:ext>
              </a:extLst>
            </p:cNvPr>
            <p:cNvSpPr/>
            <p:nvPr/>
          </p:nvSpPr>
          <p:spPr>
            <a:xfrm>
              <a:off x="8634631" y="11452082"/>
              <a:ext cx="293648" cy="471120"/>
            </a:xfrm>
            <a:custGeom>
              <a:avLst/>
              <a:gdLst>
                <a:gd name="connsiteX0" fmla="*/ 193808 w 293648"/>
                <a:gd name="connsiteY0" fmla="*/ 471120 h 471120"/>
                <a:gd name="connsiteX1" fmla="*/ 100207 w 293648"/>
                <a:gd name="connsiteY1" fmla="*/ 471120 h 471120"/>
                <a:gd name="connsiteX2" fmla="*/ 94885 w 293648"/>
                <a:gd name="connsiteY2" fmla="*/ 468551 h 471120"/>
                <a:gd name="connsiteX3" fmla="*/ 1468 w 293648"/>
                <a:gd name="connsiteY3" fmla="*/ 351826 h 471120"/>
                <a:gd name="connsiteX4" fmla="*/ 0 w 293648"/>
                <a:gd name="connsiteY4" fmla="*/ 347605 h 471120"/>
                <a:gd name="connsiteX5" fmla="*/ 0 w 293648"/>
                <a:gd name="connsiteY5" fmla="*/ 41478 h 471120"/>
                <a:gd name="connsiteX6" fmla="*/ 146824 w 293648"/>
                <a:gd name="connsiteY6" fmla="*/ 0 h 471120"/>
                <a:gd name="connsiteX7" fmla="*/ 293648 w 293648"/>
                <a:gd name="connsiteY7" fmla="*/ 41478 h 471120"/>
                <a:gd name="connsiteX8" fmla="*/ 293648 w 293648"/>
                <a:gd name="connsiteY8" fmla="*/ 347605 h 471120"/>
                <a:gd name="connsiteX9" fmla="*/ 291996 w 293648"/>
                <a:gd name="connsiteY9" fmla="*/ 351826 h 471120"/>
                <a:gd name="connsiteX10" fmla="*/ 198579 w 293648"/>
                <a:gd name="connsiteY10" fmla="*/ 468551 h 471120"/>
                <a:gd name="connsiteX11" fmla="*/ 193808 w 293648"/>
                <a:gd name="connsiteY11" fmla="*/ 471120 h 471120"/>
                <a:gd name="connsiteX12" fmla="*/ 103511 w 293648"/>
                <a:gd name="connsiteY12" fmla="*/ 457355 h 471120"/>
                <a:gd name="connsiteX13" fmla="*/ 190504 w 293648"/>
                <a:gd name="connsiteY13" fmla="*/ 457355 h 471120"/>
                <a:gd name="connsiteX14" fmla="*/ 280434 w 293648"/>
                <a:gd name="connsiteY14" fmla="*/ 345219 h 471120"/>
                <a:gd name="connsiteX15" fmla="*/ 280434 w 293648"/>
                <a:gd name="connsiteY15" fmla="*/ 41478 h 471120"/>
                <a:gd name="connsiteX16" fmla="*/ 147008 w 293648"/>
                <a:gd name="connsiteY16" fmla="*/ 13398 h 471120"/>
                <a:gd name="connsiteX17" fmla="*/ 13765 w 293648"/>
                <a:gd name="connsiteY17" fmla="*/ 41478 h 471120"/>
                <a:gd name="connsiteX18" fmla="*/ 13765 w 293648"/>
                <a:gd name="connsiteY18" fmla="*/ 345219 h 471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93648" h="471120">
                  <a:moveTo>
                    <a:pt x="193808" y="471120"/>
                  </a:moveTo>
                  <a:lnTo>
                    <a:pt x="100207" y="471120"/>
                  </a:lnTo>
                  <a:cubicBezTo>
                    <a:pt x="98134" y="471122"/>
                    <a:pt x="96174" y="470175"/>
                    <a:pt x="94885" y="468551"/>
                  </a:cubicBezTo>
                  <a:lnTo>
                    <a:pt x="1468" y="351826"/>
                  </a:lnTo>
                  <a:cubicBezTo>
                    <a:pt x="529" y="350618"/>
                    <a:pt x="13" y="349135"/>
                    <a:pt x="0" y="347605"/>
                  </a:cubicBezTo>
                  <a:lnTo>
                    <a:pt x="0" y="41478"/>
                  </a:lnTo>
                  <a:cubicBezTo>
                    <a:pt x="0" y="13031"/>
                    <a:pt x="76165" y="0"/>
                    <a:pt x="146824" y="0"/>
                  </a:cubicBezTo>
                  <a:cubicBezTo>
                    <a:pt x="217483" y="0"/>
                    <a:pt x="293648" y="13031"/>
                    <a:pt x="293648" y="41478"/>
                  </a:cubicBezTo>
                  <a:lnTo>
                    <a:pt x="293648" y="347605"/>
                  </a:lnTo>
                  <a:cubicBezTo>
                    <a:pt x="293665" y="349172"/>
                    <a:pt x="293072" y="350686"/>
                    <a:pt x="291996" y="351826"/>
                  </a:cubicBezTo>
                  <a:lnTo>
                    <a:pt x="198579" y="468551"/>
                  </a:lnTo>
                  <a:cubicBezTo>
                    <a:pt x="197429" y="470050"/>
                    <a:pt x="195693" y="470986"/>
                    <a:pt x="193808" y="471120"/>
                  </a:cubicBezTo>
                  <a:close/>
                  <a:moveTo>
                    <a:pt x="103511" y="457355"/>
                  </a:moveTo>
                  <a:lnTo>
                    <a:pt x="190504" y="457355"/>
                  </a:lnTo>
                  <a:lnTo>
                    <a:pt x="280434" y="345219"/>
                  </a:lnTo>
                  <a:lnTo>
                    <a:pt x="280434" y="41478"/>
                  </a:lnTo>
                  <a:cubicBezTo>
                    <a:pt x="280434" y="31934"/>
                    <a:pt x="233267" y="13398"/>
                    <a:pt x="147008" y="13398"/>
                  </a:cubicBezTo>
                  <a:cubicBezTo>
                    <a:pt x="60748" y="13398"/>
                    <a:pt x="13765" y="32301"/>
                    <a:pt x="13765" y="41478"/>
                  </a:cubicBezTo>
                  <a:lnTo>
                    <a:pt x="13765" y="345219"/>
                  </a:lnTo>
                  <a:close/>
                </a:path>
              </a:pathLst>
            </a:custGeom>
            <a:solidFill>
              <a:srgbClr val="73B959"/>
            </a:solidFill>
            <a:ln w="183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" name="Free-form: Shape 69">
              <a:extLst>
                <a:ext uri="{FF2B5EF4-FFF2-40B4-BE49-F238E27FC236}">
                  <a16:creationId xmlns:a16="http://schemas.microsoft.com/office/drawing/2014/main" id="{076A72C9-6533-2931-D9E5-5718CF210C4A}"/>
                </a:ext>
              </a:extLst>
            </p:cNvPr>
            <p:cNvSpPr/>
            <p:nvPr/>
          </p:nvSpPr>
          <p:spPr>
            <a:xfrm>
              <a:off x="8634632" y="11770506"/>
              <a:ext cx="294015" cy="49369"/>
            </a:xfrm>
            <a:custGeom>
              <a:avLst/>
              <a:gdLst>
                <a:gd name="connsiteX0" fmla="*/ 146824 w 294015"/>
                <a:gd name="connsiteY0" fmla="*/ 49369 h 49369"/>
                <a:gd name="connsiteX1" fmla="*/ 0 w 294015"/>
                <a:gd name="connsiteY1" fmla="*/ 7525 h 49369"/>
                <a:gd name="connsiteX2" fmla="*/ 6974 w 294015"/>
                <a:gd name="connsiteY2" fmla="*/ 551 h 49369"/>
                <a:gd name="connsiteX3" fmla="*/ 13765 w 294015"/>
                <a:gd name="connsiteY3" fmla="*/ 7525 h 49369"/>
                <a:gd name="connsiteX4" fmla="*/ 146824 w 294015"/>
                <a:gd name="connsiteY4" fmla="*/ 35054 h 49369"/>
                <a:gd name="connsiteX5" fmla="*/ 280250 w 294015"/>
                <a:gd name="connsiteY5" fmla="*/ 6974 h 49369"/>
                <a:gd name="connsiteX6" fmla="*/ 286856 w 294015"/>
                <a:gd name="connsiteY6" fmla="*/ 2 h 49369"/>
                <a:gd name="connsiteX7" fmla="*/ 287041 w 294015"/>
                <a:gd name="connsiteY7" fmla="*/ 0 h 49369"/>
                <a:gd name="connsiteX8" fmla="*/ 294015 w 294015"/>
                <a:gd name="connsiteY8" fmla="*/ 6974 h 49369"/>
                <a:gd name="connsiteX9" fmla="*/ 146824 w 294015"/>
                <a:gd name="connsiteY9" fmla="*/ 49369 h 49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4015" h="49369">
                  <a:moveTo>
                    <a:pt x="146824" y="49369"/>
                  </a:moveTo>
                  <a:cubicBezTo>
                    <a:pt x="75981" y="49369"/>
                    <a:pt x="0" y="36339"/>
                    <a:pt x="0" y="7525"/>
                  </a:cubicBezTo>
                  <a:cubicBezTo>
                    <a:pt x="0" y="3672"/>
                    <a:pt x="3122" y="551"/>
                    <a:pt x="6974" y="551"/>
                  </a:cubicBezTo>
                  <a:cubicBezTo>
                    <a:pt x="10754" y="650"/>
                    <a:pt x="13766" y="3744"/>
                    <a:pt x="13765" y="7525"/>
                  </a:cubicBezTo>
                  <a:cubicBezTo>
                    <a:pt x="13765" y="16701"/>
                    <a:pt x="60748" y="35054"/>
                    <a:pt x="146824" y="35054"/>
                  </a:cubicBezTo>
                  <a:cubicBezTo>
                    <a:pt x="232900" y="35054"/>
                    <a:pt x="280250" y="16701"/>
                    <a:pt x="280250" y="6974"/>
                  </a:cubicBezTo>
                  <a:cubicBezTo>
                    <a:pt x="280149" y="3225"/>
                    <a:pt x="283106" y="105"/>
                    <a:pt x="286856" y="2"/>
                  </a:cubicBezTo>
                  <a:cubicBezTo>
                    <a:pt x="286916" y="0"/>
                    <a:pt x="286979" y="0"/>
                    <a:pt x="287041" y="0"/>
                  </a:cubicBezTo>
                  <a:cubicBezTo>
                    <a:pt x="290893" y="0"/>
                    <a:pt x="294015" y="3122"/>
                    <a:pt x="294015" y="6974"/>
                  </a:cubicBezTo>
                  <a:cubicBezTo>
                    <a:pt x="293648" y="36339"/>
                    <a:pt x="217850" y="49369"/>
                    <a:pt x="146824" y="49369"/>
                  </a:cubicBezTo>
                  <a:close/>
                </a:path>
              </a:pathLst>
            </a:custGeom>
            <a:solidFill>
              <a:srgbClr val="73B959"/>
            </a:solidFill>
            <a:ln w="183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" name="Free-form: Shape 70">
              <a:extLst>
                <a:ext uri="{FF2B5EF4-FFF2-40B4-BE49-F238E27FC236}">
                  <a16:creationId xmlns:a16="http://schemas.microsoft.com/office/drawing/2014/main" id="{3A028402-622A-8B20-8B29-55D61B49A1E5}"/>
                </a:ext>
              </a:extLst>
            </p:cNvPr>
            <p:cNvSpPr/>
            <p:nvPr/>
          </p:nvSpPr>
          <p:spPr>
            <a:xfrm>
              <a:off x="8634632" y="11487137"/>
              <a:ext cx="293648" cy="48818"/>
            </a:xfrm>
            <a:custGeom>
              <a:avLst/>
              <a:gdLst>
                <a:gd name="connsiteX0" fmla="*/ 146824 w 293648"/>
                <a:gd name="connsiteY0" fmla="*/ 48819 h 48818"/>
                <a:gd name="connsiteX1" fmla="*/ 0 w 293648"/>
                <a:gd name="connsiteY1" fmla="*/ 6791 h 48818"/>
                <a:gd name="connsiteX2" fmla="*/ 7841 w 293648"/>
                <a:gd name="connsiteY2" fmla="*/ 807 h 48818"/>
                <a:gd name="connsiteX3" fmla="*/ 13765 w 293648"/>
                <a:gd name="connsiteY3" fmla="*/ 6424 h 48818"/>
                <a:gd name="connsiteX4" fmla="*/ 146824 w 293648"/>
                <a:gd name="connsiteY4" fmla="*/ 35054 h 48818"/>
                <a:gd name="connsiteX5" fmla="*/ 280250 w 293648"/>
                <a:gd name="connsiteY5" fmla="*/ 6791 h 48818"/>
                <a:gd name="connsiteX6" fmla="*/ 287041 w 293648"/>
                <a:gd name="connsiteY6" fmla="*/ 0 h 48818"/>
                <a:gd name="connsiteX7" fmla="*/ 293648 w 293648"/>
                <a:gd name="connsiteY7" fmla="*/ 6424 h 48818"/>
                <a:gd name="connsiteX8" fmla="*/ 146824 w 293648"/>
                <a:gd name="connsiteY8" fmla="*/ 48819 h 4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3648" h="48818">
                  <a:moveTo>
                    <a:pt x="146824" y="48819"/>
                  </a:moveTo>
                  <a:cubicBezTo>
                    <a:pt x="75981" y="48819"/>
                    <a:pt x="0" y="35605"/>
                    <a:pt x="0" y="6791"/>
                  </a:cubicBezTo>
                  <a:cubicBezTo>
                    <a:pt x="513" y="2973"/>
                    <a:pt x="4023" y="294"/>
                    <a:pt x="7841" y="807"/>
                  </a:cubicBezTo>
                  <a:cubicBezTo>
                    <a:pt x="10819" y="1207"/>
                    <a:pt x="13206" y="3471"/>
                    <a:pt x="13765" y="6424"/>
                  </a:cubicBezTo>
                  <a:cubicBezTo>
                    <a:pt x="13765" y="16334"/>
                    <a:pt x="60748" y="35054"/>
                    <a:pt x="146824" y="35054"/>
                  </a:cubicBezTo>
                  <a:cubicBezTo>
                    <a:pt x="232900" y="35054"/>
                    <a:pt x="280250" y="16701"/>
                    <a:pt x="280250" y="6791"/>
                  </a:cubicBezTo>
                  <a:cubicBezTo>
                    <a:pt x="280250" y="3040"/>
                    <a:pt x="283291" y="0"/>
                    <a:pt x="287041" y="0"/>
                  </a:cubicBezTo>
                  <a:cubicBezTo>
                    <a:pt x="290546" y="174"/>
                    <a:pt x="293375" y="2925"/>
                    <a:pt x="293648" y="6424"/>
                  </a:cubicBezTo>
                  <a:cubicBezTo>
                    <a:pt x="293648" y="35605"/>
                    <a:pt x="217850" y="48819"/>
                    <a:pt x="146824" y="48819"/>
                  </a:cubicBezTo>
                  <a:close/>
                </a:path>
              </a:pathLst>
            </a:custGeom>
            <a:solidFill>
              <a:srgbClr val="73B959"/>
            </a:solidFill>
            <a:ln w="183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035643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EC5A2-8498-4921-A06D-16CD6C18C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1022350"/>
            <a:ext cx="6965950" cy="35782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BF865B-A41B-43B0-9707-58FF0DBB8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2100" y="2208213"/>
            <a:ext cx="10934700" cy="108981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19ED3F-3D93-455C-A08D-25EF6561A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7488" y="4600575"/>
            <a:ext cx="6965950" cy="8523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45FBF5-66F5-465A-8E30-024C95F7E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7A38-A88F-4371-B80A-5BBFCE020AC8}" type="datetimeFigureOut">
              <a:rPr lang="de-DE" smtClean="0"/>
              <a:t>21.05.2024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346E34-B4DD-4D73-96FC-8431555B5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005488-C4A8-40BC-B0D9-746E06AB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90AD-30F5-4BE1-8AF0-FA0FE68BBB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210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3EEB88-6C84-462F-A083-7F6172E68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1022350"/>
            <a:ext cx="6965950" cy="35782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E74775E-34EF-4DBD-92EB-9A34FD0C66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182100" y="2208213"/>
            <a:ext cx="10934700" cy="108981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4D5199-B6C1-41A1-8F8C-FD46BB0BB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7488" y="4600575"/>
            <a:ext cx="6965950" cy="8523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8DC598-C860-456F-ACCC-43D31A19D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7A38-A88F-4371-B80A-5BBFCE020AC8}" type="datetimeFigureOut">
              <a:rPr lang="de-DE" smtClean="0"/>
              <a:t>21.05.2024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0F7F94-9CAC-4432-ADAF-D31AE7EE5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3387D2-64CD-4E5F-82BC-2270ADFFC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90AD-30F5-4BE1-8AF0-FA0FE68BBB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887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B16F2-EE6E-445C-871A-40BA7E112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D3B3AA9-3FD8-49CC-9647-D515B057D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39C3E4-3CAD-412E-BC33-B4AE98B0E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7A38-A88F-4371-B80A-5BBFCE020AC8}" type="datetimeFigureOut">
              <a:rPr lang="de-DE" smtClean="0"/>
              <a:t>21.05.2024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5B2DFE-2312-47E2-A096-A986D123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F8432B-97F8-4E9D-9A61-F867AA1AB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90AD-30F5-4BE1-8AF0-FA0FE68BBB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55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4C9BFF1-8CFA-4E29-A797-1A993FE707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5457488" y="815975"/>
            <a:ext cx="4657725" cy="12996863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C7335E-D8CE-41BF-98D1-48BC880DB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84313" y="815975"/>
            <a:ext cx="13820775" cy="1299686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B9DC93-30FE-44D1-86EC-8373EFD12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7A38-A88F-4371-B80A-5BBFCE020AC8}" type="datetimeFigureOut">
              <a:rPr lang="de-DE" smtClean="0"/>
              <a:t>21.05.2024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024B31-0405-46F6-93F4-25CB45381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7B8FD1-9D12-43E8-BA59-536E613E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90AD-30F5-4BE1-8AF0-FA0FE68BBB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09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al 20 Technolog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01 Technology Seperation lines (light grey)" hidden="1">
            <a:extLst>
              <a:ext uri="{FF2B5EF4-FFF2-40B4-BE49-F238E27FC236}">
                <a16:creationId xmlns:a16="http://schemas.microsoft.com/office/drawing/2014/main" id="{2061A2E9-A88F-4DA2-963E-7B177D0BB46A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91099132"/>
              </p:ext>
            </p:extLst>
          </p:nvPr>
        </p:nvGraphicFramePr>
        <p:xfrm>
          <a:off x="4489466" y="1728247"/>
          <a:ext cx="12620591" cy="12619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02 Material Seperation lines (green)" hidden="1">
            <a:extLst>
              <a:ext uri="{FF2B5EF4-FFF2-40B4-BE49-F238E27FC236}">
                <a16:creationId xmlns:a16="http://schemas.microsoft.com/office/drawing/2014/main" id="{6B71C0C8-EBE8-42E9-A16F-D201AC2EFF1F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848332068"/>
              </p:ext>
            </p:extLst>
          </p:nvPr>
        </p:nvGraphicFramePr>
        <p:xfrm>
          <a:off x="4489466" y="1728245"/>
          <a:ext cx="12620591" cy="12619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7" name="03 Materials (blue)">
            <a:extLst>
              <a:ext uri="{FF2B5EF4-FFF2-40B4-BE49-F238E27FC236}">
                <a16:creationId xmlns:a16="http://schemas.microsoft.com/office/drawing/2014/main" id="{036DFB3E-69F1-4DA4-9423-764562AC02D5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232550664"/>
              </p:ext>
            </p:extLst>
          </p:nvPr>
        </p:nvGraphicFramePr>
        <p:xfrm>
          <a:off x="6689790" y="3928262"/>
          <a:ext cx="8219943" cy="8219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8" name="04 Direct / Sinter-based (green)">
            <a:extLst>
              <a:ext uri="{FF2B5EF4-FFF2-40B4-BE49-F238E27FC236}">
                <a16:creationId xmlns:a16="http://schemas.microsoft.com/office/drawing/2014/main" id="{6E440A8A-FA4A-4BC6-B602-807C7D7618FD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150310567"/>
              </p:ext>
            </p:extLst>
          </p:nvPr>
        </p:nvGraphicFramePr>
        <p:xfrm>
          <a:off x="7100786" y="4339258"/>
          <a:ext cx="7397949" cy="7397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5" name="05 Material Seperation lines (white)">
            <a:extLst>
              <a:ext uri="{FF2B5EF4-FFF2-40B4-BE49-F238E27FC236}">
                <a16:creationId xmlns:a16="http://schemas.microsoft.com/office/drawing/2014/main" id="{DCEE7C69-E932-427E-9B49-3ECB1058884B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029942950"/>
              </p:ext>
            </p:extLst>
          </p:nvPr>
        </p:nvGraphicFramePr>
        <p:xfrm>
          <a:off x="7100785" y="4339258"/>
          <a:ext cx="7397949" cy="7397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" name="06 Central Circle (white)">
            <a:extLst>
              <a:ext uri="{FF2B5EF4-FFF2-40B4-BE49-F238E27FC236}">
                <a16:creationId xmlns:a16="http://schemas.microsoft.com/office/drawing/2014/main" id="{197F1C0E-56F2-4748-B487-A1991C66720B}"/>
              </a:ext>
            </a:extLst>
          </p:cNvPr>
          <p:cNvSpPr>
            <a:spLocks noChangeAspect="1"/>
          </p:cNvSpPr>
          <p:nvPr userDrawn="1"/>
        </p:nvSpPr>
        <p:spPr>
          <a:xfrm>
            <a:off x="9611760" y="6861458"/>
            <a:ext cx="2376000" cy="23442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07 Hide outer circle (white)">
            <a:extLst>
              <a:ext uri="{FF2B5EF4-FFF2-40B4-BE49-F238E27FC236}">
                <a16:creationId xmlns:a16="http://schemas.microsoft.com/office/drawing/2014/main" id="{7876AC2C-3C22-46AE-958B-660527D33F83}"/>
              </a:ext>
            </a:extLst>
          </p:cNvPr>
          <p:cNvSpPr/>
          <p:nvPr userDrawn="1"/>
        </p:nvSpPr>
        <p:spPr>
          <a:xfrm>
            <a:off x="4623959" y="1857802"/>
            <a:ext cx="12351600" cy="12351600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D7542FF-B4B7-C490-5A8C-9C3C5D715A53}"/>
              </a:ext>
            </a:extLst>
          </p:cNvPr>
          <p:cNvGrpSpPr/>
          <p:nvPr userDrawn="1"/>
        </p:nvGrpSpPr>
        <p:grpSpPr>
          <a:xfrm>
            <a:off x="973817" y="2188692"/>
            <a:ext cx="19666378" cy="11688891"/>
            <a:chOff x="973817" y="2188692"/>
            <a:chExt cx="19666378" cy="11688891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30B7EB3D-BC0D-45D1-8A3D-72C5F5043B4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977619" y="13877581"/>
              <a:ext cx="7945054" cy="2"/>
            </a:xfrm>
            <a:prstGeom prst="line">
              <a:avLst/>
            </a:prstGeom>
            <a:ln w="12700" cap="rnd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5236708C-81BD-4B59-9666-DB6FC12ECAD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84111" y="13012027"/>
              <a:ext cx="6231293" cy="0"/>
            </a:xfrm>
            <a:prstGeom prst="line">
              <a:avLst/>
            </a:prstGeom>
            <a:ln w="12700" cap="rnd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FC562275-DAB8-4B31-94CC-25CB45264CD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3817" y="11628925"/>
              <a:ext cx="4866517" cy="0"/>
            </a:xfrm>
            <a:prstGeom prst="line">
              <a:avLst/>
            </a:prstGeom>
            <a:ln w="12700" cap="rnd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DCD67E69-BDC0-471C-A409-B83B2E0E37A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725" y="9931524"/>
              <a:ext cx="3999463" cy="0"/>
            </a:xfrm>
            <a:prstGeom prst="line">
              <a:avLst/>
            </a:prstGeom>
            <a:ln w="12700" cap="rnd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CC4765CF-741B-4972-A13A-1740F26382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725" y="8017068"/>
              <a:ext cx="6265415" cy="23040"/>
            </a:xfrm>
            <a:prstGeom prst="line">
              <a:avLst/>
            </a:prstGeom>
            <a:ln w="12700" cap="rnd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178559E7-3F40-445D-BAD3-68981E51AFD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4363117" y="8040108"/>
              <a:ext cx="6265798" cy="0"/>
            </a:xfrm>
            <a:prstGeom prst="line">
              <a:avLst/>
            </a:prstGeom>
            <a:ln w="12700" cap="rnd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7B00215D-B991-4D31-AFCA-C5737A1AAF2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725" y="6139720"/>
              <a:ext cx="4002752" cy="0"/>
            </a:xfrm>
            <a:prstGeom prst="line">
              <a:avLst/>
            </a:prstGeom>
            <a:ln w="12700" cap="rnd"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6F6F0235-1388-4AC4-9096-63C4D9BBC42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3817" y="4430745"/>
              <a:ext cx="4866517" cy="0"/>
            </a:xfrm>
            <a:prstGeom prst="line">
              <a:avLst/>
            </a:prstGeom>
            <a:ln w="12700" cap="rnd"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64EA4153-366A-43E2-8C41-7BE4917DBC9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3817" y="3069363"/>
              <a:ext cx="6231293" cy="0"/>
            </a:xfrm>
            <a:prstGeom prst="line">
              <a:avLst/>
            </a:prstGeom>
            <a:ln w="12700" cap="rnd"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4B788183-D766-4D86-A642-574FB48DA6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725" y="2188692"/>
              <a:ext cx="7923616" cy="0"/>
            </a:xfrm>
            <a:prstGeom prst="line">
              <a:avLst/>
            </a:prstGeom>
            <a:ln w="12700" cap="rnd"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23753CAF-4197-4462-82BD-529A46F149D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701184" y="2188692"/>
              <a:ext cx="7923616" cy="0"/>
            </a:xfrm>
            <a:prstGeom prst="line">
              <a:avLst/>
            </a:prstGeom>
            <a:ln w="12700" cap="rnd"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0EA5CFAF-0B7B-411D-A5EE-2E6D0562B0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705299" y="13871841"/>
              <a:ext cx="7923616" cy="0"/>
            </a:xfrm>
            <a:prstGeom prst="line">
              <a:avLst/>
            </a:prstGeom>
            <a:ln w="12700" cap="rnd"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FE8632BD-0CD8-4A2F-BB20-22F0351FA92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4408902" y="3070443"/>
              <a:ext cx="6231293" cy="0"/>
            </a:xfrm>
            <a:prstGeom prst="line">
              <a:avLst/>
            </a:prstGeom>
            <a:ln w="12700" cap="rnd"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03CB1646-B31B-4048-9B95-B52C37C119E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4403594" y="12996217"/>
              <a:ext cx="6227861" cy="0"/>
            </a:xfrm>
            <a:prstGeom prst="line">
              <a:avLst/>
            </a:prstGeom>
            <a:ln w="12700" cap="rnd"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FD25C725-466C-4BCD-8CCA-2124019093F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710523" y="4428609"/>
              <a:ext cx="4866517" cy="0"/>
            </a:xfrm>
            <a:prstGeom prst="line">
              <a:avLst/>
            </a:prstGeom>
            <a:ln w="12700" cap="rnd"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759D12B6-46F7-4308-97F9-BDB0A93DBAF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771285" y="11643887"/>
              <a:ext cx="4866517" cy="0"/>
            </a:xfrm>
            <a:prstGeom prst="line">
              <a:avLst/>
            </a:prstGeom>
            <a:ln w="12700" cap="rnd"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CB5BD69E-3A2A-4454-B47A-1BF0F551A9A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622048" y="6139720"/>
              <a:ext cx="4002752" cy="0"/>
            </a:xfrm>
            <a:prstGeom prst="line">
              <a:avLst/>
            </a:prstGeom>
            <a:ln w="12700" cap="rnd"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7FBFB2F1-2AB6-4882-829F-5EA791AA5BA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6662992" y="9909298"/>
              <a:ext cx="3961808" cy="22225"/>
            </a:xfrm>
            <a:prstGeom prst="line">
              <a:avLst/>
            </a:prstGeom>
            <a:ln w="12700" cap="rnd"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feld 49">
            <a:extLst>
              <a:ext uri="{FF2B5EF4-FFF2-40B4-BE49-F238E27FC236}">
                <a16:creationId xmlns:a16="http://schemas.microsoft.com/office/drawing/2014/main" id="{C732F577-27AB-4435-A83E-4BA228B3C63F}"/>
              </a:ext>
            </a:extLst>
          </p:cNvPr>
          <p:cNvSpPr txBox="1"/>
          <p:nvPr userDrawn="1"/>
        </p:nvSpPr>
        <p:spPr>
          <a:xfrm>
            <a:off x="9205117" y="8228589"/>
            <a:ext cx="3199480" cy="47625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20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j-cs"/>
              </a:rPr>
              <a:t>WWW</a:t>
            </a: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+mj-cs"/>
              </a:rPr>
              <a:t>.AMPOWER.EU</a:t>
            </a:r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B1ED4717-7054-473D-B0A1-8F92C5DF31B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37762" y="7479057"/>
            <a:ext cx="1524000" cy="742950"/>
          </a:xfrm>
          <a:prstGeom prst="rect">
            <a:avLst/>
          </a:prstGeom>
        </p:spPr>
      </p:pic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0C64ED88-BAAA-4A0C-98FA-1C9798CA604E}"/>
              </a:ext>
            </a:extLst>
          </p:cNvPr>
          <p:cNvCxnSpPr>
            <a:cxnSpLocks/>
          </p:cNvCxnSpPr>
          <p:nvPr userDrawn="1"/>
        </p:nvCxnSpPr>
        <p:spPr>
          <a:xfrm>
            <a:off x="8879681" y="2190257"/>
            <a:ext cx="807818" cy="2451516"/>
          </a:xfrm>
          <a:prstGeom prst="line">
            <a:avLst/>
          </a:prstGeom>
          <a:ln w="12700" cap="rnd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69E0D450-E875-4FB1-8D3F-0200B35DE503}"/>
              </a:ext>
            </a:extLst>
          </p:cNvPr>
          <p:cNvCxnSpPr>
            <a:cxnSpLocks/>
          </p:cNvCxnSpPr>
          <p:nvPr userDrawn="1"/>
        </p:nvCxnSpPr>
        <p:spPr>
          <a:xfrm>
            <a:off x="7194442" y="3069363"/>
            <a:ext cx="1501539" cy="2082859"/>
          </a:xfrm>
          <a:prstGeom prst="line">
            <a:avLst/>
          </a:prstGeom>
          <a:ln w="12700" cap="rnd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565CD5C6-03C4-4AF0-A626-3E7E3FFCD3E9}"/>
              </a:ext>
            </a:extLst>
          </p:cNvPr>
          <p:cNvCxnSpPr>
            <a:cxnSpLocks/>
          </p:cNvCxnSpPr>
          <p:nvPr userDrawn="1"/>
        </p:nvCxnSpPr>
        <p:spPr>
          <a:xfrm>
            <a:off x="5828236" y="4429297"/>
            <a:ext cx="2081875" cy="1512467"/>
          </a:xfrm>
          <a:prstGeom prst="line">
            <a:avLst/>
          </a:prstGeom>
          <a:ln w="12700" cap="rnd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48E62525-9D8D-4159-999E-989A14450F61}"/>
              </a:ext>
            </a:extLst>
          </p:cNvPr>
          <p:cNvCxnSpPr>
            <a:cxnSpLocks/>
          </p:cNvCxnSpPr>
          <p:nvPr userDrawn="1"/>
        </p:nvCxnSpPr>
        <p:spPr>
          <a:xfrm flipH="1">
            <a:off x="12885821" y="3069363"/>
            <a:ext cx="1517773" cy="2082859"/>
          </a:xfrm>
          <a:prstGeom prst="line">
            <a:avLst/>
          </a:prstGeom>
          <a:ln w="12700" cap="rnd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38225171-F251-4750-BAB7-6D222B7A2B7D}"/>
              </a:ext>
            </a:extLst>
          </p:cNvPr>
          <p:cNvCxnSpPr>
            <a:cxnSpLocks/>
          </p:cNvCxnSpPr>
          <p:nvPr userDrawn="1"/>
        </p:nvCxnSpPr>
        <p:spPr>
          <a:xfrm>
            <a:off x="4974188" y="6139720"/>
            <a:ext cx="2435912" cy="777761"/>
          </a:xfrm>
          <a:prstGeom prst="line">
            <a:avLst/>
          </a:prstGeom>
          <a:ln w="12700" cap="rnd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B9AB9D06-79B8-4398-9C7E-ACE62DA8AF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1912027" y="2202243"/>
            <a:ext cx="780489" cy="2439530"/>
          </a:xfrm>
          <a:prstGeom prst="line">
            <a:avLst/>
          </a:prstGeom>
          <a:ln w="12700" cap="rnd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2BF2115A-CF93-4FE7-94B0-E725ADFD8F0E}"/>
              </a:ext>
            </a:extLst>
          </p:cNvPr>
          <p:cNvCxnSpPr>
            <a:cxnSpLocks/>
          </p:cNvCxnSpPr>
          <p:nvPr userDrawn="1"/>
        </p:nvCxnSpPr>
        <p:spPr>
          <a:xfrm flipH="1">
            <a:off x="13689415" y="4428609"/>
            <a:ext cx="2017967" cy="1513155"/>
          </a:xfrm>
          <a:prstGeom prst="line">
            <a:avLst/>
          </a:prstGeom>
          <a:ln w="12700" cap="rnd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1DBFC357-AB81-4EC3-9317-5BEC953FE774}"/>
              </a:ext>
            </a:extLst>
          </p:cNvPr>
          <p:cNvCxnSpPr>
            <a:cxnSpLocks/>
          </p:cNvCxnSpPr>
          <p:nvPr userDrawn="1"/>
        </p:nvCxnSpPr>
        <p:spPr>
          <a:xfrm flipH="1">
            <a:off x="14189426" y="6139718"/>
            <a:ext cx="2432618" cy="816593"/>
          </a:xfrm>
          <a:prstGeom prst="line">
            <a:avLst/>
          </a:prstGeom>
          <a:ln w="12700" cap="rnd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05A262E6-42C3-44BC-B80A-C18CB8F723C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4189426" y="9138938"/>
            <a:ext cx="2473566" cy="792585"/>
          </a:xfrm>
          <a:prstGeom prst="line">
            <a:avLst/>
          </a:prstGeom>
          <a:ln w="12700" cap="rnd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2885E727-6F0C-40BF-8CCA-A1642318E13F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3689415" y="10167653"/>
            <a:ext cx="2068864" cy="1468554"/>
          </a:xfrm>
          <a:prstGeom prst="line">
            <a:avLst/>
          </a:prstGeom>
          <a:ln w="12700" cap="rnd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F3CC9B36-717E-4C27-ACDC-A24230F765D5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2885821" y="10934393"/>
            <a:ext cx="1525022" cy="2059979"/>
          </a:xfrm>
          <a:prstGeom prst="line">
            <a:avLst/>
          </a:prstGeom>
          <a:ln w="12700" cap="rnd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E93F3C7F-3CC6-48A8-AEDD-B268014649A3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1912027" y="11442032"/>
            <a:ext cx="796769" cy="2429809"/>
          </a:xfrm>
          <a:prstGeom prst="line">
            <a:avLst/>
          </a:prstGeom>
          <a:ln w="12700" cap="rnd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FD0ADF31-99D0-4F95-9223-7B53511BD581}"/>
              </a:ext>
            </a:extLst>
          </p:cNvPr>
          <p:cNvCxnSpPr>
            <a:cxnSpLocks/>
          </p:cNvCxnSpPr>
          <p:nvPr userDrawn="1"/>
        </p:nvCxnSpPr>
        <p:spPr>
          <a:xfrm flipH="1">
            <a:off x="4974188" y="9138938"/>
            <a:ext cx="2432624" cy="792585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D72D29DA-7C98-4352-81A6-6A4F6DC8FD8E}"/>
              </a:ext>
            </a:extLst>
          </p:cNvPr>
          <p:cNvCxnSpPr>
            <a:cxnSpLocks/>
          </p:cNvCxnSpPr>
          <p:nvPr userDrawn="1"/>
        </p:nvCxnSpPr>
        <p:spPr>
          <a:xfrm flipH="1">
            <a:off x="5839652" y="10147394"/>
            <a:ext cx="2072645" cy="1480074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F84F57F2-B652-4362-86E0-915DCCC5C2B2}"/>
              </a:ext>
            </a:extLst>
          </p:cNvPr>
          <p:cNvCxnSpPr>
            <a:cxnSpLocks/>
          </p:cNvCxnSpPr>
          <p:nvPr userDrawn="1"/>
        </p:nvCxnSpPr>
        <p:spPr>
          <a:xfrm flipH="1">
            <a:off x="7199164" y="10934393"/>
            <a:ext cx="1496817" cy="2077634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D761EFFD-A250-4624-BC91-173E12F284EE}"/>
              </a:ext>
            </a:extLst>
          </p:cNvPr>
          <p:cNvCxnSpPr>
            <a:cxnSpLocks/>
          </p:cNvCxnSpPr>
          <p:nvPr userDrawn="1"/>
        </p:nvCxnSpPr>
        <p:spPr>
          <a:xfrm flipH="1">
            <a:off x="8922673" y="11442032"/>
            <a:ext cx="759051" cy="2435549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>
            <a:extLst>
              <a:ext uri="{FF2B5EF4-FFF2-40B4-BE49-F238E27FC236}">
                <a16:creationId xmlns:a16="http://schemas.microsoft.com/office/drawing/2014/main" id="{0021D693-47C7-4F44-B896-CD6E5104B9B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581932" y="6923345"/>
            <a:ext cx="540800" cy="936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15D937D-2E73-4834-B556-928E47345139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624742" y="8193669"/>
            <a:ext cx="477178" cy="9360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1338682-61CA-4F32-8343-503B30446D16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890381" y="9500027"/>
            <a:ext cx="477178" cy="9360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33AD6194-A30C-47EA-956E-DB345D27387D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328316" y="3751337"/>
            <a:ext cx="720000" cy="87568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84AF143E-E24A-4C85-8EA1-A5BB634EC988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064838" y="3401960"/>
            <a:ext cx="720000" cy="87568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4C325EB4-7875-4276-B53C-1AA5954311A6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331938" y="6861458"/>
            <a:ext cx="720000" cy="992440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89D3B047-823D-4BBA-A8E8-A57D016A0625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442131" y="4567530"/>
            <a:ext cx="720000" cy="85090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788AABD1-7BF5-412E-AF6C-D4B40B72192A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450389" y="8198509"/>
            <a:ext cx="496652" cy="936000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E2BED248-A24F-4340-8702-8F598598E257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474064" y="10574885"/>
            <a:ext cx="526746" cy="850900"/>
          </a:xfrm>
          <a:prstGeom prst="rect">
            <a:avLst/>
          </a:prstGeom>
        </p:spPr>
      </p:pic>
      <p:pic>
        <p:nvPicPr>
          <p:cNvPr id="55" name="Grafik 54">
            <a:extLst>
              <a:ext uri="{FF2B5EF4-FFF2-40B4-BE49-F238E27FC236}">
                <a16:creationId xmlns:a16="http://schemas.microsoft.com/office/drawing/2014/main" id="{CAE13BA4-94E0-46E8-963D-D61D5FC78DF0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559236" y="3932621"/>
            <a:ext cx="720000" cy="755120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9E4DE22A-284F-49EB-833F-AB6FFE363A4E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865138" y="3506395"/>
            <a:ext cx="720000" cy="778380"/>
          </a:xfrm>
          <a:prstGeom prst="rect">
            <a:avLst/>
          </a:prstGeom>
        </p:spPr>
      </p:pic>
      <p:pic>
        <p:nvPicPr>
          <p:cNvPr id="60" name="Grafik 59">
            <a:extLst>
              <a:ext uri="{FF2B5EF4-FFF2-40B4-BE49-F238E27FC236}">
                <a16:creationId xmlns:a16="http://schemas.microsoft.com/office/drawing/2014/main" id="{16E75C80-0017-4B0E-848C-CDD6CFEEE5DC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6693079" y="5689294"/>
            <a:ext cx="720000" cy="836760"/>
          </a:xfrm>
          <a:prstGeom prst="rect">
            <a:avLst/>
          </a:prstGeom>
        </p:spPr>
      </p:pic>
      <p:pic>
        <p:nvPicPr>
          <p:cNvPr id="65" name="Grafik 64">
            <a:extLst>
              <a:ext uri="{FF2B5EF4-FFF2-40B4-BE49-F238E27FC236}">
                <a16:creationId xmlns:a16="http://schemas.microsoft.com/office/drawing/2014/main" id="{321F496C-AC49-41C2-BC02-A92659A197D2}"/>
              </a:ext>
            </a:extLst>
          </p:cNvPr>
          <p:cNvPicPr>
            <a:picLocks noChangeAspect="1"/>
          </p:cNvPicPr>
          <p:nvPr userDrawn="1"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8678222" y="11238585"/>
            <a:ext cx="603200" cy="936000"/>
          </a:xfrm>
          <a:prstGeom prst="rect">
            <a:avLst/>
          </a:prstGeom>
        </p:spPr>
      </p:pic>
      <p:pic>
        <p:nvPicPr>
          <p:cNvPr id="67" name="Grafik 66">
            <a:extLst>
              <a:ext uri="{FF2B5EF4-FFF2-40B4-BE49-F238E27FC236}">
                <a16:creationId xmlns:a16="http://schemas.microsoft.com/office/drawing/2014/main" id="{2BBC96FB-2079-462F-8C7F-768A83BC44D7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9709031" y="11686989"/>
            <a:ext cx="834247" cy="913709"/>
          </a:xfrm>
          <a:prstGeom prst="rect">
            <a:avLst/>
          </a:prstGeom>
        </p:spPr>
      </p:pic>
      <p:pic>
        <p:nvPicPr>
          <p:cNvPr id="71" name="Grafik 70">
            <a:extLst>
              <a:ext uri="{FF2B5EF4-FFF2-40B4-BE49-F238E27FC236}">
                <a16:creationId xmlns:a16="http://schemas.microsoft.com/office/drawing/2014/main" id="{5B115D60-916F-4DC6-B698-C77C383C4736}"/>
              </a:ext>
            </a:extLst>
          </p:cNvPr>
          <p:cNvPicPr>
            <a:picLocks noChangeAspect="1"/>
          </p:cNvPicPr>
          <p:nvPr userDrawn="1"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1269105" y="11712438"/>
            <a:ext cx="540800" cy="936000"/>
          </a:xfrm>
          <a:prstGeom prst="rect">
            <a:avLst/>
          </a:prstGeom>
        </p:spPr>
      </p:pic>
      <p:pic>
        <p:nvPicPr>
          <p:cNvPr id="75" name="Grafik 74">
            <a:extLst>
              <a:ext uri="{FF2B5EF4-FFF2-40B4-BE49-F238E27FC236}">
                <a16:creationId xmlns:a16="http://schemas.microsoft.com/office/drawing/2014/main" id="{1FE91537-9B0B-4521-BE9A-39498416C0AD}"/>
              </a:ext>
            </a:extLst>
          </p:cNvPr>
          <p:cNvPicPr>
            <a:picLocks noChangeAspect="1"/>
          </p:cNvPicPr>
          <p:nvPr userDrawn="1"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3326274" y="4579341"/>
            <a:ext cx="720000" cy="778380"/>
          </a:xfrm>
          <a:prstGeom prst="rect">
            <a:avLst/>
          </a:prstGeom>
        </p:spPr>
      </p:pic>
      <p:pic>
        <p:nvPicPr>
          <p:cNvPr id="78" name="Grafik 77">
            <a:extLst>
              <a:ext uri="{FF2B5EF4-FFF2-40B4-BE49-F238E27FC236}">
                <a16:creationId xmlns:a16="http://schemas.microsoft.com/office/drawing/2014/main" id="{0654E537-07E3-40D0-AB1B-15DB5BDA567D}"/>
              </a:ext>
            </a:extLst>
          </p:cNvPr>
          <p:cNvPicPr>
            <a:picLocks noChangeAspect="1"/>
          </p:cNvPicPr>
          <p:nvPr userDrawn="1"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4273994" y="5688648"/>
            <a:ext cx="412464" cy="936000"/>
          </a:xfrm>
          <a:prstGeom prst="rect">
            <a:avLst/>
          </a:prstGeom>
        </p:spPr>
      </p:pic>
      <p:pic>
        <p:nvPicPr>
          <p:cNvPr id="86" name="Grafik 85">
            <a:extLst>
              <a:ext uri="{FF2B5EF4-FFF2-40B4-BE49-F238E27FC236}">
                <a16:creationId xmlns:a16="http://schemas.microsoft.com/office/drawing/2014/main" id="{607EB80E-4081-48CE-9727-E1ED8D3CA462}"/>
              </a:ext>
            </a:extLst>
          </p:cNvPr>
          <p:cNvPicPr>
            <a:picLocks noChangeAspect="1"/>
          </p:cNvPicPr>
          <p:nvPr userDrawn="1"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3470821" y="10497120"/>
            <a:ext cx="477178" cy="936000"/>
          </a:xfrm>
          <a:prstGeom prst="rect">
            <a:avLst/>
          </a:prstGeom>
        </p:spPr>
      </p:pic>
      <p:pic>
        <p:nvPicPr>
          <p:cNvPr id="92" name="Grafik 91">
            <a:extLst>
              <a:ext uri="{FF2B5EF4-FFF2-40B4-BE49-F238E27FC236}">
                <a16:creationId xmlns:a16="http://schemas.microsoft.com/office/drawing/2014/main" id="{136F9F0D-DC8B-41BE-8B00-77AAEEFAF5D5}"/>
              </a:ext>
            </a:extLst>
          </p:cNvPr>
          <p:cNvPicPr>
            <a:picLocks noChangeAspect="1"/>
          </p:cNvPicPr>
          <p:nvPr userDrawn="1"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2481648" y="11275789"/>
            <a:ext cx="585000" cy="936000"/>
          </a:xfrm>
          <a:prstGeom prst="rect">
            <a:avLst/>
          </a:prstGeom>
        </p:spPr>
      </p:pic>
      <p:pic>
        <p:nvPicPr>
          <p:cNvPr id="122" name="Grafik 121">
            <a:extLst>
              <a:ext uri="{FF2B5EF4-FFF2-40B4-BE49-F238E27FC236}">
                <a16:creationId xmlns:a16="http://schemas.microsoft.com/office/drawing/2014/main" id="{20BCB19B-F75D-4201-8C68-564E6D9476B8}"/>
              </a:ext>
            </a:extLst>
          </p:cNvPr>
          <p:cNvPicPr>
            <a:picLocks noChangeAspect="1"/>
          </p:cNvPicPr>
          <p:nvPr userDrawn="1"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4221438" y="9505734"/>
            <a:ext cx="530089" cy="848141"/>
          </a:xfrm>
          <a:prstGeom prst="rect">
            <a:avLst/>
          </a:prstGeom>
        </p:spPr>
      </p:pic>
      <p:graphicFrame>
        <p:nvGraphicFramePr>
          <p:cNvPr id="18" name="08 Technology Names (Text)">
            <a:extLst>
              <a:ext uri="{FF2B5EF4-FFF2-40B4-BE49-F238E27FC236}">
                <a16:creationId xmlns:a16="http://schemas.microsoft.com/office/drawing/2014/main" id="{EE5DDBA9-F1C9-48AF-BFEA-01AC073BBEA5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200582857"/>
              </p:ext>
            </p:extLst>
          </p:nvPr>
        </p:nvGraphicFramePr>
        <p:xfrm>
          <a:off x="3712968" y="951787"/>
          <a:ext cx="14173582" cy="14172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0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21490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35B40-2C1C-4C02-AA18-8F922C62C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0338" y="2509838"/>
            <a:ext cx="16198850" cy="53387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F114EE8-7B31-4E7B-8802-AE7793F76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0338" y="8054975"/>
            <a:ext cx="16198850" cy="37020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1EC572-3682-48BF-9D59-3E72CCD7C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7A38-A88F-4371-B80A-5BBFCE020AC8}" type="datetimeFigureOut">
              <a:rPr lang="de-DE" smtClean="0"/>
              <a:t>21.05.2024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AB5ECA-879E-4BEC-B7BA-26515D890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61E82-BA9F-4F49-9957-A40401354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90AD-30F5-4BE1-8AF0-FA0FE68BBB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5786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830" userDrawn="1">
          <p15:clr>
            <a:srgbClr val="FBAE40"/>
          </p15:clr>
        </p15:guide>
        <p15:guide id="2" pos="680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F7C32-1FC9-4F80-922D-1D84015F5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1F5859-F13C-432C-A9F7-4865B11FD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1EFAB5-7CFF-47F2-BAB9-7C5AA27CF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7A38-A88F-4371-B80A-5BBFCE020AC8}" type="datetimeFigureOut">
              <a:rPr lang="de-DE" smtClean="0"/>
              <a:t>21.05.2024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18C2EC-C0FF-4EBF-A037-B41CD824C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4B51C7-7BEC-4E36-8ECC-37FFDBAE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90AD-30F5-4BE1-8AF0-FA0FE68BBB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984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179480-13C8-4D38-B77B-7C722171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0" y="3822700"/>
            <a:ext cx="18630900" cy="63801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E46CEC-9884-4F9C-9A42-7DB1622D8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3200" y="10263188"/>
            <a:ext cx="18630900" cy="33543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8CAC2C-7822-445D-AB1B-0FE1C7648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7A38-A88F-4371-B80A-5BBFCE020AC8}" type="datetimeFigureOut">
              <a:rPr lang="de-DE" smtClean="0"/>
              <a:t>21.05.2024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420CEA-4D5B-44E9-B719-6AF79628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234E44-E96A-4DDF-A9C3-4304BB5A3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90AD-30F5-4BE1-8AF0-FA0FE68BBB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783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AA2006-F3C0-4539-836C-7164D9EBD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8005A1-AF86-4EC1-A1A8-77E804ABE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3" y="4083050"/>
            <a:ext cx="9239250" cy="97297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0DD88B-AB20-4E05-819A-3197E036D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75963" y="4083050"/>
            <a:ext cx="9239250" cy="97297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223F74-5F5B-479B-B428-57C742F36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7A38-A88F-4371-B80A-5BBFCE020AC8}" type="datetimeFigureOut">
              <a:rPr lang="de-DE" smtClean="0"/>
              <a:t>21.05.2024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4DEB26-8192-4969-A1F7-C7F591CF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840A37-AF27-4341-835D-A1BD039D0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90AD-30F5-4BE1-8AF0-FA0FE68BBB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96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E82C94-B5F9-4099-BAF1-9A93AF97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815975"/>
            <a:ext cx="18629312" cy="29638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4668FC-8FD3-4AAC-BE34-31D9E5E0A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7488" y="3759200"/>
            <a:ext cx="9137650" cy="18430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8BF94C-82B0-420A-AC34-109BD2722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7488" y="5602288"/>
            <a:ext cx="9137650" cy="8239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D97D081-7249-49A6-B890-50B41FB30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934700" y="3759200"/>
            <a:ext cx="9182100" cy="18430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1BAE512-89E0-4A8D-9208-AC569FC7F0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934700" y="5602288"/>
            <a:ext cx="9182100" cy="8239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A082129-8E66-4640-A03C-B5BBA40E8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7A38-A88F-4371-B80A-5BBFCE020AC8}" type="datetimeFigureOut">
              <a:rPr lang="de-DE" smtClean="0"/>
              <a:t>21.05.2024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C18690-B562-48F2-A3B8-F7A48F9F8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E2702F4-5D5B-4BF2-9649-D00BDA37C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90AD-30F5-4BE1-8AF0-FA0FE68BBB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066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0670BB-5789-48BE-9BF3-33E442658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0376B7-C543-449E-B8CC-196762C74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7A38-A88F-4371-B80A-5BBFCE020AC8}" type="datetimeFigureOut">
              <a:rPr lang="de-DE" smtClean="0"/>
              <a:t>21.05.2024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5DEB7BB-486B-484F-94F6-A86D29B49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BD336F-7825-4D48-AD15-BBE4A1CE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90AD-30F5-4BE1-8AF0-FA0FE68BBB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083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E0187D9-72D5-4256-9E74-6394A5F7E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7A38-A88F-4371-B80A-5BBFCE020AC8}" type="datetimeFigureOut">
              <a:rPr lang="de-DE" smtClean="0"/>
              <a:t>21.05.2024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3070CE9-F6E4-40E9-A20F-DC7731271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7D95CB1-E35D-4CC6-A448-FB938620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90AD-30F5-4BE1-8AF0-FA0FE68BBB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096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fik 301">
            <a:extLst>
              <a:ext uri="{FF2B5EF4-FFF2-40B4-BE49-F238E27FC236}">
                <a16:creationId xmlns:a16="http://schemas.microsoft.com/office/drawing/2014/main" id="{6C18E4E2-6D92-4020-963B-E201F22C981F}"/>
              </a:ext>
            </a:extLst>
          </p:cNvPr>
          <p:cNvGrpSpPr/>
          <p:nvPr userDrawn="1"/>
        </p:nvGrpSpPr>
        <p:grpSpPr>
          <a:xfrm>
            <a:off x="18959523" y="14529970"/>
            <a:ext cx="2170419" cy="196961"/>
            <a:chOff x="18198429" y="14291830"/>
            <a:chExt cx="2170419" cy="196961"/>
          </a:xfrm>
          <a:solidFill>
            <a:srgbClr val="063D64"/>
          </a:solidFill>
        </p:grpSpPr>
        <p:sp>
          <p:nvSpPr>
            <p:cNvPr id="3" name="Freihandform: Form 2">
              <a:extLst>
                <a:ext uri="{FF2B5EF4-FFF2-40B4-BE49-F238E27FC236}">
                  <a16:creationId xmlns:a16="http://schemas.microsoft.com/office/drawing/2014/main" id="{87AF6546-4A22-4E46-9C53-3BB6088B5BAA}"/>
                </a:ext>
              </a:extLst>
            </p:cNvPr>
            <p:cNvSpPr/>
            <p:nvPr/>
          </p:nvSpPr>
          <p:spPr>
            <a:xfrm flipV="1">
              <a:off x="18198429" y="14294443"/>
              <a:ext cx="142494" cy="190703"/>
            </a:xfrm>
            <a:custGeom>
              <a:avLst/>
              <a:gdLst>
                <a:gd name="connsiteX0" fmla="*/ 33258 w 142494"/>
                <a:gd name="connsiteY0" fmla="*/ 70744 h 190703"/>
                <a:gd name="connsiteX1" fmla="*/ 33258 w 142494"/>
                <a:gd name="connsiteY1" fmla="*/ 18 h 190703"/>
                <a:gd name="connsiteX2" fmla="*/ 123 w 142494"/>
                <a:gd name="connsiteY2" fmla="*/ 18 h 190703"/>
                <a:gd name="connsiteX3" fmla="*/ 123 w 142494"/>
                <a:gd name="connsiteY3" fmla="*/ 190721 h 190703"/>
                <a:gd name="connsiteX4" fmla="*/ 73085 w 142494"/>
                <a:gd name="connsiteY4" fmla="*/ 190721 h 190703"/>
                <a:gd name="connsiteX5" fmla="*/ 123847 w 142494"/>
                <a:gd name="connsiteY5" fmla="*/ 174084 h 190703"/>
                <a:gd name="connsiteX6" fmla="*/ 142618 w 142494"/>
                <a:gd name="connsiteY6" fmla="*/ 130028 h 190703"/>
                <a:gd name="connsiteX7" fmla="*/ 124215 w 142494"/>
                <a:gd name="connsiteY7" fmla="*/ 86353 h 190703"/>
                <a:gd name="connsiteX8" fmla="*/ 72679 w 142494"/>
                <a:gd name="connsiteY8" fmla="*/ 70744 h 190703"/>
                <a:gd name="connsiteX9" fmla="*/ 33258 w 142494"/>
                <a:gd name="connsiteY9" fmla="*/ 97465 h 190703"/>
                <a:gd name="connsiteX10" fmla="*/ 73085 w 142494"/>
                <a:gd name="connsiteY10" fmla="*/ 97465 h 190703"/>
                <a:gd name="connsiteX11" fmla="*/ 100060 w 142494"/>
                <a:gd name="connsiteY11" fmla="*/ 105784 h 190703"/>
                <a:gd name="connsiteX12" fmla="*/ 109344 w 142494"/>
                <a:gd name="connsiteY12" fmla="*/ 129812 h 190703"/>
                <a:gd name="connsiteX13" fmla="*/ 99920 w 142494"/>
                <a:gd name="connsiteY13" fmla="*/ 154514 h 190703"/>
                <a:gd name="connsiteX14" fmla="*/ 73999 w 142494"/>
                <a:gd name="connsiteY14" fmla="*/ 164000 h 190703"/>
                <a:gd name="connsiteX15" fmla="*/ 33258 w 142494"/>
                <a:gd name="connsiteY15" fmla="*/ 164000 h 19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2494" h="190703">
                  <a:moveTo>
                    <a:pt x="33258" y="70744"/>
                  </a:moveTo>
                  <a:lnTo>
                    <a:pt x="33258" y="18"/>
                  </a:lnTo>
                  <a:lnTo>
                    <a:pt x="123" y="18"/>
                  </a:lnTo>
                  <a:lnTo>
                    <a:pt x="123" y="190721"/>
                  </a:lnTo>
                  <a:lnTo>
                    <a:pt x="73085" y="190721"/>
                  </a:lnTo>
                  <a:cubicBezTo>
                    <a:pt x="94383" y="190721"/>
                    <a:pt x="111312" y="185171"/>
                    <a:pt x="123847" y="174084"/>
                  </a:cubicBezTo>
                  <a:cubicBezTo>
                    <a:pt x="136356" y="162984"/>
                    <a:pt x="142618" y="148278"/>
                    <a:pt x="142618" y="130028"/>
                  </a:cubicBezTo>
                  <a:cubicBezTo>
                    <a:pt x="142618" y="111308"/>
                    <a:pt x="136496" y="96754"/>
                    <a:pt x="124215" y="86353"/>
                  </a:cubicBezTo>
                  <a:cubicBezTo>
                    <a:pt x="111947" y="75951"/>
                    <a:pt x="94777" y="70744"/>
                    <a:pt x="72679" y="70744"/>
                  </a:cubicBezTo>
                  <a:close/>
                  <a:moveTo>
                    <a:pt x="33258" y="97465"/>
                  </a:moveTo>
                  <a:lnTo>
                    <a:pt x="73085" y="97465"/>
                  </a:lnTo>
                  <a:cubicBezTo>
                    <a:pt x="84858" y="97465"/>
                    <a:pt x="93850" y="100234"/>
                    <a:pt x="100060" y="105784"/>
                  </a:cubicBezTo>
                  <a:cubicBezTo>
                    <a:pt x="106270" y="111333"/>
                    <a:pt x="109344" y="119347"/>
                    <a:pt x="109344" y="129812"/>
                  </a:cubicBezTo>
                  <a:cubicBezTo>
                    <a:pt x="109344" y="140124"/>
                    <a:pt x="106207" y="148354"/>
                    <a:pt x="99920" y="154514"/>
                  </a:cubicBezTo>
                  <a:cubicBezTo>
                    <a:pt x="93634" y="160673"/>
                    <a:pt x="84998" y="163835"/>
                    <a:pt x="73999" y="164000"/>
                  </a:cubicBezTo>
                  <a:lnTo>
                    <a:pt x="33258" y="164000"/>
                  </a:lnTo>
                  <a:close/>
                </a:path>
              </a:pathLst>
            </a:custGeom>
            <a:solidFill>
              <a:srgbClr val="063D6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ihandform: Form 3">
              <a:extLst>
                <a:ext uri="{FF2B5EF4-FFF2-40B4-BE49-F238E27FC236}">
                  <a16:creationId xmlns:a16="http://schemas.microsoft.com/office/drawing/2014/main" id="{03A36C74-3636-4B81-A496-0E5A55E1DDB1}"/>
                </a:ext>
              </a:extLst>
            </p:cNvPr>
            <p:cNvSpPr/>
            <p:nvPr/>
          </p:nvSpPr>
          <p:spPr>
            <a:xfrm flipV="1">
              <a:off x="18370260" y="14291830"/>
              <a:ext cx="158229" cy="195948"/>
            </a:xfrm>
            <a:custGeom>
              <a:avLst/>
              <a:gdLst>
                <a:gd name="connsiteX0" fmla="*/ 158381 w 158229"/>
                <a:gd name="connsiteY0" fmla="*/ 93022 h 195948"/>
                <a:gd name="connsiteX1" fmla="*/ 148678 w 158229"/>
                <a:gd name="connsiteY1" fmla="*/ 43847 h 195948"/>
                <a:gd name="connsiteX2" fmla="*/ 120979 w 158229"/>
                <a:gd name="connsiteY2" fmla="*/ 11360 h 195948"/>
                <a:gd name="connsiteX3" fmla="*/ 79527 w 158229"/>
                <a:gd name="connsiteY3" fmla="*/ 19 h 195948"/>
                <a:gd name="connsiteX4" fmla="*/ 38201 w 158229"/>
                <a:gd name="connsiteY4" fmla="*/ 11360 h 195948"/>
                <a:gd name="connsiteX5" fmla="*/ 10172 w 158229"/>
                <a:gd name="connsiteY5" fmla="*/ 43644 h 195948"/>
                <a:gd name="connsiteX6" fmla="*/ 152 w 158229"/>
                <a:gd name="connsiteY6" fmla="*/ 91980 h 195948"/>
                <a:gd name="connsiteX7" fmla="*/ 152 w 158229"/>
                <a:gd name="connsiteY7" fmla="*/ 102724 h 195948"/>
                <a:gd name="connsiteX8" fmla="*/ 10032 w 158229"/>
                <a:gd name="connsiteY8" fmla="*/ 151962 h 195948"/>
                <a:gd name="connsiteX9" fmla="*/ 37959 w 158229"/>
                <a:gd name="connsiteY9" fmla="*/ 184652 h 195948"/>
                <a:gd name="connsiteX10" fmla="*/ 79273 w 158229"/>
                <a:gd name="connsiteY10" fmla="*/ 195968 h 195948"/>
                <a:gd name="connsiteX11" fmla="*/ 120598 w 158229"/>
                <a:gd name="connsiteY11" fmla="*/ 184792 h 195948"/>
                <a:gd name="connsiteX12" fmla="*/ 148424 w 158229"/>
                <a:gd name="connsiteY12" fmla="*/ 152547 h 195948"/>
                <a:gd name="connsiteX13" fmla="*/ 158381 w 158229"/>
                <a:gd name="connsiteY13" fmla="*/ 103626 h 195948"/>
                <a:gd name="connsiteX14" fmla="*/ 125247 w 158229"/>
                <a:gd name="connsiteY14" fmla="*/ 102991 h 195948"/>
                <a:gd name="connsiteX15" fmla="*/ 113245 w 158229"/>
                <a:gd name="connsiteY15" fmla="*/ 151581 h 195948"/>
                <a:gd name="connsiteX16" fmla="*/ 79273 w 158229"/>
                <a:gd name="connsiteY16" fmla="*/ 168472 h 195948"/>
                <a:gd name="connsiteX17" fmla="*/ 45681 w 158229"/>
                <a:gd name="connsiteY17" fmla="*/ 151632 h 195948"/>
                <a:gd name="connsiteX18" fmla="*/ 33286 w 158229"/>
                <a:gd name="connsiteY18" fmla="*/ 104020 h 195948"/>
                <a:gd name="connsiteX19" fmla="*/ 33286 w 158229"/>
                <a:gd name="connsiteY19" fmla="*/ 93022 h 195948"/>
                <a:gd name="connsiteX20" fmla="*/ 45541 w 158229"/>
                <a:gd name="connsiteY20" fmla="*/ 44431 h 195948"/>
                <a:gd name="connsiteX21" fmla="*/ 79527 w 158229"/>
                <a:gd name="connsiteY21" fmla="*/ 27274 h 195948"/>
                <a:gd name="connsiteX22" fmla="*/ 113385 w 158229"/>
                <a:gd name="connsiteY22" fmla="*/ 44038 h 195948"/>
                <a:gd name="connsiteX23" fmla="*/ 125247 w 158229"/>
                <a:gd name="connsiteY23" fmla="*/ 93022 h 195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58229" h="195948">
                  <a:moveTo>
                    <a:pt x="158381" y="93022"/>
                  </a:moveTo>
                  <a:cubicBezTo>
                    <a:pt x="158381" y="74327"/>
                    <a:pt x="155143" y="57944"/>
                    <a:pt x="148678" y="43847"/>
                  </a:cubicBezTo>
                  <a:cubicBezTo>
                    <a:pt x="142239" y="29737"/>
                    <a:pt x="132981" y="18904"/>
                    <a:pt x="120979" y="11360"/>
                  </a:cubicBezTo>
                  <a:cubicBezTo>
                    <a:pt x="108965" y="3817"/>
                    <a:pt x="95160" y="19"/>
                    <a:pt x="79527" y="19"/>
                  </a:cubicBezTo>
                  <a:cubicBezTo>
                    <a:pt x="64071" y="19"/>
                    <a:pt x="50304" y="3817"/>
                    <a:pt x="38201" y="11360"/>
                  </a:cubicBezTo>
                  <a:cubicBezTo>
                    <a:pt x="26123" y="18904"/>
                    <a:pt x="16763" y="29687"/>
                    <a:pt x="10172" y="43644"/>
                  </a:cubicBezTo>
                  <a:cubicBezTo>
                    <a:pt x="3581" y="57614"/>
                    <a:pt x="253" y="73718"/>
                    <a:pt x="152" y="91980"/>
                  </a:cubicBezTo>
                  <a:lnTo>
                    <a:pt x="152" y="102724"/>
                  </a:lnTo>
                  <a:cubicBezTo>
                    <a:pt x="152" y="121330"/>
                    <a:pt x="3454" y="137738"/>
                    <a:pt x="10032" y="151962"/>
                  </a:cubicBezTo>
                  <a:cubicBezTo>
                    <a:pt x="16649" y="166212"/>
                    <a:pt x="25920" y="177096"/>
                    <a:pt x="37959" y="184652"/>
                  </a:cubicBezTo>
                  <a:cubicBezTo>
                    <a:pt x="49936" y="192209"/>
                    <a:pt x="63728" y="195968"/>
                    <a:pt x="79273" y="195968"/>
                  </a:cubicBezTo>
                  <a:cubicBezTo>
                    <a:pt x="94805" y="195968"/>
                    <a:pt x="108597" y="192234"/>
                    <a:pt x="120598" y="184792"/>
                  </a:cubicBezTo>
                  <a:cubicBezTo>
                    <a:pt x="132613" y="177324"/>
                    <a:pt x="141884" y="166567"/>
                    <a:pt x="148424" y="152547"/>
                  </a:cubicBezTo>
                  <a:cubicBezTo>
                    <a:pt x="154965" y="138538"/>
                    <a:pt x="158279" y="122232"/>
                    <a:pt x="158381" y="103626"/>
                  </a:cubicBezTo>
                  <a:close/>
                  <a:moveTo>
                    <a:pt x="125247" y="102991"/>
                  </a:moveTo>
                  <a:cubicBezTo>
                    <a:pt x="125247" y="124099"/>
                    <a:pt x="121246" y="140316"/>
                    <a:pt x="113245" y="151581"/>
                  </a:cubicBezTo>
                  <a:cubicBezTo>
                    <a:pt x="105257" y="162834"/>
                    <a:pt x="93941" y="168472"/>
                    <a:pt x="79273" y="168472"/>
                  </a:cubicBezTo>
                  <a:cubicBezTo>
                    <a:pt x="64947" y="168472"/>
                    <a:pt x="53746" y="162846"/>
                    <a:pt x="45681" y="151632"/>
                  </a:cubicBezTo>
                  <a:cubicBezTo>
                    <a:pt x="37591" y="140405"/>
                    <a:pt x="33464" y="124530"/>
                    <a:pt x="33286" y="104020"/>
                  </a:cubicBezTo>
                  <a:lnTo>
                    <a:pt x="33286" y="93022"/>
                  </a:lnTo>
                  <a:cubicBezTo>
                    <a:pt x="33286" y="72067"/>
                    <a:pt x="37388" y="55861"/>
                    <a:pt x="45541" y="44431"/>
                  </a:cubicBezTo>
                  <a:cubicBezTo>
                    <a:pt x="53707" y="32989"/>
                    <a:pt x="65036" y="27274"/>
                    <a:pt x="79527" y="27274"/>
                  </a:cubicBezTo>
                  <a:cubicBezTo>
                    <a:pt x="94195" y="27274"/>
                    <a:pt x="105485" y="32862"/>
                    <a:pt x="113385" y="44038"/>
                  </a:cubicBezTo>
                  <a:cubicBezTo>
                    <a:pt x="121284" y="55201"/>
                    <a:pt x="125247" y="71559"/>
                    <a:pt x="125247" y="93022"/>
                  </a:cubicBezTo>
                  <a:close/>
                </a:path>
              </a:pathLst>
            </a:custGeom>
            <a:solidFill>
              <a:srgbClr val="063D6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ihandform: Form 4">
              <a:extLst>
                <a:ext uri="{FF2B5EF4-FFF2-40B4-BE49-F238E27FC236}">
                  <a16:creationId xmlns:a16="http://schemas.microsoft.com/office/drawing/2014/main" id="{EACF6260-1A02-437E-9BC5-DD1ECFEC2A43}"/>
                </a:ext>
              </a:extLst>
            </p:cNvPr>
            <p:cNvSpPr/>
            <p:nvPr/>
          </p:nvSpPr>
          <p:spPr>
            <a:xfrm flipV="1">
              <a:off x="18554918" y="14294441"/>
              <a:ext cx="224891" cy="190703"/>
            </a:xfrm>
            <a:custGeom>
              <a:avLst/>
              <a:gdLst>
                <a:gd name="connsiteX0" fmla="*/ 192186 w 224891"/>
                <a:gd name="connsiteY0" fmla="*/ 190731 h 190703"/>
                <a:gd name="connsiteX1" fmla="*/ 162836 w 224891"/>
                <a:gd name="connsiteY1" fmla="*/ 47157 h 190703"/>
                <a:gd name="connsiteX2" fmla="*/ 126832 w 224891"/>
                <a:gd name="connsiteY2" fmla="*/ 190731 h 190703"/>
                <a:gd name="connsiteX3" fmla="*/ 99069 w 224891"/>
                <a:gd name="connsiteY3" fmla="*/ 190731 h 190703"/>
                <a:gd name="connsiteX4" fmla="*/ 62646 w 224891"/>
                <a:gd name="connsiteY4" fmla="*/ 47449 h 190703"/>
                <a:gd name="connsiteX5" fmla="*/ 33067 w 224891"/>
                <a:gd name="connsiteY5" fmla="*/ 190731 h 190703"/>
                <a:gd name="connsiteX6" fmla="*/ 174 w 224891"/>
                <a:gd name="connsiteY6" fmla="*/ 190731 h 190703"/>
                <a:gd name="connsiteX7" fmla="*/ 44180 w 224891"/>
                <a:gd name="connsiteY7" fmla="*/ 27 h 190703"/>
                <a:gd name="connsiteX8" fmla="*/ 76019 w 224891"/>
                <a:gd name="connsiteY8" fmla="*/ 27 h 190703"/>
                <a:gd name="connsiteX9" fmla="*/ 113078 w 224891"/>
                <a:gd name="connsiteY9" fmla="*/ 139258 h 190703"/>
                <a:gd name="connsiteX10" fmla="*/ 149362 w 224891"/>
                <a:gd name="connsiteY10" fmla="*/ 27 h 190703"/>
                <a:gd name="connsiteX11" fmla="*/ 181048 w 224891"/>
                <a:gd name="connsiteY11" fmla="*/ 27 h 190703"/>
                <a:gd name="connsiteX12" fmla="*/ 225066 w 224891"/>
                <a:gd name="connsiteY12" fmla="*/ 190731 h 19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891" h="190703">
                  <a:moveTo>
                    <a:pt x="192186" y="190731"/>
                  </a:moveTo>
                  <a:lnTo>
                    <a:pt x="162836" y="47157"/>
                  </a:lnTo>
                  <a:lnTo>
                    <a:pt x="126832" y="190731"/>
                  </a:lnTo>
                  <a:lnTo>
                    <a:pt x="99069" y="190731"/>
                  </a:lnTo>
                  <a:lnTo>
                    <a:pt x="62646" y="47449"/>
                  </a:lnTo>
                  <a:lnTo>
                    <a:pt x="33067" y="190731"/>
                  </a:lnTo>
                  <a:lnTo>
                    <a:pt x="174" y="190731"/>
                  </a:lnTo>
                  <a:lnTo>
                    <a:pt x="44180" y="27"/>
                  </a:lnTo>
                  <a:lnTo>
                    <a:pt x="76019" y="27"/>
                  </a:lnTo>
                  <a:lnTo>
                    <a:pt x="113078" y="139258"/>
                  </a:lnTo>
                  <a:lnTo>
                    <a:pt x="149362" y="27"/>
                  </a:lnTo>
                  <a:lnTo>
                    <a:pt x="181048" y="27"/>
                  </a:lnTo>
                  <a:lnTo>
                    <a:pt x="225066" y="190731"/>
                  </a:lnTo>
                  <a:close/>
                </a:path>
              </a:pathLst>
            </a:custGeom>
            <a:solidFill>
              <a:srgbClr val="063D6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id="{5E1D0786-AB1B-4DB7-9CBA-DDDA1FF6C6CD}"/>
                </a:ext>
              </a:extLst>
            </p:cNvPr>
            <p:cNvSpPr/>
            <p:nvPr/>
          </p:nvSpPr>
          <p:spPr>
            <a:xfrm flipV="1">
              <a:off x="18819066" y="14294441"/>
              <a:ext cx="124688" cy="190703"/>
            </a:xfrm>
            <a:custGeom>
              <a:avLst/>
              <a:gdLst>
                <a:gd name="connsiteX0" fmla="*/ 186 w 124688"/>
                <a:gd name="connsiteY0" fmla="*/ 190731 h 190703"/>
                <a:gd name="connsiteX1" fmla="*/ 186 w 124688"/>
                <a:gd name="connsiteY1" fmla="*/ 27 h 190703"/>
                <a:gd name="connsiteX2" fmla="*/ 124874 w 124688"/>
                <a:gd name="connsiteY2" fmla="*/ 27 h 190703"/>
                <a:gd name="connsiteX3" fmla="*/ 124874 w 124688"/>
                <a:gd name="connsiteY3" fmla="*/ 26481 h 190703"/>
                <a:gd name="connsiteX4" fmla="*/ 33320 w 124688"/>
                <a:gd name="connsiteY4" fmla="*/ 26481 h 190703"/>
                <a:gd name="connsiteX5" fmla="*/ 33320 w 124688"/>
                <a:gd name="connsiteY5" fmla="*/ 85155 h 190703"/>
                <a:gd name="connsiteX6" fmla="*/ 111628 w 124688"/>
                <a:gd name="connsiteY6" fmla="*/ 85155 h 190703"/>
                <a:gd name="connsiteX7" fmla="*/ 111628 w 124688"/>
                <a:gd name="connsiteY7" fmla="*/ 111368 h 190703"/>
                <a:gd name="connsiteX8" fmla="*/ 33320 w 124688"/>
                <a:gd name="connsiteY8" fmla="*/ 111368 h 190703"/>
                <a:gd name="connsiteX9" fmla="*/ 33320 w 124688"/>
                <a:gd name="connsiteY9" fmla="*/ 164010 h 190703"/>
                <a:gd name="connsiteX10" fmla="*/ 123960 w 124688"/>
                <a:gd name="connsiteY10" fmla="*/ 164010 h 190703"/>
                <a:gd name="connsiteX11" fmla="*/ 123960 w 124688"/>
                <a:gd name="connsiteY11" fmla="*/ 190731 h 19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688" h="190703">
                  <a:moveTo>
                    <a:pt x="186" y="190731"/>
                  </a:moveTo>
                  <a:lnTo>
                    <a:pt x="186" y="27"/>
                  </a:lnTo>
                  <a:lnTo>
                    <a:pt x="124874" y="27"/>
                  </a:lnTo>
                  <a:lnTo>
                    <a:pt x="124874" y="26481"/>
                  </a:lnTo>
                  <a:lnTo>
                    <a:pt x="33320" y="26481"/>
                  </a:lnTo>
                  <a:lnTo>
                    <a:pt x="33320" y="85155"/>
                  </a:lnTo>
                  <a:lnTo>
                    <a:pt x="111628" y="85155"/>
                  </a:lnTo>
                  <a:lnTo>
                    <a:pt x="111628" y="111368"/>
                  </a:lnTo>
                  <a:lnTo>
                    <a:pt x="33320" y="111368"/>
                  </a:lnTo>
                  <a:lnTo>
                    <a:pt x="33320" y="164010"/>
                  </a:lnTo>
                  <a:lnTo>
                    <a:pt x="123960" y="164010"/>
                  </a:lnTo>
                  <a:lnTo>
                    <a:pt x="123960" y="190731"/>
                  </a:lnTo>
                  <a:close/>
                </a:path>
              </a:pathLst>
            </a:custGeom>
            <a:solidFill>
              <a:srgbClr val="063D6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2D38DE3C-DCAE-45DF-9B79-12BC760B8EAD}"/>
                </a:ext>
              </a:extLst>
            </p:cNvPr>
            <p:cNvSpPr/>
            <p:nvPr/>
          </p:nvSpPr>
          <p:spPr>
            <a:xfrm flipV="1">
              <a:off x="18985716" y="14294443"/>
              <a:ext cx="143827" cy="190703"/>
            </a:xfrm>
            <a:custGeom>
              <a:avLst/>
              <a:gdLst>
                <a:gd name="connsiteX0" fmla="*/ 70288 w 143827"/>
                <a:gd name="connsiteY0" fmla="*/ 73361 h 190703"/>
                <a:gd name="connsiteX1" fmla="*/ 33356 w 143827"/>
                <a:gd name="connsiteY1" fmla="*/ 73361 h 190703"/>
                <a:gd name="connsiteX2" fmla="*/ 33356 w 143827"/>
                <a:gd name="connsiteY2" fmla="*/ 18 h 190703"/>
                <a:gd name="connsiteX3" fmla="*/ 209 w 143827"/>
                <a:gd name="connsiteY3" fmla="*/ 18 h 190703"/>
                <a:gd name="connsiteX4" fmla="*/ 209 w 143827"/>
                <a:gd name="connsiteY4" fmla="*/ 190721 h 190703"/>
                <a:gd name="connsiteX5" fmla="*/ 67278 w 143827"/>
                <a:gd name="connsiteY5" fmla="*/ 190721 h 190703"/>
                <a:gd name="connsiteX6" fmla="*/ 118218 w 143827"/>
                <a:gd name="connsiteY6" fmla="*/ 175913 h 190703"/>
                <a:gd name="connsiteX7" fmla="*/ 136163 w 143827"/>
                <a:gd name="connsiteY7" fmla="*/ 133038 h 190703"/>
                <a:gd name="connsiteX8" fmla="*/ 126930 w 143827"/>
                <a:gd name="connsiteY8" fmla="*/ 100996 h 190703"/>
                <a:gd name="connsiteX9" fmla="*/ 101200 w 143827"/>
                <a:gd name="connsiteY9" fmla="*/ 81120 h 190703"/>
                <a:gd name="connsiteX10" fmla="*/ 144037 w 143827"/>
                <a:gd name="connsiteY10" fmla="*/ 1720 h 190703"/>
                <a:gd name="connsiteX11" fmla="*/ 144037 w 143827"/>
                <a:gd name="connsiteY11" fmla="*/ 18 h 190703"/>
                <a:gd name="connsiteX12" fmla="*/ 108540 w 143827"/>
                <a:gd name="connsiteY12" fmla="*/ 18 h 190703"/>
                <a:gd name="connsiteX13" fmla="*/ 33356 w 143827"/>
                <a:gd name="connsiteY13" fmla="*/ 100081 h 190703"/>
                <a:gd name="connsiteX14" fmla="*/ 67405 w 143827"/>
                <a:gd name="connsiteY14" fmla="*/ 100081 h 190703"/>
                <a:gd name="connsiteX15" fmla="*/ 93592 w 143827"/>
                <a:gd name="connsiteY15" fmla="*/ 108540 h 190703"/>
                <a:gd name="connsiteX16" fmla="*/ 103028 w 143827"/>
                <a:gd name="connsiteY16" fmla="*/ 131654 h 190703"/>
                <a:gd name="connsiteX17" fmla="*/ 94329 w 143827"/>
                <a:gd name="connsiteY17" fmla="*/ 155365 h 190703"/>
                <a:gd name="connsiteX18" fmla="*/ 68319 w 143827"/>
                <a:gd name="connsiteY18" fmla="*/ 164013 h 190703"/>
                <a:gd name="connsiteX19" fmla="*/ 33356 w 143827"/>
                <a:gd name="connsiteY19" fmla="*/ 164013 h 19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3827" h="190703">
                  <a:moveTo>
                    <a:pt x="70288" y="73361"/>
                  </a:moveTo>
                  <a:lnTo>
                    <a:pt x="33356" y="73361"/>
                  </a:lnTo>
                  <a:lnTo>
                    <a:pt x="33356" y="18"/>
                  </a:lnTo>
                  <a:lnTo>
                    <a:pt x="209" y="18"/>
                  </a:lnTo>
                  <a:lnTo>
                    <a:pt x="209" y="190721"/>
                  </a:lnTo>
                  <a:lnTo>
                    <a:pt x="67278" y="190721"/>
                  </a:lnTo>
                  <a:cubicBezTo>
                    <a:pt x="89274" y="190721"/>
                    <a:pt x="106267" y="185794"/>
                    <a:pt x="118218" y="175913"/>
                  </a:cubicBezTo>
                  <a:cubicBezTo>
                    <a:pt x="130194" y="166033"/>
                    <a:pt x="136163" y="151758"/>
                    <a:pt x="136163" y="133038"/>
                  </a:cubicBezTo>
                  <a:cubicBezTo>
                    <a:pt x="136163" y="120274"/>
                    <a:pt x="133077" y="109606"/>
                    <a:pt x="126930" y="100996"/>
                  </a:cubicBezTo>
                  <a:cubicBezTo>
                    <a:pt x="120783" y="92373"/>
                    <a:pt x="112198" y="85781"/>
                    <a:pt x="101200" y="81120"/>
                  </a:cubicBezTo>
                  <a:lnTo>
                    <a:pt x="144037" y="1720"/>
                  </a:lnTo>
                  <a:lnTo>
                    <a:pt x="144037" y="18"/>
                  </a:lnTo>
                  <a:lnTo>
                    <a:pt x="108540" y="18"/>
                  </a:lnTo>
                  <a:close/>
                  <a:moveTo>
                    <a:pt x="33356" y="100081"/>
                  </a:moveTo>
                  <a:lnTo>
                    <a:pt x="67405" y="100081"/>
                  </a:lnTo>
                  <a:cubicBezTo>
                    <a:pt x="78581" y="100081"/>
                    <a:pt x="87318" y="102914"/>
                    <a:pt x="93592" y="108540"/>
                  </a:cubicBezTo>
                  <a:cubicBezTo>
                    <a:pt x="99879" y="114166"/>
                    <a:pt x="103028" y="121862"/>
                    <a:pt x="103028" y="131654"/>
                  </a:cubicBezTo>
                  <a:cubicBezTo>
                    <a:pt x="103028" y="141877"/>
                    <a:pt x="100133" y="149764"/>
                    <a:pt x="94329" y="155365"/>
                  </a:cubicBezTo>
                  <a:cubicBezTo>
                    <a:pt x="88525" y="160953"/>
                    <a:pt x="79851" y="163836"/>
                    <a:pt x="68319" y="164013"/>
                  </a:cubicBezTo>
                  <a:lnTo>
                    <a:pt x="33356" y="164013"/>
                  </a:lnTo>
                  <a:close/>
                </a:path>
              </a:pathLst>
            </a:custGeom>
            <a:solidFill>
              <a:srgbClr val="063D6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CA016F13-99C2-4E99-B2E5-97934E25C7AD}"/>
                </a:ext>
              </a:extLst>
            </p:cNvPr>
            <p:cNvSpPr/>
            <p:nvPr/>
          </p:nvSpPr>
          <p:spPr>
            <a:xfrm flipV="1">
              <a:off x="19200574" y="14295116"/>
              <a:ext cx="1168274" cy="193675"/>
            </a:xfrm>
            <a:custGeom>
              <a:avLst/>
              <a:gdLst>
                <a:gd name="connsiteX0" fmla="*/ 23616 w 1168274"/>
                <a:gd name="connsiteY0" fmla="*/ 191041 h 193675"/>
                <a:gd name="connsiteX1" fmla="*/ -1276 w 1168274"/>
                <a:gd name="connsiteY1" fmla="*/ 191041 h 193675"/>
                <a:gd name="connsiteX2" fmla="*/ -1276 w 1168274"/>
                <a:gd name="connsiteY2" fmla="*/ 2548 h 193675"/>
                <a:gd name="connsiteX3" fmla="*/ 23616 w 1168274"/>
                <a:gd name="connsiteY3" fmla="*/ 2548 h 193675"/>
                <a:gd name="connsiteX4" fmla="*/ 218435 w 1168274"/>
                <a:gd name="connsiteY4" fmla="*/ 191041 h 193675"/>
                <a:gd name="connsiteX5" fmla="*/ 193796 w 1168274"/>
                <a:gd name="connsiteY5" fmla="*/ 191041 h 193675"/>
                <a:gd name="connsiteX6" fmla="*/ 193796 w 1168274"/>
                <a:gd name="connsiteY6" fmla="*/ 45143 h 193675"/>
                <a:gd name="connsiteX7" fmla="*/ 98546 w 1168274"/>
                <a:gd name="connsiteY7" fmla="*/ 191041 h 193675"/>
                <a:gd name="connsiteX8" fmla="*/ 73654 w 1168274"/>
                <a:gd name="connsiteY8" fmla="*/ 191041 h 193675"/>
                <a:gd name="connsiteX9" fmla="*/ 73654 w 1168274"/>
                <a:gd name="connsiteY9" fmla="*/ 2560 h 193675"/>
                <a:gd name="connsiteX10" fmla="*/ 98546 w 1168274"/>
                <a:gd name="connsiteY10" fmla="*/ 2560 h 193675"/>
                <a:gd name="connsiteX11" fmla="*/ 98546 w 1168274"/>
                <a:gd name="connsiteY11" fmla="*/ 147810 h 193675"/>
                <a:gd name="connsiteX12" fmla="*/ 193542 w 1168274"/>
                <a:gd name="connsiteY12" fmla="*/ 2560 h 193675"/>
                <a:gd name="connsiteX13" fmla="*/ 218435 w 1168274"/>
                <a:gd name="connsiteY13" fmla="*/ 2560 h 193675"/>
                <a:gd name="connsiteX14" fmla="*/ 357245 w 1168274"/>
                <a:gd name="connsiteY14" fmla="*/ 28303 h 193675"/>
                <a:gd name="connsiteX15" fmla="*/ 327019 w 1168274"/>
                <a:gd name="connsiteY15" fmla="*/ 20277 h 193675"/>
                <a:gd name="connsiteX16" fmla="*/ 309493 w 1168274"/>
                <a:gd name="connsiteY16" fmla="*/ 22410 h 193675"/>
                <a:gd name="connsiteX17" fmla="*/ 294762 w 1168274"/>
                <a:gd name="connsiteY17" fmla="*/ 29078 h 193675"/>
                <a:gd name="connsiteX18" fmla="*/ 284474 w 1168274"/>
                <a:gd name="connsiteY18" fmla="*/ 40546 h 193675"/>
                <a:gd name="connsiteX19" fmla="*/ 280664 w 1168274"/>
                <a:gd name="connsiteY19" fmla="*/ 57158 h 193675"/>
                <a:gd name="connsiteX20" fmla="*/ 255645 w 1168274"/>
                <a:gd name="connsiteY20" fmla="*/ 57158 h 193675"/>
                <a:gd name="connsiteX21" fmla="*/ 258566 w 1168274"/>
                <a:gd name="connsiteY21" fmla="*/ 39822 h 193675"/>
                <a:gd name="connsiteX22" fmla="*/ 266440 w 1168274"/>
                <a:gd name="connsiteY22" fmla="*/ 25598 h 193675"/>
                <a:gd name="connsiteX23" fmla="*/ 278251 w 1168274"/>
                <a:gd name="connsiteY23" fmla="*/ 14460 h 193675"/>
                <a:gd name="connsiteX24" fmla="*/ 292984 w 1168274"/>
                <a:gd name="connsiteY24" fmla="*/ 6434 h 193675"/>
                <a:gd name="connsiteX25" fmla="*/ 309620 w 1168274"/>
                <a:gd name="connsiteY25" fmla="*/ 1557 h 193675"/>
                <a:gd name="connsiteX26" fmla="*/ 327019 w 1168274"/>
                <a:gd name="connsiteY26" fmla="*/ -43 h 193675"/>
                <a:gd name="connsiteX27" fmla="*/ 353943 w 1168274"/>
                <a:gd name="connsiteY27" fmla="*/ 3513 h 193675"/>
                <a:gd name="connsiteX28" fmla="*/ 374771 w 1168274"/>
                <a:gd name="connsiteY28" fmla="*/ 13685 h 193675"/>
                <a:gd name="connsiteX29" fmla="*/ 387980 w 1168274"/>
                <a:gd name="connsiteY29" fmla="*/ 29586 h 193675"/>
                <a:gd name="connsiteX30" fmla="*/ 392679 w 1168274"/>
                <a:gd name="connsiteY30" fmla="*/ 50439 h 193675"/>
                <a:gd name="connsiteX31" fmla="*/ 388995 w 1168274"/>
                <a:gd name="connsiteY31" fmla="*/ 70124 h 193675"/>
                <a:gd name="connsiteX32" fmla="*/ 377692 w 1168274"/>
                <a:gd name="connsiteY32" fmla="*/ 85783 h 193675"/>
                <a:gd name="connsiteX33" fmla="*/ 358515 w 1168274"/>
                <a:gd name="connsiteY33" fmla="*/ 98293 h 193675"/>
                <a:gd name="connsiteX34" fmla="*/ 330830 w 1168274"/>
                <a:gd name="connsiteY34" fmla="*/ 108326 h 193675"/>
                <a:gd name="connsiteX35" fmla="*/ 310764 w 1168274"/>
                <a:gd name="connsiteY35" fmla="*/ 115044 h 193675"/>
                <a:gd name="connsiteX36" fmla="*/ 297174 w 1168274"/>
                <a:gd name="connsiteY36" fmla="*/ 122677 h 193675"/>
                <a:gd name="connsiteX37" fmla="*/ 289300 w 1168274"/>
                <a:gd name="connsiteY37" fmla="*/ 131745 h 193675"/>
                <a:gd name="connsiteX38" fmla="*/ 286761 w 1168274"/>
                <a:gd name="connsiteY38" fmla="*/ 142616 h 193675"/>
                <a:gd name="connsiteX39" fmla="*/ 289046 w 1168274"/>
                <a:gd name="connsiteY39" fmla="*/ 154795 h 193675"/>
                <a:gd name="connsiteX40" fmla="*/ 296159 w 1168274"/>
                <a:gd name="connsiteY40" fmla="*/ 164435 h 193675"/>
                <a:gd name="connsiteX41" fmla="*/ 308350 w 1168274"/>
                <a:gd name="connsiteY41" fmla="*/ 170835 h 193675"/>
                <a:gd name="connsiteX42" fmla="*/ 325749 w 1168274"/>
                <a:gd name="connsiteY42" fmla="*/ 173160 h 193675"/>
                <a:gd name="connsiteX43" fmla="*/ 344164 w 1168274"/>
                <a:gd name="connsiteY43" fmla="*/ 170454 h 193675"/>
                <a:gd name="connsiteX44" fmla="*/ 356991 w 1168274"/>
                <a:gd name="connsiteY44" fmla="*/ 162834 h 193675"/>
                <a:gd name="connsiteX45" fmla="*/ 364739 w 1168274"/>
                <a:gd name="connsiteY45" fmla="*/ 151163 h 193675"/>
                <a:gd name="connsiteX46" fmla="*/ 367279 w 1168274"/>
                <a:gd name="connsiteY46" fmla="*/ 136533 h 193675"/>
                <a:gd name="connsiteX47" fmla="*/ 392297 w 1168274"/>
                <a:gd name="connsiteY47" fmla="*/ 136533 h 193675"/>
                <a:gd name="connsiteX48" fmla="*/ 387853 w 1168274"/>
                <a:gd name="connsiteY48" fmla="*/ 157907 h 193675"/>
                <a:gd name="connsiteX49" fmla="*/ 375026 w 1168274"/>
                <a:gd name="connsiteY49" fmla="*/ 176169 h 193675"/>
                <a:gd name="connsiteX50" fmla="*/ 354070 w 1168274"/>
                <a:gd name="connsiteY50" fmla="*/ 188857 h 193675"/>
                <a:gd name="connsiteX51" fmla="*/ 325749 w 1168274"/>
                <a:gd name="connsiteY51" fmla="*/ 193632 h 193675"/>
                <a:gd name="connsiteX52" fmla="*/ 299461 w 1168274"/>
                <a:gd name="connsiteY52" fmla="*/ 189733 h 193675"/>
                <a:gd name="connsiteX53" fmla="*/ 279267 w 1168274"/>
                <a:gd name="connsiteY53" fmla="*/ 178938 h 193675"/>
                <a:gd name="connsiteX54" fmla="*/ 266187 w 1168274"/>
                <a:gd name="connsiteY54" fmla="*/ 162619 h 193675"/>
                <a:gd name="connsiteX55" fmla="*/ 261614 w 1168274"/>
                <a:gd name="connsiteY55" fmla="*/ 142248 h 193675"/>
                <a:gd name="connsiteX56" fmla="*/ 265933 w 1168274"/>
                <a:gd name="connsiteY56" fmla="*/ 122677 h 193675"/>
                <a:gd name="connsiteX57" fmla="*/ 278124 w 1168274"/>
                <a:gd name="connsiteY57" fmla="*/ 107462 h 193675"/>
                <a:gd name="connsiteX58" fmla="*/ 297429 w 1168274"/>
                <a:gd name="connsiteY58" fmla="*/ 95689 h 193675"/>
                <a:gd name="connsiteX59" fmla="*/ 322702 w 1168274"/>
                <a:gd name="connsiteY59" fmla="*/ 86558 h 193675"/>
                <a:gd name="connsiteX60" fmla="*/ 344799 w 1168274"/>
                <a:gd name="connsiteY60" fmla="*/ 78989 h 193675"/>
                <a:gd name="connsiteX61" fmla="*/ 358515 w 1168274"/>
                <a:gd name="connsiteY61" fmla="*/ 71090 h 193675"/>
                <a:gd name="connsiteX62" fmla="*/ 365628 w 1168274"/>
                <a:gd name="connsiteY62" fmla="*/ 61857 h 193675"/>
                <a:gd name="connsiteX63" fmla="*/ 367660 w 1168274"/>
                <a:gd name="connsiteY63" fmla="*/ 50185 h 193675"/>
                <a:gd name="connsiteX64" fmla="*/ 357245 w 1168274"/>
                <a:gd name="connsiteY64" fmla="*/ 28303 h 193675"/>
                <a:gd name="connsiteX65" fmla="*/ 455797 w 1168274"/>
                <a:gd name="connsiteY65" fmla="*/ 191041 h 193675"/>
                <a:gd name="connsiteX66" fmla="*/ 430906 w 1168274"/>
                <a:gd name="connsiteY66" fmla="*/ 191041 h 193675"/>
                <a:gd name="connsiteX67" fmla="*/ 430906 w 1168274"/>
                <a:gd name="connsiteY67" fmla="*/ 2548 h 193675"/>
                <a:gd name="connsiteX68" fmla="*/ 455797 w 1168274"/>
                <a:gd name="connsiteY68" fmla="*/ 2548 h 193675"/>
                <a:gd name="connsiteX69" fmla="*/ 644901 w 1168274"/>
                <a:gd name="connsiteY69" fmla="*/ 96401 h 193675"/>
                <a:gd name="connsiteX70" fmla="*/ 576575 w 1168274"/>
                <a:gd name="connsiteY70" fmla="*/ 96401 h 193675"/>
                <a:gd name="connsiteX71" fmla="*/ 576575 w 1168274"/>
                <a:gd name="connsiteY71" fmla="*/ 76195 h 193675"/>
                <a:gd name="connsiteX72" fmla="*/ 620264 w 1168274"/>
                <a:gd name="connsiteY72" fmla="*/ 76195 h 193675"/>
                <a:gd name="connsiteX73" fmla="*/ 620264 w 1168274"/>
                <a:gd name="connsiteY73" fmla="*/ 33866 h 193675"/>
                <a:gd name="connsiteX74" fmla="*/ 615310 w 1168274"/>
                <a:gd name="connsiteY74" fmla="*/ 29408 h 193675"/>
                <a:gd name="connsiteX75" fmla="*/ 607436 w 1168274"/>
                <a:gd name="connsiteY75" fmla="*/ 25014 h 193675"/>
                <a:gd name="connsiteX76" fmla="*/ 595625 w 1168274"/>
                <a:gd name="connsiteY76" fmla="*/ 21648 h 193675"/>
                <a:gd name="connsiteX77" fmla="*/ 578480 w 1168274"/>
                <a:gd name="connsiteY77" fmla="*/ 20277 h 193675"/>
                <a:gd name="connsiteX78" fmla="*/ 556509 w 1168274"/>
                <a:gd name="connsiteY78" fmla="*/ 24938 h 193675"/>
                <a:gd name="connsiteX79" fmla="*/ 539490 w 1168274"/>
                <a:gd name="connsiteY79" fmla="*/ 38539 h 193675"/>
                <a:gd name="connsiteX80" fmla="*/ 528568 w 1168274"/>
                <a:gd name="connsiteY80" fmla="*/ 60282 h 193675"/>
                <a:gd name="connsiteX81" fmla="*/ 524759 w 1168274"/>
                <a:gd name="connsiteY81" fmla="*/ 89416 h 193675"/>
                <a:gd name="connsiteX82" fmla="*/ 524759 w 1168274"/>
                <a:gd name="connsiteY82" fmla="*/ 104440 h 193675"/>
                <a:gd name="connsiteX83" fmla="*/ 527807 w 1168274"/>
                <a:gd name="connsiteY83" fmla="*/ 133040 h 193675"/>
                <a:gd name="connsiteX84" fmla="*/ 536951 w 1168274"/>
                <a:gd name="connsiteY84" fmla="*/ 154656 h 193675"/>
                <a:gd name="connsiteX85" fmla="*/ 552826 w 1168274"/>
                <a:gd name="connsiteY85" fmla="*/ 168384 h 193675"/>
                <a:gd name="connsiteX86" fmla="*/ 575559 w 1168274"/>
                <a:gd name="connsiteY86" fmla="*/ 173160 h 193675"/>
                <a:gd name="connsiteX87" fmla="*/ 594228 w 1168274"/>
                <a:gd name="connsiteY87" fmla="*/ 170200 h 193675"/>
                <a:gd name="connsiteX88" fmla="*/ 607309 w 1168274"/>
                <a:gd name="connsiteY88" fmla="*/ 162111 h 193675"/>
                <a:gd name="connsiteX89" fmla="*/ 615565 w 1168274"/>
                <a:gd name="connsiteY89" fmla="*/ 150198 h 193675"/>
                <a:gd name="connsiteX90" fmla="*/ 620136 w 1168274"/>
                <a:gd name="connsiteY90" fmla="*/ 135758 h 193675"/>
                <a:gd name="connsiteX91" fmla="*/ 644901 w 1168274"/>
                <a:gd name="connsiteY91" fmla="*/ 135758 h 193675"/>
                <a:gd name="connsiteX92" fmla="*/ 638042 w 1168274"/>
                <a:gd name="connsiteY92" fmla="*/ 158948 h 193675"/>
                <a:gd name="connsiteX93" fmla="*/ 624454 w 1168274"/>
                <a:gd name="connsiteY93" fmla="*/ 177249 h 193675"/>
                <a:gd name="connsiteX94" fmla="*/ 603753 w 1168274"/>
                <a:gd name="connsiteY94" fmla="*/ 189301 h 193675"/>
                <a:gd name="connsiteX95" fmla="*/ 575432 w 1168274"/>
                <a:gd name="connsiteY95" fmla="*/ 193632 h 193675"/>
                <a:gd name="connsiteX96" fmla="*/ 543047 w 1168274"/>
                <a:gd name="connsiteY96" fmla="*/ 187536 h 193675"/>
                <a:gd name="connsiteX97" fmla="*/ 519298 w 1168274"/>
                <a:gd name="connsiteY97" fmla="*/ 169947 h 193675"/>
                <a:gd name="connsiteX98" fmla="*/ 504692 w 1168274"/>
                <a:gd name="connsiteY98" fmla="*/ 141841 h 193675"/>
                <a:gd name="connsiteX99" fmla="*/ 499739 w 1168274"/>
                <a:gd name="connsiteY99" fmla="*/ 104173 h 193675"/>
                <a:gd name="connsiteX100" fmla="*/ 499739 w 1168274"/>
                <a:gd name="connsiteY100" fmla="*/ 89416 h 193675"/>
                <a:gd name="connsiteX101" fmla="*/ 505582 w 1168274"/>
                <a:gd name="connsiteY101" fmla="*/ 51684 h 193675"/>
                <a:gd name="connsiteX102" fmla="*/ 521838 w 1168274"/>
                <a:gd name="connsiteY102" fmla="*/ 23591 h 193675"/>
                <a:gd name="connsiteX103" fmla="*/ 546603 w 1168274"/>
                <a:gd name="connsiteY103" fmla="*/ 6040 h 193675"/>
                <a:gd name="connsiteX104" fmla="*/ 578226 w 1168274"/>
                <a:gd name="connsiteY104" fmla="*/ -43 h 193675"/>
                <a:gd name="connsiteX105" fmla="*/ 605658 w 1168274"/>
                <a:gd name="connsiteY105" fmla="*/ 2789 h 193675"/>
                <a:gd name="connsiteX106" fmla="*/ 624835 w 1168274"/>
                <a:gd name="connsiteY106" fmla="*/ 9799 h 193675"/>
                <a:gd name="connsiteX107" fmla="*/ 637408 w 1168274"/>
                <a:gd name="connsiteY107" fmla="*/ 18664 h 193675"/>
                <a:gd name="connsiteX108" fmla="*/ 644901 w 1168274"/>
                <a:gd name="connsiteY108" fmla="*/ 27262 h 193675"/>
                <a:gd name="connsiteX109" fmla="*/ 835783 w 1168274"/>
                <a:gd name="connsiteY109" fmla="*/ 191041 h 193675"/>
                <a:gd name="connsiteX110" fmla="*/ 810889 w 1168274"/>
                <a:gd name="connsiteY110" fmla="*/ 191041 h 193675"/>
                <a:gd name="connsiteX111" fmla="*/ 810889 w 1168274"/>
                <a:gd name="connsiteY111" fmla="*/ 110015 h 193675"/>
                <a:gd name="connsiteX112" fmla="*/ 715766 w 1168274"/>
                <a:gd name="connsiteY112" fmla="*/ 110015 h 193675"/>
                <a:gd name="connsiteX113" fmla="*/ 715766 w 1168274"/>
                <a:gd name="connsiteY113" fmla="*/ 191041 h 193675"/>
                <a:gd name="connsiteX114" fmla="*/ 691002 w 1168274"/>
                <a:gd name="connsiteY114" fmla="*/ 191041 h 193675"/>
                <a:gd name="connsiteX115" fmla="*/ 691002 w 1168274"/>
                <a:gd name="connsiteY115" fmla="*/ 2560 h 193675"/>
                <a:gd name="connsiteX116" fmla="*/ 715766 w 1168274"/>
                <a:gd name="connsiteY116" fmla="*/ 2560 h 193675"/>
                <a:gd name="connsiteX117" fmla="*/ 715766 w 1168274"/>
                <a:gd name="connsiteY117" fmla="*/ 89670 h 193675"/>
                <a:gd name="connsiteX118" fmla="*/ 810889 w 1168274"/>
                <a:gd name="connsiteY118" fmla="*/ 89670 h 193675"/>
                <a:gd name="connsiteX119" fmla="*/ 810889 w 1168274"/>
                <a:gd name="connsiteY119" fmla="*/ 2560 h 193675"/>
                <a:gd name="connsiteX120" fmla="*/ 835783 w 1168274"/>
                <a:gd name="connsiteY120" fmla="*/ 2560 h 193675"/>
                <a:gd name="connsiteX121" fmla="*/ 1011042 w 1168274"/>
                <a:gd name="connsiteY121" fmla="*/ 191041 h 193675"/>
                <a:gd name="connsiteX122" fmla="*/ 865246 w 1168274"/>
                <a:gd name="connsiteY122" fmla="*/ 191041 h 193675"/>
                <a:gd name="connsiteX123" fmla="*/ 865246 w 1168274"/>
                <a:gd name="connsiteY123" fmla="*/ 170594 h 193675"/>
                <a:gd name="connsiteX124" fmla="*/ 925698 w 1168274"/>
                <a:gd name="connsiteY124" fmla="*/ 170594 h 193675"/>
                <a:gd name="connsiteX125" fmla="*/ 925698 w 1168274"/>
                <a:gd name="connsiteY125" fmla="*/ 2560 h 193675"/>
                <a:gd name="connsiteX126" fmla="*/ 950464 w 1168274"/>
                <a:gd name="connsiteY126" fmla="*/ 2560 h 193675"/>
                <a:gd name="connsiteX127" fmla="*/ 950464 w 1168274"/>
                <a:gd name="connsiteY127" fmla="*/ 170594 h 193675"/>
                <a:gd name="connsiteX128" fmla="*/ 1011042 w 1168274"/>
                <a:gd name="connsiteY128" fmla="*/ 170594 h 193675"/>
                <a:gd name="connsiteX129" fmla="*/ 1131439 w 1168274"/>
                <a:gd name="connsiteY129" fmla="*/ 28303 h 193675"/>
                <a:gd name="connsiteX130" fmla="*/ 1101340 w 1168274"/>
                <a:gd name="connsiteY130" fmla="*/ 20277 h 193675"/>
                <a:gd name="connsiteX131" fmla="*/ 1083814 w 1168274"/>
                <a:gd name="connsiteY131" fmla="*/ 22410 h 193675"/>
                <a:gd name="connsiteX132" fmla="*/ 1069082 w 1168274"/>
                <a:gd name="connsiteY132" fmla="*/ 29078 h 193675"/>
                <a:gd name="connsiteX133" fmla="*/ 1058794 w 1168274"/>
                <a:gd name="connsiteY133" fmla="*/ 40546 h 193675"/>
                <a:gd name="connsiteX134" fmla="*/ 1054985 w 1168274"/>
                <a:gd name="connsiteY134" fmla="*/ 57158 h 193675"/>
                <a:gd name="connsiteX135" fmla="*/ 1029965 w 1168274"/>
                <a:gd name="connsiteY135" fmla="*/ 57158 h 193675"/>
                <a:gd name="connsiteX136" fmla="*/ 1032887 w 1168274"/>
                <a:gd name="connsiteY136" fmla="*/ 39822 h 193675"/>
                <a:gd name="connsiteX137" fmla="*/ 1040761 w 1168274"/>
                <a:gd name="connsiteY137" fmla="*/ 25598 h 193675"/>
                <a:gd name="connsiteX138" fmla="*/ 1052571 w 1168274"/>
                <a:gd name="connsiteY138" fmla="*/ 14460 h 193675"/>
                <a:gd name="connsiteX139" fmla="*/ 1067304 w 1168274"/>
                <a:gd name="connsiteY139" fmla="*/ 6434 h 193675"/>
                <a:gd name="connsiteX140" fmla="*/ 1083940 w 1168274"/>
                <a:gd name="connsiteY140" fmla="*/ 1557 h 193675"/>
                <a:gd name="connsiteX141" fmla="*/ 1101340 w 1168274"/>
                <a:gd name="connsiteY141" fmla="*/ -43 h 193675"/>
                <a:gd name="connsiteX142" fmla="*/ 1128390 w 1168274"/>
                <a:gd name="connsiteY142" fmla="*/ 3513 h 193675"/>
                <a:gd name="connsiteX143" fmla="*/ 1148965 w 1168274"/>
                <a:gd name="connsiteY143" fmla="*/ 13685 h 193675"/>
                <a:gd name="connsiteX144" fmla="*/ 1162299 w 1168274"/>
                <a:gd name="connsiteY144" fmla="*/ 29586 h 193675"/>
                <a:gd name="connsiteX145" fmla="*/ 1166998 w 1168274"/>
                <a:gd name="connsiteY145" fmla="*/ 50439 h 193675"/>
                <a:gd name="connsiteX146" fmla="*/ 1163315 w 1168274"/>
                <a:gd name="connsiteY146" fmla="*/ 70124 h 193675"/>
                <a:gd name="connsiteX147" fmla="*/ 1152013 w 1168274"/>
                <a:gd name="connsiteY147" fmla="*/ 85783 h 193675"/>
                <a:gd name="connsiteX148" fmla="*/ 1132836 w 1168274"/>
                <a:gd name="connsiteY148" fmla="*/ 98293 h 193675"/>
                <a:gd name="connsiteX149" fmla="*/ 1105022 w 1168274"/>
                <a:gd name="connsiteY149" fmla="*/ 108326 h 193675"/>
                <a:gd name="connsiteX150" fmla="*/ 1085084 w 1168274"/>
                <a:gd name="connsiteY150" fmla="*/ 115044 h 193675"/>
                <a:gd name="connsiteX151" fmla="*/ 1071367 w 1168274"/>
                <a:gd name="connsiteY151" fmla="*/ 122677 h 193675"/>
                <a:gd name="connsiteX152" fmla="*/ 1063620 w 1168274"/>
                <a:gd name="connsiteY152" fmla="*/ 131745 h 193675"/>
                <a:gd name="connsiteX153" fmla="*/ 1061081 w 1168274"/>
                <a:gd name="connsiteY153" fmla="*/ 142616 h 193675"/>
                <a:gd name="connsiteX154" fmla="*/ 1063366 w 1168274"/>
                <a:gd name="connsiteY154" fmla="*/ 154795 h 193675"/>
                <a:gd name="connsiteX155" fmla="*/ 1070479 w 1168274"/>
                <a:gd name="connsiteY155" fmla="*/ 164435 h 193675"/>
                <a:gd name="connsiteX156" fmla="*/ 1082670 w 1168274"/>
                <a:gd name="connsiteY156" fmla="*/ 170835 h 193675"/>
                <a:gd name="connsiteX157" fmla="*/ 1100069 w 1168274"/>
                <a:gd name="connsiteY157" fmla="*/ 173160 h 193675"/>
                <a:gd name="connsiteX158" fmla="*/ 1118485 w 1168274"/>
                <a:gd name="connsiteY158" fmla="*/ 170454 h 193675"/>
                <a:gd name="connsiteX159" fmla="*/ 1131312 w 1168274"/>
                <a:gd name="connsiteY159" fmla="*/ 162834 h 193675"/>
                <a:gd name="connsiteX160" fmla="*/ 1139059 w 1168274"/>
                <a:gd name="connsiteY160" fmla="*/ 151163 h 193675"/>
                <a:gd name="connsiteX161" fmla="*/ 1141598 w 1168274"/>
                <a:gd name="connsiteY161" fmla="*/ 136533 h 193675"/>
                <a:gd name="connsiteX162" fmla="*/ 1166617 w 1168274"/>
                <a:gd name="connsiteY162" fmla="*/ 136533 h 193675"/>
                <a:gd name="connsiteX163" fmla="*/ 1162172 w 1168274"/>
                <a:gd name="connsiteY163" fmla="*/ 157907 h 193675"/>
                <a:gd name="connsiteX164" fmla="*/ 1149218 w 1168274"/>
                <a:gd name="connsiteY164" fmla="*/ 176169 h 193675"/>
                <a:gd name="connsiteX165" fmla="*/ 1128390 w 1168274"/>
                <a:gd name="connsiteY165" fmla="*/ 188857 h 193675"/>
                <a:gd name="connsiteX166" fmla="*/ 1100069 w 1168274"/>
                <a:gd name="connsiteY166" fmla="*/ 193632 h 193675"/>
                <a:gd name="connsiteX167" fmla="*/ 1073781 w 1168274"/>
                <a:gd name="connsiteY167" fmla="*/ 189733 h 193675"/>
                <a:gd name="connsiteX168" fmla="*/ 1053588 w 1168274"/>
                <a:gd name="connsiteY168" fmla="*/ 178938 h 193675"/>
                <a:gd name="connsiteX169" fmla="*/ 1040507 w 1168274"/>
                <a:gd name="connsiteY169" fmla="*/ 162619 h 193675"/>
                <a:gd name="connsiteX170" fmla="*/ 1035935 w 1168274"/>
                <a:gd name="connsiteY170" fmla="*/ 142248 h 193675"/>
                <a:gd name="connsiteX171" fmla="*/ 1040252 w 1168274"/>
                <a:gd name="connsiteY171" fmla="*/ 122677 h 193675"/>
                <a:gd name="connsiteX172" fmla="*/ 1052444 w 1168274"/>
                <a:gd name="connsiteY172" fmla="*/ 107462 h 193675"/>
                <a:gd name="connsiteX173" fmla="*/ 1071748 w 1168274"/>
                <a:gd name="connsiteY173" fmla="*/ 95689 h 193675"/>
                <a:gd name="connsiteX174" fmla="*/ 1097021 w 1168274"/>
                <a:gd name="connsiteY174" fmla="*/ 86558 h 193675"/>
                <a:gd name="connsiteX175" fmla="*/ 1118992 w 1168274"/>
                <a:gd name="connsiteY175" fmla="*/ 78989 h 193675"/>
                <a:gd name="connsiteX176" fmla="*/ 1132836 w 1168274"/>
                <a:gd name="connsiteY176" fmla="*/ 71090 h 193675"/>
                <a:gd name="connsiteX177" fmla="*/ 1139947 w 1168274"/>
                <a:gd name="connsiteY177" fmla="*/ 61857 h 193675"/>
                <a:gd name="connsiteX178" fmla="*/ 1141980 w 1168274"/>
                <a:gd name="connsiteY178" fmla="*/ 50185 h 193675"/>
                <a:gd name="connsiteX179" fmla="*/ 1131439 w 1168274"/>
                <a:gd name="connsiteY179" fmla="*/ 28303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</a:cxnLst>
              <a:rect l="l" t="t" r="r" b="b"/>
              <a:pathLst>
                <a:path w="1168274" h="193675">
                  <a:moveTo>
                    <a:pt x="23616" y="191041"/>
                  </a:moveTo>
                  <a:lnTo>
                    <a:pt x="-1276" y="191041"/>
                  </a:lnTo>
                  <a:lnTo>
                    <a:pt x="-1276" y="2548"/>
                  </a:lnTo>
                  <a:lnTo>
                    <a:pt x="23616" y="2548"/>
                  </a:lnTo>
                  <a:close/>
                  <a:moveTo>
                    <a:pt x="218435" y="191041"/>
                  </a:moveTo>
                  <a:lnTo>
                    <a:pt x="193796" y="191041"/>
                  </a:lnTo>
                  <a:lnTo>
                    <a:pt x="193796" y="45143"/>
                  </a:lnTo>
                  <a:lnTo>
                    <a:pt x="98546" y="191041"/>
                  </a:lnTo>
                  <a:lnTo>
                    <a:pt x="73654" y="191041"/>
                  </a:lnTo>
                  <a:lnTo>
                    <a:pt x="73654" y="2560"/>
                  </a:lnTo>
                  <a:lnTo>
                    <a:pt x="98546" y="2560"/>
                  </a:lnTo>
                  <a:lnTo>
                    <a:pt x="98546" y="147810"/>
                  </a:lnTo>
                  <a:lnTo>
                    <a:pt x="193542" y="2560"/>
                  </a:lnTo>
                  <a:lnTo>
                    <a:pt x="218435" y="2560"/>
                  </a:lnTo>
                  <a:close/>
                  <a:moveTo>
                    <a:pt x="357245" y="28303"/>
                  </a:moveTo>
                  <a:cubicBezTo>
                    <a:pt x="350261" y="22944"/>
                    <a:pt x="340100" y="20277"/>
                    <a:pt x="327019" y="20277"/>
                  </a:cubicBezTo>
                  <a:cubicBezTo>
                    <a:pt x="320923" y="20277"/>
                    <a:pt x="315082" y="21001"/>
                    <a:pt x="309493" y="22410"/>
                  </a:cubicBezTo>
                  <a:cubicBezTo>
                    <a:pt x="303906" y="23833"/>
                    <a:pt x="298953" y="26068"/>
                    <a:pt x="294762" y="29078"/>
                  </a:cubicBezTo>
                  <a:cubicBezTo>
                    <a:pt x="290443" y="32113"/>
                    <a:pt x="287014" y="35923"/>
                    <a:pt x="284474" y="40546"/>
                  </a:cubicBezTo>
                  <a:cubicBezTo>
                    <a:pt x="281935" y="45156"/>
                    <a:pt x="280664" y="50719"/>
                    <a:pt x="280664" y="57158"/>
                  </a:cubicBezTo>
                  <a:lnTo>
                    <a:pt x="255645" y="57158"/>
                  </a:lnTo>
                  <a:cubicBezTo>
                    <a:pt x="255645" y="50871"/>
                    <a:pt x="256662" y="45080"/>
                    <a:pt x="258566" y="39822"/>
                  </a:cubicBezTo>
                  <a:cubicBezTo>
                    <a:pt x="260471" y="34552"/>
                    <a:pt x="263139" y="29814"/>
                    <a:pt x="266440" y="25598"/>
                  </a:cubicBezTo>
                  <a:cubicBezTo>
                    <a:pt x="269742" y="21356"/>
                    <a:pt x="273807" y="17648"/>
                    <a:pt x="278251" y="14460"/>
                  </a:cubicBezTo>
                  <a:cubicBezTo>
                    <a:pt x="282823" y="11260"/>
                    <a:pt x="287776" y="8593"/>
                    <a:pt x="292984" y="6434"/>
                  </a:cubicBezTo>
                  <a:cubicBezTo>
                    <a:pt x="298317" y="4275"/>
                    <a:pt x="303906" y="2636"/>
                    <a:pt x="309620" y="1557"/>
                  </a:cubicBezTo>
                  <a:cubicBezTo>
                    <a:pt x="315463" y="503"/>
                    <a:pt x="321305" y="-43"/>
                    <a:pt x="327019" y="-43"/>
                  </a:cubicBezTo>
                  <a:cubicBezTo>
                    <a:pt x="336925" y="-43"/>
                    <a:pt x="345942" y="1151"/>
                    <a:pt x="353943" y="3513"/>
                  </a:cubicBezTo>
                  <a:cubicBezTo>
                    <a:pt x="362071" y="5875"/>
                    <a:pt x="369057" y="9279"/>
                    <a:pt x="374771" y="13685"/>
                  </a:cubicBezTo>
                  <a:cubicBezTo>
                    <a:pt x="380487" y="18080"/>
                    <a:pt x="384932" y="23376"/>
                    <a:pt x="387980" y="29586"/>
                  </a:cubicBezTo>
                  <a:cubicBezTo>
                    <a:pt x="391155" y="35834"/>
                    <a:pt x="392679" y="42756"/>
                    <a:pt x="392679" y="50439"/>
                  </a:cubicBezTo>
                  <a:cubicBezTo>
                    <a:pt x="392679" y="57767"/>
                    <a:pt x="391409" y="64346"/>
                    <a:pt x="388995" y="70124"/>
                  </a:cubicBezTo>
                  <a:cubicBezTo>
                    <a:pt x="386583" y="75903"/>
                    <a:pt x="382772" y="81123"/>
                    <a:pt x="377692" y="85783"/>
                  </a:cubicBezTo>
                  <a:cubicBezTo>
                    <a:pt x="372739" y="90444"/>
                    <a:pt x="366263" y="94610"/>
                    <a:pt x="358515" y="98293"/>
                  </a:cubicBezTo>
                  <a:cubicBezTo>
                    <a:pt x="350768" y="101963"/>
                    <a:pt x="341497" y="105291"/>
                    <a:pt x="330830" y="108326"/>
                  </a:cubicBezTo>
                  <a:cubicBezTo>
                    <a:pt x="323083" y="110485"/>
                    <a:pt x="316352" y="112707"/>
                    <a:pt x="310764" y="115044"/>
                  </a:cubicBezTo>
                  <a:cubicBezTo>
                    <a:pt x="305175" y="117381"/>
                    <a:pt x="300731" y="119934"/>
                    <a:pt x="297174" y="122677"/>
                  </a:cubicBezTo>
                  <a:cubicBezTo>
                    <a:pt x="293618" y="125433"/>
                    <a:pt x="290951" y="128481"/>
                    <a:pt x="289300" y="131745"/>
                  </a:cubicBezTo>
                  <a:cubicBezTo>
                    <a:pt x="287649" y="135021"/>
                    <a:pt x="286761" y="138654"/>
                    <a:pt x="286761" y="142616"/>
                  </a:cubicBezTo>
                  <a:cubicBezTo>
                    <a:pt x="286761" y="147036"/>
                    <a:pt x="287522" y="151087"/>
                    <a:pt x="289046" y="154795"/>
                  </a:cubicBezTo>
                  <a:cubicBezTo>
                    <a:pt x="290697" y="158504"/>
                    <a:pt x="292984" y="161730"/>
                    <a:pt x="296159" y="164435"/>
                  </a:cubicBezTo>
                  <a:cubicBezTo>
                    <a:pt x="299461" y="167165"/>
                    <a:pt x="303524" y="169286"/>
                    <a:pt x="308350" y="170835"/>
                  </a:cubicBezTo>
                  <a:cubicBezTo>
                    <a:pt x="313304" y="172398"/>
                    <a:pt x="319145" y="173160"/>
                    <a:pt x="325749" y="173160"/>
                  </a:cubicBezTo>
                  <a:cubicBezTo>
                    <a:pt x="332862" y="173160"/>
                    <a:pt x="338958" y="172283"/>
                    <a:pt x="344164" y="170454"/>
                  </a:cubicBezTo>
                  <a:cubicBezTo>
                    <a:pt x="349244" y="168638"/>
                    <a:pt x="353563" y="166111"/>
                    <a:pt x="356991" y="162834"/>
                  </a:cubicBezTo>
                  <a:cubicBezTo>
                    <a:pt x="360547" y="159532"/>
                    <a:pt x="363088" y="155646"/>
                    <a:pt x="364739" y="151163"/>
                  </a:cubicBezTo>
                  <a:cubicBezTo>
                    <a:pt x="366389" y="146667"/>
                    <a:pt x="367279" y="141803"/>
                    <a:pt x="367279" y="136533"/>
                  </a:cubicBezTo>
                  <a:lnTo>
                    <a:pt x="392297" y="136533"/>
                  </a:lnTo>
                  <a:cubicBezTo>
                    <a:pt x="392297" y="143873"/>
                    <a:pt x="390773" y="150985"/>
                    <a:pt x="387853" y="157907"/>
                  </a:cubicBezTo>
                  <a:cubicBezTo>
                    <a:pt x="384932" y="164790"/>
                    <a:pt x="380614" y="170886"/>
                    <a:pt x="375026" y="176169"/>
                  </a:cubicBezTo>
                  <a:cubicBezTo>
                    <a:pt x="369311" y="181427"/>
                    <a:pt x="362326" y="185656"/>
                    <a:pt x="354070" y="188857"/>
                  </a:cubicBezTo>
                  <a:cubicBezTo>
                    <a:pt x="345815" y="192032"/>
                    <a:pt x="336290" y="193632"/>
                    <a:pt x="325749" y="193632"/>
                  </a:cubicBezTo>
                  <a:cubicBezTo>
                    <a:pt x="316097" y="193632"/>
                    <a:pt x="307335" y="192337"/>
                    <a:pt x="299461" y="189733"/>
                  </a:cubicBezTo>
                  <a:cubicBezTo>
                    <a:pt x="291587" y="187168"/>
                    <a:pt x="284856" y="183548"/>
                    <a:pt x="279267" y="178938"/>
                  </a:cubicBezTo>
                  <a:cubicBezTo>
                    <a:pt x="273680" y="174315"/>
                    <a:pt x="269362" y="168880"/>
                    <a:pt x="266187" y="162619"/>
                  </a:cubicBezTo>
                  <a:cubicBezTo>
                    <a:pt x="263139" y="156370"/>
                    <a:pt x="261614" y="149576"/>
                    <a:pt x="261614" y="142248"/>
                  </a:cubicBezTo>
                  <a:cubicBezTo>
                    <a:pt x="261614" y="134894"/>
                    <a:pt x="263139" y="128379"/>
                    <a:pt x="265933" y="122677"/>
                  </a:cubicBezTo>
                  <a:cubicBezTo>
                    <a:pt x="268726" y="116987"/>
                    <a:pt x="272790" y="111920"/>
                    <a:pt x="278124" y="107462"/>
                  </a:cubicBezTo>
                  <a:cubicBezTo>
                    <a:pt x="283459" y="103017"/>
                    <a:pt x="289936" y="99093"/>
                    <a:pt x="297429" y="95689"/>
                  </a:cubicBezTo>
                  <a:cubicBezTo>
                    <a:pt x="305048" y="92273"/>
                    <a:pt x="313431" y="89238"/>
                    <a:pt x="322702" y="86558"/>
                  </a:cubicBezTo>
                  <a:cubicBezTo>
                    <a:pt x="331591" y="83993"/>
                    <a:pt x="338958" y="81453"/>
                    <a:pt x="344799" y="78989"/>
                  </a:cubicBezTo>
                  <a:cubicBezTo>
                    <a:pt x="350514" y="76525"/>
                    <a:pt x="355087" y="73896"/>
                    <a:pt x="358515" y="71090"/>
                  </a:cubicBezTo>
                  <a:cubicBezTo>
                    <a:pt x="361944" y="68283"/>
                    <a:pt x="364358" y="65197"/>
                    <a:pt x="365628" y="61857"/>
                  </a:cubicBezTo>
                  <a:cubicBezTo>
                    <a:pt x="367024" y="58478"/>
                    <a:pt x="367660" y="54592"/>
                    <a:pt x="367660" y="50185"/>
                  </a:cubicBezTo>
                  <a:cubicBezTo>
                    <a:pt x="367660" y="40952"/>
                    <a:pt x="364231" y="33663"/>
                    <a:pt x="357245" y="28303"/>
                  </a:cubicBezTo>
                  <a:moveTo>
                    <a:pt x="455797" y="191041"/>
                  </a:moveTo>
                  <a:lnTo>
                    <a:pt x="430906" y="191041"/>
                  </a:lnTo>
                  <a:lnTo>
                    <a:pt x="430906" y="2548"/>
                  </a:lnTo>
                  <a:lnTo>
                    <a:pt x="455797" y="2548"/>
                  </a:lnTo>
                  <a:close/>
                  <a:moveTo>
                    <a:pt x="644901" y="96401"/>
                  </a:moveTo>
                  <a:lnTo>
                    <a:pt x="576575" y="96401"/>
                  </a:lnTo>
                  <a:lnTo>
                    <a:pt x="576575" y="76195"/>
                  </a:lnTo>
                  <a:lnTo>
                    <a:pt x="620264" y="76195"/>
                  </a:lnTo>
                  <a:lnTo>
                    <a:pt x="620264" y="33866"/>
                  </a:lnTo>
                  <a:cubicBezTo>
                    <a:pt x="618865" y="32494"/>
                    <a:pt x="617341" y="30996"/>
                    <a:pt x="615310" y="29408"/>
                  </a:cubicBezTo>
                  <a:cubicBezTo>
                    <a:pt x="613278" y="27821"/>
                    <a:pt x="610739" y="26347"/>
                    <a:pt x="607436" y="25014"/>
                  </a:cubicBezTo>
                  <a:cubicBezTo>
                    <a:pt x="604261" y="23668"/>
                    <a:pt x="600324" y="22550"/>
                    <a:pt x="595625" y="21648"/>
                  </a:cubicBezTo>
                  <a:cubicBezTo>
                    <a:pt x="590799" y="20734"/>
                    <a:pt x="585084" y="20277"/>
                    <a:pt x="578480" y="20277"/>
                  </a:cubicBezTo>
                  <a:cubicBezTo>
                    <a:pt x="570352" y="20277"/>
                    <a:pt x="563114" y="21826"/>
                    <a:pt x="556509" y="24938"/>
                  </a:cubicBezTo>
                  <a:cubicBezTo>
                    <a:pt x="549905" y="28036"/>
                    <a:pt x="544189" y="32583"/>
                    <a:pt x="539490" y="38539"/>
                  </a:cubicBezTo>
                  <a:cubicBezTo>
                    <a:pt x="534791" y="44496"/>
                    <a:pt x="531109" y="51735"/>
                    <a:pt x="528568" y="60282"/>
                  </a:cubicBezTo>
                  <a:cubicBezTo>
                    <a:pt x="526029" y="68829"/>
                    <a:pt x="524759" y="78532"/>
                    <a:pt x="524759" y="89416"/>
                  </a:cubicBezTo>
                  <a:lnTo>
                    <a:pt x="524759" y="104440"/>
                  </a:lnTo>
                  <a:cubicBezTo>
                    <a:pt x="524759" y="115044"/>
                    <a:pt x="525648" y="124595"/>
                    <a:pt x="527807" y="133040"/>
                  </a:cubicBezTo>
                  <a:cubicBezTo>
                    <a:pt x="529712" y="141498"/>
                    <a:pt x="532887" y="148687"/>
                    <a:pt x="536951" y="154656"/>
                  </a:cubicBezTo>
                  <a:cubicBezTo>
                    <a:pt x="541141" y="160612"/>
                    <a:pt x="546349" y="165184"/>
                    <a:pt x="552826" y="168384"/>
                  </a:cubicBezTo>
                  <a:cubicBezTo>
                    <a:pt x="559176" y="171572"/>
                    <a:pt x="566795" y="173160"/>
                    <a:pt x="575559" y="173160"/>
                  </a:cubicBezTo>
                  <a:cubicBezTo>
                    <a:pt x="582798" y="173160"/>
                    <a:pt x="589021" y="172182"/>
                    <a:pt x="594228" y="170200"/>
                  </a:cubicBezTo>
                  <a:cubicBezTo>
                    <a:pt x="599435" y="168207"/>
                    <a:pt x="603753" y="165514"/>
                    <a:pt x="607309" y="162111"/>
                  </a:cubicBezTo>
                  <a:cubicBezTo>
                    <a:pt x="610864" y="158707"/>
                    <a:pt x="613659" y="154719"/>
                    <a:pt x="615565" y="150198"/>
                  </a:cubicBezTo>
                  <a:cubicBezTo>
                    <a:pt x="617596" y="145664"/>
                    <a:pt x="619119" y="140851"/>
                    <a:pt x="620136" y="135758"/>
                  </a:cubicBezTo>
                  <a:lnTo>
                    <a:pt x="644901" y="135758"/>
                  </a:lnTo>
                  <a:cubicBezTo>
                    <a:pt x="643758" y="144127"/>
                    <a:pt x="641472" y="151849"/>
                    <a:pt x="638042" y="158948"/>
                  </a:cubicBezTo>
                  <a:cubicBezTo>
                    <a:pt x="634740" y="166009"/>
                    <a:pt x="630168" y="172118"/>
                    <a:pt x="624454" y="177249"/>
                  </a:cubicBezTo>
                  <a:cubicBezTo>
                    <a:pt x="618865" y="182392"/>
                    <a:pt x="611881" y="186406"/>
                    <a:pt x="603753" y="189301"/>
                  </a:cubicBezTo>
                  <a:cubicBezTo>
                    <a:pt x="595625" y="192172"/>
                    <a:pt x="586227" y="193632"/>
                    <a:pt x="575432" y="193632"/>
                  </a:cubicBezTo>
                  <a:cubicBezTo>
                    <a:pt x="563239" y="193632"/>
                    <a:pt x="552444" y="191587"/>
                    <a:pt x="543047" y="187536"/>
                  </a:cubicBezTo>
                  <a:cubicBezTo>
                    <a:pt x="533649" y="183485"/>
                    <a:pt x="525775" y="177617"/>
                    <a:pt x="519298" y="169947"/>
                  </a:cubicBezTo>
                  <a:cubicBezTo>
                    <a:pt x="512820" y="162263"/>
                    <a:pt x="507994" y="152890"/>
                    <a:pt x="504692" y="141841"/>
                  </a:cubicBezTo>
                  <a:cubicBezTo>
                    <a:pt x="501390" y="130792"/>
                    <a:pt x="499739" y="118245"/>
                    <a:pt x="499739" y="104173"/>
                  </a:cubicBezTo>
                  <a:lnTo>
                    <a:pt x="499739" y="89416"/>
                  </a:lnTo>
                  <a:cubicBezTo>
                    <a:pt x="499739" y="75344"/>
                    <a:pt x="501644" y="62758"/>
                    <a:pt x="505582" y="51684"/>
                  </a:cubicBezTo>
                  <a:cubicBezTo>
                    <a:pt x="509391" y="40584"/>
                    <a:pt x="514853" y="31211"/>
                    <a:pt x="521838" y="23591"/>
                  </a:cubicBezTo>
                  <a:cubicBezTo>
                    <a:pt x="528695" y="15933"/>
                    <a:pt x="536951" y="10079"/>
                    <a:pt x="546603" y="6040"/>
                  </a:cubicBezTo>
                  <a:cubicBezTo>
                    <a:pt x="556255" y="1989"/>
                    <a:pt x="566795" y="-43"/>
                    <a:pt x="578226" y="-43"/>
                  </a:cubicBezTo>
                  <a:cubicBezTo>
                    <a:pt x="588893" y="-43"/>
                    <a:pt x="598039" y="909"/>
                    <a:pt x="605658" y="2789"/>
                  </a:cubicBezTo>
                  <a:cubicBezTo>
                    <a:pt x="613151" y="4719"/>
                    <a:pt x="619628" y="7043"/>
                    <a:pt x="624835" y="9799"/>
                  </a:cubicBezTo>
                  <a:cubicBezTo>
                    <a:pt x="630041" y="12555"/>
                    <a:pt x="634233" y="15502"/>
                    <a:pt x="637408" y="18664"/>
                  </a:cubicBezTo>
                  <a:cubicBezTo>
                    <a:pt x="640710" y="21813"/>
                    <a:pt x="643123" y="24696"/>
                    <a:pt x="644901" y="27262"/>
                  </a:cubicBezTo>
                  <a:close/>
                  <a:moveTo>
                    <a:pt x="835783" y="191041"/>
                  </a:moveTo>
                  <a:lnTo>
                    <a:pt x="810889" y="191041"/>
                  </a:lnTo>
                  <a:lnTo>
                    <a:pt x="810889" y="110015"/>
                  </a:lnTo>
                  <a:lnTo>
                    <a:pt x="715766" y="110015"/>
                  </a:lnTo>
                  <a:lnTo>
                    <a:pt x="715766" y="191041"/>
                  </a:lnTo>
                  <a:lnTo>
                    <a:pt x="691002" y="191041"/>
                  </a:lnTo>
                  <a:lnTo>
                    <a:pt x="691002" y="2560"/>
                  </a:lnTo>
                  <a:lnTo>
                    <a:pt x="715766" y="2560"/>
                  </a:lnTo>
                  <a:lnTo>
                    <a:pt x="715766" y="89670"/>
                  </a:lnTo>
                  <a:lnTo>
                    <a:pt x="810889" y="89670"/>
                  </a:lnTo>
                  <a:lnTo>
                    <a:pt x="810889" y="2560"/>
                  </a:lnTo>
                  <a:lnTo>
                    <a:pt x="835783" y="2560"/>
                  </a:lnTo>
                  <a:close/>
                  <a:moveTo>
                    <a:pt x="1011042" y="191041"/>
                  </a:moveTo>
                  <a:lnTo>
                    <a:pt x="865246" y="191041"/>
                  </a:lnTo>
                  <a:lnTo>
                    <a:pt x="865246" y="170594"/>
                  </a:lnTo>
                  <a:lnTo>
                    <a:pt x="925698" y="170594"/>
                  </a:lnTo>
                  <a:lnTo>
                    <a:pt x="925698" y="2560"/>
                  </a:lnTo>
                  <a:lnTo>
                    <a:pt x="950464" y="2560"/>
                  </a:lnTo>
                  <a:lnTo>
                    <a:pt x="950464" y="170594"/>
                  </a:lnTo>
                  <a:lnTo>
                    <a:pt x="1011042" y="170594"/>
                  </a:lnTo>
                  <a:close/>
                  <a:moveTo>
                    <a:pt x="1131439" y="28303"/>
                  </a:moveTo>
                  <a:cubicBezTo>
                    <a:pt x="1124454" y="22944"/>
                    <a:pt x="1114420" y="20277"/>
                    <a:pt x="1101340" y="20277"/>
                  </a:cubicBezTo>
                  <a:cubicBezTo>
                    <a:pt x="1095243" y="20277"/>
                    <a:pt x="1089401" y="21001"/>
                    <a:pt x="1083814" y="22410"/>
                  </a:cubicBezTo>
                  <a:cubicBezTo>
                    <a:pt x="1078225" y="23833"/>
                    <a:pt x="1073272" y="26068"/>
                    <a:pt x="1069082" y="29078"/>
                  </a:cubicBezTo>
                  <a:cubicBezTo>
                    <a:pt x="1064764" y="32113"/>
                    <a:pt x="1061335" y="35923"/>
                    <a:pt x="1058794" y="40546"/>
                  </a:cubicBezTo>
                  <a:cubicBezTo>
                    <a:pt x="1056255" y="45156"/>
                    <a:pt x="1054985" y="50719"/>
                    <a:pt x="1054985" y="57158"/>
                  </a:cubicBezTo>
                  <a:lnTo>
                    <a:pt x="1029965" y="57158"/>
                  </a:lnTo>
                  <a:cubicBezTo>
                    <a:pt x="1029965" y="50871"/>
                    <a:pt x="1030982" y="45080"/>
                    <a:pt x="1032887" y="39822"/>
                  </a:cubicBezTo>
                  <a:cubicBezTo>
                    <a:pt x="1034791" y="34552"/>
                    <a:pt x="1037332" y="29814"/>
                    <a:pt x="1040761" y="25598"/>
                  </a:cubicBezTo>
                  <a:cubicBezTo>
                    <a:pt x="1044063" y="21356"/>
                    <a:pt x="1047999" y="17648"/>
                    <a:pt x="1052571" y="14460"/>
                  </a:cubicBezTo>
                  <a:cubicBezTo>
                    <a:pt x="1057143" y="11260"/>
                    <a:pt x="1061969" y="8593"/>
                    <a:pt x="1067304" y="6434"/>
                  </a:cubicBezTo>
                  <a:cubicBezTo>
                    <a:pt x="1072638" y="4275"/>
                    <a:pt x="1078225" y="2636"/>
                    <a:pt x="1083940" y="1557"/>
                  </a:cubicBezTo>
                  <a:cubicBezTo>
                    <a:pt x="1089783" y="503"/>
                    <a:pt x="1095497" y="-43"/>
                    <a:pt x="1101340" y="-43"/>
                  </a:cubicBezTo>
                  <a:cubicBezTo>
                    <a:pt x="1111245" y="-43"/>
                    <a:pt x="1120263" y="1151"/>
                    <a:pt x="1128390" y="3513"/>
                  </a:cubicBezTo>
                  <a:cubicBezTo>
                    <a:pt x="1136391" y="5875"/>
                    <a:pt x="1143249" y="9279"/>
                    <a:pt x="1148965" y="13685"/>
                  </a:cubicBezTo>
                  <a:cubicBezTo>
                    <a:pt x="1154807" y="18080"/>
                    <a:pt x="1159252" y="23376"/>
                    <a:pt x="1162299" y="29586"/>
                  </a:cubicBezTo>
                  <a:cubicBezTo>
                    <a:pt x="1165347" y="35834"/>
                    <a:pt x="1166998" y="42756"/>
                    <a:pt x="1166998" y="50439"/>
                  </a:cubicBezTo>
                  <a:cubicBezTo>
                    <a:pt x="1166998" y="57767"/>
                    <a:pt x="1165729" y="64346"/>
                    <a:pt x="1163315" y="70124"/>
                  </a:cubicBezTo>
                  <a:cubicBezTo>
                    <a:pt x="1160776" y="75903"/>
                    <a:pt x="1157092" y="81123"/>
                    <a:pt x="1152013" y="85783"/>
                  </a:cubicBezTo>
                  <a:cubicBezTo>
                    <a:pt x="1146933" y="90444"/>
                    <a:pt x="1140583" y="94610"/>
                    <a:pt x="1132836" y="98293"/>
                  </a:cubicBezTo>
                  <a:cubicBezTo>
                    <a:pt x="1124962" y="101963"/>
                    <a:pt x="1115817" y="105291"/>
                    <a:pt x="1105022" y="108326"/>
                  </a:cubicBezTo>
                  <a:cubicBezTo>
                    <a:pt x="1097275" y="110485"/>
                    <a:pt x="1090671" y="112707"/>
                    <a:pt x="1085084" y="115044"/>
                  </a:cubicBezTo>
                  <a:cubicBezTo>
                    <a:pt x="1079495" y="117381"/>
                    <a:pt x="1074923" y="119934"/>
                    <a:pt x="1071367" y="122677"/>
                  </a:cubicBezTo>
                  <a:cubicBezTo>
                    <a:pt x="1067939" y="125433"/>
                    <a:pt x="1065271" y="128481"/>
                    <a:pt x="1063620" y="131745"/>
                  </a:cubicBezTo>
                  <a:cubicBezTo>
                    <a:pt x="1061842" y="135021"/>
                    <a:pt x="1061081" y="138654"/>
                    <a:pt x="1061081" y="142616"/>
                  </a:cubicBezTo>
                  <a:cubicBezTo>
                    <a:pt x="1061081" y="147036"/>
                    <a:pt x="1061842" y="151087"/>
                    <a:pt x="1063366" y="154795"/>
                  </a:cubicBezTo>
                  <a:cubicBezTo>
                    <a:pt x="1064890" y="158504"/>
                    <a:pt x="1067304" y="161730"/>
                    <a:pt x="1070479" y="164435"/>
                  </a:cubicBezTo>
                  <a:cubicBezTo>
                    <a:pt x="1073654" y="167165"/>
                    <a:pt x="1077717" y="169286"/>
                    <a:pt x="1082670" y="170835"/>
                  </a:cubicBezTo>
                  <a:cubicBezTo>
                    <a:pt x="1087623" y="172398"/>
                    <a:pt x="1093339" y="173160"/>
                    <a:pt x="1100069" y="173160"/>
                  </a:cubicBezTo>
                  <a:cubicBezTo>
                    <a:pt x="1107182" y="173160"/>
                    <a:pt x="1113278" y="172283"/>
                    <a:pt x="1118485" y="170454"/>
                  </a:cubicBezTo>
                  <a:cubicBezTo>
                    <a:pt x="1123565" y="168638"/>
                    <a:pt x="1127883" y="166111"/>
                    <a:pt x="1131312" y="162834"/>
                  </a:cubicBezTo>
                  <a:cubicBezTo>
                    <a:pt x="1134740" y="159532"/>
                    <a:pt x="1137408" y="155646"/>
                    <a:pt x="1139059" y="151163"/>
                  </a:cubicBezTo>
                  <a:cubicBezTo>
                    <a:pt x="1140710" y="146667"/>
                    <a:pt x="1141598" y="141803"/>
                    <a:pt x="1141598" y="136533"/>
                  </a:cubicBezTo>
                  <a:lnTo>
                    <a:pt x="1166617" y="136533"/>
                  </a:lnTo>
                  <a:cubicBezTo>
                    <a:pt x="1166617" y="143873"/>
                    <a:pt x="1165093" y="150985"/>
                    <a:pt x="1162172" y="157907"/>
                  </a:cubicBezTo>
                  <a:cubicBezTo>
                    <a:pt x="1159252" y="164790"/>
                    <a:pt x="1154934" y="170886"/>
                    <a:pt x="1149218" y="176169"/>
                  </a:cubicBezTo>
                  <a:cubicBezTo>
                    <a:pt x="1143631" y="181427"/>
                    <a:pt x="1136645" y="185656"/>
                    <a:pt x="1128390" y="188857"/>
                  </a:cubicBezTo>
                  <a:cubicBezTo>
                    <a:pt x="1120136" y="192032"/>
                    <a:pt x="1110611" y="193632"/>
                    <a:pt x="1100069" y="193632"/>
                  </a:cubicBezTo>
                  <a:cubicBezTo>
                    <a:pt x="1090290" y="193632"/>
                    <a:pt x="1081655" y="192337"/>
                    <a:pt x="1073781" y="189733"/>
                  </a:cubicBezTo>
                  <a:cubicBezTo>
                    <a:pt x="1065907" y="187168"/>
                    <a:pt x="1059175" y="183548"/>
                    <a:pt x="1053588" y="178938"/>
                  </a:cubicBezTo>
                  <a:cubicBezTo>
                    <a:pt x="1047999" y="174315"/>
                    <a:pt x="1043682" y="168880"/>
                    <a:pt x="1040507" y="162619"/>
                  </a:cubicBezTo>
                  <a:cubicBezTo>
                    <a:pt x="1037459" y="156370"/>
                    <a:pt x="1035935" y="149576"/>
                    <a:pt x="1035935" y="142248"/>
                  </a:cubicBezTo>
                  <a:cubicBezTo>
                    <a:pt x="1035935" y="134894"/>
                    <a:pt x="1037332" y="128379"/>
                    <a:pt x="1040252" y="122677"/>
                  </a:cubicBezTo>
                  <a:cubicBezTo>
                    <a:pt x="1043046" y="116987"/>
                    <a:pt x="1047111" y="111920"/>
                    <a:pt x="1052444" y="107462"/>
                  </a:cubicBezTo>
                  <a:cubicBezTo>
                    <a:pt x="1057779" y="103017"/>
                    <a:pt x="1064129" y="99093"/>
                    <a:pt x="1071748" y="95689"/>
                  </a:cubicBezTo>
                  <a:cubicBezTo>
                    <a:pt x="1079241" y="92273"/>
                    <a:pt x="1087750" y="89238"/>
                    <a:pt x="1097021" y="86558"/>
                  </a:cubicBezTo>
                  <a:cubicBezTo>
                    <a:pt x="1105912" y="83993"/>
                    <a:pt x="1113278" y="81453"/>
                    <a:pt x="1118992" y="78989"/>
                  </a:cubicBezTo>
                  <a:cubicBezTo>
                    <a:pt x="1124835" y="76525"/>
                    <a:pt x="1129407" y="73896"/>
                    <a:pt x="1132836" y="71090"/>
                  </a:cubicBezTo>
                  <a:cubicBezTo>
                    <a:pt x="1136265" y="68283"/>
                    <a:pt x="1138678" y="65197"/>
                    <a:pt x="1139947" y="61857"/>
                  </a:cubicBezTo>
                  <a:cubicBezTo>
                    <a:pt x="1141344" y="58478"/>
                    <a:pt x="1141980" y="54592"/>
                    <a:pt x="1141980" y="50185"/>
                  </a:cubicBezTo>
                  <a:cubicBezTo>
                    <a:pt x="1141980" y="40952"/>
                    <a:pt x="1138423" y="33663"/>
                    <a:pt x="1131439" y="28303"/>
                  </a:cubicBezTo>
                </a:path>
              </a:pathLst>
            </a:custGeom>
            <a:solidFill>
              <a:srgbClr val="063D6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09FC11FA-24E9-4DBD-8CF1-0E84D48F65AF}"/>
              </a:ext>
            </a:extLst>
          </p:cNvPr>
          <p:cNvSpPr txBox="1"/>
          <p:nvPr userDrawn="1"/>
        </p:nvSpPr>
        <p:spPr>
          <a:xfrm>
            <a:off x="3285605" y="689718"/>
            <a:ext cx="14987040" cy="95250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ctr" defTabSz="914374">
              <a:spcBef>
                <a:spcPct val="0"/>
              </a:spcBef>
              <a:defRPr/>
            </a:pPr>
            <a:r>
              <a:rPr lang="en-US" sz="5400">
                <a:solidFill>
                  <a:srgbClr val="1E334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Metal Additive Manufacturing technology landscape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FE01A6C-2B6A-4C2C-BEE9-457EC23C3827}"/>
              </a:ext>
            </a:extLst>
          </p:cNvPr>
          <p:cNvSpPr txBox="1"/>
          <p:nvPr userDrawn="1"/>
        </p:nvSpPr>
        <p:spPr>
          <a:xfrm>
            <a:off x="911288" y="14106525"/>
            <a:ext cx="2374317" cy="101119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defTabSz="914374">
              <a:spcBef>
                <a:spcPct val="0"/>
              </a:spcBef>
              <a:defRPr/>
            </a:pPr>
            <a:r>
              <a:rPr lang="en-US" sz="1000">
                <a:solidFill>
                  <a:srgbClr val="1E334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Download pdf at:</a:t>
            </a:r>
          </a:p>
          <a:p>
            <a:pPr defTabSz="914374">
              <a:spcBef>
                <a:spcPct val="0"/>
              </a:spcBef>
              <a:defRPr/>
            </a:pPr>
            <a:r>
              <a:rPr lang="en-US" sz="1000">
                <a:solidFill>
                  <a:srgbClr val="1E334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www.ampower.eu</a:t>
            </a:r>
          </a:p>
          <a:p>
            <a:pPr defTabSz="914374">
              <a:spcBef>
                <a:spcPct val="0"/>
              </a:spcBef>
              <a:defRPr/>
            </a:pPr>
            <a:r>
              <a:rPr lang="en-US" sz="1000">
                <a:solidFill>
                  <a:srgbClr val="1E334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Version V9 March 2023</a:t>
            </a:r>
          </a:p>
          <a:p>
            <a:pPr defTabSz="914374">
              <a:spcBef>
                <a:spcPct val="0"/>
              </a:spcBef>
              <a:defRPr/>
            </a:pPr>
            <a:r>
              <a:rPr lang="en-US" sz="1000">
                <a:solidFill>
                  <a:srgbClr val="1E334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 of technologies: 20</a:t>
            </a:r>
          </a:p>
          <a:p>
            <a:pPr defTabSz="914374">
              <a:spcBef>
                <a:spcPct val="0"/>
              </a:spcBef>
              <a:defRPr/>
            </a:pPr>
            <a:r>
              <a:rPr lang="en-US" sz="1000">
                <a:solidFill>
                  <a:srgbClr val="1E334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 of suppliers: 169</a:t>
            </a:r>
          </a:p>
        </p:txBody>
      </p:sp>
      <p:graphicFrame>
        <p:nvGraphicFramePr>
          <p:cNvPr id="11" name="Tabelle 50">
            <a:extLst>
              <a:ext uri="{FF2B5EF4-FFF2-40B4-BE49-F238E27FC236}">
                <a16:creationId xmlns:a16="http://schemas.microsoft.com/office/drawing/2014/main" id="{D91D95CA-5CBE-4945-8BCC-D045B44BD13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22217436"/>
              </p:ext>
            </p:extLst>
          </p:nvPr>
        </p:nvGraphicFramePr>
        <p:xfrm>
          <a:off x="10047008" y="14456183"/>
          <a:ext cx="5196081" cy="378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031">
                  <a:extLst>
                    <a:ext uri="{9D8B030D-6E8A-4147-A177-3AD203B41FA5}">
                      <a16:colId xmlns:a16="http://schemas.microsoft.com/office/drawing/2014/main" val="1179985525"/>
                    </a:ext>
                  </a:extLst>
                </a:gridCol>
                <a:gridCol w="2364023">
                  <a:extLst>
                    <a:ext uri="{9D8B030D-6E8A-4147-A177-3AD203B41FA5}">
                      <a16:colId xmlns:a16="http://schemas.microsoft.com/office/drawing/2014/main" val="3042931157"/>
                    </a:ext>
                  </a:extLst>
                </a:gridCol>
                <a:gridCol w="1732027">
                  <a:extLst>
                    <a:ext uri="{9D8B030D-6E8A-4147-A177-3AD203B41FA5}">
                      <a16:colId xmlns:a16="http://schemas.microsoft.com/office/drawing/2014/main" val="1543272338"/>
                    </a:ext>
                  </a:extLst>
                </a:gridCol>
              </a:tblGrid>
              <a:tr h="378698">
                <a:tc>
                  <a:txBody>
                    <a:bodyPr/>
                    <a:lstStyle/>
                    <a:p>
                      <a:r>
                        <a:rPr lang="en-US" sz="1800" b="0" noProof="0">
                          <a:solidFill>
                            <a:srgbClr val="1E3347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Direct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noProof="0">
                          <a:solidFill>
                            <a:srgbClr val="1E3347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Sinter-based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noProof="0">
                        <a:solidFill>
                          <a:srgbClr val="1E3347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788190"/>
                  </a:ext>
                </a:extLst>
              </a:tr>
            </a:tbl>
          </a:graphicData>
        </a:graphic>
      </p:graphicFrame>
      <p:sp>
        <p:nvSpPr>
          <p:cNvPr id="12" name="Ellipse 11">
            <a:extLst>
              <a:ext uri="{FF2B5EF4-FFF2-40B4-BE49-F238E27FC236}">
                <a16:creationId xmlns:a16="http://schemas.microsoft.com/office/drawing/2014/main" id="{1621318F-B92B-4A96-84FE-37B0E6F654A8}"/>
              </a:ext>
            </a:extLst>
          </p:cNvPr>
          <p:cNvSpPr/>
          <p:nvPr userDrawn="1"/>
        </p:nvSpPr>
        <p:spPr>
          <a:xfrm>
            <a:off x="9825383" y="14520770"/>
            <a:ext cx="216000" cy="216000"/>
          </a:xfrm>
          <a:prstGeom prst="ellipse">
            <a:avLst/>
          </a:prstGeom>
          <a:solidFill>
            <a:srgbClr val="1E3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85374">
              <a:defRPr/>
            </a:pPr>
            <a:endParaRPr lang="de-DE" sz="4800">
              <a:solidFill>
                <a:srgbClr val="FFFFFF"/>
              </a:solidFill>
              <a:latin typeface="Roboto Light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AAE0665-8A7F-4509-B6D2-C48F6EDA45AE}"/>
              </a:ext>
            </a:extLst>
          </p:cNvPr>
          <p:cNvSpPr/>
          <p:nvPr userDrawn="1"/>
        </p:nvSpPr>
        <p:spPr>
          <a:xfrm>
            <a:off x="2" y="1"/>
            <a:ext cx="21599524" cy="330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106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A4877F4-A9C1-4A73-98C7-2D95641DC974}"/>
              </a:ext>
            </a:extLst>
          </p:cNvPr>
          <p:cNvSpPr/>
          <p:nvPr userDrawn="1"/>
        </p:nvSpPr>
        <p:spPr>
          <a:xfrm>
            <a:off x="2" y="15005074"/>
            <a:ext cx="21599524" cy="3513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106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1E2B33C1-B319-4672-BF44-75DF55CA6E4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820916" y="14439599"/>
            <a:ext cx="600850" cy="292914"/>
          </a:xfrm>
          <a:prstGeom prst="rect">
            <a:avLst/>
          </a:prstGeom>
        </p:spPr>
      </p:pic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68A1DE6B-3855-44A3-AB54-ED73736140D8}"/>
              </a:ext>
            </a:extLst>
          </p:cNvPr>
          <p:cNvSpPr/>
          <p:nvPr userDrawn="1"/>
        </p:nvSpPr>
        <p:spPr>
          <a:xfrm flipV="1">
            <a:off x="18483908" y="14532588"/>
            <a:ext cx="173926" cy="190703"/>
          </a:xfrm>
          <a:custGeom>
            <a:avLst/>
            <a:gdLst>
              <a:gd name="connsiteX0" fmla="*/ 72124 w 173926"/>
              <a:gd name="connsiteY0" fmla="*/ 190731 h 190703"/>
              <a:gd name="connsiteX1" fmla="*/ 77 w 173926"/>
              <a:gd name="connsiteY1" fmla="*/ 27 h 190703"/>
              <a:gd name="connsiteX2" fmla="*/ 34532 w 173926"/>
              <a:gd name="connsiteY2" fmla="*/ 27 h 190703"/>
              <a:gd name="connsiteX3" fmla="*/ 49988 w 173926"/>
              <a:gd name="connsiteY3" fmla="*/ 44414 h 190703"/>
              <a:gd name="connsiteX4" fmla="*/ 123864 w 173926"/>
              <a:gd name="connsiteY4" fmla="*/ 44414 h 190703"/>
              <a:gd name="connsiteX5" fmla="*/ 139447 w 173926"/>
              <a:gd name="connsiteY5" fmla="*/ 27 h 190703"/>
              <a:gd name="connsiteX6" fmla="*/ 174004 w 173926"/>
              <a:gd name="connsiteY6" fmla="*/ 27 h 190703"/>
              <a:gd name="connsiteX7" fmla="*/ 101855 w 173926"/>
              <a:gd name="connsiteY7" fmla="*/ 190731 h 190703"/>
              <a:gd name="connsiteX8" fmla="*/ 86920 w 173926"/>
              <a:gd name="connsiteY8" fmla="*/ 150256 h 190703"/>
              <a:gd name="connsiteX9" fmla="*/ 114542 w 173926"/>
              <a:gd name="connsiteY9" fmla="*/ 71160 h 190703"/>
              <a:gd name="connsiteX10" fmla="*/ 59259 w 173926"/>
              <a:gd name="connsiteY10" fmla="*/ 71160 h 190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926" h="190703">
                <a:moveTo>
                  <a:pt x="72124" y="190731"/>
                </a:moveTo>
                <a:lnTo>
                  <a:pt x="77" y="27"/>
                </a:lnTo>
                <a:lnTo>
                  <a:pt x="34532" y="27"/>
                </a:lnTo>
                <a:lnTo>
                  <a:pt x="49988" y="44414"/>
                </a:lnTo>
                <a:lnTo>
                  <a:pt x="123864" y="44414"/>
                </a:lnTo>
                <a:lnTo>
                  <a:pt x="139447" y="27"/>
                </a:lnTo>
                <a:lnTo>
                  <a:pt x="174004" y="27"/>
                </a:lnTo>
                <a:lnTo>
                  <a:pt x="101855" y="190731"/>
                </a:lnTo>
                <a:close/>
                <a:moveTo>
                  <a:pt x="86920" y="150256"/>
                </a:moveTo>
                <a:lnTo>
                  <a:pt x="114542" y="71160"/>
                </a:lnTo>
                <a:lnTo>
                  <a:pt x="59259" y="71160"/>
                </a:lnTo>
                <a:close/>
              </a:path>
            </a:pathLst>
          </a:custGeom>
          <a:solidFill>
            <a:srgbClr val="063D64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09B6A582-74BA-4ED6-AAE1-DEDAF46EA586}"/>
              </a:ext>
            </a:extLst>
          </p:cNvPr>
          <p:cNvSpPr/>
          <p:nvPr userDrawn="1"/>
        </p:nvSpPr>
        <p:spPr>
          <a:xfrm flipV="1">
            <a:off x="18702042" y="14532588"/>
            <a:ext cx="195694" cy="190703"/>
          </a:xfrm>
          <a:custGeom>
            <a:avLst/>
            <a:gdLst>
              <a:gd name="connsiteX0" fmla="*/ 152964 w 195694"/>
              <a:gd name="connsiteY0" fmla="*/ 190731 h 190703"/>
              <a:gd name="connsiteX1" fmla="*/ 98074 w 195694"/>
              <a:gd name="connsiteY1" fmla="*/ 44566 h 190703"/>
              <a:gd name="connsiteX2" fmla="*/ 43071 w 195694"/>
              <a:gd name="connsiteY2" fmla="*/ 190731 h 190703"/>
              <a:gd name="connsiteX3" fmla="*/ 107 w 195694"/>
              <a:gd name="connsiteY3" fmla="*/ 190731 h 190703"/>
              <a:gd name="connsiteX4" fmla="*/ 107 w 195694"/>
              <a:gd name="connsiteY4" fmla="*/ 27 h 190703"/>
              <a:gd name="connsiteX5" fmla="*/ 33101 w 195694"/>
              <a:gd name="connsiteY5" fmla="*/ 27 h 190703"/>
              <a:gd name="connsiteX6" fmla="*/ 33101 w 195694"/>
              <a:gd name="connsiteY6" fmla="*/ 62892 h 190703"/>
              <a:gd name="connsiteX7" fmla="*/ 29825 w 195694"/>
              <a:gd name="connsiteY7" fmla="*/ 146852 h 190703"/>
              <a:gd name="connsiteX8" fmla="*/ 86022 w 195694"/>
              <a:gd name="connsiteY8" fmla="*/ 27 h 190703"/>
              <a:gd name="connsiteX9" fmla="*/ 109746 w 195694"/>
              <a:gd name="connsiteY9" fmla="*/ 27 h 190703"/>
              <a:gd name="connsiteX10" fmla="*/ 166045 w 195694"/>
              <a:gd name="connsiteY10" fmla="*/ 146992 h 190703"/>
              <a:gd name="connsiteX11" fmla="*/ 162768 w 195694"/>
              <a:gd name="connsiteY11" fmla="*/ 62892 h 190703"/>
              <a:gd name="connsiteX12" fmla="*/ 162768 w 195694"/>
              <a:gd name="connsiteY12" fmla="*/ 27 h 190703"/>
              <a:gd name="connsiteX13" fmla="*/ 195801 w 195694"/>
              <a:gd name="connsiteY13" fmla="*/ 27 h 190703"/>
              <a:gd name="connsiteX14" fmla="*/ 195801 w 195694"/>
              <a:gd name="connsiteY14" fmla="*/ 190731 h 190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5694" h="190703">
                <a:moveTo>
                  <a:pt x="152964" y="190731"/>
                </a:moveTo>
                <a:lnTo>
                  <a:pt x="98074" y="44566"/>
                </a:lnTo>
                <a:lnTo>
                  <a:pt x="43071" y="190731"/>
                </a:lnTo>
                <a:lnTo>
                  <a:pt x="107" y="190731"/>
                </a:lnTo>
                <a:lnTo>
                  <a:pt x="107" y="27"/>
                </a:lnTo>
                <a:lnTo>
                  <a:pt x="33101" y="27"/>
                </a:lnTo>
                <a:lnTo>
                  <a:pt x="33101" y="62892"/>
                </a:lnTo>
                <a:lnTo>
                  <a:pt x="29825" y="146852"/>
                </a:lnTo>
                <a:lnTo>
                  <a:pt x="86022" y="27"/>
                </a:lnTo>
                <a:lnTo>
                  <a:pt x="109746" y="27"/>
                </a:lnTo>
                <a:lnTo>
                  <a:pt x="166045" y="146992"/>
                </a:lnTo>
                <a:lnTo>
                  <a:pt x="162768" y="62892"/>
                </a:lnTo>
                <a:lnTo>
                  <a:pt x="162768" y="27"/>
                </a:lnTo>
                <a:lnTo>
                  <a:pt x="195801" y="27"/>
                </a:lnTo>
                <a:lnTo>
                  <a:pt x="195801" y="190731"/>
                </a:lnTo>
                <a:close/>
              </a:path>
            </a:pathLst>
          </a:custGeom>
          <a:solidFill>
            <a:srgbClr val="063D64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4D194BB-7347-47F1-8A9B-142C5E1D050F}"/>
              </a:ext>
            </a:extLst>
          </p:cNvPr>
          <p:cNvSpPr/>
          <p:nvPr userDrawn="1"/>
        </p:nvSpPr>
        <p:spPr>
          <a:xfrm>
            <a:off x="10907782" y="14517176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85374">
              <a:defRPr/>
            </a:pPr>
            <a:endParaRPr lang="de-DE" sz="4800">
              <a:solidFill>
                <a:srgbClr val="FFFFFF"/>
              </a:solidFill>
              <a:latin typeface="Roboto Light"/>
            </a:endParaRPr>
          </a:p>
        </p:txBody>
      </p:sp>
    </p:spTree>
    <p:custDataLst>
      <p:tags r:id="rId4"/>
    </p:custDataLst>
    <p:extLst>
      <p:ext uri="{BB962C8B-B14F-4D97-AF65-F5344CB8AC3E}">
        <p14:creationId xmlns:p14="http://schemas.microsoft.com/office/powerpoint/2010/main" val="1308792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10" r:id="rId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accent1"/>
          </a:solidFill>
          <a:latin typeface="Roboto Light" panose="02000000000000000000" pitchFamily="2" charset="0"/>
          <a:ea typeface="Roboto Light" panose="02000000000000000000" pitchFamily="2" charset="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090" userDrawn="1">
          <p15:clr>
            <a:srgbClr val="F26B43"/>
          </p15:clr>
        </p15:guide>
        <p15:guide id="2" pos="6803" userDrawn="1">
          <p15:clr>
            <a:srgbClr val="F26B43"/>
          </p15:clr>
        </p15:guide>
        <p15:guide id="3" orient="horz" pos="8886" userDrawn="1">
          <p15:clr>
            <a:srgbClr val="F26B43"/>
          </p15:clr>
        </p15:guide>
        <p15:guide id="4" pos="614" userDrawn="1">
          <p15:clr>
            <a:srgbClr val="F26B43"/>
          </p15:clr>
        </p15:guide>
        <p15:guide id="5" pos="12992" userDrawn="1">
          <p15:clr>
            <a:srgbClr val="F26B43"/>
          </p15:clr>
        </p15:guide>
        <p15:guide id="6" orient="horz" pos="483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FD17A6B-44F9-432C-827E-C39C81D40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3" y="815975"/>
            <a:ext cx="18630900" cy="2963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7EFF00-169A-4ADB-B8B8-0D0796771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313" y="4083050"/>
            <a:ext cx="18630900" cy="9729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CF24F8-DE3C-4B51-A266-93E5ADCBE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84313" y="14212888"/>
            <a:ext cx="4860925" cy="817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A7A38-A88F-4371-B80A-5BBFCE020AC8}" type="datetimeFigureOut">
              <a:rPr lang="de-DE" smtClean="0"/>
              <a:t>21.05.2024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DFF95E-77AF-4FDD-97F8-F21CD6BB4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4863" y="14212888"/>
            <a:ext cx="7289800" cy="817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F346BC-09F0-4C30-B5EE-F1D26BB1EA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254288" y="14212888"/>
            <a:ext cx="4860925" cy="817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090AD-30F5-4BE1-8AF0-FA0FE68BBB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94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30" userDrawn="1">
          <p15:clr>
            <a:srgbClr val="F26B43"/>
          </p15:clr>
        </p15:guide>
        <p15:guide id="2" pos="680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6.png"/><Relationship Id="rId21" Type="http://schemas.openxmlformats.org/officeDocument/2006/relationships/image" Target="../media/image61.png"/><Relationship Id="rId42" Type="http://schemas.openxmlformats.org/officeDocument/2006/relationships/image" Target="../media/image82.png"/><Relationship Id="rId63" Type="http://schemas.openxmlformats.org/officeDocument/2006/relationships/image" Target="../media/image103.png"/><Relationship Id="rId84" Type="http://schemas.openxmlformats.org/officeDocument/2006/relationships/image" Target="../media/image123.png"/><Relationship Id="rId138" Type="http://schemas.openxmlformats.org/officeDocument/2006/relationships/image" Target="../media/image177.svg"/><Relationship Id="rId159" Type="http://schemas.openxmlformats.org/officeDocument/2006/relationships/image" Target="../media/image198.png"/><Relationship Id="rId170" Type="http://schemas.openxmlformats.org/officeDocument/2006/relationships/image" Target="../media/image209.png"/><Relationship Id="rId191" Type="http://schemas.openxmlformats.org/officeDocument/2006/relationships/image" Target="../media/image230.png"/><Relationship Id="rId107" Type="http://schemas.openxmlformats.org/officeDocument/2006/relationships/image" Target="../media/image146.png"/><Relationship Id="rId11" Type="http://schemas.openxmlformats.org/officeDocument/2006/relationships/image" Target="../media/image51.png"/><Relationship Id="rId32" Type="http://schemas.openxmlformats.org/officeDocument/2006/relationships/image" Target="../media/image72.png"/><Relationship Id="rId53" Type="http://schemas.openxmlformats.org/officeDocument/2006/relationships/image" Target="../media/image93.png"/><Relationship Id="rId74" Type="http://schemas.openxmlformats.org/officeDocument/2006/relationships/image" Target="../media/image113.jpeg"/><Relationship Id="rId128" Type="http://schemas.openxmlformats.org/officeDocument/2006/relationships/image" Target="../media/image167.jpeg"/><Relationship Id="rId149" Type="http://schemas.openxmlformats.org/officeDocument/2006/relationships/image" Target="../media/image188.png"/><Relationship Id="rId5" Type="http://schemas.openxmlformats.org/officeDocument/2006/relationships/image" Target="../media/image45.png"/><Relationship Id="rId95" Type="http://schemas.openxmlformats.org/officeDocument/2006/relationships/image" Target="../media/image134.png"/><Relationship Id="rId160" Type="http://schemas.openxmlformats.org/officeDocument/2006/relationships/image" Target="../media/image199.png"/><Relationship Id="rId181" Type="http://schemas.openxmlformats.org/officeDocument/2006/relationships/image" Target="../media/image220.png"/><Relationship Id="rId22" Type="http://schemas.openxmlformats.org/officeDocument/2006/relationships/image" Target="../media/image62.png"/><Relationship Id="rId43" Type="http://schemas.openxmlformats.org/officeDocument/2006/relationships/image" Target="../media/image83.svg"/><Relationship Id="rId64" Type="http://schemas.openxmlformats.org/officeDocument/2006/relationships/image" Target="../media/image104.jpeg"/><Relationship Id="rId118" Type="http://schemas.openxmlformats.org/officeDocument/2006/relationships/image" Target="../media/image157.png"/><Relationship Id="rId139" Type="http://schemas.openxmlformats.org/officeDocument/2006/relationships/image" Target="../media/image178.png"/><Relationship Id="rId85" Type="http://schemas.openxmlformats.org/officeDocument/2006/relationships/image" Target="../media/image124.png"/><Relationship Id="rId150" Type="http://schemas.openxmlformats.org/officeDocument/2006/relationships/image" Target="../media/image189.png"/><Relationship Id="rId171" Type="http://schemas.openxmlformats.org/officeDocument/2006/relationships/image" Target="../media/image210.png"/><Relationship Id="rId192" Type="http://schemas.openxmlformats.org/officeDocument/2006/relationships/image" Target="../media/image231.svg"/><Relationship Id="rId12" Type="http://schemas.openxmlformats.org/officeDocument/2006/relationships/image" Target="../media/image52.png"/><Relationship Id="rId33" Type="http://schemas.openxmlformats.org/officeDocument/2006/relationships/image" Target="../media/image73.png"/><Relationship Id="rId108" Type="http://schemas.openxmlformats.org/officeDocument/2006/relationships/image" Target="../media/image147.png"/><Relationship Id="rId129" Type="http://schemas.openxmlformats.org/officeDocument/2006/relationships/image" Target="../media/image168.png"/><Relationship Id="rId54" Type="http://schemas.openxmlformats.org/officeDocument/2006/relationships/image" Target="../media/image94.svg"/><Relationship Id="rId75" Type="http://schemas.openxmlformats.org/officeDocument/2006/relationships/image" Target="../media/image114.jpeg"/><Relationship Id="rId96" Type="http://schemas.openxmlformats.org/officeDocument/2006/relationships/image" Target="../media/image135.png"/><Relationship Id="rId140" Type="http://schemas.openxmlformats.org/officeDocument/2006/relationships/image" Target="../media/image179.png"/><Relationship Id="rId161" Type="http://schemas.openxmlformats.org/officeDocument/2006/relationships/image" Target="../media/image200.png"/><Relationship Id="rId182" Type="http://schemas.openxmlformats.org/officeDocument/2006/relationships/image" Target="../media/image221.png"/><Relationship Id="rId6" Type="http://schemas.openxmlformats.org/officeDocument/2006/relationships/image" Target="../media/image46.png"/><Relationship Id="rId23" Type="http://schemas.openxmlformats.org/officeDocument/2006/relationships/image" Target="../media/image63.png"/><Relationship Id="rId119" Type="http://schemas.openxmlformats.org/officeDocument/2006/relationships/image" Target="../media/image158.png"/><Relationship Id="rId44" Type="http://schemas.openxmlformats.org/officeDocument/2006/relationships/image" Target="../media/image84.png"/><Relationship Id="rId65" Type="http://schemas.openxmlformats.org/officeDocument/2006/relationships/image" Target="../media/image105.png"/><Relationship Id="rId86" Type="http://schemas.openxmlformats.org/officeDocument/2006/relationships/image" Target="../media/image125.png"/><Relationship Id="rId130" Type="http://schemas.openxmlformats.org/officeDocument/2006/relationships/image" Target="../media/image169.png"/><Relationship Id="rId151" Type="http://schemas.openxmlformats.org/officeDocument/2006/relationships/image" Target="../media/image190.png"/><Relationship Id="rId172" Type="http://schemas.openxmlformats.org/officeDocument/2006/relationships/image" Target="../media/image211.svg"/><Relationship Id="rId193" Type="http://schemas.openxmlformats.org/officeDocument/2006/relationships/image" Target="../media/image232.png"/><Relationship Id="rId13" Type="http://schemas.openxmlformats.org/officeDocument/2006/relationships/image" Target="../media/image53.png"/><Relationship Id="rId109" Type="http://schemas.openxmlformats.org/officeDocument/2006/relationships/image" Target="../media/image148.png"/><Relationship Id="rId34" Type="http://schemas.openxmlformats.org/officeDocument/2006/relationships/image" Target="../media/image74.jpeg"/><Relationship Id="rId55" Type="http://schemas.openxmlformats.org/officeDocument/2006/relationships/image" Target="../media/image95.png"/><Relationship Id="rId76" Type="http://schemas.openxmlformats.org/officeDocument/2006/relationships/image" Target="../media/image115.jpeg"/><Relationship Id="rId97" Type="http://schemas.openxmlformats.org/officeDocument/2006/relationships/image" Target="../media/image136.png"/><Relationship Id="rId120" Type="http://schemas.openxmlformats.org/officeDocument/2006/relationships/image" Target="../media/image159.png"/><Relationship Id="rId141" Type="http://schemas.openxmlformats.org/officeDocument/2006/relationships/image" Target="../media/image180.jpeg"/><Relationship Id="rId7" Type="http://schemas.openxmlformats.org/officeDocument/2006/relationships/image" Target="../media/image47.svg"/><Relationship Id="rId162" Type="http://schemas.openxmlformats.org/officeDocument/2006/relationships/image" Target="../media/image201.png"/><Relationship Id="rId183" Type="http://schemas.openxmlformats.org/officeDocument/2006/relationships/image" Target="../media/image222.sv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69.png"/><Relationship Id="rId24" Type="http://schemas.openxmlformats.org/officeDocument/2006/relationships/image" Target="../media/image64.png"/><Relationship Id="rId40" Type="http://schemas.openxmlformats.org/officeDocument/2006/relationships/image" Target="../media/image80.png"/><Relationship Id="rId45" Type="http://schemas.openxmlformats.org/officeDocument/2006/relationships/image" Target="../media/image85.png"/><Relationship Id="rId66" Type="http://schemas.openxmlformats.org/officeDocument/2006/relationships/image" Target="../media/image106.png"/><Relationship Id="rId87" Type="http://schemas.openxmlformats.org/officeDocument/2006/relationships/image" Target="../media/image126.jpeg"/><Relationship Id="rId110" Type="http://schemas.openxmlformats.org/officeDocument/2006/relationships/image" Target="../media/image149.jpeg"/><Relationship Id="rId115" Type="http://schemas.openxmlformats.org/officeDocument/2006/relationships/image" Target="../media/image154.png"/><Relationship Id="rId131" Type="http://schemas.openxmlformats.org/officeDocument/2006/relationships/image" Target="../media/image170.png"/><Relationship Id="rId136" Type="http://schemas.openxmlformats.org/officeDocument/2006/relationships/image" Target="../media/image175.png"/><Relationship Id="rId157" Type="http://schemas.openxmlformats.org/officeDocument/2006/relationships/image" Target="../media/image196.png"/><Relationship Id="rId178" Type="http://schemas.openxmlformats.org/officeDocument/2006/relationships/image" Target="../media/image217.png"/><Relationship Id="rId61" Type="http://schemas.openxmlformats.org/officeDocument/2006/relationships/image" Target="../media/image101.png"/><Relationship Id="rId82" Type="http://schemas.openxmlformats.org/officeDocument/2006/relationships/image" Target="../media/image121.png"/><Relationship Id="rId152" Type="http://schemas.openxmlformats.org/officeDocument/2006/relationships/image" Target="../media/image191.png"/><Relationship Id="rId173" Type="http://schemas.openxmlformats.org/officeDocument/2006/relationships/image" Target="../media/image212.png"/><Relationship Id="rId194" Type="http://schemas.openxmlformats.org/officeDocument/2006/relationships/image" Target="../media/image233.jpeg"/><Relationship Id="rId199" Type="http://schemas.openxmlformats.org/officeDocument/2006/relationships/image" Target="../media/image238.png"/><Relationship Id="rId19" Type="http://schemas.openxmlformats.org/officeDocument/2006/relationships/image" Target="../media/image59.png"/><Relationship Id="rId14" Type="http://schemas.openxmlformats.org/officeDocument/2006/relationships/image" Target="../media/image54.png"/><Relationship Id="rId30" Type="http://schemas.openxmlformats.org/officeDocument/2006/relationships/image" Target="../media/image70.png"/><Relationship Id="rId35" Type="http://schemas.openxmlformats.org/officeDocument/2006/relationships/image" Target="../media/image75.png"/><Relationship Id="rId56" Type="http://schemas.openxmlformats.org/officeDocument/2006/relationships/image" Target="../media/image96.png"/><Relationship Id="rId77" Type="http://schemas.openxmlformats.org/officeDocument/2006/relationships/image" Target="../media/image116.jpeg"/><Relationship Id="rId100" Type="http://schemas.openxmlformats.org/officeDocument/2006/relationships/image" Target="../media/image139.png"/><Relationship Id="rId105" Type="http://schemas.openxmlformats.org/officeDocument/2006/relationships/image" Target="../media/image144.jpeg"/><Relationship Id="rId126" Type="http://schemas.openxmlformats.org/officeDocument/2006/relationships/image" Target="../media/image165.svg"/><Relationship Id="rId147" Type="http://schemas.openxmlformats.org/officeDocument/2006/relationships/image" Target="../media/image186.png"/><Relationship Id="rId168" Type="http://schemas.openxmlformats.org/officeDocument/2006/relationships/image" Target="../media/image207.png"/><Relationship Id="rId8" Type="http://schemas.openxmlformats.org/officeDocument/2006/relationships/image" Target="../media/image48.png"/><Relationship Id="rId51" Type="http://schemas.openxmlformats.org/officeDocument/2006/relationships/image" Target="../media/image91.png"/><Relationship Id="rId72" Type="http://schemas.microsoft.com/office/2007/relationships/hdphoto" Target="../media/hdphoto1.wdp"/><Relationship Id="rId93" Type="http://schemas.openxmlformats.org/officeDocument/2006/relationships/image" Target="../media/image132.png"/><Relationship Id="rId98" Type="http://schemas.openxmlformats.org/officeDocument/2006/relationships/image" Target="../media/image137.png"/><Relationship Id="rId121" Type="http://schemas.openxmlformats.org/officeDocument/2006/relationships/image" Target="../media/image160.png"/><Relationship Id="rId142" Type="http://schemas.openxmlformats.org/officeDocument/2006/relationships/image" Target="../media/image181.png"/><Relationship Id="rId163" Type="http://schemas.openxmlformats.org/officeDocument/2006/relationships/image" Target="../media/image202.png"/><Relationship Id="rId184" Type="http://schemas.openxmlformats.org/officeDocument/2006/relationships/image" Target="../media/image223.png"/><Relationship Id="rId189" Type="http://schemas.openxmlformats.org/officeDocument/2006/relationships/image" Target="../media/image228.png"/><Relationship Id="rId3" Type="http://schemas.openxmlformats.org/officeDocument/2006/relationships/image" Target="../media/image43.png"/><Relationship Id="rId25" Type="http://schemas.openxmlformats.org/officeDocument/2006/relationships/image" Target="../media/image65.png"/><Relationship Id="rId46" Type="http://schemas.openxmlformats.org/officeDocument/2006/relationships/image" Target="../media/image86.png"/><Relationship Id="rId67" Type="http://schemas.openxmlformats.org/officeDocument/2006/relationships/image" Target="../media/image107.png"/><Relationship Id="rId116" Type="http://schemas.openxmlformats.org/officeDocument/2006/relationships/image" Target="../media/image155.png"/><Relationship Id="rId137" Type="http://schemas.openxmlformats.org/officeDocument/2006/relationships/image" Target="../media/image176.png"/><Relationship Id="rId158" Type="http://schemas.openxmlformats.org/officeDocument/2006/relationships/image" Target="../media/image197.jpeg"/><Relationship Id="rId20" Type="http://schemas.openxmlformats.org/officeDocument/2006/relationships/image" Target="../media/image60.png"/><Relationship Id="rId41" Type="http://schemas.openxmlformats.org/officeDocument/2006/relationships/image" Target="../media/image81.png"/><Relationship Id="rId62" Type="http://schemas.openxmlformats.org/officeDocument/2006/relationships/image" Target="../media/image102.png"/><Relationship Id="rId83" Type="http://schemas.openxmlformats.org/officeDocument/2006/relationships/image" Target="../media/image122.png"/><Relationship Id="rId88" Type="http://schemas.openxmlformats.org/officeDocument/2006/relationships/image" Target="../media/image127.png"/><Relationship Id="rId111" Type="http://schemas.openxmlformats.org/officeDocument/2006/relationships/image" Target="../media/image150.png"/><Relationship Id="rId132" Type="http://schemas.openxmlformats.org/officeDocument/2006/relationships/image" Target="../media/image171.png"/><Relationship Id="rId153" Type="http://schemas.openxmlformats.org/officeDocument/2006/relationships/image" Target="../media/image192.jpeg"/><Relationship Id="rId174" Type="http://schemas.openxmlformats.org/officeDocument/2006/relationships/image" Target="../media/image213.svg"/><Relationship Id="rId179" Type="http://schemas.openxmlformats.org/officeDocument/2006/relationships/image" Target="../media/image218.png"/><Relationship Id="rId195" Type="http://schemas.openxmlformats.org/officeDocument/2006/relationships/image" Target="../media/image234.png"/><Relationship Id="rId190" Type="http://schemas.openxmlformats.org/officeDocument/2006/relationships/image" Target="../media/image229.png"/><Relationship Id="rId15" Type="http://schemas.openxmlformats.org/officeDocument/2006/relationships/image" Target="../media/image55.png"/><Relationship Id="rId36" Type="http://schemas.openxmlformats.org/officeDocument/2006/relationships/image" Target="../media/image76.png"/><Relationship Id="rId57" Type="http://schemas.openxmlformats.org/officeDocument/2006/relationships/image" Target="../media/image97.png"/><Relationship Id="rId106" Type="http://schemas.openxmlformats.org/officeDocument/2006/relationships/image" Target="../media/image145.png"/><Relationship Id="rId127" Type="http://schemas.openxmlformats.org/officeDocument/2006/relationships/image" Target="../media/image166.png"/><Relationship Id="rId10" Type="http://schemas.openxmlformats.org/officeDocument/2006/relationships/image" Target="../media/image50.png"/><Relationship Id="rId31" Type="http://schemas.openxmlformats.org/officeDocument/2006/relationships/image" Target="../media/image71.jpeg"/><Relationship Id="rId52" Type="http://schemas.openxmlformats.org/officeDocument/2006/relationships/image" Target="../media/image92.png"/><Relationship Id="rId73" Type="http://schemas.openxmlformats.org/officeDocument/2006/relationships/image" Target="../media/image112.png"/><Relationship Id="rId78" Type="http://schemas.openxmlformats.org/officeDocument/2006/relationships/image" Target="../media/image117.png"/><Relationship Id="rId94" Type="http://schemas.openxmlformats.org/officeDocument/2006/relationships/image" Target="../media/image133.png"/><Relationship Id="rId99" Type="http://schemas.openxmlformats.org/officeDocument/2006/relationships/image" Target="../media/image138.png"/><Relationship Id="rId101" Type="http://schemas.openxmlformats.org/officeDocument/2006/relationships/image" Target="../media/image140.png"/><Relationship Id="rId122" Type="http://schemas.openxmlformats.org/officeDocument/2006/relationships/image" Target="../media/image161.png"/><Relationship Id="rId143" Type="http://schemas.openxmlformats.org/officeDocument/2006/relationships/image" Target="../media/image182.png"/><Relationship Id="rId148" Type="http://schemas.openxmlformats.org/officeDocument/2006/relationships/image" Target="../media/image187.png"/><Relationship Id="rId164" Type="http://schemas.openxmlformats.org/officeDocument/2006/relationships/image" Target="../media/image203.png"/><Relationship Id="rId169" Type="http://schemas.openxmlformats.org/officeDocument/2006/relationships/image" Target="../media/image208.png"/><Relationship Id="rId185" Type="http://schemas.openxmlformats.org/officeDocument/2006/relationships/image" Target="../media/image224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80" Type="http://schemas.openxmlformats.org/officeDocument/2006/relationships/image" Target="../media/image219.png"/><Relationship Id="rId26" Type="http://schemas.openxmlformats.org/officeDocument/2006/relationships/image" Target="../media/image66.jpeg"/><Relationship Id="rId47" Type="http://schemas.openxmlformats.org/officeDocument/2006/relationships/image" Target="../media/image87.png"/><Relationship Id="rId68" Type="http://schemas.openxmlformats.org/officeDocument/2006/relationships/image" Target="../media/image108.png"/><Relationship Id="rId89" Type="http://schemas.openxmlformats.org/officeDocument/2006/relationships/image" Target="../media/image128.jpeg"/><Relationship Id="rId112" Type="http://schemas.openxmlformats.org/officeDocument/2006/relationships/image" Target="../media/image151.jpeg"/><Relationship Id="rId133" Type="http://schemas.openxmlformats.org/officeDocument/2006/relationships/image" Target="../media/image172.png"/><Relationship Id="rId154" Type="http://schemas.openxmlformats.org/officeDocument/2006/relationships/image" Target="../media/image193.jpeg"/><Relationship Id="rId175" Type="http://schemas.openxmlformats.org/officeDocument/2006/relationships/image" Target="../media/image214.png"/><Relationship Id="rId196" Type="http://schemas.openxmlformats.org/officeDocument/2006/relationships/image" Target="../media/image235.png"/><Relationship Id="rId200" Type="http://schemas.openxmlformats.org/officeDocument/2006/relationships/image" Target="../media/image239.svg"/><Relationship Id="rId16" Type="http://schemas.openxmlformats.org/officeDocument/2006/relationships/image" Target="../media/image56.png"/><Relationship Id="rId37" Type="http://schemas.openxmlformats.org/officeDocument/2006/relationships/image" Target="../media/image77.png"/><Relationship Id="rId58" Type="http://schemas.openxmlformats.org/officeDocument/2006/relationships/image" Target="../media/image98.jpeg"/><Relationship Id="rId79" Type="http://schemas.openxmlformats.org/officeDocument/2006/relationships/image" Target="../media/image118.png"/><Relationship Id="rId102" Type="http://schemas.openxmlformats.org/officeDocument/2006/relationships/image" Target="../media/image141.png"/><Relationship Id="rId123" Type="http://schemas.openxmlformats.org/officeDocument/2006/relationships/image" Target="../media/image162.jpeg"/><Relationship Id="rId144" Type="http://schemas.openxmlformats.org/officeDocument/2006/relationships/image" Target="../media/image183.png"/><Relationship Id="rId90" Type="http://schemas.openxmlformats.org/officeDocument/2006/relationships/image" Target="../media/image129.jpeg"/><Relationship Id="rId165" Type="http://schemas.openxmlformats.org/officeDocument/2006/relationships/image" Target="../media/image204.png"/><Relationship Id="rId186" Type="http://schemas.openxmlformats.org/officeDocument/2006/relationships/image" Target="../media/image225.png"/><Relationship Id="rId27" Type="http://schemas.openxmlformats.org/officeDocument/2006/relationships/image" Target="../media/image67.png"/><Relationship Id="rId48" Type="http://schemas.openxmlformats.org/officeDocument/2006/relationships/image" Target="../media/image88.svg"/><Relationship Id="rId69" Type="http://schemas.openxmlformats.org/officeDocument/2006/relationships/image" Target="../media/image109.png"/><Relationship Id="rId113" Type="http://schemas.openxmlformats.org/officeDocument/2006/relationships/image" Target="../media/image152.png"/><Relationship Id="rId134" Type="http://schemas.openxmlformats.org/officeDocument/2006/relationships/image" Target="../media/image173.png"/><Relationship Id="rId80" Type="http://schemas.openxmlformats.org/officeDocument/2006/relationships/image" Target="../media/image119.jpeg"/><Relationship Id="rId155" Type="http://schemas.openxmlformats.org/officeDocument/2006/relationships/image" Target="../media/image194.png"/><Relationship Id="rId176" Type="http://schemas.openxmlformats.org/officeDocument/2006/relationships/image" Target="../media/image215.jpeg"/><Relationship Id="rId197" Type="http://schemas.openxmlformats.org/officeDocument/2006/relationships/image" Target="../media/image236.png"/><Relationship Id="rId201" Type="http://schemas.openxmlformats.org/officeDocument/2006/relationships/image" Target="../media/image240.png"/><Relationship Id="rId17" Type="http://schemas.openxmlformats.org/officeDocument/2006/relationships/image" Target="../media/image57.png"/><Relationship Id="rId38" Type="http://schemas.openxmlformats.org/officeDocument/2006/relationships/image" Target="../media/image78.svg"/><Relationship Id="rId59" Type="http://schemas.openxmlformats.org/officeDocument/2006/relationships/image" Target="../media/image99.jpeg"/><Relationship Id="rId103" Type="http://schemas.openxmlformats.org/officeDocument/2006/relationships/image" Target="../media/image142.png"/><Relationship Id="rId124" Type="http://schemas.openxmlformats.org/officeDocument/2006/relationships/image" Target="../media/image163.png"/><Relationship Id="rId70" Type="http://schemas.openxmlformats.org/officeDocument/2006/relationships/image" Target="../media/image110.png"/><Relationship Id="rId91" Type="http://schemas.openxmlformats.org/officeDocument/2006/relationships/image" Target="../media/image130.png"/><Relationship Id="rId145" Type="http://schemas.openxmlformats.org/officeDocument/2006/relationships/image" Target="../media/image184.jpeg"/><Relationship Id="rId166" Type="http://schemas.openxmlformats.org/officeDocument/2006/relationships/image" Target="../media/image205.png"/><Relationship Id="rId187" Type="http://schemas.openxmlformats.org/officeDocument/2006/relationships/image" Target="../media/image226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8.png"/><Relationship Id="rId49" Type="http://schemas.openxmlformats.org/officeDocument/2006/relationships/image" Target="../media/image89.png"/><Relationship Id="rId114" Type="http://schemas.openxmlformats.org/officeDocument/2006/relationships/image" Target="../media/image153.jpeg"/><Relationship Id="rId60" Type="http://schemas.openxmlformats.org/officeDocument/2006/relationships/image" Target="../media/image100.png"/><Relationship Id="rId81" Type="http://schemas.openxmlformats.org/officeDocument/2006/relationships/image" Target="../media/image120.png"/><Relationship Id="rId135" Type="http://schemas.openxmlformats.org/officeDocument/2006/relationships/image" Target="../media/image174.png"/><Relationship Id="rId156" Type="http://schemas.openxmlformats.org/officeDocument/2006/relationships/image" Target="../media/image195.png"/><Relationship Id="rId177" Type="http://schemas.openxmlformats.org/officeDocument/2006/relationships/image" Target="../media/image216.jpeg"/><Relationship Id="rId198" Type="http://schemas.openxmlformats.org/officeDocument/2006/relationships/image" Target="../media/image237.jpeg"/><Relationship Id="rId202" Type="http://schemas.microsoft.com/office/2007/relationships/hdphoto" Target="../media/hdphoto2.wdp"/><Relationship Id="rId18" Type="http://schemas.openxmlformats.org/officeDocument/2006/relationships/image" Target="../media/image58.png"/><Relationship Id="rId39" Type="http://schemas.openxmlformats.org/officeDocument/2006/relationships/image" Target="../media/image79.png"/><Relationship Id="rId50" Type="http://schemas.openxmlformats.org/officeDocument/2006/relationships/image" Target="../media/image90.jpeg"/><Relationship Id="rId104" Type="http://schemas.openxmlformats.org/officeDocument/2006/relationships/image" Target="../media/image143.png"/><Relationship Id="rId125" Type="http://schemas.openxmlformats.org/officeDocument/2006/relationships/image" Target="../media/image164.png"/><Relationship Id="rId146" Type="http://schemas.openxmlformats.org/officeDocument/2006/relationships/image" Target="../media/image185.jpeg"/><Relationship Id="rId167" Type="http://schemas.openxmlformats.org/officeDocument/2006/relationships/image" Target="../media/image206.png"/><Relationship Id="rId188" Type="http://schemas.openxmlformats.org/officeDocument/2006/relationships/image" Target="../media/image227.svg"/><Relationship Id="rId71" Type="http://schemas.openxmlformats.org/officeDocument/2006/relationships/image" Target="../media/image111.png"/><Relationship Id="rId92" Type="http://schemas.openxmlformats.org/officeDocument/2006/relationships/image" Target="../media/image1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rafik 110">
            <a:extLst>
              <a:ext uri="{FF2B5EF4-FFF2-40B4-BE49-F238E27FC236}">
                <a16:creationId xmlns:a16="http://schemas.microsoft.com/office/drawing/2014/main" id="{B2285DFB-78C5-46C2-B138-DF2BED7CAE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0788" y="12047636"/>
            <a:ext cx="1173597" cy="563326"/>
          </a:xfrm>
          <a:prstGeom prst="rect">
            <a:avLst/>
          </a:prstGeom>
        </p:spPr>
      </p:pic>
      <p:pic>
        <p:nvPicPr>
          <p:cNvPr id="113" name="Grafik 112">
            <a:extLst>
              <a:ext uri="{FF2B5EF4-FFF2-40B4-BE49-F238E27FC236}">
                <a16:creationId xmlns:a16="http://schemas.microsoft.com/office/drawing/2014/main" id="{8CFB486C-2E0A-43DE-9D6D-350CD9919C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6548" y="11800452"/>
            <a:ext cx="683190" cy="445439"/>
          </a:xfrm>
          <a:prstGeom prst="rect">
            <a:avLst/>
          </a:prstGeom>
        </p:spPr>
      </p:pic>
      <p:pic>
        <p:nvPicPr>
          <p:cNvPr id="327" name="Grafik 326">
            <a:extLst>
              <a:ext uri="{FF2B5EF4-FFF2-40B4-BE49-F238E27FC236}">
                <a16:creationId xmlns:a16="http://schemas.microsoft.com/office/drawing/2014/main" id="{75BBC330-905A-491D-A6C5-1690794387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14" b="34114"/>
          <a:stretch/>
        </p:blipFill>
        <p:spPr>
          <a:xfrm>
            <a:off x="17271321" y="4187027"/>
            <a:ext cx="622883" cy="197905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7608489-089B-4742-9896-6E51F9C6306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8986" y="1899905"/>
            <a:ext cx="446400" cy="1800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94AD435-37AD-4930-962D-3FBACA6BDC6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42" y="2552645"/>
            <a:ext cx="610633" cy="18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0EE1620-3321-4EC2-804D-5620ADED859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89" y="3692045"/>
            <a:ext cx="539999" cy="180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7C42D5C-337A-4C29-80AC-847B91F0949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78" y="5499047"/>
            <a:ext cx="1133091" cy="14313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832368B-7B78-4BD9-86D8-A6CD23B0641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42" y="5298650"/>
            <a:ext cx="447636" cy="180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87E66C7-8ABA-4AD6-A6C2-3F6B006148C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324" y="5164832"/>
            <a:ext cx="447636" cy="44763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C412A48-F8DC-4959-8167-A91AC5ADD30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3" y="4910292"/>
            <a:ext cx="675740" cy="220742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975A9897-7ACB-4BA7-AF2E-340757454F6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117" y="5186172"/>
            <a:ext cx="802378" cy="419242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D7BD1F10-A49F-4B7A-A950-ABD0A06AA9C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814" y="5496141"/>
            <a:ext cx="180000" cy="1800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DD9B9318-93E1-424F-A7BA-069F29269045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75" y="5053865"/>
            <a:ext cx="1610690" cy="320216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77AA4918-EBF8-4E51-BB0F-B64484ACA57C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000" y="4947073"/>
            <a:ext cx="799654" cy="14400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52F5E93F-BA8E-42A0-8506-FDC4FDCAF546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92" y="7042117"/>
            <a:ext cx="469407" cy="141166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E8F8CA3-2C58-4EF5-8A10-81EB66D9F38B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92" y="6826374"/>
            <a:ext cx="808502" cy="180000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ADFB7019-708C-4B23-BFE3-A5C4A2B32D23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44" y="7217870"/>
            <a:ext cx="808502" cy="135230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AC3B4ABB-219E-46BA-8946-00A32D01D089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72" y="8496430"/>
            <a:ext cx="586435" cy="586435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C98ED0BA-1795-4119-82DD-C7A8F226B12B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47" y="8921229"/>
            <a:ext cx="573312" cy="180000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BD6C9AC-5147-48F7-A4B9-2E7E4CD8CA5B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clrChange>
              <a:clrFrom>
                <a:srgbClr val="F7F8F8"/>
              </a:clrFrom>
              <a:clrTo>
                <a:srgbClr val="F7F8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60" y="11203844"/>
            <a:ext cx="827792" cy="215041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A76C493D-07E3-4AEF-A58B-452CD690A492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669" y="8729683"/>
            <a:ext cx="604833" cy="180000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A1BBC300-7FE6-496A-A9A1-9C7EE070F8DE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48" y="11045612"/>
            <a:ext cx="762555" cy="180000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3CB52526-1272-4DB2-BDFD-77A5F7810A3E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61" y="10624615"/>
            <a:ext cx="808721" cy="180000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FEF82481-6BDD-467F-BDBB-251AAC574CA4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72" y="10875939"/>
            <a:ext cx="996437" cy="125876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A730D02E-965B-4F5D-9D01-FE0D59F3FC35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281" y="10434874"/>
            <a:ext cx="649006" cy="127346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92DD3F20-36FE-4186-B47A-C659908ED634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850" y="10661909"/>
            <a:ext cx="700857" cy="129964"/>
          </a:xfrm>
          <a:prstGeom prst="rect">
            <a:avLst/>
          </a:prstGeom>
        </p:spPr>
      </p:pic>
      <p:pic>
        <p:nvPicPr>
          <p:cNvPr id="54" name="Grafik 53">
            <a:extLst>
              <a:ext uri="{FF2B5EF4-FFF2-40B4-BE49-F238E27FC236}">
                <a16:creationId xmlns:a16="http://schemas.microsoft.com/office/drawing/2014/main" id="{089E80E5-508A-40DE-9C2F-97E767804805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701" y="11032821"/>
            <a:ext cx="847059" cy="180000"/>
          </a:xfrm>
          <a:prstGeom prst="rect">
            <a:avLst/>
          </a:prstGeom>
        </p:spPr>
      </p:pic>
      <p:pic>
        <p:nvPicPr>
          <p:cNvPr id="56" name="Grafik 55">
            <a:extLst>
              <a:ext uri="{FF2B5EF4-FFF2-40B4-BE49-F238E27FC236}">
                <a16:creationId xmlns:a16="http://schemas.microsoft.com/office/drawing/2014/main" id="{50F68C97-78F7-457C-A847-3A6B8BE7E399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037" y="10410540"/>
            <a:ext cx="137442" cy="180000"/>
          </a:xfrm>
          <a:prstGeom prst="rect">
            <a:avLst/>
          </a:prstGeom>
        </p:spPr>
      </p:pic>
      <p:pic>
        <p:nvPicPr>
          <p:cNvPr id="60" name="Grafik 59">
            <a:extLst>
              <a:ext uri="{FF2B5EF4-FFF2-40B4-BE49-F238E27FC236}">
                <a16:creationId xmlns:a16="http://schemas.microsoft.com/office/drawing/2014/main" id="{7F2BD84E-03DB-4A59-B75B-8DEC438A3AE1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461" y="10420891"/>
            <a:ext cx="558431" cy="126326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F5F72942-6178-4297-A32B-9D006402D830}"/>
              </a:ext>
            </a:extLst>
          </p:cNvPr>
          <p:cNvPicPr>
            <a:picLocks noChangeAspect="1"/>
          </p:cNvPicPr>
          <p:nvPr/>
        </p:nvPicPr>
        <p:blipFill>
          <a:blip r:embed="rId3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424" y="10726116"/>
            <a:ext cx="770459" cy="433541"/>
          </a:xfrm>
          <a:prstGeom prst="rect">
            <a:avLst/>
          </a:prstGeom>
        </p:spPr>
      </p:pic>
      <p:pic>
        <p:nvPicPr>
          <p:cNvPr id="64" name="Grafik 63">
            <a:extLst>
              <a:ext uri="{FF2B5EF4-FFF2-40B4-BE49-F238E27FC236}">
                <a16:creationId xmlns:a16="http://schemas.microsoft.com/office/drawing/2014/main" id="{1A8AB298-653B-4AD5-8E1E-6595C7F8C24B}"/>
              </a:ext>
            </a:extLst>
          </p:cNvPr>
          <p:cNvPicPr>
            <a:picLocks noChangeAspect="1"/>
          </p:cNvPicPr>
          <p:nvPr/>
        </p:nvPicPr>
        <p:blipFill>
          <a:blip r:embed="rId3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81" y="10188243"/>
            <a:ext cx="925015" cy="607426"/>
          </a:xfrm>
          <a:prstGeom prst="rect">
            <a:avLst/>
          </a:prstGeom>
        </p:spPr>
      </p:pic>
      <p:pic>
        <p:nvPicPr>
          <p:cNvPr id="70" name="Grafik 69">
            <a:extLst>
              <a:ext uri="{FF2B5EF4-FFF2-40B4-BE49-F238E27FC236}">
                <a16:creationId xmlns:a16="http://schemas.microsoft.com/office/drawing/2014/main" id="{50EDC423-0342-42E2-B5C3-B6BDD5E3EA75}"/>
              </a:ext>
            </a:extLst>
          </p:cNvPr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17" y="12151508"/>
            <a:ext cx="375001" cy="146250"/>
          </a:xfrm>
          <a:prstGeom prst="rect">
            <a:avLst/>
          </a:prstGeom>
        </p:spPr>
      </p:pic>
      <p:pic>
        <p:nvPicPr>
          <p:cNvPr id="72" name="Grafik 71">
            <a:extLst>
              <a:ext uri="{FF2B5EF4-FFF2-40B4-BE49-F238E27FC236}">
                <a16:creationId xmlns:a16="http://schemas.microsoft.com/office/drawing/2014/main" id="{50CB7BA2-25B2-4F38-9D0B-7005AA6B5785}"/>
              </a:ext>
            </a:extLst>
          </p:cNvPr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07" y="12303805"/>
            <a:ext cx="678313" cy="209874"/>
          </a:xfrm>
          <a:prstGeom prst="rect">
            <a:avLst/>
          </a:prstGeom>
        </p:spPr>
      </p:pic>
      <p:pic>
        <p:nvPicPr>
          <p:cNvPr id="74" name="Grafik 73">
            <a:extLst>
              <a:ext uri="{FF2B5EF4-FFF2-40B4-BE49-F238E27FC236}">
                <a16:creationId xmlns:a16="http://schemas.microsoft.com/office/drawing/2014/main" id="{17927C6A-9CD1-4C22-9BF0-DF732ECEFB68}"/>
              </a:ext>
            </a:extLst>
          </p:cNvPr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983347" y="13509905"/>
            <a:ext cx="383571" cy="180000"/>
          </a:xfrm>
          <a:prstGeom prst="rect">
            <a:avLst/>
          </a:prstGeom>
        </p:spPr>
      </p:pic>
      <p:pic>
        <p:nvPicPr>
          <p:cNvPr id="76" name="Grafik 75">
            <a:extLst>
              <a:ext uri="{FF2B5EF4-FFF2-40B4-BE49-F238E27FC236}">
                <a16:creationId xmlns:a16="http://schemas.microsoft.com/office/drawing/2014/main" id="{3B93B5C1-93D5-4EB5-8979-1F3A202F557C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91" y="13225136"/>
            <a:ext cx="321055" cy="218365"/>
          </a:xfrm>
          <a:prstGeom prst="rect">
            <a:avLst/>
          </a:prstGeom>
        </p:spPr>
      </p:pic>
      <p:pic>
        <p:nvPicPr>
          <p:cNvPr id="78" name="Grafik 77">
            <a:extLst>
              <a:ext uri="{FF2B5EF4-FFF2-40B4-BE49-F238E27FC236}">
                <a16:creationId xmlns:a16="http://schemas.microsoft.com/office/drawing/2014/main" id="{64F52747-913F-498F-946F-C4A5C8975224}"/>
              </a:ext>
            </a:extLst>
          </p:cNvPr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72" y="13957260"/>
            <a:ext cx="416315" cy="233407"/>
          </a:xfrm>
          <a:prstGeom prst="rect">
            <a:avLst/>
          </a:prstGeom>
        </p:spPr>
      </p:pic>
      <p:pic>
        <p:nvPicPr>
          <p:cNvPr id="81" name="Grafik 80">
            <a:extLst>
              <a:ext uri="{FF2B5EF4-FFF2-40B4-BE49-F238E27FC236}">
                <a16:creationId xmlns:a16="http://schemas.microsoft.com/office/drawing/2014/main" id="{F177A8DB-B5BE-4F3D-A6FE-1CC626051F6C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4823" y="14037841"/>
            <a:ext cx="646978" cy="141779"/>
          </a:xfrm>
          <a:prstGeom prst="rect">
            <a:avLst/>
          </a:prstGeom>
        </p:spPr>
      </p:pic>
      <p:pic>
        <p:nvPicPr>
          <p:cNvPr id="83" name="Grafik 82">
            <a:extLst>
              <a:ext uri="{FF2B5EF4-FFF2-40B4-BE49-F238E27FC236}">
                <a16:creationId xmlns:a16="http://schemas.microsoft.com/office/drawing/2014/main" id="{218CFA10-2E91-4B65-9E8C-421BBE334045}"/>
              </a:ext>
            </a:extLst>
          </p:cNvPr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9463457" y="14037841"/>
            <a:ext cx="461210" cy="144000"/>
          </a:xfrm>
          <a:prstGeom prst="rect">
            <a:avLst/>
          </a:prstGeom>
        </p:spPr>
      </p:pic>
      <p:pic>
        <p:nvPicPr>
          <p:cNvPr id="85" name="Grafik 84">
            <a:extLst>
              <a:ext uri="{FF2B5EF4-FFF2-40B4-BE49-F238E27FC236}">
                <a16:creationId xmlns:a16="http://schemas.microsoft.com/office/drawing/2014/main" id="{C4852B0C-8455-44D5-B456-F6A3BC953296}"/>
              </a:ext>
            </a:extLst>
          </p:cNvPr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499" y="14037841"/>
            <a:ext cx="436055" cy="144000"/>
          </a:xfrm>
          <a:prstGeom prst="rect">
            <a:avLst/>
          </a:prstGeom>
        </p:spPr>
      </p:pic>
      <p:pic>
        <p:nvPicPr>
          <p:cNvPr id="87" name="Grafik 86">
            <a:extLst>
              <a:ext uri="{FF2B5EF4-FFF2-40B4-BE49-F238E27FC236}">
                <a16:creationId xmlns:a16="http://schemas.microsoft.com/office/drawing/2014/main" id="{7DD512AA-30C6-4756-8ACD-C1EB34E4C611}"/>
              </a:ext>
            </a:extLst>
          </p:cNvPr>
          <p:cNvPicPr>
            <a:picLocks noChangeAspect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130" y="13078960"/>
            <a:ext cx="498287" cy="202330"/>
          </a:xfrm>
          <a:prstGeom prst="rect">
            <a:avLst/>
          </a:prstGeom>
        </p:spPr>
      </p:pic>
      <p:pic>
        <p:nvPicPr>
          <p:cNvPr id="89" name="Grafik 88">
            <a:extLst>
              <a:ext uri="{FF2B5EF4-FFF2-40B4-BE49-F238E27FC236}">
                <a16:creationId xmlns:a16="http://schemas.microsoft.com/office/drawing/2014/main" id="{E559CFD3-FF27-42A8-8B7D-6D6D5D5DE9E2}"/>
              </a:ext>
            </a:extLst>
          </p:cNvPr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5868" y="13541615"/>
            <a:ext cx="1136845" cy="144000"/>
          </a:xfrm>
          <a:prstGeom prst="rect">
            <a:avLst/>
          </a:prstGeom>
        </p:spPr>
      </p:pic>
      <p:pic>
        <p:nvPicPr>
          <p:cNvPr id="91" name="Grafik 90">
            <a:extLst>
              <a:ext uri="{FF2B5EF4-FFF2-40B4-BE49-F238E27FC236}">
                <a16:creationId xmlns:a16="http://schemas.microsoft.com/office/drawing/2014/main" id="{E228FD1D-C28A-4DFA-9618-43CAF96FA361}"/>
              </a:ext>
            </a:extLst>
          </p:cNvPr>
          <p:cNvPicPr>
            <a:picLocks noChangeAspect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9919744" y="13322801"/>
            <a:ext cx="689437" cy="156588"/>
          </a:xfrm>
          <a:prstGeom prst="rect">
            <a:avLst/>
          </a:prstGeom>
        </p:spPr>
      </p:pic>
      <p:pic>
        <p:nvPicPr>
          <p:cNvPr id="93" name="Grafik 92">
            <a:extLst>
              <a:ext uri="{FF2B5EF4-FFF2-40B4-BE49-F238E27FC236}">
                <a16:creationId xmlns:a16="http://schemas.microsoft.com/office/drawing/2014/main" id="{FFFF7D68-E8BD-4073-A6A4-0C92A13F739C}"/>
              </a:ext>
            </a:extLst>
          </p:cNvPr>
          <p:cNvPicPr>
            <a:picLocks noChangeAspect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3928" y="13073016"/>
            <a:ext cx="673738" cy="195231"/>
          </a:xfrm>
          <a:prstGeom prst="rect">
            <a:avLst/>
          </a:prstGeom>
        </p:spPr>
      </p:pic>
      <p:pic>
        <p:nvPicPr>
          <p:cNvPr id="95" name="Grafik 94">
            <a:extLst>
              <a:ext uri="{FF2B5EF4-FFF2-40B4-BE49-F238E27FC236}">
                <a16:creationId xmlns:a16="http://schemas.microsoft.com/office/drawing/2014/main" id="{8908000A-6208-4DFA-A947-F5397F716C22}"/>
              </a:ext>
            </a:extLst>
          </p:cNvPr>
          <p:cNvPicPr>
            <a:picLocks noChangeAspect="1"/>
          </p:cNvPicPr>
          <p:nvPr/>
        </p:nvPicPr>
        <p:blipFill>
          <a:blip r:embed="rId5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5983" y="13435032"/>
            <a:ext cx="625813" cy="352020"/>
          </a:xfrm>
          <a:prstGeom prst="rect">
            <a:avLst/>
          </a:prstGeom>
        </p:spPr>
      </p:pic>
      <p:pic>
        <p:nvPicPr>
          <p:cNvPr id="99" name="Grafik 98">
            <a:extLst>
              <a:ext uri="{FF2B5EF4-FFF2-40B4-BE49-F238E27FC236}">
                <a16:creationId xmlns:a16="http://schemas.microsoft.com/office/drawing/2014/main" id="{B11CC2D5-64B3-4B07-BEFA-1B46D6D17A81}"/>
              </a:ext>
            </a:extLst>
          </p:cNvPr>
          <p:cNvPicPr>
            <a:picLocks noChangeAspect="1"/>
          </p:cNvPicPr>
          <p:nvPr/>
        </p:nvPicPr>
        <p:blipFill>
          <a:blip r:embed="rId5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8623" y="12057146"/>
            <a:ext cx="441068" cy="254937"/>
          </a:xfrm>
          <a:prstGeom prst="rect">
            <a:avLst/>
          </a:prstGeom>
        </p:spPr>
      </p:pic>
      <p:pic>
        <p:nvPicPr>
          <p:cNvPr id="101" name="Grafik 100">
            <a:extLst>
              <a:ext uri="{FF2B5EF4-FFF2-40B4-BE49-F238E27FC236}">
                <a16:creationId xmlns:a16="http://schemas.microsoft.com/office/drawing/2014/main" id="{E4D79DF1-BF38-4DC8-AD30-AD468446BFD9}"/>
              </a:ext>
            </a:extLst>
          </p:cNvPr>
          <p:cNvPicPr>
            <a:picLocks noChangeAspect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9925" y="11911532"/>
            <a:ext cx="530432" cy="530432"/>
          </a:xfrm>
          <a:prstGeom prst="rect">
            <a:avLst/>
          </a:prstGeom>
        </p:spPr>
      </p:pic>
      <p:pic>
        <p:nvPicPr>
          <p:cNvPr id="105" name="Grafik 104">
            <a:extLst>
              <a:ext uri="{FF2B5EF4-FFF2-40B4-BE49-F238E27FC236}">
                <a16:creationId xmlns:a16="http://schemas.microsoft.com/office/drawing/2014/main" id="{0E2B244F-CA23-4E7F-A6DB-0E6E4C296B82}"/>
              </a:ext>
            </a:extLst>
          </p:cNvPr>
          <p:cNvPicPr>
            <a:picLocks noChangeAspect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8874215" y="12170289"/>
            <a:ext cx="939721" cy="144000"/>
          </a:xfrm>
          <a:prstGeom prst="rect">
            <a:avLst/>
          </a:prstGeom>
        </p:spPr>
      </p:pic>
      <p:pic>
        <p:nvPicPr>
          <p:cNvPr id="107" name="Grafik 106">
            <a:extLst>
              <a:ext uri="{FF2B5EF4-FFF2-40B4-BE49-F238E27FC236}">
                <a16:creationId xmlns:a16="http://schemas.microsoft.com/office/drawing/2014/main" id="{34612953-36AA-4BF8-94C2-E469CF426B9E}"/>
              </a:ext>
            </a:extLst>
          </p:cNvPr>
          <p:cNvPicPr>
            <a:picLocks noChangeAspect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8508" y="12118988"/>
            <a:ext cx="621483" cy="184503"/>
          </a:xfrm>
          <a:prstGeom prst="rect">
            <a:avLst/>
          </a:prstGeom>
        </p:spPr>
      </p:pic>
      <p:pic>
        <p:nvPicPr>
          <p:cNvPr id="115" name="Grafik 114">
            <a:extLst>
              <a:ext uri="{FF2B5EF4-FFF2-40B4-BE49-F238E27FC236}">
                <a16:creationId xmlns:a16="http://schemas.microsoft.com/office/drawing/2014/main" id="{94EDB5E2-A541-454C-B69D-042C2C72FD16}"/>
              </a:ext>
            </a:extLst>
          </p:cNvPr>
          <p:cNvPicPr>
            <a:picLocks noChangeAspect="1"/>
          </p:cNvPicPr>
          <p:nvPr/>
        </p:nvPicPr>
        <p:blipFill>
          <a:blip r:embed="rId5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6878" y="12571384"/>
            <a:ext cx="1320297" cy="270000"/>
          </a:xfrm>
          <a:prstGeom prst="rect">
            <a:avLst/>
          </a:prstGeom>
        </p:spPr>
      </p:pic>
      <p:pic>
        <p:nvPicPr>
          <p:cNvPr id="119" name="Grafik 118">
            <a:extLst>
              <a:ext uri="{FF2B5EF4-FFF2-40B4-BE49-F238E27FC236}">
                <a16:creationId xmlns:a16="http://schemas.microsoft.com/office/drawing/2014/main" id="{2FD24B01-3175-480C-B9BD-CD2FA5088223}"/>
              </a:ext>
            </a:extLst>
          </p:cNvPr>
          <p:cNvPicPr>
            <a:picLocks noChangeAspect="1"/>
          </p:cNvPicPr>
          <p:nvPr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9200" y="10879745"/>
            <a:ext cx="939076" cy="469538"/>
          </a:xfrm>
          <a:prstGeom prst="rect">
            <a:avLst/>
          </a:prstGeom>
        </p:spPr>
      </p:pic>
      <p:pic>
        <p:nvPicPr>
          <p:cNvPr id="122" name="Grafik 121">
            <a:extLst>
              <a:ext uri="{FF2B5EF4-FFF2-40B4-BE49-F238E27FC236}">
                <a16:creationId xmlns:a16="http://schemas.microsoft.com/office/drawing/2014/main" id="{13AEB6E0-EDD0-4F56-A4B2-C99765981985}"/>
              </a:ext>
            </a:extLst>
          </p:cNvPr>
          <p:cNvPicPr>
            <a:picLocks noChangeAspect="1"/>
          </p:cNvPicPr>
          <p:nvPr/>
        </p:nvPicPr>
        <p:blipFill>
          <a:blip r:embed="rId5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7140" y="6818043"/>
            <a:ext cx="664898" cy="92420"/>
          </a:xfrm>
          <a:prstGeom prst="rect">
            <a:avLst/>
          </a:prstGeom>
        </p:spPr>
      </p:pic>
      <p:pic>
        <p:nvPicPr>
          <p:cNvPr id="124" name="Grafik 123">
            <a:extLst>
              <a:ext uri="{FF2B5EF4-FFF2-40B4-BE49-F238E27FC236}">
                <a16:creationId xmlns:a16="http://schemas.microsoft.com/office/drawing/2014/main" id="{061FD123-BA80-4498-BD00-985859244EDE}"/>
              </a:ext>
            </a:extLst>
          </p:cNvPr>
          <p:cNvPicPr>
            <a:picLocks noChangeAspect="1"/>
          </p:cNvPicPr>
          <p:nvPr/>
        </p:nvPicPr>
        <p:blipFill>
          <a:blip r:embed="rId5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9310" y="6957343"/>
            <a:ext cx="686386" cy="358636"/>
          </a:xfrm>
          <a:prstGeom prst="rect">
            <a:avLst/>
          </a:prstGeom>
        </p:spPr>
      </p:pic>
      <p:pic>
        <p:nvPicPr>
          <p:cNvPr id="128" name="Grafik 127">
            <a:extLst>
              <a:ext uri="{FF2B5EF4-FFF2-40B4-BE49-F238E27FC236}">
                <a16:creationId xmlns:a16="http://schemas.microsoft.com/office/drawing/2014/main" id="{BCBE7411-0EBE-4BBD-A5BA-A408DAA9071D}"/>
              </a:ext>
            </a:extLst>
          </p:cNvPr>
          <p:cNvPicPr>
            <a:picLocks noChangeAspect="1"/>
          </p:cNvPicPr>
          <p:nvPr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4947" y="6800247"/>
            <a:ext cx="516732" cy="232099"/>
          </a:xfrm>
          <a:prstGeom prst="rect">
            <a:avLst/>
          </a:prstGeom>
        </p:spPr>
      </p:pic>
      <p:pic>
        <p:nvPicPr>
          <p:cNvPr id="302" name="Grafik 301">
            <a:extLst>
              <a:ext uri="{FF2B5EF4-FFF2-40B4-BE49-F238E27FC236}">
                <a16:creationId xmlns:a16="http://schemas.microsoft.com/office/drawing/2014/main" id="{316F982D-E50B-4185-BBB8-AC720C7DE027}"/>
              </a:ext>
            </a:extLst>
          </p:cNvPr>
          <p:cNvPicPr>
            <a:picLocks noChangeAspect="1"/>
          </p:cNvPicPr>
          <p:nvPr/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7516" y="4881324"/>
            <a:ext cx="509434" cy="180000"/>
          </a:xfrm>
          <a:prstGeom prst="rect">
            <a:avLst/>
          </a:prstGeom>
        </p:spPr>
      </p:pic>
      <p:pic>
        <p:nvPicPr>
          <p:cNvPr id="304" name="Grafik 303">
            <a:extLst>
              <a:ext uri="{FF2B5EF4-FFF2-40B4-BE49-F238E27FC236}">
                <a16:creationId xmlns:a16="http://schemas.microsoft.com/office/drawing/2014/main" id="{815EE1C9-CC7E-4E7E-9283-EDF6355C84AC}"/>
              </a:ext>
            </a:extLst>
          </p:cNvPr>
          <p:cNvPicPr>
            <a:picLocks noChangeAspect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8897" y="5105000"/>
            <a:ext cx="799730" cy="142255"/>
          </a:xfrm>
          <a:prstGeom prst="rect">
            <a:avLst/>
          </a:prstGeom>
        </p:spPr>
      </p:pic>
      <p:pic>
        <p:nvPicPr>
          <p:cNvPr id="306" name="Grafik 305">
            <a:extLst>
              <a:ext uri="{FF2B5EF4-FFF2-40B4-BE49-F238E27FC236}">
                <a16:creationId xmlns:a16="http://schemas.microsoft.com/office/drawing/2014/main" id="{A554FFC5-2EC1-4A4B-95F4-8ED20AD904A1}"/>
              </a:ext>
            </a:extLst>
          </p:cNvPr>
          <p:cNvPicPr>
            <a:picLocks noChangeAspect="1"/>
          </p:cNvPicPr>
          <p:nvPr/>
        </p:nvPicPr>
        <p:blipFill>
          <a:blip r:embed="rId6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7053" y="4573844"/>
            <a:ext cx="521078" cy="289487"/>
          </a:xfrm>
          <a:prstGeom prst="rect">
            <a:avLst/>
          </a:prstGeom>
        </p:spPr>
      </p:pic>
      <p:pic>
        <p:nvPicPr>
          <p:cNvPr id="310" name="Grafik 309">
            <a:extLst>
              <a:ext uri="{FF2B5EF4-FFF2-40B4-BE49-F238E27FC236}">
                <a16:creationId xmlns:a16="http://schemas.microsoft.com/office/drawing/2014/main" id="{7750C156-116D-4B38-87F3-7F71E1CF4725}"/>
              </a:ext>
            </a:extLst>
          </p:cNvPr>
          <p:cNvPicPr>
            <a:picLocks noChangeAspect="1"/>
          </p:cNvPicPr>
          <p:nvPr/>
        </p:nvPicPr>
        <p:blipFill>
          <a:blip r:embed="rId6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5941" y="4544997"/>
            <a:ext cx="569185" cy="332026"/>
          </a:xfrm>
          <a:prstGeom prst="rect">
            <a:avLst/>
          </a:prstGeom>
        </p:spPr>
      </p:pic>
      <p:pic>
        <p:nvPicPr>
          <p:cNvPr id="312" name="Grafik 311">
            <a:extLst>
              <a:ext uri="{FF2B5EF4-FFF2-40B4-BE49-F238E27FC236}">
                <a16:creationId xmlns:a16="http://schemas.microsoft.com/office/drawing/2014/main" id="{518256B5-A0B6-4553-9CB8-7A16BD1FD662}"/>
              </a:ext>
            </a:extLst>
          </p:cNvPr>
          <p:cNvPicPr>
            <a:picLocks noChangeAspect="1"/>
          </p:cNvPicPr>
          <p:nvPr/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8691" y="5230068"/>
            <a:ext cx="407026" cy="407026"/>
          </a:xfrm>
          <a:prstGeom prst="rect">
            <a:avLst/>
          </a:prstGeom>
        </p:spPr>
      </p:pic>
      <p:pic>
        <p:nvPicPr>
          <p:cNvPr id="314" name="Grafik 313">
            <a:extLst>
              <a:ext uri="{FF2B5EF4-FFF2-40B4-BE49-F238E27FC236}">
                <a16:creationId xmlns:a16="http://schemas.microsoft.com/office/drawing/2014/main" id="{37A164B3-40A7-4AFD-A402-BAE76AAF3A0F}"/>
              </a:ext>
            </a:extLst>
          </p:cNvPr>
          <p:cNvPicPr>
            <a:picLocks noChangeAspect="1"/>
          </p:cNvPicPr>
          <p:nvPr/>
        </p:nvPicPr>
        <p:blipFill>
          <a:blip r:embed="rId6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1219" y="4888283"/>
            <a:ext cx="636123" cy="109397"/>
          </a:xfrm>
          <a:prstGeom prst="rect">
            <a:avLst/>
          </a:prstGeom>
        </p:spPr>
      </p:pic>
      <p:pic>
        <p:nvPicPr>
          <p:cNvPr id="316" name="Grafik 315">
            <a:extLst>
              <a:ext uri="{FF2B5EF4-FFF2-40B4-BE49-F238E27FC236}">
                <a16:creationId xmlns:a16="http://schemas.microsoft.com/office/drawing/2014/main" id="{CC893D05-839F-4126-B60A-836F68F9D64D}"/>
              </a:ext>
            </a:extLst>
          </p:cNvPr>
          <p:cNvPicPr>
            <a:picLocks noChangeAspect="1"/>
          </p:cNvPicPr>
          <p:nvPr/>
        </p:nvPicPr>
        <p:blipFill>
          <a:blip r:embed="rId6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6369" y="5315566"/>
            <a:ext cx="276640" cy="276640"/>
          </a:xfrm>
          <a:prstGeom prst="rect">
            <a:avLst/>
          </a:prstGeom>
        </p:spPr>
      </p:pic>
      <p:pic>
        <p:nvPicPr>
          <p:cNvPr id="318" name="Grafik 317">
            <a:extLst>
              <a:ext uri="{FF2B5EF4-FFF2-40B4-BE49-F238E27FC236}">
                <a16:creationId xmlns:a16="http://schemas.microsoft.com/office/drawing/2014/main" id="{BA45DDB3-D4DA-4DF1-B30D-1D0082532256}"/>
              </a:ext>
            </a:extLst>
          </p:cNvPr>
          <p:cNvPicPr>
            <a:picLocks noChangeAspect="1"/>
          </p:cNvPicPr>
          <p:nvPr/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5735" y="5601443"/>
            <a:ext cx="180000" cy="180000"/>
          </a:xfrm>
          <a:prstGeom prst="rect">
            <a:avLst/>
          </a:prstGeom>
        </p:spPr>
      </p:pic>
      <p:pic>
        <p:nvPicPr>
          <p:cNvPr id="320" name="Grafik 319">
            <a:extLst>
              <a:ext uri="{FF2B5EF4-FFF2-40B4-BE49-F238E27FC236}">
                <a16:creationId xmlns:a16="http://schemas.microsoft.com/office/drawing/2014/main" id="{0E164BD6-E300-403D-BC36-70653ECB634C}"/>
              </a:ext>
            </a:extLst>
          </p:cNvPr>
          <p:cNvPicPr>
            <a:picLocks noChangeAspect="1"/>
          </p:cNvPicPr>
          <p:nvPr/>
        </p:nvPicPr>
        <p:blipFill>
          <a:blip r:embed="rId6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7754" y="5627102"/>
            <a:ext cx="386863" cy="142584"/>
          </a:xfrm>
          <a:prstGeom prst="rect">
            <a:avLst/>
          </a:prstGeom>
        </p:spPr>
      </p:pic>
      <p:pic>
        <p:nvPicPr>
          <p:cNvPr id="326" name="Grafik 325">
            <a:extLst>
              <a:ext uri="{FF2B5EF4-FFF2-40B4-BE49-F238E27FC236}">
                <a16:creationId xmlns:a16="http://schemas.microsoft.com/office/drawing/2014/main" id="{1CBA5236-DD46-4F92-A511-FF72AACE7B99}"/>
              </a:ext>
            </a:extLst>
          </p:cNvPr>
          <p:cNvPicPr>
            <a:picLocks noChangeAspect="1"/>
          </p:cNvPicPr>
          <p:nvPr/>
        </p:nvPicPr>
        <p:blipFill>
          <a:blip r:embed="rId7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8951" y="4950016"/>
            <a:ext cx="429631" cy="429631"/>
          </a:xfrm>
          <a:prstGeom prst="rect">
            <a:avLst/>
          </a:prstGeom>
        </p:spPr>
      </p:pic>
      <p:pic>
        <p:nvPicPr>
          <p:cNvPr id="328" name="Grafik 327">
            <a:extLst>
              <a:ext uri="{FF2B5EF4-FFF2-40B4-BE49-F238E27FC236}">
                <a16:creationId xmlns:a16="http://schemas.microsoft.com/office/drawing/2014/main" id="{A35775B3-E6AD-49F0-97CB-052FB6498BC1}"/>
              </a:ext>
            </a:extLst>
          </p:cNvPr>
          <p:cNvPicPr>
            <a:picLocks noChangeAspect="1"/>
          </p:cNvPicPr>
          <p:nvPr/>
        </p:nvPicPr>
        <p:blipFill>
          <a:blip r:embed="rId71" cstate="print">
            <a:extLst>
              <a:ext uri="{BEBA8EAE-BF5A-486C-A8C5-ECC9F3942E4B}">
                <a14:imgProps xmlns:a14="http://schemas.microsoft.com/office/drawing/2010/main">
                  <a14:imgLayer r:embed="rId72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0619" y="5084488"/>
            <a:ext cx="616731" cy="180000"/>
          </a:xfrm>
          <a:prstGeom prst="rect">
            <a:avLst/>
          </a:prstGeom>
        </p:spPr>
      </p:pic>
      <p:pic>
        <p:nvPicPr>
          <p:cNvPr id="332" name="Grafik 331">
            <a:extLst>
              <a:ext uri="{FF2B5EF4-FFF2-40B4-BE49-F238E27FC236}">
                <a16:creationId xmlns:a16="http://schemas.microsoft.com/office/drawing/2014/main" id="{59201335-9D0B-4D65-9093-4D7F75706C32}"/>
              </a:ext>
            </a:extLst>
          </p:cNvPr>
          <p:cNvPicPr>
            <a:picLocks noChangeAspect="1"/>
          </p:cNvPicPr>
          <p:nvPr/>
        </p:nvPicPr>
        <p:blipFill>
          <a:blip r:embed="rId7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7736" y="5426076"/>
            <a:ext cx="651924" cy="180000"/>
          </a:xfrm>
          <a:prstGeom prst="rect">
            <a:avLst/>
          </a:prstGeom>
        </p:spPr>
      </p:pic>
      <p:pic>
        <p:nvPicPr>
          <p:cNvPr id="334" name="Grafik 333">
            <a:extLst>
              <a:ext uri="{FF2B5EF4-FFF2-40B4-BE49-F238E27FC236}">
                <a16:creationId xmlns:a16="http://schemas.microsoft.com/office/drawing/2014/main" id="{CA6A00E8-3C70-4F42-8EB2-9FD609E2EB0C}"/>
              </a:ext>
            </a:extLst>
          </p:cNvPr>
          <p:cNvPicPr>
            <a:picLocks noChangeAspect="1"/>
          </p:cNvPicPr>
          <p:nvPr/>
        </p:nvPicPr>
        <p:blipFill rotWithShape="1">
          <a:blip r:embed="rId7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86" b="30849"/>
          <a:stretch/>
        </p:blipFill>
        <p:spPr>
          <a:xfrm>
            <a:off x="18923001" y="4843291"/>
            <a:ext cx="585700" cy="217677"/>
          </a:xfrm>
          <a:prstGeom prst="rect">
            <a:avLst/>
          </a:prstGeom>
        </p:spPr>
      </p:pic>
      <p:pic>
        <p:nvPicPr>
          <p:cNvPr id="336" name="Grafik 335">
            <a:extLst>
              <a:ext uri="{FF2B5EF4-FFF2-40B4-BE49-F238E27FC236}">
                <a16:creationId xmlns:a16="http://schemas.microsoft.com/office/drawing/2014/main" id="{C1D0AE94-57FB-4754-93CA-6BB4C06DC2F2}"/>
              </a:ext>
            </a:extLst>
          </p:cNvPr>
          <p:cNvPicPr>
            <a:picLocks noChangeAspect="1"/>
          </p:cNvPicPr>
          <p:nvPr/>
        </p:nvPicPr>
        <p:blipFill>
          <a:blip r:embed="rId7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6126" y="5637288"/>
            <a:ext cx="316293" cy="165705"/>
          </a:xfrm>
          <a:prstGeom prst="rect">
            <a:avLst/>
          </a:prstGeom>
        </p:spPr>
      </p:pic>
      <p:pic>
        <p:nvPicPr>
          <p:cNvPr id="338" name="Grafik 337">
            <a:extLst>
              <a:ext uri="{FF2B5EF4-FFF2-40B4-BE49-F238E27FC236}">
                <a16:creationId xmlns:a16="http://schemas.microsoft.com/office/drawing/2014/main" id="{233CBFDC-7A56-4821-882C-B2903B49AD29}"/>
              </a:ext>
            </a:extLst>
          </p:cNvPr>
          <p:cNvPicPr>
            <a:picLocks noChangeAspect="1"/>
          </p:cNvPicPr>
          <p:nvPr/>
        </p:nvPicPr>
        <p:blipFill>
          <a:blip r:embed="rId7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9909" y="5643653"/>
            <a:ext cx="889995" cy="556247"/>
          </a:xfrm>
          <a:prstGeom prst="rect">
            <a:avLst/>
          </a:prstGeom>
        </p:spPr>
      </p:pic>
      <p:pic>
        <p:nvPicPr>
          <p:cNvPr id="340" name="Grafik 339">
            <a:extLst>
              <a:ext uri="{FF2B5EF4-FFF2-40B4-BE49-F238E27FC236}">
                <a16:creationId xmlns:a16="http://schemas.microsoft.com/office/drawing/2014/main" id="{8D3CDB53-FF12-48C0-860E-A4967EBF4660}"/>
              </a:ext>
            </a:extLst>
          </p:cNvPr>
          <p:cNvPicPr>
            <a:picLocks noChangeAspect="1"/>
          </p:cNvPicPr>
          <p:nvPr/>
        </p:nvPicPr>
        <p:blipFill>
          <a:blip r:embed="rId77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8969" y="4547873"/>
            <a:ext cx="521078" cy="270230"/>
          </a:xfrm>
          <a:prstGeom prst="rect">
            <a:avLst/>
          </a:prstGeom>
        </p:spPr>
      </p:pic>
      <p:pic>
        <p:nvPicPr>
          <p:cNvPr id="342" name="Grafik 341">
            <a:extLst>
              <a:ext uri="{FF2B5EF4-FFF2-40B4-BE49-F238E27FC236}">
                <a16:creationId xmlns:a16="http://schemas.microsoft.com/office/drawing/2014/main" id="{D7252827-621B-427D-A9CD-4DE55F68FFEA}"/>
              </a:ext>
            </a:extLst>
          </p:cNvPr>
          <p:cNvPicPr>
            <a:picLocks noChangeAspect="1"/>
          </p:cNvPicPr>
          <p:nvPr/>
        </p:nvPicPr>
        <p:blipFill>
          <a:blip r:embed="rId7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2296" y="5516076"/>
            <a:ext cx="498495" cy="233898"/>
          </a:xfrm>
          <a:prstGeom prst="rect">
            <a:avLst/>
          </a:prstGeom>
        </p:spPr>
      </p:pic>
      <p:pic>
        <p:nvPicPr>
          <p:cNvPr id="346" name="Grafik 345">
            <a:extLst>
              <a:ext uri="{FF2B5EF4-FFF2-40B4-BE49-F238E27FC236}">
                <a16:creationId xmlns:a16="http://schemas.microsoft.com/office/drawing/2014/main" id="{07FC1800-83E0-4600-BAFE-A26C010D847C}"/>
              </a:ext>
            </a:extLst>
          </p:cNvPr>
          <p:cNvPicPr>
            <a:picLocks noChangeAspect="1"/>
          </p:cNvPicPr>
          <p:nvPr/>
        </p:nvPicPr>
        <p:blipFill>
          <a:blip r:embed="rId7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4430" y="5746947"/>
            <a:ext cx="461254" cy="325425"/>
          </a:xfrm>
          <a:prstGeom prst="rect">
            <a:avLst/>
          </a:prstGeom>
        </p:spPr>
      </p:pic>
      <p:pic>
        <p:nvPicPr>
          <p:cNvPr id="348" name="Grafik 347">
            <a:extLst>
              <a:ext uri="{FF2B5EF4-FFF2-40B4-BE49-F238E27FC236}">
                <a16:creationId xmlns:a16="http://schemas.microsoft.com/office/drawing/2014/main" id="{85157F81-8F26-491E-BDA1-B7277694E0CB}"/>
              </a:ext>
            </a:extLst>
          </p:cNvPr>
          <p:cNvPicPr>
            <a:picLocks noChangeAspect="1"/>
          </p:cNvPicPr>
          <p:nvPr/>
        </p:nvPicPr>
        <p:blipFill>
          <a:blip r:embed="rId8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5552" y="5097990"/>
            <a:ext cx="326871" cy="192200"/>
          </a:xfrm>
          <a:prstGeom prst="rect">
            <a:avLst/>
          </a:prstGeom>
        </p:spPr>
      </p:pic>
      <p:pic>
        <p:nvPicPr>
          <p:cNvPr id="350" name="Grafik 349">
            <a:extLst>
              <a:ext uri="{FF2B5EF4-FFF2-40B4-BE49-F238E27FC236}">
                <a16:creationId xmlns:a16="http://schemas.microsoft.com/office/drawing/2014/main" id="{C852BC80-47CD-4F01-B998-A3A4F91C6133}"/>
              </a:ext>
            </a:extLst>
          </p:cNvPr>
          <p:cNvPicPr>
            <a:picLocks noChangeAspect="1"/>
          </p:cNvPicPr>
          <p:nvPr/>
        </p:nvPicPr>
        <p:blipFill>
          <a:blip r:embed="rId8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8991" y="4877048"/>
            <a:ext cx="563479" cy="180000"/>
          </a:xfrm>
          <a:prstGeom prst="rect">
            <a:avLst/>
          </a:prstGeom>
        </p:spPr>
      </p:pic>
      <p:pic>
        <p:nvPicPr>
          <p:cNvPr id="352" name="Grafik 351">
            <a:extLst>
              <a:ext uri="{FF2B5EF4-FFF2-40B4-BE49-F238E27FC236}">
                <a16:creationId xmlns:a16="http://schemas.microsoft.com/office/drawing/2014/main" id="{D2BD938C-4C18-4FDD-8460-9A05644D8C6E}"/>
              </a:ext>
            </a:extLst>
          </p:cNvPr>
          <p:cNvPicPr>
            <a:picLocks noChangeAspect="1"/>
          </p:cNvPicPr>
          <p:nvPr/>
        </p:nvPicPr>
        <p:blipFill>
          <a:blip r:embed="rId8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2255" y="5835871"/>
            <a:ext cx="563480" cy="149991"/>
          </a:xfrm>
          <a:prstGeom prst="rect">
            <a:avLst/>
          </a:prstGeom>
        </p:spPr>
      </p:pic>
      <p:pic>
        <p:nvPicPr>
          <p:cNvPr id="354" name="Grafik 353">
            <a:extLst>
              <a:ext uri="{FF2B5EF4-FFF2-40B4-BE49-F238E27FC236}">
                <a16:creationId xmlns:a16="http://schemas.microsoft.com/office/drawing/2014/main" id="{67492626-1831-408C-8B54-89DC1BFAAF80}"/>
              </a:ext>
            </a:extLst>
          </p:cNvPr>
          <p:cNvPicPr>
            <a:picLocks noChangeAspect="1"/>
          </p:cNvPicPr>
          <p:nvPr/>
        </p:nvPicPr>
        <p:blipFill>
          <a:blip r:embed="rId8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7666" y="5462009"/>
            <a:ext cx="429516" cy="114761"/>
          </a:xfrm>
          <a:prstGeom prst="rect">
            <a:avLst/>
          </a:prstGeom>
        </p:spPr>
      </p:pic>
      <p:pic>
        <p:nvPicPr>
          <p:cNvPr id="356" name="Grafik 355">
            <a:extLst>
              <a:ext uri="{FF2B5EF4-FFF2-40B4-BE49-F238E27FC236}">
                <a16:creationId xmlns:a16="http://schemas.microsoft.com/office/drawing/2014/main" id="{2C186762-823F-4FE7-882B-EE1724EC9ED8}"/>
              </a:ext>
            </a:extLst>
          </p:cNvPr>
          <p:cNvPicPr>
            <a:picLocks noChangeAspect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9520934" y="5652010"/>
            <a:ext cx="849724" cy="130208"/>
          </a:xfrm>
          <a:prstGeom prst="rect">
            <a:avLst/>
          </a:prstGeom>
        </p:spPr>
      </p:pic>
      <p:pic>
        <p:nvPicPr>
          <p:cNvPr id="360" name="Grafik 359">
            <a:extLst>
              <a:ext uri="{FF2B5EF4-FFF2-40B4-BE49-F238E27FC236}">
                <a16:creationId xmlns:a16="http://schemas.microsoft.com/office/drawing/2014/main" id="{67D1C587-7C6E-4F59-8B01-19BC64718345}"/>
              </a:ext>
            </a:extLst>
          </p:cNvPr>
          <p:cNvPicPr>
            <a:picLocks noChangeAspect="1"/>
          </p:cNvPicPr>
          <p:nvPr/>
        </p:nvPicPr>
        <p:blipFill>
          <a:blip r:embed="rId8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2181" y="1818323"/>
            <a:ext cx="792518" cy="414091"/>
          </a:xfrm>
          <a:prstGeom prst="rect">
            <a:avLst/>
          </a:prstGeom>
        </p:spPr>
      </p:pic>
      <p:pic>
        <p:nvPicPr>
          <p:cNvPr id="362" name="Grafik 361">
            <a:extLst>
              <a:ext uri="{FF2B5EF4-FFF2-40B4-BE49-F238E27FC236}">
                <a16:creationId xmlns:a16="http://schemas.microsoft.com/office/drawing/2014/main" id="{7170D27A-0449-42C7-AC70-4645DADF46D5}"/>
              </a:ext>
            </a:extLst>
          </p:cNvPr>
          <p:cNvPicPr>
            <a:picLocks noChangeAspect="1"/>
          </p:cNvPicPr>
          <p:nvPr/>
        </p:nvPicPr>
        <p:blipFill>
          <a:blip r:embed="rId8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5957" y="1951879"/>
            <a:ext cx="453782" cy="180000"/>
          </a:xfrm>
          <a:prstGeom prst="rect">
            <a:avLst/>
          </a:prstGeom>
        </p:spPr>
      </p:pic>
      <p:pic>
        <p:nvPicPr>
          <p:cNvPr id="364" name="Grafik 363">
            <a:extLst>
              <a:ext uri="{FF2B5EF4-FFF2-40B4-BE49-F238E27FC236}">
                <a16:creationId xmlns:a16="http://schemas.microsoft.com/office/drawing/2014/main" id="{FED03E71-D685-4E1D-91E5-1AB4B52E3997}"/>
              </a:ext>
            </a:extLst>
          </p:cNvPr>
          <p:cNvPicPr>
            <a:picLocks noChangeAspect="1"/>
          </p:cNvPicPr>
          <p:nvPr/>
        </p:nvPicPr>
        <p:blipFill>
          <a:blip r:embed="rId8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7528" y="1939999"/>
            <a:ext cx="606316" cy="180000"/>
          </a:xfrm>
          <a:prstGeom prst="rect">
            <a:avLst/>
          </a:prstGeom>
        </p:spPr>
      </p:pic>
      <p:pic>
        <p:nvPicPr>
          <p:cNvPr id="366" name="Grafik 365">
            <a:extLst>
              <a:ext uri="{FF2B5EF4-FFF2-40B4-BE49-F238E27FC236}">
                <a16:creationId xmlns:a16="http://schemas.microsoft.com/office/drawing/2014/main" id="{0CB127BB-80D0-4D5F-980A-F481FB5AB271}"/>
              </a:ext>
            </a:extLst>
          </p:cNvPr>
          <p:cNvPicPr>
            <a:picLocks noChangeAspect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8624783" y="1941693"/>
            <a:ext cx="792518" cy="180000"/>
          </a:xfrm>
          <a:prstGeom prst="rect">
            <a:avLst/>
          </a:prstGeom>
        </p:spPr>
      </p:pic>
      <p:pic>
        <p:nvPicPr>
          <p:cNvPr id="370" name="Grafik 369">
            <a:extLst>
              <a:ext uri="{FF2B5EF4-FFF2-40B4-BE49-F238E27FC236}">
                <a16:creationId xmlns:a16="http://schemas.microsoft.com/office/drawing/2014/main" id="{52475A7E-5D06-431C-9530-69F047B6B557}"/>
              </a:ext>
            </a:extLst>
          </p:cNvPr>
          <p:cNvPicPr>
            <a:picLocks noChangeAspect="1"/>
          </p:cNvPicPr>
          <p:nvPr/>
        </p:nvPicPr>
        <p:blipFill>
          <a:blip r:embed="rId8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6684" y="1939999"/>
            <a:ext cx="553847" cy="180000"/>
          </a:xfrm>
          <a:prstGeom prst="rect">
            <a:avLst/>
          </a:prstGeom>
        </p:spPr>
      </p:pic>
      <p:pic>
        <p:nvPicPr>
          <p:cNvPr id="374" name="Grafik 373">
            <a:extLst>
              <a:ext uri="{FF2B5EF4-FFF2-40B4-BE49-F238E27FC236}">
                <a16:creationId xmlns:a16="http://schemas.microsoft.com/office/drawing/2014/main" id="{4AF05699-2C21-4B47-806C-0DD32CE92876}"/>
              </a:ext>
            </a:extLst>
          </p:cNvPr>
          <p:cNvPicPr>
            <a:picLocks noChangeAspect="1"/>
          </p:cNvPicPr>
          <p:nvPr/>
        </p:nvPicPr>
        <p:blipFill>
          <a:blip r:embed="rId8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4699" y="1887581"/>
            <a:ext cx="672457" cy="270648"/>
          </a:xfrm>
          <a:prstGeom prst="rect">
            <a:avLst/>
          </a:prstGeom>
        </p:spPr>
      </p:pic>
      <p:pic>
        <p:nvPicPr>
          <p:cNvPr id="376" name="Grafik 375">
            <a:extLst>
              <a:ext uri="{FF2B5EF4-FFF2-40B4-BE49-F238E27FC236}">
                <a16:creationId xmlns:a16="http://schemas.microsoft.com/office/drawing/2014/main" id="{2DDF1D87-D86C-431D-ABE8-296CC246371F}"/>
              </a:ext>
            </a:extLst>
          </p:cNvPr>
          <p:cNvPicPr>
            <a:picLocks noChangeAspect="1"/>
          </p:cNvPicPr>
          <p:nvPr/>
        </p:nvPicPr>
        <p:blipFill>
          <a:blip r:embed="rId8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8230" y="2512436"/>
            <a:ext cx="269129" cy="269129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2FDCE8D-2043-446D-B4C5-C2B55148A467}"/>
              </a:ext>
            </a:extLst>
          </p:cNvPr>
          <p:cNvPicPr>
            <a:picLocks noChangeAspect="1"/>
          </p:cNvPicPr>
          <p:nvPr/>
        </p:nvPicPr>
        <p:blipFill rotWithShape="1">
          <a:blip r:embed="rId9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7"/>
          <a:stretch/>
        </p:blipFill>
        <p:spPr>
          <a:xfrm>
            <a:off x="20096349" y="6832281"/>
            <a:ext cx="457228" cy="22941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9F855A5-0B0A-4CDF-ABF5-EBE9FADC316C}"/>
              </a:ext>
            </a:extLst>
          </p:cNvPr>
          <p:cNvPicPr>
            <a:picLocks noChangeAspect="1"/>
          </p:cNvPicPr>
          <p:nvPr/>
        </p:nvPicPr>
        <p:blipFill>
          <a:blip r:embed="rId9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5860" y="3838526"/>
            <a:ext cx="304012" cy="17211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8316161-A7CC-4F53-80EB-FA13D228274C}"/>
              </a:ext>
            </a:extLst>
          </p:cNvPr>
          <p:cNvPicPr>
            <a:picLocks noChangeAspect="1"/>
          </p:cNvPicPr>
          <p:nvPr/>
        </p:nvPicPr>
        <p:blipFill>
          <a:blip r:embed="rId9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581" y="3158258"/>
            <a:ext cx="525642" cy="136667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0436A4C-3116-4227-BE7B-4014842A5BDD}"/>
              </a:ext>
            </a:extLst>
          </p:cNvPr>
          <p:cNvPicPr>
            <a:picLocks noChangeAspect="1"/>
          </p:cNvPicPr>
          <p:nvPr/>
        </p:nvPicPr>
        <p:blipFill>
          <a:blip r:embed="rId9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3518" y="3605589"/>
            <a:ext cx="445091" cy="13733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03B2D8F5-15BA-4C01-BD4A-8F177E1E6558}"/>
              </a:ext>
            </a:extLst>
          </p:cNvPr>
          <p:cNvPicPr>
            <a:picLocks noChangeAspect="1"/>
          </p:cNvPicPr>
          <p:nvPr/>
        </p:nvPicPr>
        <p:blipFill>
          <a:blip r:embed="rId9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6158" y="3693967"/>
            <a:ext cx="324796" cy="149024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0ACCBE21-D713-414F-8DDB-C2162604000F}"/>
              </a:ext>
            </a:extLst>
          </p:cNvPr>
          <p:cNvPicPr>
            <a:picLocks noChangeAspect="1"/>
          </p:cNvPicPr>
          <p:nvPr/>
        </p:nvPicPr>
        <p:blipFill>
          <a:blip r:embed="rId9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910" y="3809023"/>
            <a:ext cx="204223" cy="118041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7CD0C72E-9479-433B-BB02-65EB1D64CDF4}"/>
              </a:ext>
            </a:extLst>
          </p:cNvPr>
          <p:cNvPicPr>
            <a:picLocks noChangeAspect="1"/>
          </p:cNvPicPr>
          <p:nvPr/>
        </p:nvPicPr>
        <p:blipFill>
          <a:blip r:embed="rId9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15071" y="3343158"/>
            <a:ext cx="111232" cy="111232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1DD25DA9-164F-4A79-B23C-A2D895689C6B}"/>
              </a:ext>
            </a:extLst>
          </p:cNvPr>
          <p:cNvPicPr>
            <a:picLocks noChangeAspect="1"/>
          </p:cNvPicPr>
          <p:nvPr/>
        </p:nvPicPr>
        <p:blipFill>
          <a:blip r:embed="rId9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21" y="3196622"/>
            <a:ext cx="560057" cy="88065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0A64F74E-CD9F-4BC8-A722-060C96D4489C}"/>
              </a:ext>
            </a:extLst>
          </p:cNvPr>
          <p:cNvPicPr>
            <a:picLocks noChangeAspect="1"/>
          </p:cNvPicPr>
          <p:nvPr/>
        </p:nvPicPr>
        <p:blipFill>
          <a:blip r:embed="rId9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96396" y="3131354"/>
            <a:ext cx="295222" cy="295222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BD3FF5CA-53B4-4298-B6F5-6EF86471174C}"/>
              </a:ext>
            </a:extLst>
          </p:cNvPr>
          <p:cNvPicPr>
            <a:picLocks noChangeAspect="1"/>
          </p:cNvPicPr>
          <p:nvPr/>
        </p:nvPicPr>
        <p:blipFill>
          <a:blip r:embed="rId9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8021" y="4047246"/>
            <a:ext cx="447722" cy="11831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ADBD0D67-09B8-4DB7-A83E-AD630F64FD23}"/>
              </a:ext>
            </a:extLst>
          </p:cNvPr>
          <p:cNvPicPr>
            <a:picLocks noChangeAspect="1"/>
          </p:cNvPicPr>
          <p:nvPr/>
        </p:nvPicPr>
        <p:blipFill>
          <a:blip r:embed="rId10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9757" y="3894665"/>
            <a:ext cx="370781" cy="370781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1CB88F17-7A23-4CAA-B3F3-4E15E807FB28}"/>
              </a:ext>
            </a:extLst>
          </p:cNvPr>
          <p:cNvPicPr>
            <a:picLocks noChangeAspect="1"/>
          </p:cNvPicPr>
          <p:nvPr/>
        </p:nvPicPr>
        <p:blipFill>
          <a:blip r:embed="rId10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9441" y="3764348"/>
            <a:ext cx="458974" cy="141992"/>
          </a:xfrm>
          <a:prstGeom prst="rect">
            <a:avLst/>
          </a:prstGeom>
        </p:spPr>
      </p:pic>
      <p:pic>
        <p:nvPicPr>
          <p:cNvPr id="53" name="Grafik 52">
            <a:extLst>
              <a:ext uri="{FF2B5EF4-FFF2-40B4-BE49-F238E27FC236}">
                <a16:creationId xmlns:a16="http://schemas.microsoft.com/office/drawing/2014/main" id="{4BC46491-DA7B-42EE-A108-CF63DA910A98}"/>
              </a:ext>
            </a:extLst>
          </p:cNvPr>
          <p:cNvPicPr>
            <a:picLocks noChangeAspect="1"/>
          </p:cNvPicPr>
          <p:nvPr/>
        </p:nvPicPr>
        <p:blipFill>
          <a:blip r:embed="rId10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9627" y="3229164"/>
            <a:ext cx="281040" cy="281040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D33F8467-F933-49B0-917A-80E48E16A2B8}"/>
              </a:ext>
            </a:extLst>
          </p:cNvPr>
          <p:cNvPicPr>
            <a:picLocks noChangeAspect="1"/>
          </p:cNvPicPr>
          <p:nvPr/>
        </p:nvPicPr>
        <p:blipFill>
          <a:blip r:embed="rId10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8266" y="3950754"/>
            <a:ext cx="310272" cy="310272"/>
          </a:xfrm>
          <a:prstGeom prst="rect">
            <a:avLst/>
          </a:prstGeom>
        </p:spPr>
      </p:pic>
      <p:pic>
        <p:nvPicPr>
          <p:cNvPr id="61" name="Grafik 60">
            <a:extLst>
              <a:ext uri="{FF2B5EF4-FFF2-40B4-BE49-F238E27FC236}">
                <a16:creationId xmlns:a16="http://schemas.microsoft.com/office/drawing/2014/main" id="{5FEC2206-6DAC-409F-AF44-171697971CB0}"/>
              </a:ext>
            </a:extLst>
          </p:cNvPr>
          <p:cNvPicPr>
            <a:picLocks noChangeAspect="1"/>
          </p:cNvPicPr>
          <p:nvPr/>
        </p:nvPicPr>
        <p:blipFill rotWithShape="1">
          <a:blip r:embed="rId10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75" t="18071" r="28373" b="4950"/>
          <a:stretch/>
        </p:blipFill>
        <p:spPr>
          <a:xfrm>
            <a:off x="17446268" y="3941017"/>
            <a:ext cx="188130" cy="204926"/>
          </a:xfrm>
          <a:prstGeom prst="rect">
            <a:avLst/>
          </a:prstGeom>
        </p:spPr>
      </p:pic>
      <p:pic>
        <p:nvPicPr>
          <p:cNvPr id="65" name="Grafik 64">
            <a:extLst>
              <a:ext uri="{FF2B5EF4-FFF2-40B4-BE49-F238E27FC236}">
                <a16:creationId xmlns:a16="http://schemas.microsoft.com/office/drawing/2014/main" id="{D9608CFE-EB2E-41C1-A672-7773F4D641D9}"/>
              </a:ext>
            </a:extLst>
          </p:cNvPr>
          <p:cNvPicPr>
            <a:picLocks noChangeAspect="1"/>
          </p:cNvPicPr>
          <p:nvPr/>
        </p:nvPicPr>
        <p:blipFill>
          <a:blip r:embed="rId105" cstate="print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2344" y="3767720"/>
            <a:ext cx="433950" cy="107041"/>
          </a:xfrm>
          <a:prstGeom prst="rect">
            <a:avLst/>
          </a:prstGeom>
        </p:spPr>
      </p:pic>
      <p:pic>
        <p:nvPicPr>
          <p:cNvPr id="67" name="Grafik 66">
            <a:extLst>
              <a:ext uri="{FF2B5EF4-FFF2-40B4-BE49-F238E27FC236}">
                <a16:creationId xmlns:a16="http://schemas.microsoft.com/office/drawing/2014/main" id="{C2B5210A-2B44-4D24-969B-73426D7E3258}"/>
              </a:ext>
            </a:extLst>
          </p:cNvPr>
          <p:cNvPicPr>
            <a:picLocks noChangeAspect="1"/>
          </p:cNvPicPr>
          <p:nvPr/>
        </p:nvPicPr>
        <p:blipFill>
          <a:blip r:embed="rId10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40984" y="3983457"/>
            <a:ext cx="357188" cy="164783"/>
          </a:xfrm>
          <a:prstGeom prst="rect">
            <a:avLst/>
          </a:prstGeom>
        </p:spPr>
      </p:pic>
      <p:pic>
        <p:nvPicPr>
          <p:cNvPr id="69" name="Grafik 68">
            <a:extLst>
              <a:ext uri="{FF2B5EF4-FFF2-40B4-BE49-F238E27FC236}">
                <a16:creationId xmlns:a16="http://schemas.microsoft.com/office/drawing/2014/main" id="{1E807FC6-73FB-4FB6-A5CC-8D0C244366EE}"/>
              </a:ext>
            </a:extLst>
          </p:cNvPr>
          <p:cNvPicPr>
            <a:picLocks noChangeAspect="1"/>
          </p:cNvPicPr>
          <p:nvPr/>
        </p:nvPicPr>
        <p:blipFill>
          <a:blip r:embed="rId10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476943" y="3758979"/>
            <a:ext cx="600647" cy="117773"/>
          </a:xfrm>
          <a:prstGeom prst="rect">
            <a:avLst/>
          </a:prstGeom>
        </p:spPr>
      </p:pic>
      <p:pic>
        <p:nvPicPr>
          <p:cNvPr id="73" name="Grafik 72">
            <a:extLst>
              <a:ext uri="{FF2B5EF4-FFF2-40B4-BE49-F238E27FC236}">
                <a16:creationId xmlns:a16="http://schemas.microsoft.com/office/drawing/2014/main" id="{D02DFEED-F534-4193-8EB8-8572D0CD264D}"/>
              </a:ext>
            </a:extLst>
          </p:cNvPr>
          <p:cNvPicPr>
            <a:picLocks noChangeAspect="1"/>
          </p:cNvPicPr>
          <p:nvPr/>
        </p:nvPicPr>
        <p:blipFill>
          <a:blip r:embed="rId10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0332" y="3074300"/>
            <a:ext cx="529134" cy="529134"/>
          </a:xfrm>
          <a:prstGeom prst="rect">
            <a:avLst/>
          </a:prstGeom>
        </p:spPr>
      </p:pic>
      <p:pic>
        <p:nvPicPr>
          <p:cNvPr id="77" name="Grafik 76">
            <a:extLst>
              <a:ext uri="{FF2B5EF4-FFF2-40B4-BE49-F238E27FC236}">
                <a16:creationId xmlns:a16="http://schemas.microsoft.com/office/drawing/2014/main" id="{48FF9C1A-D205-4214-BCD0-26FFE83C856E}"/>
              </a:ext>
            </a:extLst>
          </p:cNvPr>
          <p:cNvPicPr>
            <a:picLocks noChangeAspect="1"/>
          </p:cNvPicPr>
          <p:nvPr/>
        </p:nvPicPr>
        <p:blipFill>
          <a:blip r:embed="rId10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2572" y="3925362"/>
            <a:ext cx="433950" cy="119816"/>
          </a:xfrm>
          <a:prstGeom prst="rect">
            <a:avLst/>
          </a:prstGeom>
        </p:spPr>
      </p:pic>
      <p:pic>
        <p:nvPicPr>
          <p:cNvPr id="84" name="Grafik 83">
            <a:extLst>
              <a:ext uri="{FF2B5EF4-FFF2-40B4-BE49-F238E27FC236}">
                <a16:creationId xmlns:a16="http://schemas.microsoft.com/office/drawing/2014/main" id="{7C3AA144-AA9C-40FB-86E2-2FFC11369180}"/>
              </a:ext>
            </a:extLst>
          </p:cNvPr>
          <p:cNvPicPr>
            <a:picLocks noChangeAspect="1"/>
          </p:cNvPicPr>
          <p:nvPr/>
        </p:nvPicPr>
        <p:blipFill>
          <a:blip r:embed="rId1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4464" y="3789386"/>
            <a:ext cx="588482" cy="367802"/>
          </a:xfrm>
          <a:prstGeom prst="rect">
            <a:avLst/>
          </a:prstGeom>
        </p:spPr>
      </p:pic>
      <p:pic>
        <p:nvPicPr>
          <p:cNvPr id="88" name="Grafik 87">
            <a:extLst>
              <a:ext uri="{FF2B5EF4-FFF2-40B4-BE49-F238E27FC236}">
                <a16:creationId xmlns:a16="http://schemas.microsoft.com/office/drawing/2014/main" id="{1B7862FD-394D-449F-B91A-2CC6FB7BF992}"/>
              </a:ext>
            </a:extLst>
          </p:cNvPr>
          <p:cNvPicPr>
            <a:picLocks noChangeAspect="1"/>
          </p:cNvPicPr>
          <p:nvPr/>
        </p:nvPicPr>
        <p:blipFill>
          <a:blip r:embed="rId1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83551" y="3910632"/>
            <a:ext cx="282192" cy="105540"/>
          </a:xfrm>
          <a:prstGeom prst="rect">
            <a:avLst/>
          </a:prstGeom>
        </p:spPr>
      </p:pic>
      <p:pic>
        <p:nvPicPr>
          <p:cNvPr id="92" name="Grafik 91">
            <a:extLst>
              <a:ext uri="{FF2B5EF4-FFF2-40B4-BE49-F238E27FC236}">
                <a16:creationId xmlns:a16="http://schemas.microsoft.com/office/drawing/2014/main" id="{745250D4-C22F-4CED-8349-1D1C11A8416D}"/>
              </a:ext>
            </a:extLst>
          </p:cNvPr>
          <p:cNvPicPr>
            <a:picLocks noChangeAspect="1"/>
          </p:cNvPicPr>
          <p:nvPr/>
        </p:nvPicPr>
        <p:blipFill>
          <a:blip r:embed="rId1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0044" y="3869213"/>
            <a:ext cx="434563" cy="261852"/>
          </a:xfrm>
          <a:prstGeom prst="rect">
            <a:avLst/>
          </a:prstGeom>
        </p:spPr>
      </p:pic>
      <p:pic>
        <p:nvPicPr>
          <p:cNvPr id="288" name="Grafik 287">
            <a:extLst>
              <a:ext uri="{FF2B5EF4-FFF2-40B4-BE49-F238E27FC236}">
                <a16:creationId xmlns:a16="http://schemas.microsoft.com/office/drawing/2014/main" id="{19F01D50-0782-4468-B2A6-E76D593D96C2}"/>
              </a:ext>
            </a:extLst>
          </p:cNvPr>
          <p:cNvPicPr>
            <a:picLocks noChangeAspect="1"/>
          </p:cNvPicPr>
          <p:nvPr/>
        </p:nvPicPr>
        <p:blipFill>
          <a:blip r:embed="rId1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632464" y="4221404"/>
            <a:ext cx="382236" cy="146325"/>
          </a:xfrm>
          <a:prstGeom prst="rect">
            <a:avLst/>
          </a:prstGeom>
        </p:spPr>
      </p:pic>
      <p:pic>
        <p:nvPicPr>
          <p:cNvPr id="290" name="Grafik 289">
            <a:extLst>
              <a:ext uri="{FF2B5EF4-FFF2-40B4-BE49-F238E27FC236}">
                <a16:creationId xmlns:a16="http://schemas.microsoft.com/office/drawing/2014/main" id="{9F0471D0-1D71-47EF-8951-A5CA269EFA46}"/>
              </a:ext>
            </a:extLst>
          </p:cNvPr>
          <p:cNvPicPr>
            <a:picLocks noChangeAspect="1"/>
          </p:cNvPicPr>
          <p:nvPr/>
        </p:nvPicPr>
        <p:blipFill>
          <a:blip r:embed="rId4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9361" y="3564084"/>
            <a:ext cx="399899" cy="50654"/>
          </a:xfrm>
          <a:prstGeom prst="rect">
            <a:avLst/>
          </a:prstGeom>
        </p:spPr>
      </p:pic>
      <p:pic>
        <p:nvPicPr>
          <p:cNvPr id="292" name="Grafik 291">
            <a:extLst>
              <a:ext uri="{FF2B5EF4-FFF2-40B4-BE49-F238E27FC236}">
                <a16:creationId xmlns:a16="http://schemas.microsoft.com/office/drawing/2014/main" id="{AC4B9551-62D1-4FEF-97E1-48829A8DBB03}"/>
              </a:ext>
            </a:extLst>
          </p:cNvPr>
          <p:cNvPicPr>
            <a:picLocks noChangeAspect="1"/>
          </p:cNvPicPr>
          <p:nvPr/>
        </p:nvPicPr>
        <p:blipFill>
          <a:blip r:embed="rId1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93" b="21793"/>
          <a:stretch/>
        </p:blipFill>
        <p:spPr>
          <a:xfrm>
            <a:off x="18222880" y="3475260"/>
            <a:ext cx="536536" cy="151339"/>
          </a:xfrm>
          <a:prstGeom prst="rect">
            <a:avLst/>
          </a:prstGeom>
        </p:spPr>
      </p:pic>
      <p:pic>
        <p:nvPicPr>
          <p:cNvPr id="296" name="Grafik 295">
            <a:extLst>
              <a:ext uri="{FF2B5EF4-FFF2-40B4-BE49-F238E27FC236}">
                <a16:creationId xmlns:a16="http://schemas.microsoft.com/office/drawing/2014/main" id="{EAC02FE2-FC52-44A1-805D-449BCADF1B3B}"/>
              </a:ext>
            </a:extLst>
          </p:cNvPr>
          <p:cNvPicPr>
            <a:picLocks noChangeAspect="1"/>
          </p:cNvPicPr>
          <p:nvPr/>
        </p:nvPicPr>
        <p:blipFill rotWithShape="1">
          <a:blip r:embed="rId1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34" b="21679"/>
          <a:stretch/>
        </p:blipFill>
        <p:spPr>
          <a:xfrm>
            <a:off x="17630973" y="3704760"/>
            <a:ext cx="429756" cy="132679"/>
          </a:xfrm>
          <a:prstGeom prst="rect">
            <a:avLst/>
          </a:prstGeom>
        </p:spPr>
      </p:pic>
      <p:pic>
        <p:nvPicPr>
          <p:cNvPr id="298" name="Grafik 297">
            <a:extLst>
              <a:ext uri="{FF2B5EF4-FFF2-40B4-BE49-F238E27FC236}">
                <a16:creationId xmlns:a16="http://schemas.microsoft.com/office/drawing/2014/main" id="{8A1BD8F0-2619-4888-80EF-912FEBB947BE}"/>
              </a:ext>
            </a:extLst>
          </p:cNvPr>
          <p:cNvPicPr>
            <a:picLocks noChangeAspect="1"/>
          </p:cNvPicPr>
          <p:nvPr/>
        </p:nvPicPr>
        <p:blipFill rotWithShape="1">
          <a:blip r:embed="rId1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285"/>
          <a:stretch/>
        </p:blipFill>
        <p:spPr>
          <a:xfrm>
            <a:off x="19580418" y="3272379"/>
            <a:ext cx="223162" cy="178065"/>
          </a:xfrm>
          <a:prstGeom prst="rect">
            <a:avLst/>
          </a:prstGeom>
        </p:spPr>
      </p:pic>
      <p:pic>
        <p:nvPicPr>
          <p:cNvPr id="300" name="Grafik 299">
            <a:extLst>
              <a:ext uri="{FF2B5EF4-FFF2-40B4-BE49-F238E27FC236}">
                <a16:creationId xmlns:a16="http://schemas.microsoft.com/office/drawing/2014/main" id="{E3F18371-5427-45E0-8B7C-B9FE15B3B776}"/>
              </a:ext>
            </a:extLst>
          </p:cNvPr>
          <p:cNvPicPr>
            <a:picLocks noChangeAspect="1"/>
          </p:cNvPicPr>
          <p:nvPr/>
        </p:nvPicPr>
        <p:blipFill>
          <a:blip r:embed="rId1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9669" y="3584895"/>
            <a:ext cx="192907" cy="192907"/>
          </a:xfrm>
          <a:prstGeom prst="rect">
            <a:avLst/>
          </a:prstGeom>
        </p:spPr>
      </p:pic>
      <p:pic>
        <p:nvPicPr>
          <p:cNvPr id="303" name="Grafik 302">
            <a:extLst>
              <a:ext uri="{FF2B5EF4-FFF2-40B4-BE49-F238E27FC236}">
                <a16:creationId xmlns:a16="http://schemas.microsoft.com/office/drawing/2014/main" id="{1E7EE0D2-1CDB-4BB9-997E-BB789C3FAA08}"/>
              </a:ext>
            </a:extLst>
          </p:cNvPr>
          <p:cNvPicPr>
            <a:picLocks noChangeAspect="1"/>
          </p:cNvPicPr>
          <p:nvPr/>
        </p:nvPicPr>
        <p:blipFill>
          <a:blip r:embed="rId1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0388" y="3391790"/>
            <a:ext cx="485334" cy="114258"/>
          </a:xfrm>
          <a:prstGeom prst="rect">
            <a:avLst/>
          </a:prstGeom>
        </p:spPr>
      </p:pic>
      <p:pic>
        <p:nvPicPr>
          <p:cNvPr id="307" name="Grafik 306">
            <a:extLst>
              <a:ext uri="{FF2B5EF4-FFF2-40B4-BE49-F238E27FC236}">
                <a16:creationId xmlns:a16="http://schemas.microsoft.com/office/drawing/2014/main" id="{1DF122A0-698B-4B74-ACFD-BF18410F194E}"/>
              </a:ext>
            </a:extLst>
          </p:cNvPr>
          <p:cNvPicPr>
            <a:picLocks noChangeAspect="1"/>
          </p:cNvPicPr>
          <p:nvPr/>
        </p:nvPicPr>
        <p:blipFill>
          <a:blip r:embed="rId119" cstate="print">
            <a:clrChange>
              <a:clrFrom>
                <a:srgbClr val="F1F1F1"/>
              </a:clrFrom>
              <a:clrTo>
                <a:srgbClr val="F1F1F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1809" y="3174888"/>
            <a:ext cx="338610" cy="338610"/>
          </a:xfrm>
          <a:prstGeom prst="rect">
            <a:avLst/>
          </a:prstGeom>
        </p:spPr>
      </p:pic>
      <p:pic>
        <p:nvPicPr>
          <p:cNvPr id="311" name="Grafik 310">
            <a:extLst>
              <a:ext uri="{FF2B5EF4-FFF2-40B4-BE49-F238E27FC236}">
                <a16:creationId xmlns:a16="http://schemas.microsoft.com/office/drawing/2014/main" id="{EAD2D4A1-6F03-4042-963E-B395B36AB1EB}"/>
              </a:ext>
            </a:extLst>
          </p:cNvPr>
          <p:cNvPicPr>
            <a:picLocks noChangeAspect="1"/>
          </p:cNvPicPr>
          <p:nvPr/>
        </p:nvPicPr>
        <p:blipFill>
          <a:blip r:embed="rId1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8946" y="3826324"/>
            <a:ext cx="344600" cy="153673"/>
          </a:xfrm>
          <a:prstGeom prst="rect">
            <a:avLst/>
          </a:prstGeom>
        </p:spPr>
      </p:pic>
      <p:pic>
        <p:nvPicPr>
          <p:cNvPr id="315" name="Grafik 314">
            <a:extLst>
              <a:ext uri="{FF2B5EF4-FFF2-40B4-BE49-F238E27FC236}">
                <a16:creationId xmlns:a16="http://schemas.microsoft.com/office/drawing/2014/main" id="{2EE336B1-3334-4CBA-B6AD-6215563C45FA}"/>
              </a:ext>
            </a:extLst>
          </p:cNvPr>
          <p:cNvPicPr>
            <a:picLocks noChangeAspect="1"/>
          </p:cNvPicPr>
          <p:nvPr/>
        </p:nvPicPr>
        <p:blipFill>
          <a:blip r:embed="rId1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0103" y="3680381"/>
            <a:ext cx="366428" cy="50265"/>
          </a:xfrm>
          <a:prstGeom prst="rect">
            <a:avLst/>
          </a:prstGeom>
        </p:spPr>
      </p:pic>
      <p:pic>
        <p:nvPicPr>
          <p:cNvPr id="319" name="Grafik 318">
            <a:extLst>
              <a:ext uri="{FF2B5EF4-FFF2-40B4-BE49-F238E27FC236}">
                <a16:creationId xmlns:a16="http://schemas.microsoft.com/office/drawing/2014/main" id="{A162C604-33E9-4F01-940E-C3CD87696A76}"/>
              </a:ext>
            </a:extLst>
          </p:cNvPr>
          <p:cNvPicPr>
            <a:picLocks noChangeAspect="1"/>
          </p:cNvPicPr>
          <p:nvPr/>
        </p:nvPicPr>
        <p:blipFill>
          <a:blip r:embed="rId12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1124" y="3718567"/>
            <a:ext cx="344600" cy="90271"/>
          </a:xfrm>
          <a:prstGeom prst="rect">
            <a:avLst/>
          </a:prstGeom>
        </p:spPr>
      </p:pic>
      <p:pic>
        <p:nvPicPr>
          <p:cNvPr id="98" name="Grafik 97">
            <a:extLst>
              <a:ext uri="{FF2B5EF4-FFF2-40B4-BE49-F238E27FC236}">
                <a16:creationId xmlns:a16="http://schemas.microsoft.com/office/drawing/2014/main" id="{C5F4CE6C-33FD-48FD-B31E-B2164C93EFAF}"/>
              </a:ext>
            </a:extLst>
          </p:cNvPr>
          <p:cNvPicPr>
            <a:picLocks noChangeAspect="1"/>
          </p:cNvPicPr>
          <p:nvPr/>
        </p:nvPicPr>
        <p:blipFill>
          <a:blip r:embed="rId12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9145" y="3464269"/>
            <a:ext cx="316464" cy="186080"/>
          </a:xfrm>
          <a:prstGeom prst="rect">
            <a:avLst/>
          </a:prstGeom>
        </p:spPr>
      </p:pic>
      <p:pic>
        <p:nvPicPr>
          <p:cNvPr id="102" name="Grafik 101">
            <a:extLst>
              <a:ext uri="{FF2B5EF4-FFF2-40B4-BE49-F238E27FC236}">
                <a16:creationId xmlns:a16="http://schemas.microsoft.com/office/drawing/2014/main" id="{393007A5-93DA-4A83-8BF4-AF404E93400D}"/>
              </a:ext>
            </a:extLst>
          </p:cNvPr>
          <p:cNvPicPr>
            <a:picLocks noChangeAspect="1"/>
          </p:cNvPicPr>
          <p:nvPr/>
        </p:nvPicPr>
        <p:blipFill>
          <a:blip r:embed="rId8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9310" y="3321746"/>
            <a:ext cx="276541" cy="88339"/>
          </a:xfrm>
          <a:prstGeom prst="rect">
            <a:avLst/>
          </a:prstGeom>
        </p:spPr>
      </p:pic>
      <p:pic>
        <p:nvPicPr>
          <p:cNvPr id="106" name="Grafik 105">
            <a:extLst>
              <a:ext uri="{FF2B5EF4-FFF2-40B4-BE49-F238E27FC236}">
                <a16:creationId xmlns:a16="http://schemas.microsoft.com/office/drawing/2014/main" id="{B38A5028-47DD-4A8B-A8D8-CB0F95EBF4B4}"/>
              </a:ext>
            </a:extLst>
          </p:cNvPr>
          <p:cNvPicPr>
            <a:picLocks noChangeAspect="1"/>
          </p:cNvPicPr>
          <p:nvPr/>
        </p:nvPicPr>
        <p:blipFill>
          <a:blip r:embed="rId1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9196" y="3802574"/>
            <a:ext cx="140247" cy="118310"/>
          </a:xfrm>
          <a:prstGeom prst="rect">
            <a:avLst/>
          </a:prstGeom>
        </p:spPr>
      </p:pic>
      <p:pic>
        <p:nvPicPr>
          <p:cNvPr id="110" name="Grafik 109">
            <a:extLst>
              <a:ext uri="{FF2B5EF4-FFF2-40B4-BE49-F238E27FC236}">
                <a16:creationId xmlns:a16="http://schemas.microsoft.com/office/drawing/2014/main" id="{E90FDF76-FB99-4B4E-AD10-8D991FAC1796}"/>
              </a:ext>
            </a:extLst>
          </p:cNvPr>
          <p:cNvPicPr>
            <a:picLocks noChangeAspect="1"/>
          </p:cNvPicPr>
          <p:nvPr/>
        </p:nvPicPr>
        <p:blipFill rotWithShape="1">
          <a:blip r:embed="rId12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6"/>
              </a:ext>
            </a:extLst>
          </a:blip>
          <a:srcRect r="80750"/>
          <a:stretch/>
        </p:blipFill>
        <p:spPr>
          <a:xfrm>
            <a:off x="17947828" y="3801787"/>
            <a:ext cx="144427" cy="119883"/>
          </a:xfrm>
          <a:prstGeom prst="rect">
            <a:avLst/>
          </a:prstGeom>
        </p:spPr>
      </p:pic>
      <p:pic>
        <p:nvPicPr>
          <p:cNvPr id="114" name="Grafik 113">
            <a:extLst>
              <a:ext uri="{FF2B5EF4-FFF2-40B4-BE49-F238E27FC236}">
                <a16:creationId xmlns:a16="http://schemas.microsoft.com/office/drawing/2014/main" id="{4AB1590E-2747-48AC-8509-7EFBBDE373FE}"/>
              </a:ext>
            </a:extLst>
          </p:cNvPr>
          <p:cNvPicPr>
            <a:picLocks noChangeAspect="1"/>
          </p:cNvPicPr>
          <p:nvPr/>
        </p:nvPicPr>
        <p:blipFill>
          <a:blip r:embed="rId1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9261" y="3349296"/>
            <a:ext cx="349574" cy="123516"/>
          </a:xfrm>
          <a:prstGeom prst="rect">
            <a:avLst/>
          </a:prstGeom>
        </p:spPr>
      </p:pic>
      <p:pic>
        <p:nvPicPr>
          <p:cNvPr id="118" name="Grafik 117">
            <a:extLst>
              <a:ext uri="{FF2B5EF4-FFF2-40B4-BE49-F238E27FC236}">
                <a16:creationId xmlns:a16="http://schemas.microsoft.com/office/drawing/2014/main" id="{2F64BC5C-8C98-469B-A08B-7453180259A0}"/>
              </a:ext>
            </a:extLst>
          </p:cNvPr>
          <p:cNvPicPr>
            <a:picLocks noChangeAspect="1"/>
          </p:cNvPicPr>
          <p:nvPr/>
        </p:nvPicPr>
        <p:blipFill>
          <a:blip r:embed="rId1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440086" y="3171016"/>
            <a:ext cx="206840" cy="124104"/>
          </a:xfrm>
          <a:prstGeom prst="rect">
            <a:avLst/>
          </a:prstGeom>
        </p:spPr>
      </p:pic>
      <p:pic>
        <p:nvPicPr>
          <p:cNvPr id="121" name="Grafik 120">
            <a:extLst>
              <a:ext uri="{FF2B5EF4-FFF2-40B4-BE49-F238E27FC236}">
                <a16:creationId xmlns:a16="http://schemas.microsoft.com/office/drawing/2014/main" id="{A2684789-A817-4788-9F0F-4E4FCC75C000}"/>
              </a:ext>
            </a:extLst>
          </p:cNvPr>
          <p:cNvPicPr>
            <a:picLocks noChangeAspect="1"/>
          </p:cNvPicPr>
          <p:nvPr/>
        </p:nvPicPr>
        <p:blipFill>
          <a:blip r:embed="rId1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8092" y="3403318"/>
            <a:ext cx="348390" cy="133742"/>
          </a:xfrm>
          <a:prstGeom prst="rect">
            <a:avLst/>
          </a:prstGeom>
        </p:spPr>
      </p:pic>
      <p:pic>
        <p:nvPicPr>
          <p:cNvPr id="125" name="Grafik 124">
            <a:extLst>
              <a:ext uri="{FF2B5EF4-FFF2-40B4-BE49-F238E27FC236}">
                <a16:creationId xmlns:a16="http://schemas.microsoft.com/office/drawing/2014/main" id="{BD50474D-4815-4FCD-ADEF-0BDE23FE3E44}"/>
              </a:ext>
            </a:extLst>
          </p:cNvPr>
          <p:cNvPicPr>
            <a:picLocks noChangeAspect="1"/>
          </p:cNvPicPr>
          <p:nvPr/>
        </p:nvPicPr>
        <p:blipFill>
          <a:blip r:embed="rId1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05157" y="3214987"/>
            <a:ext cx="448361" cy="149453"/>
          </a:xfrm>
          <a:prstGeom prst="rect">
            <a:avLst/>
          </a:prstGeom>
        </p:spPr>
      </p:pic>
      <p:pic>
        <p:nvPicPr>
          <p:cNvPr id="321" name="Grafik 320">
            <a:extLst>
              <a:ext uri="{FF2B5EF4-FFF2-40B4-BE49-F238E27FC236}">
                <a16:creationId xmlns:a16="http://schemas.microsoft.com/office/drawing/2014/main" id="{93B5CE29-6C82-427B-AFDE-8073ABB96CC4}"/>
              </a:ext>
            </a:extLst>
          </p:cNvPr>
          <p:cNvPicPr>
            <a:picLocks noChangeAspect="1"/>
          </p:cNvPicPr>
          <p:nvPr/>
        </p:nvPicPr>
        <p:blipFill>
          <a:blip r:embed="rId6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8253" y="3179671"/>
            <a:ext cx="405325" cy="225180"/>
          </a:xfrm>
          <a:prstGeom prst="rect">
            <a:avLst/>
          </a:prstGeom>
        </p:spPr>
      </p:pic>
      <p:pic>
        <p:nvPicPr>
          <p:cNvPr id="331" name="Grafik 330">
            <a:extLst>
              <a:ext uri="{FF2B5EF4-FFF2-40B4-BE49-F238E27FC236}">
                <a16:creationId xmlns:a16="http://schemas.microsoft.com/office/drawing/2014/main" id="{7475F8DD-E0CF-4030-B2AA-C77416E92696}"/>
              </a:ext>
            </a:extLst>
          </p:cNvPr>
          <p:cNvPicPr>
            <a:picLocks noChangeAspect="1"/>
          </p:cNvPicPr>
          <p:nvPr/>
        </p:nvPicPr>
        <p:blipFill>
          <a:blip r:embed="rId1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3806" y="3423798"/>
            <a:ext cx="563479" cy="132065"/>
          </a:xfrm>
          <a:prstGeom prst="rect">
            <a:avLst/>
          </a:prstGeom>
        </p:spPr>
      </p:pic>
      <p:pic>
        <p:nvPicPr>
          <p:cNvPr id="335" name="Grafik 334">
            <a:extLst>
              <a:ext uri="{FF2B5EF4-FFF2-40B4-BE49-F238E27FC236}">
                <a16:creationId xmlns:a16="http://schemas.microsoft.com/office/drawing/2014/main" id="{5991BE02-A382-424B-B9E2-C64003053393}"/>
              </a:ext>
            </a:extLst>
          </p:cNvPr>
          <p:cNvPicPr>
            <a:picLocks noChangeAspect="1"/>
          </p:cNvPicPr>
          <p:nvPr/>
        </p:nvPicPr>
        <p:blipFill>
          <a:blip r:embed="rId13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5126" y="3345346"/>
            <a:ext cx="492150" cy="218267"/>
          </a:xfrm>
          <a:prstGeom prst="rect">
            <a:avLst/>
          </a:prstGeom>
        </p:spPr>
      </p:pic>
      <p:pic>
        <p:nvPicPr>
          <p:cNvPr id="339" name="Grafik 338">
            <a:extLst>
              <a:ext uri="{FF2B5EF4-FFF2-40B4-BE49-F238E27FC236}">
                <a16:creationId xmlns:a16="http://schemas.microsoft.com/office/drawing/2014/main" id="{4724B650-4769-4CE4-A37E-E80BC514ABD5}"/>
              </a:ext>
            </a:extLst>
          </p:cNvPr>
          <p:cNvPicPr>
            <a:picLocks noChangeAspect="1"/>
          </p:cNvPicPr>
          <p:nvPr/>
        </p:nvPicPr>
        <p:blipFill>
          <a:blip r:embed="rId1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446994" y="3575629"/>
            <a:ext cx="344067" cy="81179"/>
          </a:xfrm>
          <a:prstGeom prst="rect">
            <a:avLst/>
          </a:prstGeom>
        </p:spPr>
      </p:pic>
      <p:pic>
        <p:nvPicPr>
          <p:cNvPr id="343" name="Grafik 342">
            <a:extLst>
              <a:ext uri="{FF2B5EF4-FFF2-40B4-BE49-F238E27FC236}">
                <a16:creationId xmlns:a16="http://schemas.microsoft.com/office/drawing/2014/main" id="{8BC4B66C-6508-4119-B089-8E59A72E68C6}"/>
              </a:ext>
            </a:extLst>
          </p:cNvPr>
          <p:cNvPicPr>
            <a:picLocks noChangeAspect="1"/>
          </p:cNvPicPr>
          <p:nvPr/>
        </p:nvPicPr>
        <p:blipFill>
          <a:blip r:embed="rId13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0559" y="3412056"/>
            <a:ext cx="422572" cy="422572"/>
          </a:xfrm>
          <a:prstGeom prst="rect">
            <a:avLst/>
          </a:prstGeom>
        </p:spPr>
      </p:pic>
      <p:pic>
        <p:nvPicPr>
          <p:cNvPr id="347" name="Grafik 346">
            <a:extLst>
              <a:ext uri="{FF2B5EF4-FFF2-40B4-BE49-F238E27FC236}">
                <a16:creationId xmlns:a16="http://schemas.microsoft.com/office/drawing/2014/main" id="{5DE5306B-0EE8-4AF2-9A5B-3E3947092A84}"/>
              </a:ext>
            </a:extLst>
          </p:cNvPr>
          <p:cNvPicPr>
            <a:picLocks noChangeAspect="1"/>
          </p:cNvPicPr>
          <p:nvPr/>
        </p:nvPicPr>
        <p:blipFill>
          <a:blip r:embed="rId1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2524" y="3601993"/>
            <a:ext cx="527332" cy="122165"/>
          </a:xfrm>
          <a:prstGeom prst="rect">
            <a:avLst/>
          </a:prstGeom>
        </p:spPr>
      </p:pic>
      <p:pic>
        <p:nvPicPr>
          <p:cNvPr id="351" name="Grafik 350">
            <a:extLst>
              <a:ext uri="{FF2B5EF4-FFF2-40B4-BE49-F238E27FC236}">
                <a16:creationId xmlns:a16="http://schemas.microsoft.com/office/drawing/2014/main" id="{4DEED871-9ECC-4D5F-9C51-6694D893EF24}"/>
              </a:ext>
            </a:extLst>
          </p:cNvPr>
          <p:cNvPicPr>
            <a:picLocks noChangeAspect="1"/>
          </p:cNvPicPr>
          <p:nvPr/>
        </p:nvPicPr>
        <p:blipFill>
          <a:blip r:embed="rId1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1831" y="3442268"/>
            <a:ext cx="341852" cy="78880"/>
          </a:xfrm>
          <a:prstGeom prst="rect">
            <a:avLst/>
          </a:prstGeom>
        </p:spPr>
      </p:pic>
      <p:pic>
        <p:nvPicPr>
          <p:cNvPr id="130" name="Grafik 129">
            <a:extLst>
              <a:ext uri="{FF2B5EF4-FFF2-40B4-BE49-F238E27FC236}">
                <a16:creationId xmlns:a16="http://schemas.microsoft.com/office/drawing/2014/main" id="{4E44BB97-A9A3-4B3C-BC98-992C2A3CD554}"/>
              </a:ext>
            </a:extLst>
          </p:cNvPr>
          <p:cNvPicPr>
            <a:picLocks noChangeAspect="1"/>
          </p:cNvPicPr>
          <p:nvPr/>
        </p:nvPicPr>
        <p:blipFill>
          <a:blip r:embed="rId13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8"/>
              </a:ext>
            </a:extLst>
          </a:blip>
          <a:stretch>
            <a:fillRect/>
          </a:stretch>
        </p:blipFill>
        <p:spPr>
          <a:xfrm>
            <a:off x="18810314" y="3937205"/>
            <a:ext cx="434564" cy="138347"/>
          </a:xfrm>
          <a:prstGeom prst="rect">
            <a:avLst/>
          </a:prstGeom>
        </p:spPr>
      </p:pic>
      <p:pic>
        <p:nvPicPr>
          <p:cNvPr id="132" name="Grafik 131">
            <a:extLst>
              <a:ext uri="{FF2B5EF4-FFF2-40B4-BE49-F238E27FC236}">
                <a16:creationId xmlns:a16="http://schemas.microsoft.com/office/drawing/2014/main" id="{41795625-E7B8-4EC3-9336-1AE7D50011BF}"/>
              </a:ext>
            </a:extLst>
          </p:cNvPr>
          <p:cNvPicPr>
            <a:picLocks noChangeAspect="1"/>
          </p:cNvPicPr>
          <p:nvPr/>
        </p:nvPicPr>
        <p:blipFill>
          <a:blip r:embed="rId1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9321" y="3568125"/>
            <a:ext cx="419477" cy="188765"/>
          </a:xfrm>
          <a:prstGeom prst="rect">
            <a:avLst/>
          </a:prstGeom>
        </p:spPr>
      </p:pic>
      <p:pic>
        <p:nvPicPr>
          <p:cNvPr id="134" name="Grafik 133">
            <a:extLst>
              <a:ext uri="{FF2B5EF4-FFF2-40B4-BE49-F238E27FC236}">
                <a16:creationId xmlns:a16="http://schemas.microsoft.com/office/drawing/2014/main" id="{D93FF6DA-BD8F-45F4-9B4B-26B3AF7E937B}"/>
              </a:ext>
            </a:extLst>
          </p:cNvPr>
          <p:cNvPicPr>
            <a:picLocks noChangeAspect="1"/>
          </p:cNvPicPr>
          <p:nvPr/>
        </p:nvPicPr>
        <p:blipFill>
          <a:blip r:embed="rId1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089140" y="3692746"/>
            <a:ext cx="327983" cy="200805"/>
          </a:xfrm>
          <a:prstGeom prst="rect">
            <a:avLst/>
          </a:prstGeom>
        </p:spPr>
      </p:pic>
      <p:pic>
        <p:nvPicPr>
          <p:cNvPr id="136" name="Grafik 135">
            <a:extLst>
              <a:ext uri="{FF2B5EF4-FFF2-40B4-BE49-F238E27FC236}">
                <a16:creationId xmlns:a16="http://schemas.microsoft.com/office/drawing/2014/main" id="{B040BF39-4F68-48C2-A6C7-5983CF8AD25A}"/>
              </a:ext>
            </a:extLst>
          </p:cNvPr>
          <p:cNvPicPr>
            <a:picLocks noChangeAspect="1"/>
          </p:cNvPicPr>
          <p:nvPr/>
        </p:nvPicPr>
        <p:blipFill>
          <a:blip r:embed="rId14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1527" y="4048569"/>
            <a:ext cx="426872" cy="186438"/>
          </a:xfrm>
          <a:prstGeom prst="rect">
            <a:avLst/>
          </a:prstGeom>
        </p:spPr>
      </p:pic>
      <p:pic>
        <p:nvPicPr>
          <p:cNvPr id="138" name="Grafik 137">
            <a:extLst>
              <a:ext uri="{FF2B5EF4-FFF2-40B4-BE49-F238E27FC236}">
                <a16:creationId xmlns:a16="http://schemas.microsoft.com/office/drawing/2014/main" id="{7728D7E8-1875-467B-A53F-C2877D5DD676}"/>
              </a:ext>
            </a:extLst>
          </p:cNvPr>
          <p:cNvPicPr>
            <a:picLocks noChangeAspect="1"/>
          </p:cNvPicPr>
          <p:nvPr/>
        </p:nvPicPr>
        <p:blipFill>
          <a:blip r:embed="rId1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98599" y="4157188"/>
            <a:ext cx="366782" cy="183391"/>
          </a:xfrm>
          <a:prstGeom prst="rect">
            <a:avLst/>
          </a:prstGeom>
        </p:spPr>
      </p:pic>
      <p:pic>
        <p:nvPicPr>
          <p:cNvPr id="140" name="Grafik 139">
            <a:extLst>
              <a:ext uri="{FF2B5EF4-FFF2-40B4-BE49-F238E27FC236}">
                <a16:creationId xmlns:a16="http://schemas.microsoft.com/office/drawing/2014/main" id="{EBD78CD0-EED3-42E2-A423-D65D94A3C4B1}"/>
              </a:ext>
            </a:extLst>
          </p:cNvPr>
          <p:cNvPicPr>
            <a:picLocks noChangeAspect="1"/>
          </p:cNvPicPr>
          <p:nvPr/>
        </p:nvPicPr>
        <p:blipFill>
          <a:blip r:embed="rId1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5236" y="4207598"/>
            <a:ext cx="154391" cy="154391"/>
          </a:xfrm>
          <a:prstGeom prst="rect">
            <a:avLst/>
          </a:prstGeom>
        </p:spPr>
      </p:pic>
      <p:pic>
        <p:nvPicPr>
          <p:cNvPr id="142" name="Grafik 141">
            <a:extLst>
              <a:ext uri="{FF2B5EF4-FFF2-40B4-BE49-F238E27FC236}">
                <a16:creationId xmlns:a16="http://schemas.microsoft.com/office/drawing/2014/main" id="{5DF32C40-4644-41A0-8251-35B47922C788}"/>
              </a:ext>
            </a:extLst>
          </p:cNvPr>
          <p:cNvPicPr>
            <a:picLocks noChangeAspect="1"/>
          </p:cNvPicPr>
          <p:nvPr/>
        </p:nvPicPr>
        <p:blipFill>
          <a:blip r:embed="rId1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0270" y="3708673"/>
            <a:ext cx="171674" cy="171674"/>
          </a:xfrm>
          <a:prstGeom prst="rect">
            <a:avLst/>
          </a:prstGeom>
        </p:spPr>
      </p:pic>
      <p:pic>
        <p:nvPicPr>
          <p:cNvPr id="144" name="Grafik 143">
            <a:extLst>
              <a:ext uri="{FF2B5EF4-FFF2-40B4-BE49-F238E27FC236}">
                <a16:creationId xmlns:a16="http://schemas.microsoft.com/office/drawing/2014/main" id="{E09A3963-89EA-4118-9BDB-4BACA3A17182}"/>
              </a:ext>
            </a:extLst>
          </p:cNvPr>
          <p:cNvPicPr>
            <a:picLocks noChangeAspect="1"/>
          </p:cNvPicPr>
          <p:nvPr/>
        </p:nvPicPr>
        <p:blipFill>
          <a:blip r:embed="rId14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8162" y="4039336"/>
            <a:ext cx="295429" cy="169661"/>
          </a:xfrm>
          <a:prstGeom prst="rect">
            <a:avLst/>
          </a:prstGeom>
        </p:spPr>
      </p:pic>
      <p:pic>
        <p:nvPicPr>
          <p:cNvPr id="146" name="Grafik 145">
            <a:extLst>
              <a:ext uri="{FF2B5EF4-FFF2-40B4-BE49-F238E27FC236}">
                <a16:creationId xmlns:a16="http://schemas.microsoft.com/office/drawing/2014/main" id="{830964E3-CD22-4B94-9591-7E5EAC08A108}"/>
              </a:ext>
            </a:extLst>
          </p:cNvPr>
          <p:cNvPicPr>
            <a:picLocks noChangeAspect="1"/>
          </p:cNvPicPr>
          <p:nvPr/>
        </p:nvPicPr>
        <p:blipFill>
          <a:blip r:embed="rId14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7587" y="4105130"/>
            <a:ext cx="327590" cy="163795"/>
          </a:xfrm>
          <a:prstGeom prst="rect">
            <a:avLst/>
          </a:prstGeom>
        </p:spPr>
      </p:pic>
      <p:pic>
        <p:nvPicPr>
          <p:cNvPr id="148" name="Grafik 147">
            <a:extLst>
              <a:ext uri="{FF2B5EF4-FFF2-40B4-BE49-F238E27FC236}">
                <a16:creationId xmlns:a16="http://schemas.microsoft.com/office/drawing/2014/main" id="{6A56A7E4-4FE2-4F73-85DE-46D9256407FA}"/>
              </a:ext>
            </a:extLst>
          </p:cNvPr>
          <p:cNvPicPr>
            <a:picLocks noChangeAspect="1"/>
          </p:cNvPicPr>
          <p:nvPr/>
        </p:nvPicPr>
        <p:blipFill>
          <a:blip r:embed="rId1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105722" y="4240909"/>
            <a:ext cx="507004" cy="90054"/>
          </a:xfrm>
          <a:prstGeom prst="rect">
            <a:avLst/>
          </a:prstGeom>
        </p:spPr>
      </p:pic>
      <p:pic>
        <p:nvPicPr>
          <p:cNvPr id="150" name="Grafik 149">
            <a:extLst>
              <a:ext uri="{FF2B5EF4-FFF2-40B4-BE49-F238E27FC236}">
                <a16:creationId xmlns:a16="http://schemas.microsoft.com/office/drawing/2014/main" id="{35A8499D-1B9C-492E-B496-5EFF5A01F1FA}"/>
              </a:ext>
            </a:extLst>
          </p:cNvPr>
          <p:cNvPicPr>
            <a:picLocks noChangeAspect="1"/>
          </p:cNvPicPr>
          <p:nvPr/>
        </p:nvPicPr>
        <p:blipFill>
          <a:blip r:embed="rId1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2248" y="4025523"/>
            <a:ext cx="210843" cy="183390"/>
          </a:xfrm>
          <a:prstGeom prst="rect">
            <a:avLst/>
          </a:prstGeom>
        </p:spPr>
      </p:pic>
      <p:pic>
        <p:nvPicPr>
          <p:cNvPr id="152" name="Grafik 151">
            <a:extLst>
              <a:ext uri="{FF2B5EF4-FFF2-40B4-BE49-F238E27FC236}">
                <a16:creationId xmlns:a16="http://schemas.microsoft.com/office/drawing/2014/main" id="{5727C008-63CB-433E-8ECC-470E44CA1B42}"/>
              </a:ext>
            </a:extLst>
          </p:cNvPr>
          <p:cNvPicPr>
            <a:picLocks noChangeAspect="1"/>
          </p:cNvPicPr>
          <p:nvPr/>
        </p:nvPicPr>
        <p:blipFill>
          <a:blip r:embed="rId14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3736" y="4238827"/>
            <a:ext cx="275134" cy="79835"/>
          </a:xfrm>
          <a:prstGeom prst="rect">
            <a:avLst/>
          </a:prstGeom>
        </p:spPr>
      </p:pic>
      <p:pic>
        <p:nvPicPr>
          <p:cNvPr id="154" name="Grafik 153">
            <a:extLst>
              <a:ext uri="{FF2B5EF4-FFF2-40B4-BE49-F238E27FC236}">
                <a16:creationId xmlns:a16="http://schemas.microsoft.com/office/drawing/2014/main" id="{A1507CB2-84BD-46B9-BEED-7AEC8AFBAD4F}"/>
              </a:ext>
            </a:extLst>
          </p:cNvPr>
          <p:cNvPicPr>
            <a:picLocks noChangeAspect="1"/>
          </p:cNvPicPr>
          <p:nvPr/>
        </p:nvPicPr>
        <p:blipFill rotWithShape="1">
          <a:blip r:embed="rId1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80198" b="-3989"/>
          <a:stretch/>
        </p:blipFill>
        <p:spPr>
          <a:xfrm>
            <a:off x="20253132" y="4024897"/>
            <a:ext cx="210843" cy="177159"/>
          </a:xfrm>
          <a:prstGeom prst="rect">
            <a:avLst/>
          </a:prstGeom>
        </p:spPr>
      </p:pic>
      <p:pic>
        <p:nvPicPr>
          <p:cNvPr id="156" name="Grafik 155">
            <a:extLst>
              <a:ext uri="{FF2B5EF4-FFF2-40B4-BE49-F238E27FC236}">
                <a16:creationId xmlns:a16="http://schemas.microsoft.com/office/drawing/2014/main" id="{A67C36AA-25DA-4F25-9F90-329CFFFCA9C5}"/>
              </a:ext>
            </a:extLst>
          </p:cNvPr>
          <p:cNvPicPr>
            <a:picLocks noChangeAspect="1"/>
          </p:cNvPicPr>
          <p:nvPr/>
        </p:nvPicPr>
        <p:blipFill>
          <a:blip r:embed="rId1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920070" y="4062412"/>
            <a:ext cx="307892" cy="119957"/>
          </a:xfrm>
          <a:prstGeom prst="rect">
            <a:avLst/>
          </a:prstGeom>
        </p:spPr>
      </p:pic>
      <p:pic>
        <p:nvPicPr>
          <p:cNvPr id="158" name="Grafik 157">
            <a:extLst>
              <a:ext uri="{FF2B5EF4-FFF2-40B4-BE49-F238E27FC236}">
                <a16:creationId xmlns:a16="http://schemas.microsoft.com/office/drawing/2014/main" id="{3E1B2954-4D4F-447A-8640-667D1B245920}"/>
              </a:ext>
            </a:extLst>
          </p:cNvPr>
          <p:cNvPicPr>
            <a:picLocks noChangeAspect="1"/>
          </p:cNvPicPr>
          <p:nvPr/>
        </p:nvPicPr>
        <p:blipFill>
          <a:blip r:embed="rId6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4929" y="4184287"/>
            <a:ext cx="459286" cy="169276"/>
          </a:xfrm>
          <a:prstGeom prst="rect">
            <a:avLst/>
          </a:prstGeom>
        </p:spPr>
      </p:pic>
      <p:pic>
        <p:nvPicPr>
          <p:cNvPr id="353" name="Grafik 352">
            <a:extLst>
              <a:ext uri="{FF2B5EF4-FFF2-40B4-BE49-F238E27FC236}">
                <a16:creationId xmlns:a16="http://schemas.microsoft.com/office/drawing/2014/main" id="{FAFD9F30-6C5B-4018-BCD3-CDF0E08EAB36}"/>
              </a:ext>
            </a:extLst>
          </p:cNvPr>
          <p:cNvPicPr>
            <a:picLocks noChangeAspect="1"/>
          </p:cNvPicPr>
          <p:nvPr/>
        </p:nvPicPr>
        <p:blipFill>
          <a:blip r:embed="rId1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1928" y="3897273"/>
            <a:ext cx="465024" cy="124006"/>
          </a:xfrm>
          <a:prstGeom prst="rect">
            <a:avLst/>
          </a:prstGeom>
        </p:spPr>
      </p:pic>
      <p:pic>
        <p:nvPicPr>
          <p:cNvPr id="357" name="Grafik 356">
            <a:extLst>
              <a:ext uri="{FF2B5EF4-FFF2-40B4-BE49-F238E27FC236}">
                <a16:creationId xmlns:a16="http://schemas.microsoft.com/office/drawing/2014/main" id="{4F43B16A-5DC1-421F-A3E4-6833DB002430}"/>
              </a:ext>
            </a:extLst>
          </p:cNvPr>
          <p:cNvPicPr>
            <a:picLocks noChangeAspect="1"/>
          </p:cNvPicPr>
          <p:nvPr/>
        </p:nvPicPr>
        <p:blipFill>
          <a:blip r:embed="rId15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6657" y="4019786"/>
            <a:ext cx="339258" cy="166600"/>
          </a:xfrm>
          <a:prstGeom prst="rect">
            <a:avLst/>
          </a:prstGeom>
        </p:spPr>
      </p:pic>
      <p:pic>
        <p:nvPicPr>
          <p:cNvPr id="361" name="Grafik 360">
            <a:extLst>
              <a:ext uri="{FF2B5EF4-FFF2-40B4-BE49-F238E27FC236}">
                <a16:creationId xmlns:a16="http://schemas.microsoft.com/office/drawing/2014/main" id="{7ECAA255-4D82-4B25-821D-7A7411B42DD3}"/>
              </a:ext>
            </a:extLst>
          </p:cNvPr>
          <p:cNvPicPr>
            <a:picLocks noChangeAspect="1"/>
          </p:cNvPicPr>
          <p:nvPr/>
        </p:nvPicPr>
        <p:blipFill>
          <a:blip r:embed="rId154" cstate="print">
            <a:clrChange>
              <a:clrFrom>
                <a:srgbClr val="FBFFFB"/>
              </a:clrFrom>
              <a:clrTo>
                <a:srgbClr val="FBFF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6550" y="4231983"/>
            <a:ext cx="276541" cy="101374"/>
          </a:xfrm>
          <a:prstGeom prst="rect">
            <a:avLst/>
          </a:prstGeom>
        </p:spPr>
      </p:pic>
      <p:pic>
        <p:nvPicPr>
          <p:cNvPr id="369" name="Grafik 368">
            <a:extLst>
              <a:ext uri="{FF2B5EF4-FFF2-40B4-BE49-F238E27FC236}">
                <a16:creationId xmlns:a16="http://schemas.microsoft.com/office/drawing/2014/main" id="{98514BC6-6114-4C90-B191-1A449C667C72}"/>
              </a:ext>
            </a:extLst>
          </p:cNvPr>
          <p:cNvPicPr>
            <a:picLocks noChangeAspect="1"/>
          </p:cNvPicPr>
          <p:nvPr/>
        </p:nvPicPr>
        <p:blipFill>
          <a:blip r:embed="rId1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0296" y="8985766"/>
            <a:ext cx="759713" cy="219100"/>
          </a:xfrm>
          <a:prstGeom prst="rect">
            <a:avLst/>
          </a:prstGeom>
        </p:spPr>
      </p:pic>
      <p:pic>
        <p:nvPicPr>
          <p:cNvPr id="373" name="Grafik 372">
            <a:extLst>
              <a:ext uri="{FF2B5EF4-FFF2-40B4-BE49-F238E27FC236}">
                <a16:creationId xmlns:a16="http://schemas.microsoft.com/office/drawing/2014/main" id="{0A648708-1531-4C80-8BA5-C0785D923871}"/>
              </a:ext>
            </a:extLst>
          </p:cNvPr>
          <p:cNvPicPr>
            <a:picLocks noChangeAspect="1"/>
          </p:cNvPicPr>
          <p:nvPr/>
        </p:nvPicPr>
        <p:blipFill>
          <a:blip r:embed="rId1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6365" y="9252838"/>
            <a:ext cx="485784" cy="137639"/>
          </a:xfrm>
          <a:prstGeom prst="rect">
            <a:avLst/>
          </a:prstGeom>
        </p:spPr>
      </p:pic>
      <p:pic>
        <p:nvPicPr>
          <p:cNvPr id="377" name="Grafik 376">
            <a:extLst>
              <a:ext uri="{FF2B5EF4-FFF2-40B4-BE49-F238E27FC236}">
                <a16:creationId xmlns:a16="http://schemas.microsoft.com/office/drawing/2014/main" id="{C8C6AA6C-E2C6-426E-89EE-9A6A10E4DFD6}"/>
              </a:ext>
            </a:extLst>
          </p:cNvPr>
          <p:cNvPicPr>
            <a:picLocks noChangeAspect="1"/>
          </p:cNvPicPr>
          <p:nvPr/>
        </p:nvPicPr>
        <p:blipFill>
          <a:blip r:embed="rId15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130" y="8864049"/>
            <a:ext cx="1106897" cy="101550"/>
          </a:xfrm>
          <a:prstGeom prst="rect">
            <a:avLst/>
          </a:prstGeom>
        </p:spPr>
      </p:pic>
      <p:pic>
        <p:nvPicPr>
          <p:cNvPr id="379" name="Grafik 378">
            <a:extLst>
              <a:ext uri="{FF2B5EF4-FFF2-40B4-BE49-F238E27FC236}">
                <a16:creationId xmlns:a16="http://schemas.microsoft.com/office/drawing/2014/main" id="{3DFB146E-2D53-44FD-9AB9-FBDE28139682}"/>
              </a:ext>
            </a:extLst>
          </p:cNvPr>
          <p:cNvPicPr>
            <a:picLocks noChangeAspect="1"/>
          </p:cNvPicPr>
          <p:nvPr/>
        </p:nvPicPr>
        <p:blipFill>
          <a:blip r:embed="rId15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4393" y="8921229"/>
            <a:ext cx="735003" cy="413540"/>
          </a:xfrm>
          <a:prstGeom prst="rect">
            <a:avLst/>
          </a:prstGeom>
        </p:spPr>
      </p:pic>
      <p:pic>
        <p:nvPicPr>
          <p:cNvPr id="381" name="Grafik 380">
            <a:extLst>
              <a:ext uri="{FF2B5EF4-FFF2-40B4-BE49-F238E27FC236}">
                <a16:creationId xmlns:a16="http://schemas.microsoft.com/office/drawing/2014/main" id="{DF8C87DF-A5B0-4596-8934-49CD682E3AF8}"/>
              </a:ext>
            </a:extLst>
          </p:cNvPr>
          <p:cNvPicPr>
            <a:picLocks noChangeAspect="1"/>
          </p:cNvPicPr>
          <p:nvPr/>
        </p:nvPicPr>
        <p:blipFill>
          <a:blip r:embed="rId1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8909" y="8843854"/>
            <a:ext cx="477485" cy="127578"/>
          </a:xfrm>
          <a:prstGeom prst="rect">
            <a:avLst/>
          </a:prstGeom>
        </p:spPr>
      </p:pic>
      <p:pic>
        <p:nvPicPr>
          <p:cNvPr id="383" name="Grafik 382">
            <a:extLst>
              <a:ext uri="{FF2B5EF4-FFF2-40B4-BE49-F238E27FC236}">
                <a16:creationId xmlns:a16="http://schemas.microsoft.com/office/drawing/2014/main" id="{AA7A679C-7B7D-4D26-B724-F3CB3F35BC6A}"/>
              </a:ext>
            </a:extLst>
          </p:cNvPr>
          <p:cNvPicPr>
            <a:picLocks noChangeAspect="1"/>
          </p:cNvPicPr>
          <p:nvPr/>
        </p:nvPicPr>
        <p:blipFill>
          <a:blip r:embed="rId16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8227" y="9184793"/>
            <a:ext cx="523563" cy="261782"/>
          </a:xfrm>
          <a:prstGeom prst="rect">
            <a:avLst/>
          </a:prstGeom>
        </p:spPr>
      </p:pic>
      <p:pic>
        <p:nvPicPr>
          <p:cNvPr id="385" name="Grafik 384">
            <a:extLst>
              <a:ext uri="{FF2B5EF4-FFF2-40B4-BE49-F238E27FC236}">
                <a16:creationId xmlns:a16="http://schemas.microsoft.com/office/drawing/2014/main" id="{EEB527DB-7C25-4DE2-BA90-5B87FE0ECB05}"/>
              </a:ext>
            </a:extLst>
          </p:cNvPr>
          <p:cNvPicPr>
            <a:picLocks noChangeAspect="1"/>
          </p:cNvPicPr>
          <p:nvPr/>
        </p:nvPicPr>
        <p:blipFill>
          <a:blip r:embed="rId1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3846" y="9298507"/>
            <a:ext cx="555981" cy="98841"/>
          </a:xfrm>
          <a:prstGeom prst="rect">
            <a:avLst/>
          </a:prstGeom>
        </p:spPr>
      </p:pic>
      <p:pic>
        <p:nvPicPr>
          <p:cNvPr id="387" name="Grafik 386">
            <a:extLst>
              <a:ext uri="{FF2B5EF4-FFF2-40B4-BE49-F238E27FC236}">
                <a16:creationId xmlns:a16="http://schemas.microsoft.com/office/drawing/2014/main" id="{BC04D6E9-7F3E-46D8-A691-DCD93F06B1DE}"/>
              </a:ext>
            </a:extLst>
          </p:cNvPr>
          <p:cNvPicPr>
            <a:picLocks noChangeAspect="1"/>
          </p:cNvPicPr>
          <p:nvPr/>
        </p:nvPicPr>
        <p:blipFill>
          <a:blip r:embed="rId1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0840" y="13125480"/>
            <a:ext cx="373545" cy="336191"/>
          </a:xfrm>
          <a:prstGeom prst="rect">
            <a:avLst/>
          </a:prstGeom>
        </p:spPr>
      </p:pic>
      <p:pic>
        <p:nvPicPr>
          <p:cNvPr id="389" name="Grafik 388">
            <a:extLst>
              <a:ext uri="{FF2B5EF4-FFF2-40B4-BE49-F238E27FC236}">
                <a16:creationId xmlns:a16="http://schemas.microsoft.com/office/drawing/2014/main" id="{40251BBF-CCFF-4CC0-9009-620E037086D2}"/>
              </a:ext>
            </a:extLst>
          </p:cNvPr>
          <p:cNvPicPr>
            <a:picLocks noChangeAspect="1"/>
          </p:cNvPicPr>
          <p:nvPr/>
        </p:nvPicPr>
        <p:blipFill>
          <a:blip r:embed="rId1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2609" y="12404248"/>
            <a:ext cx="631235" cy="144000"/>
          </a:xfrm>
          <a:prstGeom prst="rect">
            <a:avLst/>
          </a:prstGeom>
        </p:spPr>
      </p:pic>
      <p:pic>
        <p:nvPicPr>
          <p:cNvPr id="391" name="Grafik 390">
            <a:extLst>
              <a:ext uri="{FF2B5EF4-FFF2-40B4-BE49-F238E27FC236}">
                <a16:creationId xmlns:a16="http://schemas.microsoft.com/office/drawing/2014/main" id="{A66567D5-9C56-493C-BFC4-BFD1F4AF93BE}"/>
              </a:ext>
            </a:extLst>
          </p:cNvPr>
          <p:cNvPicPr>
            <a:picLocks noChangeAspect="1"/>
          </p:cNvPicPr>
          <p:nvPr/>
        </p:nvPicPr>
        <p:blipFill>
          <a:blip r:embed="rId1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5764" y="11035519"/>
            <a:ext cx="597874" cy="144000"/>
          </a:xfrm>
          <a:prstGeom prst="rect">
            <a:avLst/>
          </a:prstGeom>
        </p:spPr>
      </p:pic>
      <p:pic>
        <p:nvPicPr>
          <p:cNvPr id="399" name="Grafik 398">
            <a:extLst>
              <a:ext uri="{FF2B5EF4-FFF2-40B4-BE49-F238E27FC236}">
                <a16:creationId xmlns:a16="http://schemas.microsoft.com/office/drawing/2014/main" id="{63BAD648-8AAC-4A99-B33E-6DB526077E92}"/>
              </a:ext>
            </a:extLst>
          </p:cNvPr>
          <p:cNvPicPr>
            <a:picLocks noChangeAspect="1"/>
          </p:cNvPicPr>
          <p:nvPr/>
        </p:nvPicPr>
        <p:blipFill>
          <a:blip r:embed="rId16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8388" y="1899630"/>
            <a:ext cx="1033445" cy="244298"/>
          </a:xfrm>
          <a:prstGeom prst="rect">
            <a:avLst/>
          </a:prstGeom>
        </p:spPr>
      </p:pic>
      <p:pic>
        <p:nvPicPr>
          <p:cNvPr id="287" name="Grafik 286">
            <a:extLst>
              <a:ext uri="{FF2B5EF4-FFF2-40B4-BE49-F238E27FC236}">
                <a16:creationId xmlns:a16="http://schemas.microsoft.com/office/drawing/2014/main" id="{46D7DCDD-8EC3-40A0-8FF3-D8DCE62DD28E}"/>
              </a:ext>
            </a:extLst>
          </p:cNvPr>
          <p:cNvPicPr>
            <a:picLocks noChangeAspect="1"/>
          </p:cNvPicPr>
          <p:nvPr/>
        </p:nvPicPr>
        <p:blipFill>
          <a:blip r:embed="rId5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7034" y="7060976"/>
            <a:ext cx="1320297" cy="270000"/>
          </a:xfrm>
          <a:prstGeom prst="rect">
            <a:avLst/>
          </a:prstGeom>
        </p:spPr>
      </p:pic>
      <p:pic>
        <p:nvPicPr>
          <p:cNvPr id="400" name="Grafik 399">
            <a:extLst>
              <a:ext uri="{FF2B5EF4-FFF2-40B4-BE49-F238E27FC236}">
                <a16:creationId xmlns:a16="http://schemas.microsoft.com/office/drawing/2014/main" id="{BD8EB476-AC7C-41DD-9F52-87D57C50B397}"/>
              </a:ext>
            </a:extLst>
          </p:cNvPr>
          <p:cNvPicPr>
            <a:picLocks noChangeAspect="1"/>
          </p:cNvPicPr>
          <p:nvPr/>
        </p:nvPicPr>
        <p:blipFill>
          <a:blip r:embed="rId5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8549" y="8607329"/>
            <a:ext cx="1320297" cy="270000"/>
          </a:xfrm>
          <a:prstGeom prst="rect">
            <a:avLst/>
          </a:prstGeom>
        </p:spPr>
      </p:pic>
      <p:pic>
        <p:nvPicPr>
          <p:cNvPr id="401" name="Grafik 400">
            <a:extLst>
              <a:ext uri="{FF2B5EF4-FFF2-40B4-BE49-F238E27FC236}">
                <a16:creationId xmlns:a16="http://schemas.microsoft.com/office/drawing/2014/main" id="{C9F02FE9-A681-4E57-B36A-630BC0B7C02E}"/>
              </a:ext>
            </a:extLst>
          </p:cNvPr>
          <p:cNvPicPr>
            <a:picLocks noChangeAspect="1"/>
          </p:cNvPicPr>
          <p:nvPr/>
        </p:nvPicPr>
        <p:blipFill>
          <a:blip r:embed="rId5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3042" y="5200597"/>
            <a:ext cx="1320297" cy="270000"/>
          </a:xfrm>
          <a:prstGeom prst="rect">
            <a:avLst/>
          </a:prstGeom>
        </p:spPr>
      </p:pic>
      <p:pic>
        <p:nvPicPr>
          <p:cNvPr id="403" name="Grafik 402">
            <a:extLst>
              <a:ext uri="{FF2B5EF4-FFF2-40B4-BE49-F238E27FC236}">
                <a16:creationId xmlns:a16="http://schemas.microsoft.com/office/drawing/2014/main" id="{3CC59148-5FEF-4473-97D7-EE6D1820CB95}"/>
              </a:ext>
            </a:extLst>
          </p:cNvPr>
          <p:cNvPicPr>
            <a:picLocks noChangeAspect="1"/>
          </p:cNvPicPr>
          <p:nvPr/>
        </p:nvPicPr>
        <p:blipFill rotWithShape="1">
          <a:blip r:embed="rId166" cstate="print">
            <a:clrChange>
              <a:clrFrom>
                <a:srgbClr val="F5F6F8"/>
              </a:clrFrom>
              <a:clrTo>
                <a:srgbClr val="F5F6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260"/>
          <a:stretch/>
        </p:blipFill>
        <p:spPr>
          <a:xfrm>
            <a:off x="17878140" y="1855806"/>
            <a:ext cx="757797" cy="265131"/>
          </a:xfrm>
          <a:prstGeom prst="rect">
            <a:avLst/>
          </a:prstGeom>
        </p:spPr>
      </p:pic>
      <p:pic>
        <p:nvPicPr>
          <p:cNvPr id="1026" name="Picture 2" descr="Opiliones 3D - Community | Facebook">
            <a:extLst>
              <a:ext uri="{FF2B5EF4-FFF2-40B4-BE49-F238E27FC236}">
                <a16:creationId xmlns:a16="http://schemas.microsoft.com/office/drawing/2014/main" id="{FC0F0A4D-5CAE-4E6A-B614-A32594F22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151" y="10586709"/>
            <a:ext cx="351856" cy="28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0995E0E-76B2-8259-251D-40D1811A3516}"/>
              </a:ext>
            </a:extLst>
          </p:cNvPr>
          <p:cNvPicPr>
            <a:picLocks noChangeAspect="1"/>
          </p:cNvPicPr>
          <p:nvPr/>
        </p:nvPicPr>
        <p:blipFill>
          <a:blip r:embed="rId16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66" y="6531310"/>
            <a:ext cx="626510" cy="349056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0AB8BF5F-9942-27F2-983A-643DBC923AD7}"/>
              </a:ext>
            </a:extLst>
          </p:cNvPr>
          <p:cNvPicPr>
            <a:picLocks noChangeAspect="1"/>
          </p:cNvPicPr>
          <p:nvPr/>
        </p:nvPicPr>
        <p:blipFill>
          <a:blip r:embed="rId16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6385" y="10723322"/>
            <a:ext cx="593718" cy="219564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medium confidence">
            <a:extLst>
              <a:ext uri="{FF2B5EF4-FFF2-40B4-BE49-F238E27FC236}">
                <a16:creationId xmlns:a16="http://schemas.microsoft.com/office/drawing/2014/main" id="{01297AE2-0772-51C7-3C33-97112F913D53}"/>
              </a:ext>
            </a:extLst>
          </p:cNvPr>
          <p:cNvPicPr>
            <a:picLocks noChangeAspect="1"/>
          </p:cNvPicPr>
          <p:nvPr/>
        </p:nvPicPr>
        <p:blipFill>
          <a:blip r:embed="rId17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515" y="12399756"/>
            <a:ext cx="591576" cy="17769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A26BB49-58F2-5A7C-99E3-4A207D69963F}"/>
              </a:ext>
            </a:extLst>
          </p:cNvPr>
          <p:cNvPicPr>
            <a:picLocks noChangeAspect="1"/>
          </p:cNvPicPr>
          <p:nvPr/>
        </p:nvPicPr>
        <p:blipFill>
          <a:blip r:embed="rId17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2"/>
              </a:ext>
            </a:extLst>
          </a:blip>
          <a:stretch>
            <a:fillRect/>
          </a:stretch>
        </p:blipFill>
        <p:spPr>
          <a:xfrm>
            <a:off x="18275236" y="5045815"/>
            <a:ext cx="962371" cy="199737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B666EC7A-4B0B-9CC1-69A2-4D45F2745AB2}"/>
              </a:ext>
            </a:extLst>
          </p:cNvPr>
          <p:cNvPicPr>
            <a:picLocks noChangeAspect="1"/>
          </p:cNvPicPr>
          <p:nvPr/>
        </p:nvPicPr>
        <p:blipFill>
          <a:blip r:embed="rId17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2"/>
              </a:ext>
            </a:extLst>
          </a:blip>
          <a:stretch>
            <a:fillRect/>
          </a:stretch>
        </p:blipFill>
        <p:spPr>
          <a:xfrm>
            <a:off x="18391345" y="12569638"/>
            <a:ext cx="1011994" cy="210037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2248E4CD-2C06-9CC1-DF36-7BE1A5264E1F}"/>
              </a:ext>
            </a:extLst>
          </p:cNvPr>
          <p:cNvPicPr>
            <a:picLocks noChangeAspect="1"/>
          </p:cNvPicPr>
          <p:nvPr/>
        </p:nvPicPr>
        <p:blipFill>
          <a:blip r:embed="rId17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4"/>
              </a:ext>
            </a:extLst>
          </a:blip>
          <a:stretch>
            <a:fillRect/>
          </a:stretch>
        </p:blipFill>
        <p:spPr>
          <a:xfrm>
            <a:off x="17946325" y="5335597"/>
            <a:ext cx="780815" cy="136785"/>
          </a:xfrm>
          <a:prstGeom prst="rect">
            <a:avLst/>
          </a:prstGeom>
        </p:spPr>
      </p:pic>
      <p:pic>
        <p:nvPicPr>
          <p:cNvPr id="51" name="Picture 5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F0B3DE0-625B-EF5F-E8AD-4B341648DDE7}"/>
              </a:ext>
            </a:extLst>
          </p:cNvPr>
          <p:cNvPicPr>
            <a:picLocks noChangeAspect="1"/>
          </p:cNvPicPr>
          <p:nvPr/>
        </p:nvPicPr>
        <p:blipFill rotWithShape="1">
          <a:blip r:embed="rId17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946" b="-10142"/>
          <a:stretch/>
        </p:blipFill>
        <p:spPr>
          <a:xfrm>
            <a:off x="18897801" y="13301058"/>
            <a:ext cx="580359" cy="222030"/>
          </a:xfrm>
          <a:prstGeom prst="rect">
            <a:avLst/>
          </a:prstGeom>
        </p:spPr>
      </p:pic>
      <p:pic>
        <p:nvPicPr>
          <p:cNvPr id="58" name="Picture 5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993BB9A-4AD7-6001-49C1-0ABEEECF006D}"/>
              </a:ext>
            </a:extLst>
          </p:cNvPr>
          <p:cNvPicPr>
            <a:picLocks noChangeAspect="1"/>
          </p:cNvPicPr>
          <p:nvPr/>
        </p:nvPicPr>
        <p:blipFill>
          <a:blip r:embed="rId17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0296" y="8628357"/>
            <a:ext cx="519046" cy="167514"/>
          </a:xfrm>
          <a:prstGeom prst="rect">
            <a:avLst/>
          </a:prstGeom>
        </p:spPr>
      </p:pic>
      <p:pic>
        <p:nvPicPr>
          <p:cNvPr id="59" name="Picture 5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9B5494D-9690-82B2-5DFA-16FAA761422F}"/>
              </a:ext>
            </a:extLst>
          </p:cNvPr>
          <p:cNvPicPr>
            <a:picLocks noChangeAspect="1"/>
          </p:cNvPicPr>
          <p:nvPr/>
        </p:nvPicPr>
        <p:blipFill>
          <a:blip r:embed="rId17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027" y="10478463"/>
            <a:ext cx="519046" cy="167514"/>
          </a:xfrm>
          <a:prstGeom prst="rect">
            <a:avLst/>
          </a:prstGeom>
        </p:spPr>
      </p:pic>
      <p:pic>
        <p:nvPicPr>
          <p:cNvPr id="63" name="Picture 6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3B11901-3BBC-DCA6-4FDC-0589EA16FE9E}"/>
              </a:ext>
            </a:extLst>
          </p:cNvPr>
          <p:cNvPicPr>
            <a:picLocks noChangeAspect="1"/>
          </p:cNvPicPr>
          <p:nvPr/>
        </p:nvPicPr>
        <p:blipFill>
          <a:blip r:embed="rId17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4240" y="12612161"/>
            <a:ext cx="519046" cy="167514"/>
          </a:xfrm>
          <a:prstGeom prst="rect">
            <a:avLst/>
          </a:prstGeom>
        </p:spPr>
      </p:pic>
      <p:pic>
        <p:nvPicPr>
          <p:cNvPr id="66" name="Picture 6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19DD31C-5302-D755-36B3-9788B4CFD0B3}"/>
              </a:ext>
            </a:extLst>
          </p:cNvPr>
          <p:cNvPicPr>
            <a:picLocks noChangeAspect="1"/>
          </p:cNvPicPr>
          <p:nvPr/>
        </p:nvPicPr>
        <p:blipFill>
          <a:blip r:embed="rId17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4014" y="4636397"/>
            <a:ext cx="519046" cy="167514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D20A0A48-A5FA-A842-395C-61134456CF97}"/>
              </a:ext>
            </a:extLst>
          </p:cNvPr>
          <p:cNvPicPr>
            <a:picLocks noChangeAspect="1"/>
          </p:cNvPicPr>
          <p:nvPr/>
        </p:nvPicPr>
        <p:blipFill>
          <a:blip r:embed="rId17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10587" y="3429007"/>
            <a:ext cx="480153" cy="144178"/>
          </a:xfrm>
          <a:prstGeom prst="rect">
            <a:avLst/>
          </a:prstGeom>
        </p:spPr>
      </p:pic>
      <p:pic>
        <p:nvPicPr>
          <p:cNvPr id="79" name="Picture 78" descr="Logo&#10;&#10;Description automatically generated">
            <a:extLst>
              <a:ext uri="{FF2B5EF4-FFF2-40B4-BE49-F238E27FC236}">
                <a16:creationId xmlns:a16="http://schemas.microsoft.com/office/drawing/2014/main" id="{41B15D36-88E8-7D71-9C61-AF5CE9E62E39}"/>
              </a:ext>
            </a:extLst>
          </p:cNvPr>
          <p:cNvPicPr>
            <a:picLocks noChangeAspect="1"/>
          </p:cNvPicPr>
          <p:nvPr/>
        </p:nvPicPr>
        <p:blipFill>
          <a:blip r:embed="rId17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1803" y="3193639"/>
            <a:ext cx="439490" cy="129534"/>
          </a:xfrm>
          <a:prstGeom prst="rect">
            <a:avLst/>
          </a:prstGeom>
        </p:spPr>
      </p:pic>
      <p:pic>
        <p:nvPicPr>
          <p:cNvPr id="86" name="Picture 85" descr="Logo&#10;&#10;Description automatically generated">
            <a:extLst>
              <a:ext uri="{FF2B5EF4-FFF2-40B4-BE49-F238E27FC236}">
                <a16:creationId xmlns:a16="http://schemas.microsoft.com/office/drawing/2014/main" id="{45C05C3D-213C-A4E8-C2A7-596B46A0DE43}"/>
              </a:ext>
            </a:extLst>
          </p:cNvPr>
          <p:cNvPicPr>
            <a:picLocks noChangeAspect="1"/>
          </p:cNvPicPr>
          <p:nvPr/>
        </p:nvPicPr>
        <p:blipFill>
          <a:blip r:embed="rId17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3062" y="7100542"/>
            <a:ext cx="540110" cy="168171"/>
          </a:xfrm>
          <a:prstGeom prst="rect">
            <a:avLst/>
          </a:prstGeom>
        </p:spPr>
      </p:pic>
      <p:pic>
        <p:nvPicPr>
          <p:cNvPr id="10" name="Picture 9" descr="Text, icon&#10;&#10;Description automatically generated">
            <a:extLst>
              <a:ext uri="{FF2B5EF4-FFF2-40B4-BE49-F238E27FC236}">
                <a16:creationId xmlns:a16="http://schemas.microsoft.com/office/drawing/2014/main" id="{6EE6431B-D5C1-6824-D272-300E2B3FF1D6}"/>
              </a:ext>
            </a:extLst>
          </p:cNvPr>
          <p:cNvPicPr>
            <a:picLocks noChangeAspect="1"/>
          </p:cNvPicPr>
          <p:nvPr/>
        </p:nvPicPr>
        <p:blipFill>
          <a:blip r:embed="rId18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44" y="5692691"/>
            <a:ext cx="977241" cy="168447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D668B215-0EC9-A04E-CC85-CB80ACB4F6AE}"/>
              </a:ext>
            </a:extLst>
          </p:cNvPr>
          <p:cNvSpPr/>
          <p:nvPr/>
        </p:nvSpPr>
        <p:spPr>
          <a:xfrm>
            <a:off x="991917" y="5719299"/>
            <a:ext cx="115230" cy="115230"/>
          </a:xfrm>
          <a:prstGeom prst="ellipse">
            <a:avLst/>
          </a:prstGeom>
          <a:solidFill>
            <a:srgbClr val="FF05B8"/>
          </a:solidFill>
          <a:ln>
            <a:solidFill>
              <a:srgbClr val="FF05B8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" name="Picture 30" descr="Logo&#10;&#10;Description automatically generated">
            <a:extLst>
              <a:ext uri="{FF2B5EF4-FFF2-40B4-BE49-F238E27FC236}">
                <a16:creationId xmlns:a16="http://schemas.microsoft.com/office/drawing/2014/main" id="{6B2850C8-FE54-2064-0C4F-EF9B1698B7AD}"/>
              </a:ext>
            </a:extLst>
          </p:cNvPr>
          <p:cNvPicPr>
            <a:picLocks noChangeAspect="1"/>
          </p:cNvPicPr>
          <p:nvPr/>
        </p:nvPicPr>
        <p:blipFill>
          <a:blip r:embed="rId18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622" y="5120195"/>
            <a:ext cx="605471" cy="178455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4BF5C756-3203-AB02-1C41-8DCB62EADF58}"/>
              </a:ext>
            </a:extLst>
          </p:cNvPr>
          <p:cNvSpPr/>
          <p:nvPr/>
        </p:nvSpPr>
        <p:spPr>
          <a:xfrm>
            <a:off x="2802213" y="5151807"/>
            <a:ext cx="115230" cy="115230"/>
          </a:xfrm>
          <a:prstGeom prst="ellipse">
            <a:avLst/>
          </a:prstGeom>
          <a:solidFill>
            <a:srgbClr val="FF05B8"/>
          </a:solidFill>
          <a:ln>
            <a:solidFill>
              <a:srgbClr val="FF05B8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463F34A2-5058-CB1B-B38D-1E129636CF43}"/>
              </a:ext>
            </a:extLst>
          </p:cNvPr>
          <p:cNvPicPr>
            <a:picLocks noChangeAspect="1"/>
          </p:cNvPicPr>
          <p:nvPr/>
        </p:nvPicPr>
        <p:blipFill>
          <a:blip r:embed="rId18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3"/>
              </a:ext>
            </a:extLst>
          </a:blip>
          <a:stretch>
            <a:fillRect/>
          </a:stretch>
        </p:blipFill>
        <p:spPr>
          <a:xfrm>
            <a:off x="18120148" y="4583224"/>
            <a:ext cx="229113" cy="229113"/>
          </a:xfrm>
          <a:prstGeom prst="rect">
            <a:avLst/>
          </a:prstGeom>
        </p:spPr>
      </p:pic>
      <p:pic>
        <p:nvPicPr>
          <p:cNvPr id="94" name="Picture 93" descr="Text&#10;&#10;Description automatically generated with medium confidence">
            <a:extLst>
              <a:ext uri="{FF2B5EF4-FFF2-40B4-BE49-F238E27FC236}">
                <a16:creationId xmlns:a16="http://schemas.microsoft.com/office/drawing/2014/main" id="{A38A33E6-731E-1ED9-A27B-F7E287C01DFA}"/>
              </a:ext>
            </a:extLst>
          </p:cNvPr>
          <p:cNvPicPr>
            <a:picLocks noChangeAspect="1"/>
          </p:cNvPicPr>
          <p:nvPr/>
        </p:nvPicPr>
        <p:blipFill>
          <a:blip r:embed="rId17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356" y="4878695"/>
            <a:ext cx="453725" cy="136290"/>
          </a:xfrm>
          <a:prstGeom prst="rect">
            <a:avLst/>
          </a:prstGeom>
        </p:spPr>
      </p:pic>
      <p:sp>
        <p:nvSpPr>
          <p:cNvPr id="96" name="Oval 95">
            <a:extLst>
              <a:ext uri="{FF2B5EF4-FFF2-40B4-BE49-F238E27FC236}">
                <a16:creationId xmlns:a16="http://schemas.microsoft.com/office/drawing/2014/main" id="{0001BDEC-D648-F216-ADC3-5A7A7B377CC7}"/>
              </a:ext>
            </a:extLst>
          </p:cNvPr>
          <p:cNvSpPr/>
          <p:nvPr/>
        </p:nvSpPr>
        <p:spPr>
          <a:xfrm>
            <a:off x="17566989" y="4836383"/>
            <a:ext cx="143999" cy="143999"/>
          </a:xfrm>
          <a:prstGeom prst="ellipse">
            <a:avLst/>
          </a:prstGeom>
          <a:solidFill>
            <a:srgbClr val="FF05B8"/>
          </a:solidFill>
          <a:ln>
            <a:solidFill>
              <a:srgbClr val="FF0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50A773F7-5A29-C066-B539-52B0FDC67C1D}"/>
              </a:ext>
            </a:extLst>
          </p:cNvPr>
          <p:cNvSpPr/>
          <p:nvPr/>
        </p:nvSpPr>
        <p:spPr>
          <a:xfrm>
            <a:off x="18174902" y="4625780"/>
            <a:ext cx="143999" cy="143999"/>
          </a:xfrm>
          <a:prstGeom prst="ellipse">
            <a:avLst/>
          </a:prstGeom>
          <a:solidFill>
            <a:srgbClr val="FF05B8"/>
          </a:solidFill>
          <a:ln>
            <a:solidFill>
              <a:srgbClr val="FF0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" name="Picture 102" descr="Text&#10;&#10;Description automatically generated">
            <a:extLst>
              <a:ext uri="{FF2B5EF4-FFF2-40B4-BE49-F238E27FC236}">
                <a16:creationId xmlns:a16="http://schemas.microsoft.com/office/drawing/2014/main" id="{838EEF72-D3AC-B689-4EBF-78C93D10257B}"/>
              </a:ext>
            </a:extLst>
          </p:cNvPr>
          <p:cNvPicPr>
            <a:picLocks noChangeAspect="1"/>
          </p:cNvPicPr>
          <p:nvPr/>
        </p:nvPicPr>
        <p:blipFill>
          <a:blip r:embed="rId18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1905" y="8406823"/>
            <a:ext cx="921243" cy="154428"/>
          </a:xfrm>
          <a:prstGeom prst="rect">
            <a:avLst/>
          </a:prstGeom>
        </p:spPr>
      </p:pic>
      <p:sp>
        <p:nvSpPr>
          <p:cNvPr id="104" name="Oval 103">
            <a:extLst>
              <a:ext uri="{FF2B5EF4-FFF2-40B4-BE49-F238E27FC236}">
                <a16:creationId xmlns:a16="http://schemas.microsoft.com/office/drawing/2014/main" id="{D29B0D8E-E1A6-4FFF-6477-0D6EAFD09ECD}"/>
              </a:ext>
            </a:extLst>
          </p:cNvPr>
          <p:cNvSpPr/>
          <p:nvPr/>
        </p:nvSpPr>
        <p:spPr>
          <a:xfrm>
            <a:off x="19969271" y="8399259"/>
            <a:ext cx="143999" cy="143999"/>
          </a:xfrm>
          <a:prstGeom prst="ellipse">
            <a:avLst/>
          </a:prstGeom>
          <a:solidFill>
            <a:srgbClr val="FF05B8"/>
          </a:solidFill>
          <a:ln>
            <a:solidFill>
              <a:srgbClr val="FF0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9" name="Picture 108" descr="Text&#10;&#10;Description automatically generated">
            <a:extLst>
              <a:ext uri="{FF2B5EF4-FFF2-40B4-BE49-F238E27FC236}">
                <a16:creationId xmlns:a16="http://schemas.microsoft.com/office/drawing/2014/main" id="{7EA403F9-6C32-7971-6DB8-8E3E3CB551F1}"/>
              </a:ext>
            </a:extLst>
          </p:cNvPr>
          <p:cNvPicPr>
            <a:picLocks noChangeAspect="1"/>
          </p:cNvPicPr>
          <p:nvPr/>
        </p:nvPicPr>
        <p:blipFill>
          <a:blip r:embed="rId18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9826" y="11796612"/>
            <a:ext cx="1126488" cy="333223"/>
          </a:xfrm>
          <a:prstGeom prst="rect">
            <a:avLst/>
          </a:prstGeom>
        </p:spPr>
      </p:pic>
      <p:pic>
        <p:nvPicPr>
          <p:cNvPr id="112" name="Picture 111" descr="Text&#10;&#10;Description automatically generated">
            <a:extLst>
              <a:ext uri="{FF2B5EF4-FFF2-40B4-BE49-F238E27FC236}">
                <a16:creationId xmlns:a16="http://schemas.microsoft.com/office/drawing/2014/main" id="{4709DBE0-B405-3C2C-1324-E7418402FEC1}"/>
              </a:ext>
            </a:extLst>
          </p:cNvPr>
          <p:cNvPicPr>
            <a:picLocks noChangeAspect="1"/>
          </p:cNvPicPr>
          <p:nvPr/>
        </p:nvPicPr>
        <p:blipFill>
          <a:blip r:embed="rId18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4278" y="4607908"/>
            <a:ext cx="748315" cy="221357"/>
          </a:xfrm>
          <a:prstGeom prst="rect">
            <a:avLst/>
          </a:prstGeom>
        </p:spPr>
      </p:pic>
      <p:sp>
        <p:nvSpPr>
          <p:cNvPr id="116" name="Oval 115">
            <a:extLst>
              <a:ext uri="{FF2B5EF4-FFF2-40B4-BE49-F238E27FC236}">
                <a16:creationId xmlns:a16="http://schemas.microsoft.com/office/drawing/2014/main" id="{0663B195-FAB6-0F3E-58F6-130DEA502CCD}"/>
              </a:ext>
            </a:extLst>
          </p:cNvPr>
          <p:cNvSpPr/>
          <p:nvPr/>
        </p:nvSpPr>
        <p:spPr>
          <a:xfrm>
            <a:off x="17349246" y="4639881"/>
            <a:ext cx="143999" cy="143999"/>
          </a:xfrm>
          <a:prstGeom prst="ellipse">
            <a:avLst/>
          </a:prstGeom>
          <a:solidFill>
            <a:srgbClr val="FF05B8"/>
          </a:solidFill>
          <a:ln>
            <a:solidFill>
              <a:srgbClr val="FF0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E0A5C5FD-EF75-F53D-BE7E-DFA079AD386D}"/>
              </a:ext>
            </a:extLst>
          </p:cNvPr>
          <p:cNvSpPr/>
          <p:nvPr/>
        </p:nvSpPr>
        <p:spPr>
          <a:xfrm>
            <a:off x="18756008" y="11891223"/>
            <a:ext cx="143999" cy="143999"/>
          </a:xfrm>
          <a:prstGeom prst="ellipse">
            <a:avLst/>
          </a:prstGeom>
          <a:solidFill>
            <a:srgbClr val="FF05B8"/>
          </a:solidFill>
          <a:ln>
            <a:solidFill>
              <a:srgbClr val="FF0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263E42CF-C90B-C09F-501D-156D99A2D644}"/>
              </a:ext>
            </a:extLst>
          </p:cNvPr>
          <p:cNvPicPr>
            <a:picLocks noChangeAspect="1"/>
          </p:cNvPicPr>
          <p:nvPr/>
        </p:nvPicPr>
        <p:blipFill>
          <a:blip r:embed="rId18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8"/>
              </a:ext>
            </a:extLst>
          </a:blip>
          <a:stretch>
            <a:fillRect/>
          </a:stretch>
        </p:blipFill>
        <p:spPr>
          <a:xfrm>
            <a:off x="19833233" y="10752519"/>
            <a:ext cx="735003" cy="150473"/>
          </a:xfrm>
          <a:prstGeom prst="rect">
            <a:avLst/>
          </a:prstGeom>
        </p:spPr>
      </p:pic>
      <p:pic>
        <p:nvPicPr>
          <p:cNvPr id="55" name="Picture 54" descr="Logo&#10;&#10;Description automatically generated">
            <a:extLst>
              <a:ext uri="{FF2B5EF4-FFF2-40B4-BE49-F238E27FC236}">
                <a16:creationId xmlns:a16="http://schemas.microsoft.com/office/drawing/2014/main" id="{DD62E195-CF3C-EFF9-FD41-3A3241C648BE}"/>
              </a:ext>
            </a:extLst>
          </p:cNvPr>
          <p:cNvPicPr>
            <a:picLocks noChangeAspect="1"/>
          </p:cNvPicPr>
          <p:nvPr/>
        </p:nvPicPr>
        <p:blipFill rotWithShape="1">
          <a:blip r:embed="rId18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750" b="12978"/>
          <a:stretch/>
        </p:blipFill>
        <p:spPr>
          <a:xfrm>
            <a:off x="17725148" y="5874743"/>
            <a:ext cx="1118810" cy="98127"/>
          </a:xfrm>
          <a:prstGeom prst="rect">
            <a:avLst/>
          </a:prstGeom>
        </p:spPr>
      </p:pic>
      <p:sp>
        <p:nvSpPr>
          <p:cNvPr id="68" name="Oval 67">
            <a:extLst>
              <a:ext uri="{FF2B5EF4-FFF2-40B4-BE49-F238E27FC236}">
                <a16:creationId xmlns:a16="http://schemas.microsoft.com/office/drawing/2014/main" id="{54519FA0-79E0-C2EF-5070-8FEAC5FDA6A2}"/>
              </a:ext>
            </a:extLst>
          </p:cNvPr>
          <p:cNvSpPr/>
          <p:nvPr/>
        </p:nvSpPr>
        <p:spPr>
          <a:xfrm>
            <a:off x="18595362" y="5853751"/>
            <a:ext cx="143999" cy="143999"/>
          </a:xfrm>
          <a:prstGeom prst="ellipse">
            <a:avLst/>
          </a:prstGeom>
          <a:solidFill>
            <a:srgbClr val="FF05B8"/>
          </a:solidFill>
          <a:ln>
            <a:solidFill>
              <a:srgbClr val="FF0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0CD8FB1-7AD1-2553-6C36-7D6DB030A442}"/>
              </a:ext>
            </a:extLst>
          </p:cNvPr>
          <p:cNvSpPr/>
          <p:nvPr/>
        </p:nvSpPr>
        <p:spPr>
          <a:xfrm>
            <a:off x="19891606" y="10779852"/>
            <a:ext cx="143999" cy="143999"/>
          </a:xfrm>
          <a:prstGeom prst="ellipse">
            <a:avLst/>
          </a:prstGeom>
          <a:solidFill>
            <a:srgbClr val="FF05B8"/>
          </a:solidFill>
          <a:ln>
            <a:solidFill>
              <a:srgbClr val="FF0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585AFD02-FC7C-7A7F-DB3F-9C123A4CDCE2}"/>
              </a:ext>
            </a:extLst>
          </p:cNvPr>
          <p:cNvPicPr>
            <a:picLocks noChangeAspect="1"/>
          </p:cNvPicPr>
          <p:nvPr/>
        </p:nvPicPr>
        <p:blipFill>
          <a:blip r:embed="rId19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1321" y="3580787"/>
            <a:ext cx="562848" cy="103830"/>
          </a:xfrm>
          <a:prstGeom prst="rect">
            <a:avLst/>
          </a:prstGeom>
        </p:spPr>
      </p:pic>
      <p:sp>
        <p:nvSpPr>
          <p:cNvPr id="108" name="Oval 107">
            <a:extLst>
              <a:ext uri="{FF2B5EF4-FFF2-40B4-BE49-F238E27FC236}">
                <a16:creationId xmlns:a16="http://schemas.microsoft.com/office/drawing/2014/main" id="{025AB8CB-9D4F-7540-EF3E-801C3ED29BDA}"/>
              </a:ext>
            </a:extLst>
          </p:cNvPr>
          <p:cNvSpPr/>
          <p:nvPr/>
        </p:nvSpPr>
        <p:spPr>
          <a:xfrm>
            <a:off x="17291264" y="3585229"/>
            <a:ext cx="106302" cy="106302"/>
          </a:xfrm>
          <a:prstGeom prst="ellipse">
            <a:avLst/>
          </a:prstGeom>
          <a:solidFill>
            <a:srgbClr val="FF05B8"/>
          </a:solidFill>
          <a:ln>
            <a:solidFill>
              <a:srgbClr val="FF0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3" name="Graphic 132">
            <a:extLst>
              <a:ext uri="{FF2B5EF4-FFF2-40B4-BE49-F238E27FC236}">
                <a16:creationId xmlns:a16="http://schemas.microsoft.com/office/drawing/2014/main" id="{22A55D1F-B886-F420-2007-FA81D330F0C5}"/>
              </a:ext>
            </a:extLst>
          </p:cNvPr>
          <p:cNvPicPr>
            <a:picLocks noChangeAspect="1"/>
          </p:cNvPicPr>
          <p:nvPr/>
        </p:nvPicPr>
        <p:blipFill>
          <a:blip r:embed="rId19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2"/>
              </a:ext>
            </a:extLst>
          </a:blip>
          <a:stretch>
            <a:fillRect/>
          </a:stretch>
        </p:blipFill>
        <p:spPr>
          <a:xfrm>
            <a:off x="18741240" y="10393458"/>
            <a:ext cx="1284329" cy="326823"/>
          </a:xfrm>
          <a:prstGeom prst="rect">
            <a:avLst/>
          </a:prstGeom>
        </p:spPr>
      </p:pic>
      <p:sp>
        <p:nvSpPr>
          <p:cNvPr id="135" name="Oval 134">
            <a:extLst>
              <a:ext uri="{FF2B5EF4-FFF2-40B4-BE49-F238E27FC236}">
                <a16:creationId xmlns:a16="http://schemas.microsoft.com/office/drawing/2014/main" id="{2C6681DC-1912-EE66-5F9C-2DCD13888788}"/>
              </a:ext>
            </a:extLst>
          </p:cNvPr>
          <p:cNvSpPr/>
          <p:nvPr/>
        </p:nvSpPr>
        <p:spPr>
          <a:xfrm>
            <a:off x="18857958" y="10504489"/>
            <a:ext cx="143999" cy="143999"/>
          </a:xfrm>
          <a:prstGeom prst="ellipse">
            <a:avLst/>
          </a:prstGeom>
          <a:solidFill>
            <a:srgbClr val="FF05B8"/>
          </a:solidFill>
          <a:ln>
            <a:solidFill>
              <a:srgbClr val="FF0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9" name="Picture 138" descr="Logo&#10;&#10;Description automatically generated">
            <a:extLst>
              <a:ext uri="{FF2B5EF4-FFF2-40B4-BE49-F238E27FC236}">
                <a16:creationId xmlns:a16="http://schemas.microsoft.com/office/drawing/2014/main" id="{524C6160-6275-C771-4B16-136E5F5ECDBC}"/>
              </a:ext>
            </a:extLst>
          </p:cNvPr>
          <p:cNvPicPr>
            <a:picLocks noChangeAspect="1"/>
          </p:cNvPicPr>
          <p:nvPr/>
        </p:nvPicPr>
        <p:blipFill>
          <a:blip r:embed="rId19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9304" y="11838845"/>
            <a:ext cx="408826" cy="327061"/>
          </a:xfrm>
          <a:prstGeom prst="rect">
            <a:avLst/>
          </a:prstGeom>
        </p:spPr>
      </p:pic>
      <p:sp>
        <p:nvSpPr>
          <p:cNvPr id="141" name="Oval 140">
            <a:extLst>
              <a:ext uri="{FF2B5EF4-FFF2-40B4-BE49-F238E27FC236}">
                <a16:creationId xmlns:a16="http://schemas.microsoft.com/office/drawing/2014/main" id="{825D4DDD-C536-814D-17CD-41152FE9A578}"/>
              </a:ext>
            </a:extLst>
          </p:cNvPr>
          <p:cNvSpPr/>
          <p:nvPr/>
        </p:nvSpPr>
        <p:spPr>
          <a:xfrm>
            <a:off x="18174902" y="11930375"/>
            <a:ext cx="143999" cy="143999"/>
          </a:xfrm>
          <a:prstGeom prst="ellipse">
            <a:avLst/>
          </a:prstGeom>
          <a:solidFill>
            <a:srgbClr val="FF05B8"/>
          </a:solidFill>
          <a:ln>
            <a:solidFill>
              <a:srgbClr val="FF0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5" name="Picture 144" descr="Logo, company name&#10;&#10;Description automatically generated">
            <a:extLst>
              <a:ext uri="{FF2B5EF4-FFF2-40B4-BE49-F238E27FC236}">
                <a16:creationId xmlns:a16="http://schemas.microsoft.com/office/drawing/2014/main" id="{AA1AF01D-8EA9-B85B-7E09-B6EDCCF19A38}"/>
              </a:ext>
            </a:extLst>
          </p:cNvPr>
          <p:cNvPicPr>
            <a:picLocks noChangeAspect="1"/>
          </p:cNvPicPr>
          <p:nvPr/>
        </p:nvPicPr>
        <p:blipFill>
          <a:blip r:embed="rId19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7986" y="3306205"/>
            <a:ext cx="229836" cy="136063"/>
          </a:xfrm>
          <a:prstGeom prst="rect">
            <a:avLst/>
          </a:prstGeom>
        </p:spPr>
      </p:pic>
      <p:sp>
        <p:nvSpPr>
          <p:cNvPr id="147" name="Oval 146">
            <a:extLst>
              <a:ext uri="{FF2B5EF4-FFF2-40B4-BE49-F238E27FC236}">
                <a16:creationId xmlns:a16="http://schemas.microsoft.com/office/drawing/2014/main" id="{499AFFB1-0433-4623-ADE3-776D02A497AF}"/>
              </a:ext>
            </a:extLst>
          </p:cNvPr>
          <p:cNvSpPr/>
          <p:nvPr/>
        </p:nvSpPr>
        <p:spPr>
          <a:xfrm>
            <a:off x="17952760" y="3324513"/>
            <a:ext cx="91678" cy="91678"/>
          </a:xfrm>
          <a:prstGeom prst="ellipse">
            <a:avLst/>
          </a:prstGeom>
          <a:solidFill>
            <a:srgbClr val="FF05B8"/>
          </a:solidFill>
          <a:ln>
            <a:solidFill>
              <a:srgbClr val="FF0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1" name="Picture 150" descr="Icon&#10;&#10;Description automatically generated with medium confidence">
            <a:extLst>
              <a:ext uri="{FF2B5EF4-FFF2-40B4-BE49-F238E27FC236}">
                <a16:creationId xmlns:a16="http://schemas.microsoft.com/office/drawing/2014/main" id="{A7A3FB9A-EFBF-50EE-9334-90D2AB15A784}"/>
              </a:ext>
            </a:extLst>
          </p:cNvPr>
          <p:cNvPicPr>
            <a:picLocks noChangeAspect="1"/>
          </p:cNvPicPr>
          <p:nvPr/>
        </p:nvPicPr>
        <p:blipFill>
          <a:blip r:embed="rId19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216" y="3238650"/>
            <a:ext cx="820471" cy="112549"/>
          </a:xfrm>
          <a:prstGeom prst="rect">
            <a:avLst/>
          </a:prstGeom>
        </p:spPr>
      </p:pic>
      <p:sp>
        <p:nvSpPr>
          <p:cNvPr id="153" name="Oval 152">
            <a:extLst>
              <a:ext uri="{FF2B5EF4-FFF2-40B4-BE49-F238E27FC236}">
                <a16:creationId xmlns:a16="http://schemas.microsoft.com/office/drawing/2014/main" id="{9E6265B3-A3C8-91F3-6C13-75A2D7E97789}"/>
              </a:ext>
            </a:extLst>
          </p:cNvPr>
          <p:cNvSpPr/>
          <p:nvPr/>
        </p:nvSpPr>
        <p:spPr>
          <a:xfrm>
            <a:off x="16427139" y="3225814"/>
            <a:ext cx="106302" cy="106302"/>
          </a:xfrm>
          <a:prstGeom prst="ellipse">
            <a:avLst/>
          </a:prstGeom>
          <a:solidFill>
            <a:srgbClr val="FF05B8"/>
          </a:solidFill>
          <a:ln>
            <a:solidFill>
              <a:srgbClr val="FF0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9" name="Picture 38" descr="A picture containing text, monitor, dark, image&#10;&#10;Description automatically generated">
            <a:extLst>
              <a:ext uri="{FF2B5EF4-FFF2-40B4-BE49-F238E27FC236}">
                <a16:creationId xmlns:a16="http://schemas.microsoft.com/office/drawing/2014/main" id="{863499C6-8324-C282-CC60-6642F3AF57AD}"/>
              </a:ext>
            </a:extLst>
          </p:cNvPr>
          <p:cNvPicPr>
            <a:picLocks noChangeAspect="1"/>
          </p:cNvPicPr>
          <p:nvPr/>
        </p:nvPicPr>
        <p:blipFill>
          <a:blip r:embed="rId19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9473" y="8431197"/>
            <a:ext cx="782416" cy="128768"/>
          </a:xfrm>
          <a:prstGeom prst="rect">
            <a:avLst/>
          </a:prstGeom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id="{680B60F6-8764-6897-0955-EC08DCF2915A}"/>
              </a:ext>
            </a:extLst>
          </p:cNvPr>
          <p:cNvSpPr/>
          <p:nvPr/>
        </p:nvSpPr>
        <p:spPr>
          <a:xfrm>
            <a:off x="19446994" y="8431735"/>
            <a:ext cx="143999" cy="143999"/>
          </a:xfrm>
          <a:prstGeom prst="ellipse">
            <a:avLst/>
          </a:prstGeom>
          <a:solidFill>
            <a:srgbClr val="FF05B8"/>
          </a:solidFill>
          <a:ln>
            <a:solidFill>
              <a:srgbClr val="FF0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7" name="Picture 116" descr="Icon&#10;&#10;Description automatically generated">
            <a:extLst>
              <a:ext uri="{FF2B5EF4-FFF2-40B4-BE49-F238E27FC236}">
                <a16:creationId xmlns:a16="http://schemas.microsoft.com/office/drawing/2014/main" id="{2FD86BAE-5F63-F776-9892-DB548F2B7536}"/>
              </a:ext>
            </a:extLst>
          </p:cNvPr>
          <p:cNvPicPr>
            <a:picLocks noChangeAspect="1"/>
          </p:cNvPicPr>
          <p:nvPr/>
        </p:nvPicPr>
        <p:blipFill>
          <a:blip r:embed="rId19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018" y="3563497"/>
            <a:ext cx="326685" cy="106706"/>
          </a:xfrm>
          <a:prstGeom prst="rect">
            <a:avLst/>
          </a:prstGeom>
        </p:spPr>
      </p:pic>
      <p:sp>
        <p:nvSpPr>
          <p:cNvPr id="123" name="Oval 122">
            <a:extLst>
              <a:ext uri="{FF2B5EF4-FFF2-40B4-BE49-F238E27FC236}">
                <a16:creationId xmlns:a16="http://schemas.microsoft.com/office/drawing/2014/main" id="{956DEA28-7CCF-DAE4-D933-4261D833BA06}"/>
              </a:ext>
            </a:extLst>
          </p:cNvPr>
          <p:cNvSpPr/>
          <p:nvPr/>
        </p:nvSpPr>
        <p:spPr>
          <a:xfrm>
            <a:off x="20465895" y="3545295"/>
            <a:ext cx="106302" cy="106302"/>
          </a:xfrm>
          <a:prstGeom prst="ellipse">
            <a:avLst/>
          </a:prstGeom>
          <a:solidFill>
            <a:srgbClr val="FF05B8"/>
          </a:solidFill>
          <a:ln>
            <a:solidFill>
              <a:srgbClr val="FF0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7" name="Picture 126" descr="Text&#10;&#10;Description automatically generated">
            <a:extLst>
              <a:ext uri="{FF2B5EF4-FFF2-40B4-BE49-F238E27FC236}">
                <a16:creationId xmlns:a16="http://schemas.microsoft.com/office/drawing/2014/main" id="{57E2544A-769F-7C3C-9484-E1D54FFE7B10}"/>
              </a:ext>
            </a:extLst>
          </p:cNvPr>
          <p:cNvPicPr>
            <a:picLocks noChangeAspect="1"/>
          </p:cNvPicPr>
          <p:nvPr/>
        </p:nvPicPr>
        <p:blipFill>
          <a:blip r:embed="rId19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7234" y="1951879"/>
            <a:ext cx="1011747" cy="154073"/>
          </a:xfrm>
          <a:prstGeom prst="rect">
            <a:avLst/>
          </a:prstGeom>
        </p:spPr>
      </p:pic>
      <p:sp>
        <p:nvSpPr>
          <p:cNvPr id="129" name="Oval 128">
            <a:extLst>
              <a:ext uri="{FF2B5EF4-FFF2-40B4-BE49-F238E27FC236}">
                <a16:creationId xmlns:a16="http://schemas.microsoft.com/office/drawing/2014/main" id="{DB33C9F0-B314-C1F3-E516-CD5E46788C39}"/>
              </a:ext>
            </a:extLst>
          </p:cNvPr>
          <p:cNvSpPr/>
          <p:nvPr/>
        </p:nvSpPr>
        <p:spPr>
          <a:xfrm>
            <a:off x="14246805" y="1973603"/>
            <a:ext cx="106302" cy="106302"/>
          </a:xfrm>
          <a:prstGeom prst="ellipse">
            <a:avLst/>
          </a:prstGeom>
          <a:solidFill>
            <a:srgbClr val="FF05B8"/>
          </a:solidFill>
          <a:ln>
            <a:solidFill>
              <a:srgbClr val="FF0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7" name="Graphic 136">
            <a:extLst>
              <a:ext uri="{FF2B5EF4-FFF2-40B4-BE49-F238E27FC236}">
                <a16:creationId xmlns:a16="http://schemas.microsoft.com/office/drawing/2014/main" id="{FFDB4432-E526-2FE3-A6B5-D2D50B77F7E9}"/>
              </a:ext>
            </a:extLst>
          </p:cNvPr>
          <p:cNvPicPr>
            <a:picLocks noChangeAspect="1"/>
          </p:cNvPicPr>
          <p:nvPr/>
        </p:nvPicPr>
        <p:blipFill>
          <a:blip r:embed="rId19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0"/>
              </a:ext>
            </a:extLst>
          </a:blip>
          <a:stretch>
            <a:fillRect/>
          </a:stretch>
        </p:blipFill>
        <p:spPr>
          <a:xfrm>
            <a:off x="16781809" y="3399029"/>
            <a:ext cx="409155" cy="130479"/>
          </a:xfrm>
          <a:prstGeom prst="rect">
            <a:avLst/>
          </a:prstGeom>
        </p:spPr>
      </p:pic>
      <p:sp>
        <p:nvSpPr>
          <p:cNvPr id="143" name="Oval 142">
            <a:extLst>
              <a:ext uri="{FF2B5EF4-FFF2-40B4-BE49-F238E27FC236}">
                <a16:creationId xmlns:a16="http://schemas.microsoft.com/office/drawing/2014/main" id="{C4C57BF8-298D-9CD0-87FD-4AB3BAC81A61}"/>
              </a:ext>
            </a:extLst>
          </p:cNvPr>
          <p:cNvSpPr/>
          <p:nvPr/>
        </p:nvSpPr>
        <p:spPr>
          <a:xfrm>
            <a:off x="16773692" y="3419661"/>
            <a:ext cx="106302" cy="106302"/>
          </a:xfrm>
          <a:prstGeom prst="ellipse">
            <a:avLst/>
          </a:prstGeom>
          <a:solidFill>
            <a:srgbClr val="FF05B8"/>
          </a:solidFill>
          <a:ln>
            <a:solidFill>
              <a:srgbClr val="FF0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0" name="Picture 89" descr="Logo&#10;&#10;Description automatically generated">
            <a:extLst>
              <a:ext uri="{FF2B5EF4-FFF2-40B4-BE49-F238E27FC236}">
                <a16:creationId xmlns:a16="http://schemas.microsoft.com/office/drawing/2014/main" id="{1E410BD1-F400-A992-F161-6CCD7C486AB4}"/>
              </a:ext>
            </a:extLst>
          </p:cNvPr>
          <p:cNvPicPr>
            <a:picLocks noChangeAspect="1"/>
          </p:cNvPicPr>
          <p:nvPr/>
        </p:nvPicPr>
        <p:blipFill>
          <a:blip r:embed="rId201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202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8586" y="3167758"/>
            <a:ext cx="428152" cy="103613"/>
          </a:xfrm>
          <a:prstGeom prst="rect">
            <a:avLst/>
          </a:prstGeom>
        </p:spPr>
      </p:pic>
      <p:sp>
        <p:nvSpPr>
          <p:cNvPr id="126" name="Oval 125">
            <a:extLst>
              <a:ext uri="{FF2B5EF4-FFF2-40B4-BE49-F238E27FC236}">
                <a16:creationId xmlns:a16="http://schemas.microsoft.com/office/drawing/2014/main" id="{FACF1DF9-6F6C-4A18-64BD-6EB6BCDA4EE2}"/>
              </a:ext>
            </a:extLst>
          </p:cNvPr>
          <p:cNvSpPr/>
          <p:nvPr/>
        </p:nvSpPr>
        <p:spPr>
          <a:xfrm>
            <a:off x="20208425" y="3164140"/>
            <a:ext cx="91678" cy="91678"/>
          </a:xfrm>
          <a:prstGeom prst="ellipse">
            <a:avLst/>
          </a:prstGeom>
          <a:solidFill>
            <a:srgbClr val="FF05B8"/>
          </a:solidFill>
          <a:ln>
            <a:solidFill>
              <a:srgbClr val="FF0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94050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AMPOWER" val="6ywi4pGF"/>
  <p:tag name="ARTICULATE_PROJECT_OPEN" val="0"/>
  <p:tag name="ARTICULATE_SLIDE_THUMBNAIL_REFRESH" val="1"/>
  <p:tag name="ARTICULATE_SLIDE_COUNT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chnology Map Base">
  <a:themeElements>
    <a:clrScheme name="Ampower">
      <a:dk1>
        <a:srgbClr val="000000"/>
      </a:dk1>
      <a:lt1>
        <a:srgbClr val="FFFFFF"/>
      </a:lt1>
      <a:dk2>
        <a:srgbClr val="00446B"/>
      </a:dk2>
      <a:lt2>
        <a:srgbClr val="FFFFFF"/>
      </a:lt2>
      <a:accent1>
        <a:srgbClr val="73BA5A"/>
      </a:accent1>
      <a:accent2>
        <a:srgbClr val="00446B"/>
      </a:accent2>
      <a:accent3>
        <a:srgbClr val="878787"/>
      </a:accent3>
      <a:accent4>
        <a:srgbClr val="6AA7EF"/>
      </a:accent4>
      <a:accent5>
        <a:srgbClr val="FF5300"/>
      </a:accent5>
      <a:accent6>
        <a:srgbClr val="B7B7B7"/>
      </a:accent6>
      <a:hlink>
        <a:srgbClr val="2E2C2F"/>
      </a:hlink>
      <a:folHlink>
        <a:srgbClr val="2E2C2F"/>
      </a:folHlink>
    </a:clrScheme>
    <a:fontScheme name="Benutzerdefiniert 2">
      <a:majorFont>
        <a:latin typeface="Roboto Light"/>
        <a:ea typeface=""/>
        <a:cs typeface=""/>
      </a:majorFont>
      <a:minorFont>
        <a:latin typeface="Roboto Light"/>
        <a:ea typeface=""/>
        <a:cs typeface=""/>
      </a:minorFont>
    </a:fontScheme>
    <a:fmtScheme name="Subtile Körper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none" lIns="91440" tIns="45720" rIns="91440" bIns="45720" rtlCol="0" anchor="t">
        <a:no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kern="1200" cap="none" spc="0" normalizeH="0" baseline="0" noProof="0" dirty="0" err="1">
            <a:ln>
              <a:noFill/>
            </a:ln>
            <a:effectLst/>
            <a:uLnTx/>
            <a:uFillTx/>
            <a:latin typeface="+mj-lt"/>
            <a:ea typeface="+mj-ea"/>
            <a:cs typeface="+mj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06641F5-CAB9-4E11-9EDA-E974A25A72E0}" vid="{6D96DCB7-5315-41E8-907D-2E5CBEF542C1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mpower">
    <a:dk1>
      <a:srgbClr val="000000"/>
    </a:dk1>
    <a:lt1>
      <a:srgbClr val="FFFFFF"/>
    </a:lt1>
    <a:dk2>
      <a:srgbClr val="00446B"/>
    </a:dk2>
    <a:lt2>
      <a:srgbClr val="FFFFFF"/>
    </a:lt2>
    <a:accent1>
      <a:srgbClr val="73BA5A"/>
    </a:accent1>
    <a:accent2>
      <a:srgbClr val="00446B"/>
    </a:accent2>
    <a:accent3>
      <a:srgbClr val="878787"/>
    </a:accent3>
    <a:accent4>
      <a:srgbClr val="6AA7EF"/>
    </a:accent4>
    <a:accent5>
      <a:srgbClr val="FF5300"/>
    </a:accent5>
    <a:accent6>
      <a:srgbClr val="B7B7B7"/>
    </a:accent6>
    <a:hlink>
      <a:srgbClr val="2E2C2F"/>
    </a:hlink>
    <a:folHlink>
      <a:srgbClr val="2E2C2F"/>
    </a:folHlink>
  </a:clrScheme>
  <a:fontScheme name="Benutzerdefiniert 2">
    <a:majorFont>
      <a:latin typeface="Roboto Light"/>
      <a:ea typeface=""/>
      <a:cs typeface=""/>
    </a:majorFont>
    <a:minorFont>
      <a:latin typeface="Roboto Light"/>
      <a:ea typeface=""/>
      <a:cs typeface=""/>
    </a:minorFont>
  </a:fontScheme>
  <a:fmtScheme name="Subtile Körper">
    <a:fillStyleLst>
      <a:solidFill>
        <a:schemeClr val="phClr"/>
      </a:solidFill>
      <a:solidFill>
        <a:schemeClr val="phClr">
          <a:tint val="65000"/>
        </a:schemeClr>
      </a:solidFill>
      <a:solidFill>
        <a:schemeClr val="phClr">
          <a:shade val="80000"/>
          <a:satMod val="150000"/>
        </a:schemeClr>
      </a:solidFill>
    </a:fillStyleLst>
    <a:lnStyleLst>
      <a:ln w="9525" cap="flat" cmpd="sng" algn="ctr">
        <a:solidFill>
          <a:schemeClr val="phClr"/>
        </a:solidFill>
        <a:prstDash val="solid"/>
      </a:ln>
      <a:ln w="10795" cap="flat" cmpd="sng" algn="ctr">
        <a:solidFill>
          <a:schemeClr val="phClr"/>
        </a:solidFill>
        <a:prstDash val="solid"/>
      </a:ln>
      <a:ln w="17145" cap="flat" cmpd="sng" algn="ctr">
        <a:solidFill>
          <a:schemeClr val="phClr">
            <a:shade val="95000"/>
            <a:alpha val="50000"/>
            <a:satMod val="150000"/>
          </a:schemeClr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525175bf-8ec0-416a-826d-579634b8e698" xsi:nil="true"/>
    <SharedWithUsers xmlns="087f4ebd-61e9-4c74-bb63-95f6511bdb61">
      <UserInfo>
        <DisplayName/>
        <AccountId xsi:nil="true"/>
        <AccountType/>
      </UserInfo>
    </SharedWithUsers>
    <lcf76f155ced4ddcb4097134ff3c332f xmlns="525175bf-8ec0-416a-826d-579634b8e698">
      <Terms xmlns="http://schemas.microsoft.com/office/infopath/2007/PartnerControls"/>
    </lcf76f155ced4ddcb4097134ff3c332f>
    <TaxCatchAll xmlns="087f4ebd-61e9-4c74-bb63-95f6511bdb6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E3995AA1D70F4CA1A92486BE4F1E68" ma:contentTypeVersion="17" ma:contentTypeDescription="Create a new document." ma:contentTypeScope="" ma:versionID="04f7a54712b750b6f36360fe38b469fc">
  <xsd:schema xmlns:xsd="http://www.w3.org/2001/XMLSchema" xmlns:xs="http://www.w3.org/2001/XMLSchema" xmlns:p="http://schemas.microsoft.com/office/2006/metadata/properties" xmlns:ns2="525175bf-8ec0-416a-826d-579634b8e698" xmlns:ns3="087f4ebd-61e9-4c74-bb63-95f6511bdb61" targetNamespace="http://schemas.microsoft.com/office/2006/metadata/properties" ma:root="true" ma:fieldsID="5ca0f6f73bdc1f3597a5a5a4aafeb2dc" ns2:_="" ns3:_="">
    <xsd:import namespace="525175bf-8ec0-416a-826d-579634b8e698"/>
    <xsd:import namespace="087f4ebd-61e9-4c74-bb63-95f6511bdb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5175bf-8ec0-416a-826d-579634b8e6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25f8eaf-58d0-476d-aed1-e37c9f022dd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7f4ebd-61e9-4c74-bb63-95f6511bdb6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7a44465-16b3-47f7-98f1-9f96fdbb52df}" ma:internalName="TaxCatchAll" ma:showField="CatchAllData" ma:web="087f4ebd-61e9-4c74-bb63-95f6511bdb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AD67C0-2ABD-4823-94B0-DA99A69299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DDD1C2-E1A6-496D-9F15-07C4A599E9A6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087f4ebd-61e9-4c74-bb63-95f6511bdb61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525175bf-8ec0-416a-826d-579634b8e698"/>
  </ds:schemaRefs>
</ds:datastoreItem>
</file>

<file path=customXml/itemProps3.xml><?xml version="1.0" encoding="utf-8"?>
<ds:datastoreItem xmlns:ds="http://schemas.openxmlformats.org/officeDocument/2006/customXml" ds:itemID="{83F3F652-EDC8-473E-94C7-F255BE7031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5175bf-8ec0-416a-826d-579634b8e698"/>
    <ds:schemaRef ds:uri="087f4ebd-61e9-4c74-bb63-95f6511bdb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20200514_Folienmaster</Template>
  <TotalTime>1</TotalTime>
  <Words>1</Words>
  <Application>Microsoft Office PowerPoint</Application>
  <PresentationFormat>Custom</PresentationFormat>
  <Paragraphs>1</Paragraphs>
  <Slides>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Roboto Light</vt:lpstr>
      <vt:lpstr>Roboto Medium</vt:lpstr>
      <vt:lpstr>Wingdings</vt:lpstr>
      <vt:lpstr>Technology Map Base</vt:lpstr>
      <vt:lpstr>Benutzerdefiniertes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 landscape</dc:title>
  <dc:creator>Eric Wycisk</dc:creator>
  <cp:lastModifiedBy>H R Zitu</cp:lastModifiedBy>
  <cp:revision>2</cp:revision>
  <cp:lastPrinted>2023-03-13T17:05:43Z</cp:lastPrinted>
  <dcterms:created xsi:type="dcterms:W3CDTF">2020-07-14T07:37:52Z</dcterms:created>
  <dcterms:modified xsi:type="dcterms:W3CDTF">2024-05-21T10:51:46Z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0x010100D8E3995AA1D70F4CA1A92486BE4F1E68</vt:lpwstr>
  </property>
  <property fmtid="{D5CDD505-2E9C-101B-9397-08002B2CF9AE}" pid="3" name="ArticulateGUID">
    <vt:lpwstr>F4A6F904-2C6C-4AE5-9BE7-24A9F311786B</vt:lpwstr>
  </property>
  <property fmtid="{D5CDD505-2E9C-101B-9397-08002B2CF9AE}" pid="4" name="ArticulatePath">
    <vt:lpwstr>https://ampowergmbh.sharepoint.com/Freigegebene%20Dokumente/15_Ressources/Vorlagen/20180219_Folienmaster</vt:lpwstr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bool>false</vt:bool>
  </property>
  <property fmtid="{D5CDD505-2E9C-101B-9397-08002B2CF9AE}" pid="11" name="MediaServiceImageTags">
    <vt:lpwstr/>
  </property>
</Properties>
</file>