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3.xml" ContentType="application/vnd.openxmlformats-officedocument.presentationml.tags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  <p:sldMasterId id="2147483687" r:id="rId5"/>
  </p:sldMasterIdLst>
  <p:notesMasterIdLst>
    <p:notesMasterId r:id="rId7"/>
  </p:notesMasterIdLst>
  <p:handoutMasterIdLst>
    <p:handoutMasterId r:id="rId8"/>
  </p:handoutMasterIdLst>
  <p:sldIdLst>
    <p:sldId id="285" r:id="rId6"/>
  </p:sldIdLst>
  <p:sldSz cx="21599525" cy="15335250"/>
  <p:notesSz cx="7104063" cy="10234613"/>
  <p:custDataLst>
    <p:tags r:id="rId9"/>
  </p:custDataLst>
  <p:defaultTextStyle>
    <a:defPPr>
      <a:defRPr lang="de-DE"/>
    </a:defPPr>
    <a:lvl1pPr marL="0" algn="l" defTabSz="2110042" rtl="0" eaLnBrk="1" latinLnBrk="0" hangingPunct="1">
      <a:defRPr sz="4154" kern="1200">
        <a:solidFill>
          <a:schemeClr val="tx1"/>
        </a:solidFill>
        <a:latin typeface="+mn-lt"/>
        <a:ea typeface="+mn-ea"/>
        <a:cs typeface="+mn-cs"/>
      </a:defRPr>
    </a:lvl1pPr>
    <a:lvl2pPr marL="1055020" algn="l" defTabSz="2110042" rtl="0" eaLnBrk="1" latinLnBrk="0" hangingPunct="1">
      <a:defRPr sz="4154" kern="1200">
        <a:solidFill>
          <a:schemeClr val="tx1"/>
        </a:solidFill>
        <a:latin typeface="+mn-lt"/>
        <a:ea typeface="+mn-ea"/>
        <a:cs typeface="+mn-cs"/>
      </a:defRPr>
    </a:lvl2pPr>
    <a:lvl3pPr marL="2110042" algn="l" defTabSz="2110042" rtl="0" eaLnBrk="1" latinLnBrk="0" hangingPunct="1">
      <a:defRPr sz="4154" kern="1200">
        <a:solidFill>
          <a:schemeClr val="tx1"/>
        </a:solidFill>
        <a:latin typeface="+mn-lt"/>
        <a:ea typeface="+mn-ea"/>
        <a:cs typeface="+mn-cs"/>
      </a:defRPr>
    </a:lvl3pPr>
    <a:lvl4pPr marL="3165062" algn="l" defTabSz="2110042" rtl="0" eaLnBrk="1" latinLnBrk="0" hangingPunct="1">
      <a:defRPr sz="4154" kern="1200">
        <a:solidFill>
          <a:schemeClr val="tx1"/>
        </a:solidFill>
        <a:latin typeface="+mn-lt"/>
        <a:ea typeface="+mn-ea"/>
        <a:cs typeface="+mn-cs"/>
      </a:defRPr>
    </a:lvl4pPr>
    <a:lvl5pPr marL="4220084" algn="l" defTabSz="2110042" rtl="0" eaLnBrk="1" latinLnBrk="0" hangingPunct="1">
      <a:defRPr sz="4154" kern="1200">
        <a:solidFill>
          <a:schemeClr val="tx1"/>
        </a:solidFill>
        <a:latin typeface="+mn-lt"/>
        <a:ea typeface="+mn-ea"/>
        <a:cs typeface="+mn-cs"/>
      </a:defRPr>
    </a:lvl5pPr>
    <a:lvl6pPr marL="5275104" algn="l" defTabSz="2110042" rtl="0" eaLnBrk="1" latinLnBrk="0" hangingPunct="1">
      <a:defRPr sz="4154" kern="1200">
        <a:solidFill>
          <a:schemeClr val="tx1"/>
        </a:solidFill>
        <a:latin typeface="+mn-lt"/>
        <a:ea typeface="+mn-ea"/>
        <a:cs typeface="+mn-cs"/>
      </a:defRPr>
    </a:lvl6pPr>
    <a:lvl7pPr marL="6330124" algn="l" defTabSz="2110042" rtl="0" eaLnBrk="1" latinLnBrk="0" hangingPunct="1">
      <a:defRPr sz="4154" kern="1200">
        <a:solidFill>
          <a:schemeClr val="tx1"/>
        </a:solidFill>
        <a:latin typeface="+mn-lt"/>
        <a:ea typeface="+mn-ea"/>
        <a:cs typeface="+mn-cs"/>
      </a:defRPr>
    </a:lvl7pPr>
    <a:lvl8pPr marL="7385144" algn="l" defTabSz="2110042" rtl="0" eaLnBrk="1" latinLnBrk="0" hangingPunct="1">
      <a:defRPr sz="4154" kern="1200">
        <a:solidFill>
          <a:schemeClr val="tx1"/>
        </a:solidFill>
        <a:latin typeface="+mn-lt"/>
        <a:ea typeface="+mn-ea"/>
        <a:cs typeface="+mn-cs"/>
      </a:defRPr>
    </a:lvl8pPr>
    <a:lvl9pPr marL="8440166" algn="l" defTabSz="2110042" rtl="0" eaLnBrk="1" latinLnBrk="0" hangingPunct="1">
      <a:defRPr sz="41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313" userDrawn="1">
          <p15:clr>
            <a:srgbClr val="A4A3A4"/>
          </p15:clr>
        </p15:guide>
        <p15:guide id="2" pos="680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3347"/>
    <a:srgbClr val="FF19DE"/>
    <a:srgbClr val="DDFFF3"/>
    <a:srgbClr val="F0FAF3"/>
    <a:srgbClr val="878787"/>
    <a:srgbClr val="DFE7F0"/>
    <a:srgbClr val="EFF3F8"/>
    <a:srgbClr val="F0FAF6"/>
    <a:srgbClr val="A3FFDE"/>
    <a:srgbClr val="004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163" autoAdjust="0"/>
  </p:normalViewPr>
  <p:slideViewPr>
    <p:cSldViewPr snapToGrid="0">
      <p:cViewPr varScale="1">
        <p:scale>
          <a:sx n="32" d="100"/>
          <a:sy n="32" d="100"/>
        </p:scale>
        <p:origin x="1004" y="36"/>
      </p:cViewPr>
      <p:guideLst>
        <p:guide orient="horz" pos="5313"/>
        <p:guide pos="680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spPr>
            <a:ln w="12700"/>
          </c:spPr>
          <c:dPt>
            <c:idx val="0"/>
            <c:bubble3D val="0"/>
            <c:spPr>
              <a:solidFill>
                <a:srgbClr val="878787"/>
              </a:solidFill>
              <a:ln w="1270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2AE-4DC2-88A3-BF5159156425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270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2AE-4DC2-88A3-BF5159156425}"/>
              </c:ext>
            </c:extLst>
          </c:dPt>
          <c:dPt>
            <c:idx val="2"/>
            <c:bubble3D val="0"/>
            <c:spPr>
              <a:solidFill>
                <a:srgbClr val="1E3347"/>
              </a:solidFill>
              <a:ln w="1270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2AE-4DC2-88A3-BF5159156425}"/>
              </c:ext>
            </c:extLst>
          </c:dPt>
          <c:dPt>
            <c:idx val="3"/>
            <c:bubble3D val="0"/>
            <c:spPr>
              <a:solidFill>
                <a:srgbClr val="1E3347"/>
              </a:solidFill>
              <a:ln w="1270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2AE-4DC2-88A3-BF5159156425}"/>
              </c:ext>
            </c:extLst>
          </c:dPt>
          <c:dPt>
            <c:idx val="4"/>
            <c:bubble3D val="0"/>
            <c:spPr>
              <a:solidFill>
                <a:srgbClr val="1E3347"/>
              </a:solidFill>
              <a:ln w="1270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2AE-4DC2-88A3-BF5159156425}"/>
              </c:ext>
            </c:extLst>
          </c:dPt>
          <c:dPt>
            <c:idx val="5"/>
            <c:bubble3D val="0"/>
            <c:spPr>
              <a:solidFill>
                <a:srgbClr val="1E3347"/>
              </a:solidFill>
              <a:ln w="1270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22AE-4DC2-88A3-BF5159156425}"/>
              </c:ext>
            </c:extLst>
          </c:dPt>
          <c:dPt>
            <c:idx val="6"/>
            <c:bubble3D val="0"/>
            <c:spPr>
              <a:solidFill>
                <a:srgbClr val="1E3347"/>
              </a:solidFill>
              <a:ln w="1270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22AE-4DC2-88A3-BF5159156425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270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22AE-4DC2-88A3-BF5159156425}"/>
              </c:ext>
            </c:extLst>
          </c:dPt>
          <c:cat>
            <c:strRef>
              <c:f>Tabelle1!$A$2:$A$8</c:f>
              <c:strCache>
                <c:ptCount val="7"/>
                <c:pt idx="0">
                  <c:v>Duroplast</c:v>
                </c:pt>
                <c:pt idx="1">
                  <c:v>Elastomer</c:v>
                </c:pt>
                <c:pt idx="2">
                  <c:v>Sheet</c:v>
                </c:pt>
                <c:pt idx="3">
                  <c:v>Powder</c:v>
                </c:pt>
                <c:pt idx="4">
                  <c:v>Tape</c:v>
                </c:pt>
                <c:pt idx="5">
                  <c:v>Filament</c:v>
                </c:pt>
                <c:pt idx="6">
                  <c:v>Pellet</c:v>
                </c:pt>
              </c:strCache>
            </c:strRef>
          </c:cat>
          <c:val>
            <c:numRef>
              <c:f>Tabelle1!$B$2:$B$8</c:f>
              <c:numCache>
                <c:formatCode>General</c:formatCode>
                <c:ptCount val="7"/>
                <c:pt idx="0">
                  <c:v>7</c:v>
                </c:pt>
                <c:pt idx="1">
                  <c:v>2</c:v>
                </c:pt>
                <c:pt idx="2">
                  <c:v>1</c:v>
                </c:pt>
                <c:pt idx="3">
                  <c:v>3</c:v>
                </c:pt>
                <c:pt idx="4">
                  <c:v>1</c:v>
                </c:pt>
                <c:pt idx="5">
                  <c:v>2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22AE-4DC2-88A3-BF51591564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17E428FD-0B25-4D5B-B4B2-FC6797D8023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BA4F556-7598-4E38-A785-D3E1E11C2C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E8DCD5FF-37D8-4384-8E07-BD5319AEE628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08BF196-46CB-42C0-848F-06C08B3C03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4B04B24-5E43-4EBA-BF9E-BCDA384264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588BA8BC-D664-4BB5-880D-E52EAB2B6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0671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ADC6044-0E2E-470D-9AE2-48A3733F129A}" type="datetimeFigureOut">
              <a:rPr lang="de-DE" smtClean="0"/>
              <a:pPr/>
              <a:t>21.05.2024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50900" y="768350"/>
            <a:ext cx="540226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0A4675E5-FFFE-44F1-90FE-464CF6E08CC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559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110042" rtl="0" eaLnBrk="1" latinLnBrk="0" hangingPunct="1">
      <a:defRPr sz="2769" kern="1200">
        <a:solidFill>
          <a:schemeClr val="tx1"/>
        </a:solidFill>
        <a:latin typeface="+mn-lt"/>
        <a:ea typeface="+mn-ea"/>
        <a:cs typeface="+mn-cs"/>
      </a:defRPr>
    </a:lvl1pPr>
    <a:lvl2pPr marL="1055020" algn="l" defTabSz="2110042" rtl="0" eaLnBrk="1" latinLnBrk="0" hangingPunct="1">
      <a:defRPr sz="2769" kern="1200">
        <a:solidFill>
          <a:schemeClr val="tx1"/>
        </a:solidFill>
        <a:latin typeface="+mn-lt"/>
        <a:ea typeface="+mn-ea"/>
        <a:cs typeface="+mn-cs"/>
      </a:defRPr>
    </a:lvl2pPr>
    <a:lvl3pPr marL="2110042" algn="l" defTabSz="2110042" rtl="0" eaLnBrk="1" latinLnBrk="0" hangingPunct="1">
      <a:defRPr sz="2769" kern="1200">
        <a:solidFill>
          <a:schemeClr val="tx1"/>
        </a:solidFill>
        <a:latin typeface="+mn-lt"/>
        <a:ea typeface="+mn-ea"/>
        <a:cs typeface="+mn-cs"/>
      </a:defRPr>
    </a:lvl3pPr>
    <a:lvl4pPr marL="3165062" algn="l" defTabSz="2110042" rtl="0" eaLnBrk="1" latinLnBrk="0" hangingPunct="1">
      <a:defRPr sz="2769" kern="1200">
        <a:solidFill>
          <a:schemeClr val="tx1"/>
        </a:solidFill>
        <a:latin typeface="+mn-lt"/>
        <a:ea typeface="+mn-ea"/>
        <a:cs typeface="+mn-cs"/>
      </a:defRPr>
    </a:lvl4pPr>
    <a:lvl5pPr marL="4220084" algn="l" defTabSz="2110042" rtl="0" eaLnBrk="1" latinLnBrk="0" hangingPunct="1">
      <a:defRPr sz="2769" kern="1200">
        <a:solidFill>
          <a:schemeClr val="tx1"/>
        </a:solidFill>
        <a:latin typeface="+mn-lt"/>
        <a:ea typeface="+mn-ea"/>
        <a:cs typeface="+mn-cs"/>
      </a:defRPr>
    </a:lvl5pPr>
    <a:lvl6pPr marL="5275104" algn="l" defTabSz="2110042" rtl="0" eaLnBrk="1" latinLnBrk="0" hangingPunct="1">
      <a:defRPr sz="2769" kern="1200">
        <a:solidFill>
          <a:schemeClr val="tx1"/>
        </a:solidFill>
        <a:latin typeface="+mn-lt"/>
        <a:ea typeface="+mn-ea"/>
        <a:cs typeface="+mn-cs"/>
      </a:defRPr>
    </a:lvl6pPr>
    <a:lvl7pPr marL="6330124" algn="l" defTabSz="2110042" rtl="0" eaLnBrk="1" latinLnBrk="0" hangingPunct="1">
      <a:defRPr sz="2769" kern="1200">
        <a:solidFill>
          <a:schemeClr val="tx1"/>
        </a:solidFill>
        <a:latin typeface="+mn-lt"/>
        <a:ea typeface="+mn-ea"/>
        <a:cs typeface="+mn-cs"/>
      </a:defRPr>
    </a:lvl7pPr>
    <a:lvl8pPr marL="7385144" algn="l" defTabSz="2110042" rtl="0" eaLnBrk="1" latinLnBrk="0" hangingPunct="1">
      <a:defRPr sz="2769" kern="1200">
        <a:solidFill>
          <a:schemeClr val="tx1"/>
        </a:solidFill>
        <a:latin typeface="+mn-lt"/>
        <a:ea typeface="+mn-ea"/>
        <a:cs typeface="+mn-cs"/>
      </a:defRPr>
    </a:lvl8pPr>
    <a:lvl9pPr marL="8440166" algn="l" defTabSz="2110042" rtl="0" eaLnBrk="1" latinLnBrk="0" hangingPunct="1">
      <a:defRPr sz="276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50900" y="768350"/>
            <a:ext cx="5402263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4675E5-FFFE-44F1-90FE-464CF6E08CC4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8303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5035643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30E426-CE50-635E-5EE0-E5AF62B25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8074" y="1022458"/>
            <a:ext cx="6965727" cy="3577796"/>
          </a:xfrm>
        </p:spPr>
        <p:txBody>
          <a:bodyPr anchor="b"/>
          <a:lstStyle>
            <a:lvl1pPr>
              <a:defRPr sz="3232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293BC00-41CA-D791-AF14-F198B5AA5E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183407" y="2207542"/>
            <a:ext cx="10934458" cy="10897624"/>
          </a:xfrm>
        </p:spPr>
        <p:txBody>
          <a:bodyPr/>
          <a:lstStyle>
            <a:lvl1pPr marL="0" indent="0">
              <a:buNone/>
              <a:defRPr sz="3232"/>
            </a:lvl1pPr>
            <a:lvl2pPr marL="461818" indent="0">
              <a:buNone/>
              <a:defRPr sz="2828"/>
            </a:lvl2pPr>
            <a:lvl3pPr marL="923635" indent="0">
              <a:buNone/>
              <a:defRPr sz="2424"/>
            </a:lvl3pPr>
            <a:lvl4pPr marL="1385453" indent="0">
              <a:buNone/>
              <a:defRPr sz="2020"/>
            </a:lvl4pPr>
            <a:lvl5pPr marL="1847271" indent="0">
              <a:buNone/>
              <a:defRPr sz="2020"/>
            </a:lvl5pPr>
            <a:lvl6pPr marL="2309089" indent="0">
              <a:buNone/>
              <a:defRPr sz="2020"/>
            </a:lvl6pPr>
            <a:lvl7pPr marL="2770906" indent="0">
              <a:buNone/>
              <a:defRPr sz="2020"/>
            </a:lvl7pPr>
            <a:lvl8pPr marL="3232724" indent="0">
              <a:buNone/>
              <a:defRPr sz="2020"/>
            </a:lvl8pPr>
            <a:lvl9pPr marL="3694542" indent="0">
              <a:buNone/>
              <a:defRPr sz="202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7D80779-A30C-76D7-5DC7-DA6F928C70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8074" y="4600254"/>
            <a:ext cx="6965727" cy="8524235"/>
          </a:xfrm>
        </p:spPr>
        <p:txBody>
          <a:bodyPr/>
          <a:lstStyle>
            <a:lvl1pPr marL="0" indent="0">
              <a:buNone/>
              <a:defRPr sz="1616"/>
            </a:lvl1pPr>
            <a:lvl2pPr marL="461818" indent="0">
              <a:buNone/>
              <a:defRPr sz="1414"/>
            </a:lvl2pPr>
            <a:lvl3pPr marL="923635" indent="0">
              <a:buNone/>
              <a:defRPr sz="1212"/>
            </a:lvl3pPr>
            <a:lvl4pPr marL="1385453" indent="0">
              <a:buNone/>
              <a:defRPr sz="1010"/>
            </a:lvl4pPr>
            <a:lvl5pPr marL="1847271" indent="0">
              <a:buNone/>
              <a:defRPr sz="1010"/>
            </a:lvl5pPr>
            <a:lvl6pPr marL="2309089" indent="0">
              <a:buNone/>
              <a:defRPr sz="1010"/>
            </a:lvl6pPr>
            <a:lvl7pPr marL="2770906" indent="0">
              <a:buNone/>
              <a:defRPr sz="1010"/>
            </a:lvl7pPr>
            <a:lvl8pPr marL="3232724" indent="0">
              <a:buNone/>
              <a:defRPr sz="1010"/>
            </a:lvl8pPr>
            <a:lvl9pPr marL="3694542" indent="0">
              <a:buNone/>
              <a:defRPr sz="101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1D872EE-7352-BADE-0F3A-260FBB6A0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1B199-CCC6-46D8-80FE-B6040495E49F}" type="datetimeFigureOut">
              <a:rPr lang="de-DE" smtClean="0"/>
              <a:t>21.05.2024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2CBE9B-0369-4B09-B2EB-B1ECCC8CB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6C0146F-D93C-E7DF-D46E-C9F0B59DE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A5D5-0A27-420D-810A-04BFD04C503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3456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7D5594-F467-BC20-D735-C1306BCD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D80AB03-2925-BC29-0CF7-8EC374F1B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7ABBA1-A29C-4750-FD52-7973CAC1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1B199-CCC6-46D8-80FE-B6040495E49F}" type="datetimeFigureOut">
              <a:rPr lang="de-DE" smtClean="0"/>
              <a:t>21.05.2024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F2A1B1-FB44-D9C9-2210-42B197969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F53882-7B79-8BB6-4AB1-7A86F8C32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A5D5-0A27-420D-810A-04BFD04C503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3291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5FFC131-C6B0-04A2-9570-D61E8AA30F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5458012" y="816356"/>
            <a:ext cx="4656646" cy="12995674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9D64EDC-10C2-2D62-D144-30F057328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84868" y="816356"/>
            <a:ext cx="13819206" cy="1299567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6E253F-C77E-28D9-CE86-FC6162FE7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1B199-CCC6-46D8-80FE-B6040495E49F}" type="datetimeFigureOut">
              <a:rPr lang="de-DE" smtClean="0"/>
              <a:t>21.05.2024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62CD3C-68D7-50C7-71E1-D24B0F43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4596C1-C39F-1896-ED07-9F46EDD94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A5D5-0A27-420D-810A-04BFD04C503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4425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62424C-2BBA-231F-4BD7-85DC74515F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0342" y="2510254"/>
            <a:ext cx="16198842" cy="5337710"/>
          </a:xfrm>
        </p:spPr>
        <p:txBody>
          <a:bodyPr anchor="b"/>
          <a:lstStyle>
            <a:lvl1pPr algn="ctr">
              <a:defRPr sz="606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9FDCD92-EDAF-F00C-92EB-FE86A5B7F6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0342" y="8054065"/>
            <a:ext cx="16198842" cy="3703389"/>
          </a:xfrm>
        </p:spPr>
        <p:txBody>
          <a:bodyPr/>
          <a:lstStyle>
            <a:lvl1pPr marL="0" indent="0" algn="ctr">
              <a:buNone/>
              <a:defRPr sz="2424"/>
            </a:lvl1pPr>
            <a:lvl2pPr marL="461818" indent="0" algn="ctr">
              <a:buNone/>
              <a:defRPr sz="2020"/>
            </a:lvl2pPr>
            <a:lvl3pPr marL="923635" indent="0" algn="ctr">
              <a:buNone/>
              <a:defRPr sz="1818"/>
            </a:lvl3pPr>
            <a:lvl4pPr marL="1385453" indent="0" algn="ctr">
              <a:buNone/>
              <a:defRPr sz="1616"/>
            </a:lvl4pPr>
            <a:lvl5pPr marL="1847271" indent="0" algn="ctr">
              <a:buNone/>
              <a:defRPr sz="1616"/>
            </a:lvl5pPr>
            <a:lvl6pPr marL="2309089" indent="0" algn="ctr">
              <a:buNone/>
              <a:defRPr sz="1616"/>
            </a:lvl6pPr>
            <a:lvl7pPr marL="2770906" indent="0" algn="ctr">
              <a:buNone/>
              <a:defRPr sz="1616"/>
            </a:lvl7pPr>
            <a:lvl8pPr marL="3232724" indent="0" algn="ctr">
              <a:buNone/>
              <a:defRPr sz="1616"/>
            </a:lvl8pPr>
            <a:lvl9pPr marL="3694542" indent="0" algn="ctr">
              <a:buNone/>
              <a:defRPr sz="1616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5B12EF-AAE7-A426-6D6E-3C27786A3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1B199-CCC6-46D8-80FE-B6040495E49F}" type="datetimeFigureOut">
              <a:rPr lang="de-DE" smtClean="0"/>
              <a:t>21.05.2024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6F3755-0D9B-B0A1-631F-6ECAE11D3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5C077D-F778-E628-ED99-2B95F920C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A5D5-0A27-420D-810A-04BFD04C503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9388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B3858B-4C02-B3E0-06E9-C0B2A8F61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33954D-8529-C5FE-2BB4-E8A1A88B1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D7819F-DCA8-585E-FBEF-6A185C298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1B199-CCC6-46D8-80FE-B6040495E49F}" type="datetimeFigureOut">
              <a:rPr lang="de-DE" smtClean="0"/>
              <a:t>21.05.2024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E1B83B-FF78-377D-9AE8-1105F19D5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C1D4E0-9CBA-363B-9FED-987332694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A5D5-0A27-420D-810A-04BFD04C503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2547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B01FF4-1CBC-E36E-7E69-5BA812159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643" y="3822542"/>
            <a:ext cx="18629791" cy="6379490"/>
          </a:xfrm>
        </p:spPr>
        <p:txBody>
          <a:bodyPr anchor="b"/>
          <a:lstStyle>
            <a:lvl1pPr>
              <a:defRPr sz="606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C3FD326-7274-CD5F-0ADD-EB5A3DC83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3643" y="10263218"/>
            <a:ext cx="18629791" cy="3353983"/>
          </a:xfrm>
        </p:spPr>
        <p:txBody>
          <a:bodyPr/>
          <a:lstStyle>
            <a:lvl1pPr marL="0" indent="0">
              <a:buNone/>
              <a:defRPr sz="2424">
                <a:solidFill>
                  <a:schemeClr val="tx1">
                    <a:tint val="75000"/>
                  </a:schemeClr>
                </a:solidFill>
              </a:defRPr>
            </a:lvl1pPr>
            <a:lvl2pPr marL="461818" indent="0">
              <a:buNone/>
              <a:defRPr sz="2020">
                <a:solidFill>
                  <a:schemeClr val="tx1">
                    <a:tint val="75000"/>
                  </a:schemeClr>
                </a:solidFill>
              </a:defRPr>
            </a:lvl2pPr>
            <a:lvl3pPr marL="923635" indent="0">
              <a:buNone/>
              <a:defRPr sz="1818">
                <a:solidFill>
                  <a:schemeClr val="tx1">
                    <a:tint val="75000"/>
                  </a:schemeClr>
                </a:solidFill>
              </a:defRPr>
            </a:lvl3pPr>
            <a:lvl4pPr marL="1385453" indent="0">
              <a:buNone/>
              <a:defRPr sz="1616">
                <a:solidFill>
                  <a:schemeClr val="tx1">
                    <a:tint val="75000"/>
                  </a:schemeClr>
                </a:solidFill>
              </a:defRPr>
            </a:lvl4pPr>
            <a:lvl5pPr marL="1847271" indent="0">
              <a:buNone/>
              <a:defRPr sz="1616">
                <a:solidFill>
                  <a:schemeClr val="tx1">
                    <a:tint val="75000"/>
                  </a:schemeClr>
                </a:solidFill>
              </a:defRPr>
            </a:lvl5pPr>
            <a:lvl6pPr marL="2309089" indent="0">
              <a:buNone/>
              <a:defRPr sz="1616">
                <a:solidFill>
                  <a:schemeClr val="tx1">
                    <a:tint val="75000"/>
                  </a:schemeClr>
                </a:solidFill>
              </a:defRPr>
            </a:lvl6pPr>
            <a:lvl7pPr marL="2770906" indent="0">
              <a:buNone/>
              <a:defRPr sz="1616">
                <a:solidFill>
                  <a:schemeClr val="tx1">
                    <a:tint val="75000"/>
                  </a:schemeClr>
                </a:solidFill>
              </a:defRPr>
            </a:lvl7pPr>
            <a:lvl8pPr marL="3232724" indent="0">
              <a:buNone/>
              <a:defRPr sz="1616">
                <a:solidFill>
                  <a:schemeClr val="tx1">
                    <a:tint val="75000"/>
                  </a:schemeClr>
                </a:solidFill>
              </a:defRPr>
            </a:lvl8pPr>
            <a:lvl9pPr marL="3694542" indent="0">
              <a:buNone/>
              <a:defRPr sz="16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AD6A6B-6152-A4EB-F756-AEF8F3324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1B199-CCC6-46D8-80FE-B6040495E49F}" type="datetimeFigureOut">
              <a:rPr lang="de-DE" smtClean="0"/>
              <a:t>21.05.2024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528A42-87A7-6538-9F98-E0F2ADEAA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FFBE97-373B-2C01-478E-22B0B7ED8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A5D5-0A27-420D-810A-04BFD04C503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8530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7ABC33-90AE-495F-6424-EACC5A2B6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45C99F-8894-45D7-C84C-E98EBA1DCF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867" y="4081779"/>
            <a:ext cx="9237927" cy="973025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6ACEC5-14BF-1B4D-ED42-D53F73E23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76733" y="4081779"/>
            <a:ext cx="9237926" cy="973025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BBB3E1-8FD8-C5F5-ACD3-EC61EDC88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1B199-CCC6-46D8-80FE-B6040495E49F}" type="datetimeFigureOut">
              <a:rPr lang="de-DE" smtClean="0"/>
              <a:t>21.05.2024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D15D038-F870-173F-D34D-1B41E44C2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5C38625-4D24-ECAC-5B76-5DD5344E2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A5D5-0A27-420D-810A-04BFD04C503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3673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D74BB6-3DCB-A7EC-9FDF-4CBEB6D69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8075" y="816357"/>
            <a:ext cx="18629791" cy="2964321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3F68B1-3148-2AA8-83FC-E711B218F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8075" y="3759745"/>
            <a:ext cx="9136904" cy="1842033"/>
          </a:xfrm>
        </p:spPr>
        <p:txBody>
          <a:bodyPr anchor="b"/>
          <a:lstStyle>
            <a:lvl1pPr marL="0" indent="0">
              <a:buNone/>
              <a:defRPr sz="2424" b="1"/>
            </a:lvl1pPr>
            <a:lvl2pPr marL="461818" indent="0">
              <a:buNone/>
              <a:defRPr sz="2020" b="1"/>
            </a:lvl2pPr>
            <a:lvl3pPr marL="923635" indent="0">
              <a:buNone/>
              <a:defRPr sz="1818" b="1"/>
            </a:lvl3pPr>
            <a:lvl4pPr marL="1385453" indent="0">
              <a:buNone/>
              <a:defRPr sz="1616" b="1"/>
            </a:lvl4pPr>
            <a:lvl5pPr marL="1847271" indent="0">
              <a:buNone/>
              <a:defRPr sz="1616" b="1"/>
            </a:lvl5pPr>
            <a:lvl6pPr marL="2309089" indent="0">
              <a:buNone/>
              <a:defRPr sz="1616" b="1"/>
            </a:lvl6pPr>
            <a:lvl7pPr marL="2770906" indent="0">
              <a:buNone/>
              <a:defRPr sz="1616" b="1"/>
            </a:lvl7pPr>
            <a:lvl8pPr marL="3232724" indent="0">
              <a:buNone/>
              <a:defRPr sz="1616" b="1"/>
            </a:lvl8pPr>
            <a:lvl9pPr marL="3694542" indent="0">
              <a:buNone/>
              <a:defRPr sz="1616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8975D7C-5407-9C30-BC6E-29D6C7E08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88075" y="5601779"/>
            <a:ext cx="9136904" cy="823923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3D7E77-DA97-BA22-4C7C-24C73AE8D1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934459" y="3759745"/>
            <a:ext cx="9183406" cy="1842033"/>
          </a:xfrm>
        </p:spPr>
        <p:txBody>
          <a:bodyPr anchor="b"/>
          <a:lstStyle>
            <a:lvl1pPr marL="0" indent="0">
              <a:buNone/>
              <a:defRPr sz="2424" b="1"/>
            </a:lvl1pPr>
            <a:lvl2pPr marL="461818" indent="0">
              <a:buNone/>
              <a:defRPr sz="2020" b="1"/>
            </a:lvl2pPr>
            <a:lvl3pPr marL="923635" indent="0">
              <a:buNone/>
              <a:defRPr sz="1818" b="1"/>
            </a:lvl3pPr>
            <a:lvl4pPr marL="1385453" indent="0">
              <a:buNone/>
              <a:defRPr sz="1616" b="1"/>
            </a:lvl4pPr>
            <a:lvl5pPr marL="1847271" indent="0">
              <a:buNone/>
              <a:defRPr sz="1616" b="1"/>
            </a:lvl5pPr>
            <a:lvl6pPr marL="2309089" indent="0">
              <a:buNone/>
              <a:defRPr sz="1616" b="1"/>
            </a:lvl6pPr>
            <a:lvl7pPr marL="2770906" indent="0">
              <a:buNone/>
              <a:defRPr sz="1616" b="1"/>
            </a:lvl7pPr>
            <a:lvl8pPr marL="3232724" indent="0">
              <a:buNone/>
              <a:defRPr sz="1616" b="1"/>
            </a:lvl8pPr>
            <a:lvl9pPr marL="3694542" indent="0">
              <a:buNone/>
              <a:defRPr sz="1616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E4CFEA4-43CA-2B2D-292D-30F8972048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0934459" y="5601779"/>
            <a:ext cx="9183406" cy="823923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1C50542-9F7B-4D97-14E1-42A344C36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1B199-CCC6-46D8-80FE-B6040495E49F}" type="datetimeFigureOut">
              <a:rPr lang="de-DE" smtClean="0"/>
              <a:t>21.05.2024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0CB7842-9A8C-5B4F-7CC6-56B8FE23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CC297F4-F9C6-0877-E075-0D9AD3860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A5D5-0A27-420D-810A-04BFD04C503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8310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D34305-CFC7-E812-6D79-D0F1B0FCB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1BFD5A4-B973-DB66-AAD5-B99DCA595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1B199-CCC6-46D8-80FE-B6040495E49F}" type="datetimeFigureOut">
              <a:rPr lang="de-DE" smtClean="0"/>
              <a:t>21.05.2024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2E897B-0D47-8CC5-5F9A-CE1173FB7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387A705-7E37-757A-F60C-8DD8EEC19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A5D5-0A27-420D-810A-04BFD04C503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53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E531E3C-C6CD-F565-D058-372B57E6E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1B199-CCC6-46D8-80FE-B6040495E49F}" type="datetimeFigureOut">
              <a:rPr lang="de-DE" smtClean="0"/>
              <a:t>21.05.2024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5D0EAD4-6D17-58DA-BA31-5055EECEA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688E9AD-31C7-FFE7-D33D-C50A5721E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A5D5-0A27-420D-810A-04BFD04C503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72389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830" userDrawn="1">
          <p15:clr>
            <a:srgbClr val="FBAE40"/>
          </p15:clr>
        </p15:guide>
        <p15:guide id="2" pos="680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99FBCE-C9D6-1176-5A98-49394EC33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8074" y="1022458"/>
            <a:ext cx="6965727" cy="3577796"/>
          </a:xfrm>
        </p:spPr>
        <p:txBody>
          <a:bodyPr anchor="b"/>
          <a:lstStyle>
            <a:lvl1pPr>
              <a:defRPr sz="3232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15FFF8-8587-22AC-B160-34400CA6C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3407" y="2207542"/>
            <a:ext cx="10934458" cy="10897624"/>
          </a:xfrm>
        </p:spPr>
        <p:txBody>
          <a:bodyPr/>
          <a:lstStyle>
            <a:lvl1pPr>
              <a:defRPr sz="3232"/>
            </a:lvl1pPr>
            <a:lvl2pPr>
              <a:defRPr sz="2828"/>
            </a:lvl2pPr>
            <a:lvl3pPr>
              <a:defRPr sz="2424"/>
            </a:lvl3pPr>
            <a:lvl4pPr>
              <a:defRPr sz="2020"/>
            </a:lvl4pPr>
            <a:lvl5pPr>
              <a:defRPr sz="2020"/>
            </a:lvl5pPr>
            <a:lvl6pPr>
              <a:defRPr sz="2020"/>
            </a:lvl6pPr>
            <a:lvl7pPr>
              <a:defRPr sz="2020"/>
            </a:lvl7pPr>
            <a:lvl8pPr>
              <a:defRPr sz="2020"/>
            </a:lvl8pPr>
            <a:lvl9pPr>
              <a:defRPr sz="202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570F888-1AB8-FCDF-4CB7-C698D01B5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8074" y="4600254"/>
            <a:ext cx="6965727" cy="8524235"/>
          </a:xfrm>
        </p:spPr>
        <p:txBody>
          <a:bodyPr/>
          <a:lstStyle>
            <a:lvl1pPr marL="0" indent="0">
              <a:buNone/>
              <a:defRPr sz="1616"/>
            </a:lvl1pPr>
            <a:lvl2pPr marL="461818" indent="0">
              <a:buNone/>
              <a:defRPr sz="1414"/>
            </a:lvl2pPr>
            <a:lvl3pPr marL="923635" indent="0">
              <a:buNone/>
              <a:defRPr sz="1212"/>
            </a:lvl3pPr>
            <a:lvl4pPr marL="1385453" indent="0">
              <a:buNone/>
              <a:defRPr sz="1010"/>
            </a:lvl4pPr>
            <a:lvl5pPr marL="1847271" indent="0">
              <a:buNone/>
              <a:defRPr sz="1010"/>
            </a:lvl5pPr>
            <a:lvl6pPr marL="2309089" indent="0">
              <a:buNone/>
              <a:defRPr sz="1010"/>
            </a:lvl6pPr>
            <a:lvl7pPr marL="2770906" indent="0">
              <a:buNone/>
              <a:defRPr sz="1010"/>
            </a:lvl7pPr>
            <a:lvl8pPr marL="3232724" indent="0">
              <a:buNone/>
              <a:defRPr sz="1010"/>
            </a:lvl8pPr>
            <a:lvl9pPr marL="3694542" indent="0">
              <a:buNone/>
              <a:defRPr sz="101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18AD7F3-E457-0604-E6F2-161A3C6CC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1B199-CCC6-46D8-80FE-B6040495E49F}" type="datetimeFigureOut">
              <a:rPr lang="de-DE" smtClean="0"/>
              <a:t>21.05.2024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AB98C78-BC82-8401-44E3-1CC0E0DC5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C5803F7-A4C2-44B2-0E40-048735746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A5D5-0A27-420D-810A-04BFD04C503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3206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chart" Target="../charts/char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uppieren 119">
            <a:extLst>
              <a:ext uri="{FF2B5EF4-FFF2-40B4-BE49-F238E27FC236}">
                <a16:creationId xmlns:a16="http://schemas.microsoft.com/office/drawing/2014/main" id="{D4ACAB76-26EC-B24C-B45F-D5E8D153A4BC}"/>
              </a:ext>
            </a:extLst>
          </p:cNvPr>
          <p:cNvGrpSpPr/>
          <p:nvPr userDrawn="1"/>
        </p:nvGrpSpPr>
        <p:grpSpPr>
          <a:xfrm>
            <a:off x="1030206" y="1915093"/>
            <a:ext cx="19420272" cy="11961097"/>
            <a:chOff x="1019908" y="1888130"/>
            <a:chExt cx="19226155" cy="11792701"/>
          </a:xfrm>
        </p:grpSpPr>
        <p:cxnSp>
          <p:nvCxnSpPr>
            <p:cNvPr id="121" name="Gerader Verbinder 120">
              <a:extLst>
                <a:ext uri="{FF2B5EF4-FFF2-40B4-BE49-F238E27FC236}">
                  <a16:creationId xmlns:a16="http://schemas.microsoft.com/office/drawing/2014/main" id="{53D45984-EC7E-121D-463F-643309A6BC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84173" y="2635066"/>
              <a:ext cx="1959763" cy="5037071"/>
            </a:xfrm>
            <a:prstGeom prst="line">
              <a:avLst/>
            </a:prstGeom>
            <a:ln w="19050" cap="rnd">
              <a:prstDash val="sysDot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Gerader Verbinder 121">
              <a:extLst>
                <a:ext uri="{FF2B5EF4-FFF2-40B4-BE49-F238E27FC236}">
                  <a16:creationId xmlns:a16="http://schemas.microsoft.com/office/drawing/2014/main" id="{94237D84-A3B0-50C8-B5B5-AF0F4CD3B9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33962" y="5328138"/>
              <a:ext cx="4709975" cy="2343999"/>
            </a:xfrm>
            <a:prstGeom prst="line">
              <a:avLst/>
            </a:prstGeom>
            <a:ln w="19050" cap="rnd">
              <a:prstDash val="sysDot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Gerader Verbinder 122">
              <a:extLst>
                <a:ext uri="{FF2B5EF4-FFF2-40B4-BE49-F238E27FC236}">
                  <a16:creationId xmlns:a16="http://schemas.microsoft.com/office/drawing/2014/main" id="{21D71791-70B6-0C17-6F87-C76888DD2A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43937" y="1888130"/>
              <a:ext cx="0" cy="5784007"/>
            </a:xfrm>
            <a:prstGeom prst="line">
              <a:avLst/>
            </a:prstGeom>
            <a:ln w="19050" cap="rnd">
              <a:prstDash val="sysDot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Gerader Verbinder 123">
              <a:extLst>
                <a:ext uri="{FF2B5EF4-FFF2-40B4-BE49-F238E27FC236}">
                  <a16:creationId xmlns:a16="http://schemas.microsoft.com/office/drawing/2014/main" id="{41306631-433A-813B-DA42-A222BD6997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75385" y="7175752"/>
              <a:ext cx="5368552" cy="496385"/>
            </a:xfrm>
            <a:prstGeom prst="line">
              <a:avLst/>
            </a:prstGeom>
            <a:ln w="19050" cap="rnd">
              <a:prstDash val="sysDot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Gerader Verbinder 124">
              <a:extLst>
                <a:ext uri="{FF2B5EF4-FFF2-40B4-BE49-F238E27FC236}">
                  <a16:creationId xmlns:a16="http://schemas.microsoft.com/office/drawing/2014/main" id="{8D034BDC-C5AB-A6D0-4D4D-58186D5F73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65831" y="7672137"/>
              <a:ext cx="2678105" cy="4342840"/>
            </a:xfrm>
            <a:prstGeom prst="line">
              <a:avLst/>
            </a:prstGeom>
            <a:ln w="19050" cap="rnd">
              <a:prstDash val="sysDot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Gerader Verbinder 125">
              <a:extLst>
                <a:ext uri="{FF2B5EF4-FFF2-40B4-BE49-F238E27FC236}">
                  <a16:creationId xmlns:a16="http://schemas.microsoft.com/office/drawing/2014/main" id="{5FFF68F7-D24F-89A5-E340-04AC62868A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25835" y="7672137"/>
              <a:ext cx="1118101" cy="6008694"/>
            </a:xfrm>
            <a:prstGeom prst="line">
              <a:avLst/>
            </a:prstGeom>
            <a:ln w="19050" cap="rnd">
              <a:prstDash val="sysDot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r Verbinder 126">
              <a:extLst>
                <a:ext uri="{FF2B5EF4-FFF2-40B4-BE49-F238E27FC236}">
                  <a16:creationId xmlns:a16="http://schemas.microsoft.com/office/drawing/2014/main" id="{DE3BBE7F-A363-1713-A377-7A9A49C239D7}"/>
                </a:ext>
              </a:extLst>
            </p:cNvPr>
            <p:cNvCxnSpPr>
              <a:cxnSpLocks/>
            </p:cNvCxnSpPr>
            <p:nvPr/>
          </p:nvCxnSpPr>
          <p:spPr>
            <a:xfrm>
              <a:off x="10643936" y="7672137"/>
              <a:ext cx="2681467" cy="4342840"/>
            </a:xfrm>
            <a:prstGeom prst="line">
              <a:avLst/>
            </a:prstGeom>
            <a:ln w="19050" cap="rnd">
              <a:prstDash val="sysDot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r Verbinder 127">
              <a:extLst>
                <a:ext uri="{FF2B5EF4-FFF2-40B4-BE49-F238E27FC236}">
                  <a16:creationId xmlns:a16="http://schemas.microsoft.com/office/drawing/2014/main" id="{E7F33F96-E33E-B4E4-1FE2-102F9CD055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9908" y="2651627"/>
              <a:ext cx="7664264" cy="14133"/>
            </a:xfrm>
            <a:prstGeom prst="line">
              <a:avLst/>
            </a:prstGeom>
            <a:ln w="19050" cap="rnd">
              <a:prstDash val="sysDot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rader Verbinder 128">
              <a:extLst>
                <a:ext uri="{FF2B5EF4-FFF2-40B4-BE49-F238E27FC236}">
                  <a16:creationId xmlns:a16="http://schemas.microsoft.com/office/drawing/2014/main" id="{F526E2B9-73F9-DE10-9B37-C34BD9E71F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9908" y="5328138"/>
              <a:ext cx="4914054" cy="0"/>
            </a:xfrm>
            <a:prstGeom prst="line">
              <a:avLst/>
            </a:prstGeom>
            <a:ln w="19050" cap="rnd">
              <a:prstDash val="sysDot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r Verbinder 129">
              <a:extLst>
                <a:ext uri="{FF2B5EF4-FFF2-40B4-BE49-F238E27FC236}">
                  <a16:creationId xmlns:a16="http://schemas.microsoft.com/office/drawing/2014/main" id="{E5D3078C-1D04-620C-0C85-83C9E87082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9908" y="7175752"/>
              <a:ext cx="4255477" cy="0"/>
            </a:xfrm>
            <a:prstGeom prst="line">
              <a:avLst/>
            </a:prstGeom>
            <a:ln w="19050" cap="rnd">
              <a:prstDash val="sysDot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r Verbinder 130">
              <a:extLst>
                <a:ext uri="{FF2B5EF4-FFF2-40B4-BE49-F238E27FC236}">
                  <a16:creationId xmlns:a16="http://schemas.microsoft.com/office/drawing/2014/main" id="{4D473BE0-B8A3-4BA0-3247-2F3E090BBA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9908" y="12020466"/>
              <a:ext cx="6945923" cy="0"/>
            </a:xfrm>
            <a:prstGeom prst="line">
              <a:avLst/>
            </a:prstGeom>
            <a:ln w="19050" cap="rnd">
              <a:prstDash val="sysDot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Gerader Verbinder 131">
              <a:extLst>
                <a:ext uri="{FF2B5EF4-FFF2-40B4-BE49-F238E27FC236}">
                  <a16:creationId xmlns:a16="http://schemas.microsoft.com/office/drawing/2014/main" id="{63A6CB93-77E0-645E-0D6C-81564B769F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325403" y="12014977"/>
              <a:ext cx="6920660" cy="0"/>
            </a:xfrm>
            <a:prstGeom prst="line">
              <a:avLst/>
            </a:prstGeom>
            <a:ln w="19050" cap="rnd">
              <a:prstDash val="sysDot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4" name="Gruppieren 183">
            <a:extLst>
              <a:ext uri="{FF2B5EF4-FFF2-40B4-BE49-F238E27FC236}">
                <a16:creationId xmlns:a16="http://schemas.microsoft.com/office/drawing/2014/main" id="{45C84A62-FCD7-5BD0-4DDF-EC671859E3F3}"/>
              </a:ext>
            </a:extLst>
          </p:cNvPr>
          <p:cNvGrpSpPr/>
          <p:nvPr userDrawn="1"/>
        </p:nvGrpSpPr>
        <p:grpSpPr>
          <a:xfrm>
            <a:off x="1041267" y="2817857"/>
            <a:ext cx="19420272" cy="10354565"/>
            <a:chOff x="1019908" y="2835667"/>
            <a:chExt cx="19226155" cy="10208787"/>
          </a:xfrm>
        </p:grpSpPr>
        <p:cxnSp>
          <p:nvCxnSpPr>
            <p:cNvPr id="185" name="Gerader Verbinder 184">
              <a:extLst>
                <a:ext uri="{FF2B5EF4-FFF2-40B4-BE49-F238E27FC236}">
                  <a16:creationId xmlns:a16="http://schemas.microsoft.com/office/drawing/2014/main" id="{AC1F656E-8EF3-2197-BB6C-2137947A24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43936" y="2835667"/>
              <a:ext cx="1962455" cy="4836470"/>
            </a:xfrm>
            <a:prstGeom prst="line">
              <a:avLst/>
            </a:prstGeom>
            <a:ln w="19050" cap="rnd">
              <a:solidFill>
                <a:schemeClr val="accent1">
                  <a:lumMod val="40000"/>
                  <a:lumOff val="60000"/>
                </a:schemeClr>
              </a:solidFill>
              <a:prstDash val="sysDot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Gerader Verbinder 185">
              <a:extLst>
                <a:ext uri="{FF2B5EF4-FFF2-40B4-BE49-F238E27FC236}">
                  <a16:creationId xmlns:a16="http://schemas.microsoft.com/office/drawing/2014/main" id="{340DCAA7-5C50-0680-CD1C-11769C80A5A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81746" y="4172596"/>
              <a:ext cx="3362191" cy="3499541"/>
            </a:xfrm>
            <a:prstGeom prst="line">
              <a:avLst/>
            </a:prstGeom>
            <a:ln w="19050" cap="rnd">
              <a:solidFill>
                <a:schemeClr val="accent1">
                  <a:lumMod val="40000"/>
                  <a:lumOff val="60000"/>
                </a:schemeClr>
              </a:solidFill>
              <a:prstDash val="sysDot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Gerader Verbinder 187">
              <a:extLst>
                <a:ext uri="{FF2B5EF4-FFF2-40B4-BE49-F238E27FC236}">
                  <a16:creationId xmlns:a16="http://schemas.microsoft.com/office/drawing/2014/main" id="{510FC314-49AE-3A73-C7DE-1C40E1DB94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20215" y="7672137"/>
              <a:ext cx="5023722" cy="1516468"/>
            </a:xfrm>
            <a:prstGeom prst="line">
              <a:avLst/>
            </a:prstGeom>
            <a:ln w="19050" cap="rnd">
              <a:solidFill>
                <a:schemeClr val="accent1">
                  <a:lumMod val="40000"/>
                  <a:lumOff val="60000"/>
                </a:schemeClr>
              </a:solidFill>
              <a:prstDash val="sysDot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Gerader Verbinder 191">
              <a:extLst>
                <a:ext uri="{FF2B5EF4-FFF2-40B4-BE49-F238E27FC236}">
                  <a16:creationId xmlns:a16="http://schemas.microsoft.com/office/drawing/2014/main" id="{2E740727-5C75-A79D-9D95-7C76A02820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9908" y="4172596"/>
              <a:ext cx="6261838" cy="0"/>
            </a:xfrm>
            <a:prstGeom prst="line">
              <a:avLst/>
            </a:prstGeom>
            <a:ln w="19050" cap="rnd">
              <a:solidFill>
                <a:schemeClr val="accent1">
                  <a:lumMod val="40000"/>
                  <a:lumOff val="60000"/>
                </a:schemeClr>
              </a:solidFill>
              <a:prstDash val="sysDot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Gerader Verbinder 192">
              <a:extLst>
                <a:ext uri="{FF2B5EF4-FFF2-40B4-BE49-F238E27FC236}">
                  <a16:creationId xmlns:a16="http://schemas.microsoft.com/office/drawing/2014/main" id="{AC1E5613-B1E8-84E6-C09F-4194047BBB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9908" y="9205274"/>
              <a:ext cx="4600307" cy="0"/>
            </a:xfrm>
            <a:prstGeom prst="line">
              <a:avLst/>
            </a:prstGeom>
            <a:ln w="19050" cap="rnd">
              <a:solidFill>
                <a:schemeClr val="accent1">
                  <a:lumMod val="40000"/>
                  <a:lumOff val="60000"/>
                </a:schemeClr>
              </a:solidFill>
              <a:prstDash val="sysDot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Gerader Verbinder 194">
              <a:extLst>
                <a:ext uri="{FF2B5EF4-FFF2-40B4-BE49-F238E27FC236}">
                  <a16:creationId xmlns:a16="http://schemas.microsoft.com/office/drawing/2014/main" id="{F0B942C6-0019-5433-F8E2-ABF305E472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0371" y="7672137"/>
              <a:ext cx="4053565" cy="3133395"/>
            </a:xfrm>
            <a:prstGeom prst="line">
              <a:avLst/>
            </a:prstGeom>
            <a:ln w="19050" cap="rnd">
              <a:solidFill>
                <a:schemeClr val="accent1">
                  <a:lumMod val="40000"/>
                  <a:lumOff val="60000"/>
                </a:schemeClr>
              </a:solidFill>
              <a:prstDash val="sysDot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Gerader Verbinder 195">
              <a:extLst>
                <a:ext uri="{FF2B5EF4-FFF2-40B4-BE49-F238E27FC236}">
                  <a16:creationId xmlns:a16="http://schemas.microsoft.com/office/drawing/2014/main" id="{F278DC99-22BC-9B9C-5993-EDA5D240F5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9908" y="10805532"/>
              <a:ext cx="5570463" cy="0"/>
            </a:xfrm>
            <a:prstGeom prst="line">
              <a:avLst/>
            </a:prstGeom>
            <a:ln w="19050" cap="rnd">
              <a:solidFill>
                <a:schemeClr val="accent1">
                  <a:lumMod val="40000"/>
                  <a:lumOff val="60000"/>
                </a:schemeClr>
              </a:solidFill>
              <a:prstDash val="sysDot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Gerader Verbinder 196">
              <a:extLst>
                <a:ext uri="{FF2B5EF4-FFF2-40B4-BE49-F238E27FC236}">
                  <a16:creationId xmlns:a16="http://schemas.microsoft.com/office/drawing/2014/main" id="{2CB56041-4B3B-BA41-F2B0-9CB5BF9DF0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43936" y="4058292"/>
              <a:ext cx="3226176" cy="3613845"/>
            </a:xfrm>
            <a:prstGeom prst="line">
              <a:avLst/>
            </a:prstGeom>
            <a:ln w="19050" cap="rnd">
              <a:solidFill>
                <a:schemeClr val="accent1">
                  <a:lumMod val="40000"/>
                  <a:lumOff val="60000"/>
                </a:schemeClr>
              </a:solidFill>
              <a:prstDash val="sysDot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Gerader Verbinder 197">
              <a:extLst>
                <a:ext uri="{FF2B5EF4-FFF2-40B4-BE49-F238E27FC236}">
                  <a16:creationId xmlns:a16="http://schemas.microsoft.com/office/drawing/2014/main" id="{718B4500-1257-8048-F1A7-3462BA9FE5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54512" y="5392492"/>
              <a:ext cx="4222771" cy="2206284"/>
            </a:xfrm>
            <a:prstGeom prst="line">
              <a:avLst/>
            </a:prstGeom>
            <a:ln w="19050" cap="rnd">
              <a:solidFill>
                <a:schemeClr val="accent1">
                  <a:lumMod val="40000"/>
                  <a:lumOff val="60000"/>
                </a:schemeClr>
              </a:solidFill>
              <a:prstDash val="sysDot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Gerader Verbinder 198">
              <a:extLst>
                <a:ext uri="{FF2B5EF4-FFF2-40B4-BE49-F238E27FC236}">
                  <a16:creationId xmlns:a16="http://schemas.microsoft.com/office/drawing/2014/main" id="{8CF559C9-F5B8-50B4-9326-764C13384A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43934" y="7119991"/>
              <a:ext cx="4921414" cy="552145"/>
            </a:xfrm>
            <a:prstGeom prst="line">
              <a:avLst/>
            </a:prstGeom>
            <a:ln w="19050" cap="rnd">
              <a:solidFill>
                <a:schemeClr val="accent1">
                  <a:lumMod val="40000"/>
                  <a:lumOff val="60000"/>
                </a:schemeClr>
              </a:solidFill>
              <a:prstDash val="sysDot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Gerader Verbinder 199">
              <a:extLst>
                <a:ext uri="{FF2B5EF4-FFF2-40B4-BE49-F238E27FC236}">
                  <a16:creationId xmlns:a16="http://schemas.microsoft.com/office/drawing/2014/main" id="{A7029FE2-A452-11B6-0BA5-DACB021A37A9}"/>
                </a:ext>
              </a:extLst>
            </p:cNvPr>
            <p:cNvCxnSpPr>
              <a:cxnSpLocks/>
            </p:cNvCxnSpPr>
            <p:nvPr/>
          </p:nvCxnSpPr>
          <p:spPr>
            <a:xfrm>
              <a:off x="10643933" y="7672136"/>
              <a:ext cx="4273733" cy="1206468"/>
            </a:xfrm>
            <a:prstGeom prst="line">
              <a:avLst/>
            </a:prstGeom>
            <a:ln w="19050" cap="rnd">
              <a:solidFill>
                <a:schemeClr val="accent1">
                  <a:lumMod val="40000"/>
                  <a:lumOff val="60000"/>
                </a:schemeClr>
              </a:solidFill>
              <a:prstDash val="sysDot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Gerader Verbinder 200">
              <a:extLst>
                <a:ext uri="{FF2B5EF4-FFF2-40B4-BE49-F238E27FC236}">
                  <a16:creationId xmlns:a16="http://schemas.microsoft.com/office/drawing/2014/main" id="{69EA42FB-2A64-1F3B-9F6D-BA4D0AE58F7A}"/>
                </a:ext>
              </a:extLst>
            </p:cNvPr>
            <p:cNvCxnSpPr>
              <a:cxnSpLocks/>
            </p:cNvCxnSpPr>
            <p:nvPr/>
          </p:nvCxnSpPr>
          <p:spPr>
            <a:xfrm>
              <a:off x="10643932" y="7672135"/>
              <a:ext cx="3492900" cy="2657825"/>
            </a:xfrm>
            <a:prstGeom prst="line">
              <a:avLst/>
            </a:prstGeom>
            <a:ln w="19050" cap="rnd">
              <a:solidFill>
                <a:schemeClr val="accent1">
                  <a:lumMod val="40000"/>
                  <a:lumOff val="60000"/>
                </a:schemeClr>
              </a:solidFill>
              <a:prstDash val="sysDot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Gerader Verbinder 201">
              <a:extLst>
                <a:ext uri="{FF2B5EF4-FFF2-40B4-BE49-F238E27FC236}">
                  <a16:creationId xmlns:a16="http://schemas.microsoft.com/office/drawing/2014/main" id="{4EA4C716-9005-590F-81B8-529B57143F1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43932" y="7672135"/>
              <a:ext cx="1026097" cy="5372319"/>
            </a:xfrm>
            <a:prstGeom prst="line">
              <a:avLst/>
            </a:prstGeom>
            <a:ln w="19050" cap="rnd">
              <a:solidFill>
                <a:schemeClr val="accent1">
                  <a:lumMod val="40000"/>
                  <a:lumOff val="60000"/>
                </a:schemeClr>
              </a:solidFill>
              <a:prstDash val="sysDot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Gerader Verbinder 202">
              <a:extLst>
                <a:ext uri="{FF2B5EF4-FFF2-40B4-BE49-F238E27FC236}">
                  <a16:creationId xmlns:a16="http://schemas.microsoft.com/office/drawing/2014/main" id="{94D668AC-B896-2569-0CB6-78BE148484E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11690350" y="13044454"/>
              <a:ext cx="8555713" cy="0"/>
            </a:xfrm>
            <a:prstGeom prst="line">
              <a:avLst/>
            </a:prstGeom>
            <a:ln w="19050" cap="rnd">
              <a:solidFill>
                <a:schemeClr val="accent1">
                  <a:lumMod val="40000"/>
                  <a:lumOff val="60000"/>
                </a:schemeClr>
              </a:solidFill>
              <a:prstDash val="sysDot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Gerader Verbinder 203">
              <a:extLst>
                <a:ext uri="{FF2B5EF4-FFF2-40B4-BE49-F238E27FC236}">
                  <a16:creationId xmlns:a16="http://schemas.microsoft.com/office/drawing/2014/main" id="{81AD6554-9EC3-7031-A7DE-F9567FB74A54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14136832" y="10331320"/>
              <a:ext cx="6109231" cy="0"/>
            </a:xfrm>
            <a:prstGeom prst="line">
              <a:avLst/>
            </a:prstGeom>
            <a:ln w="19050" cap="rnd">
              <a:solidFill>
                <a:schemeClr val="accent1">
                  <a:lumMod val="40000"/>
                  <a:lumOff val="60000"/>
                </a:schemeClr>
              </a:solidFill>
              <a:prstDash val="sysDot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Gerader Verbinder 204">
              <a:extLst>
                <a:ext uri="{FF2B5EF4-FFF2-40B4-BE49-F238E27FC236}">
                  <a16:creationId xmlns:a16="http://schemas.microsoft.com/office/drawing/2014/main" id="{A4CB3D3B-67D9-195C-5787-A0E017700514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14884977" y="8878604"/>
              <a:ext cx="5361086" cy="0"/>
            </a:xfrm>
            <a:prstGeom prst="line">
              <a:avLst/>
            </a:prstGeom>
            <a:ln w="19050" cap="rnd">
              <a:solidFill>
                <a:schemeClr val="accent1">
                  <a:lumMod val="40000"/>
                  <a:lumOff val="60000"/>
                </a:schemeClr>
              </a:solidFill>
              <a:prstDash val="sysDot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Gerader Verbinder 205">
              <a:extLst>
                <a:ext uri="{FF2B5EF4-FFF2-40B4-BE49-F238E27FC236}">
                  <a16:creationId xmlns:a16="http://schemas.microsoft.com/office/drawing/2014/main" id="{5794B53A-6C9B-1886-8589-949E5607197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15565348" y="7119991"/>
              <a:ext cx="4680715" cy="0"/>
            </a:xfrm>
            <a:prstGeom prst="line">
              <a:avLst/>
            </a:prstGeom>
            <a:ln w="19050" cap="rnd">
              <a:solidFill>
                <a:schemeClr val="accent1">
                  <a:lumMod val="40000"/>
                  <a:lumOff val="60000"/>
                </a:schemeClr>
              </a:solidFill>
              <a:prstDash val="sysDot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Gerader Verbinder 206">
              <a:extLst>
                <a:ext uri="{FF2B5EF4-FFF2-40B4-BE49-F238E27FC236}">
                  <a16:creationId xmlns:a16="http://schemas.microsoft.com/office/drawing/2014/main" id="{0A406735-B357-2121-D715-37E846BEEB1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15077283" y="5392492"/>
              <a:ext cx="5168780" cy="0"/>
            </a:xfrm>
            <a:prstGeom prst="line">
              <a:avLst/>
            </a:prstGeom>
            <a:ln w="19050" cap="rnd">
              <a:solidFill>
                <a:schemeClr val="accent1">
                  <a:lumMod val="40000"/>
                  <a:lumOff val="60000"/>
                </a:schemeClr>
              </a:solidFill>
              <a:prstDash val="sysDot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Gerader Verbinder 207">
              <a:extLst>
                <a:ext uri="{FF2B5EF4-FFF2-40B4-BE49-F238E27FC236}">
                  <a16:creationId xmlns:a16="http://schemas.microsoft.com/office/drawing/2014/main" id="{619E3DB5-F350-65C8-4571-1DADE834A9D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13870112" y="4058418"/>
              <a:ext cx="6375951" cy="0"/>
            </a:xfrm>
            <a:prstGeom prst="line">
              <a:avLst/>
            </a:prstGeom>
            <a:ln w="19050" cap="rnd">
              <a:solidFill>
                <a:schemeClr val="accent1">
                  <a:lumMod val="40000"/>
                  <a:lumOff val="60000"/>
                </a:schemeClr>
              </a:solidFill>
              <a:prstDash val="sysDot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Gerader Verbinder 208">
              <a:extLst>
                <a:ext uri="{FF2B5EF4-FFF2-40B4-BE49-F238E27FC236}">
                  <a16:creationId xmlns:a16="http://schemas.microsoft.com/office/drawing/2014/main" id="{A96EE59F-631E-5A41-E3E2-FE3BD2B723D4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12606391" y="2835667"/>
              <a:ext cx="7639672" cy="0"/>
            </a:xfrm>
            <a:prstGeom prst="line">
              <a:avLst/>
            </a:prstGeom>
            <a:ln w="19050" cap="rnd">
              <a:solidFill>
                <a:schemeClr val="accent1">
                  <a:lumMod val="40000"/>
                  <a:lumOff val="60000"/>
                </a:schemeClr>
              </a:solidFill>
              <a:prstDash val="sysDot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feld 3">
            <a:extLst>
              <a:ext uri="{FF2B5EF4-FFF2-40B4-BE49-F238E27FC236}">
                <a16:creationId xmlns:a16="http://schemas.microsoft.com/office/drawing/2014/main" id="{ECE2FAE8-34EA-051A-E5D5-D9BD8DCDAB8E}"/>
              </a:ext>
            </a:extLst>
          </p:cNvPr>
          <p:cNvSpPr txBox="1"/>
          <p:nvPr userDrawn="1"/>
        </p:nvSpPr>
        <p:spPr>
          <a:xfrm>
            <a:off x="3230583" y="590075"/>
            <a:ext cx="15138357" cy="966108"/>
          </a:xfrm>
          <a:prstGeom prst="rect">
            <a:avLst/>
          </a:prstGeom>
        </p:spPr>
        <p:txBody>
          <a:bodyPr vert="horz" wrap="none" lIns="92363" tIns="46182" rIns="92363" bIns="46182" rtlCol="0" anchor="t">
            <a:noAutofit/>
          </a:bodyPr>
          <a:lstStyle/>
          <a:p>
            <a:pPr marL="0" marR="0" indent="0" algn="ctr" defTabSz="92363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455" b="0" i="0" u="none" strike="noStrike" kern="1200" cap="none" spc="0" normalizeH="0" baseline="0" dirty="0">
                <a:ln>
                  <a:noFill/>
                </a:ln>
                <a:solidFill>
                  <a:srgbClr val="1E3347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j-cs"/>
              </a:rPr>
              <a:t>Polymer Additive Manufacturing technology landscape</a:t>
            </a:r>
          </a:p>
        </p:txBody>
      </p:sp>
      <p:sp>
        <p:nvSpPr>
          <p:cNvPr id="112" name="Ellipse 111">
            <a:extLst>
              <a:ext uri="{FF2B5EF4-FFF2-40B4-BE49-F238E27FC236}">
                <a16:creationId xmlns:a16="http://schemas.microsoft.com/office/drawing/2014/main" id="{39DB6A51-28F2-F911-DBAA-8A790DF3A835}"/>
              </a:ext>
            </a:extLst>
          </p:cNvPr>
          <p:cNvSpPr/>
          <p:nvPr userDrawn="1"/>
        </p:nvSpPr>
        <p:spPr>
          <a:xfrm>
            <a:off x="9623626" y="14573329"/>
            <a:ext cx="218181" cy="2190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848"/>
          </a:p>
        </p:txBody>
      </p:sp>
      <p:sp>
        <p:nvSpPr>
          <p:cNvPr id="113" name="Ellipse 112">
            <a:extLst>
              <a:ext uri="{FF2B5EF4-FFF2-40B4-BE49-F238E27FC236}">
                <a16:creationId xmlns:a16="http://schemas.microsoft.com/office/drawing/2014/main" id="{DCAD77F9-77D6-78AF-F880-6E81CE739935}"/>
              </a:ext>
            </a:extLst>
          </p:cNvPr>
          <p:cNvSpPr/>
          <p:nvPr userDrawn="1"/>
        </p:nvSpPr>
        <p:spPr>
          <a:xfrm>
            <a:off x="7670046" y="14553921"/>
            <a:ext cx="218181" cy="2190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848"/>
          </a:p>
        </p:txBody>
      </p:sp>
      <p:sp>
        <p:nvSpPr>
          <p:cNvPr id="114" name="Ellipse 113">
            <a:extLst>
              <a:ext uri="{FF2B5EF4-FFF2-40B4-BE49-F238E27FC236}">
                <a16:creationId xmlns:a16="http://schemas.microsoft.com/office/drawing/2014/main" id="{8C5E221E-86CE-57A3-4BC4-7190BD11FFED}"/>
              </a:ext>
            </a:extLst>
          </p:cNvPr>
          <p:cNvSpPr/>
          <p:nvPr userDrawn="1"/>
        </p:nvSpPr>
        <p:spPr>
          <a:xfrm>
            <a:off x="11616087" y="14553921"/>
            <a:ext cx="218181" cy="219084"/>
          </a:xfrm>
          <a:prstGeom prst="ellipse">
            <a:avLst/>
          </a:prstGeom>
          <a:solidFill>
            <a:srgbClr val="1E33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848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1225F48E-122C-2481-E3A8-6D6F2DB569A1}"/>
              </a:ext>
            </a:extLst>
          </p:cNvPr>
          <p:cNvGrpSpPr/>
          <p:nvPr userDrawn="1"/>
        </p:nvGrpSpPr>
        <p:grpSpPr>
          <a:xfrm>
            <a:off x="6536893" y="3799726"/>
            <a:ext cx="8434801" cy="7984728"/>
            <a:chOff x="6482441" y="4165755"/>
            <a:chExt cx="8418750" cy="7936666"/>
          </a:xfrm>
        </p:grpSpPr>
        <p:graphicFrame>
          <p:nvGraphicFramePr>
            <p:cNvPr id="6" name="Diagramm 5">
              <a:extLst>
                <a:ext uri="{FF2B5EF4-FFF2-40B4-BE49-F238E27FC236}">
                  <a16:creationId xmlns:a16="http://schemas.microsoft.com/office/drawing/2014/main" id="{A361ED7E-A896-6D5C-018F-135CDE884F5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060038451"/>
                </p:ext>
              </p:extLst>
            </p:nvPr>
          </p:nvGraphicFramePr>
          <p:xfrm>
            <a:off x="6482441" y="4165755"/>
            <a:ext cx="8418750" cy="793666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53233802-4F7C-E308-9043-15881F8B1A5B}"/>
                </a:ext>
              </a:extLst>
            </p:cNvPr>
            <p:cNvSpPr/>
            <p:nvPr/>
          </p:nvSpPr>
          <p:spPr>
            <a:xfrm>
              <a:off x="9251816" y="6735140"/>
              <a:ext cx="2880000" cy="2880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4147"/>
            </a:p>
          </p:txBody>
        </p:sp>
      </p:grpSp>
      <p:sp>
        <p:nvSpPr>
          <p:cNvPr id="8" name="Textfeld 7">
            <a:extLst>
              <a:ext uri="{FF2B5EF4-FFF2-40B4-BE49-F238E27FC236}">
                <a16:creationId xmlns:a16="http://schemas.microsoft.com/office/drawing/2014/main" id="{C5BC9238-D6AB-00D0-7337-C9D4B6315D48}"/>
              </a:ext>
            </a:extLst>
          </p:cNvPr>
          <p:cNvSpPr txBox="1"/>
          <p:nvPr userDrawn="1"/>
        </p:nvSpPr>
        <p:spPr>
          <a:xfrm>
            <a:off x="9212369" y="8038960"/>
            <a:ext cx="3205581" cy="479137"/>
          </a:xfrm>
          <a:prstGeom prst="rect">
            <a:avLst/>
          </a:prstGeom>
        </p:spPr>
        <p:txBody>
          <a:bodyPr vert="horz" wrap="square" lIns="92363" tIns="46182" rIns="92363" bIns="46182" rtlCol="0" anchor="ctr">
            <a:noAutofit/>
          </a:bodyPr>
          <a:lstStyle/>
          <a:p>
            <a:pPr marL="0" marR="0" indent="0" algn="ctr" defTabSz="92363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1212">
                <a:solidFill>
                  <a:schemeClr val="accent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+mj-cs"/>
              </a:rPr>
              <a:t>WWW</a:t>
            </a:r>
            <a:r>
              <a:rPr kumimoji="0" lang="de-DE" sz="1212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Roboto Medium" panose="02000000000000000000" pitchFamily="2" charset="0"/>
                <a:ea typeface="Roboto Medium" panose="02000000000000000000" pitchFamily="2" charset="0"/>
                <a:cs typeface="+mj-cs"/>
              </a:rPr>
              <a:t>.AMPOWER.EU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F0FC6F0-FF63-B705-ADC7-C7F6BFFBB8FE}"/>
              </a:ext>
            </a:extLst>
          </p:cNvPr>
          <p:cNvSpPr txBox="1"/>
          <p:nvPr userDrawn="1"/>
        </p:nvSpPr>
        <p:spPr>
          <a:xfrm rot="19792264">
            <a:off x="7730850" y="8483780"/>
            <a:ext cx="2385805" cy="677609"/>
          </a:xfrm>
          <a:prstGeom prst="rect">
            <a:avLst/>
          </a:prstGeom>
        </p:spPr>
        <p:txBody>
          <a:bodyPr vert="horz" wrap="none" lIns="92363" tIns="46182" rIns="92363" bIns="46182" rtlCol="0" anchor="t">
            <a:noAutofit/>
          </a:bodyPr>
          <a:lstStyle/>
          <a:p>
            <a:pPr marL="0" marR="0" indent="0" algn="l" defTabSz="92363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828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Powder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8AEEA55-E906-919C-95EA-AFC1F13EA02E}"/>
              </a:ext>
            </a:extLst>
          </p:cNvPr>
          <p:cNvSpPr txBox="1"/>
          <p:nvPr userDrawn="1"/>
        </p:nvSpPr>
        <p:spPr>
          <a:xfrm rot="4900646">
            <a:off x="9060174" y="5485897"/>
            <a:ext cx="2511343" cy="636173"/>
          </a:xfrm>
          <a:prstGeom prst="rect">
            <a:avLst/>
          </a:prstGeom>
        </p:spPr>
        <p:txBody>
          <a:bodyPr vert="horz" wrap="none" lIns="92363" tIns="46182" rIns="92363" bIns="46182" rtlCol="0" anchor="t">
            <a:noAutofit/>
          </a:bodyPr>
          <a:lstStyle/>
          <a:p>
            <a:pPr marL="0" marR="0" indent="0" algn="l" defTabSz="92363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828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Pellet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C36F0A6-6C51-B87F-FAB8-6858DCC3E49E}"/>
              </a:ext>
            </a:extLst>
          </p:cNvPr>
          <p:cNvSpPr txBox="1"/>
          <p:nvPr userDrawn="1"/>
        </p:nvSpPr>
        <p:spPr>
          <a:xfrm rot="2967235">
            <a:off x="8053271" y="6008609"/>
            <a:ext cx="2541203" cy="636173"/>
          </a:xfrm>
          <a:prstGeom prst="rect">
            <a:avLst/>
          </a:prstGeom>
        </p:spPr>
        <p:txBody>
          <a:bodyPr vert="horz" wrap="none" lIns="92363" tIns="46182" rIns="92363" bIns="46182" rtlCol="0" anchor="t">
            <a:noAutofit/>
          </a:bodyPr>
          <a:lstStyle/>
          <a:p>
            <a:pPr marL="0" marR="0" indent="0" algn="l" defTabSz="92363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828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Filament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9BB9869-05C8-A3E2-98E4-56CC27D3BF0E}"/>
              </a:ext>
            </a:extLst>
          </p:cNvPr>
          <p:cNvSpPr txBox="1"/>
          <p:nvPr userDrawn="1"/>
        </p:nvSpPr>
        <p:spPr>
          <a:xfrm rot="17348106">
            <a:off x="8793176" y="9427849"/>
            <a:ext cx="2395684" cy="674814"/>
          </a:xfrm>
          <a:prstGeom prst="rect">
            <a:avLst/>
          </a:prstGeom>
        </p:spPr>
        <p:txBody>
          <a:bodyPr vert="horz" wrap="none" lIns="92363" tIns="46182" rIns="92363" bIns="46182" rtlCol="0" anchor="t">
            <a:noAutofit/>
          </a:bodyPr>
          <a:lstStyle/>
          <a:p>
            <a:pPr marL="0" marR="0" indent="0" algn="l" defTabSz="92363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828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Sheet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088B141-0DB1-7C82-5061-9EA8A8BC9F32}"/>
              </a:ext>
            </a:extLst>
          </p:cNvPr>
          <p:cNvSpPr txBox="1"/>
          <p:nvPr userDrawn="1"/>
        </p:nvSpPr>
        <p:spPr>
          <a:xfrm rot="20769565">
            <a:off x="12799183" y="6626176"/>
            <a:ext cx="2530722" cy="638808"/>
          </a:xfrm>
          <a:prstGeom prst="rect">
            <a:avLst/>
          </a:prstGeom>
        </p:spPr>
        <p:txBody>
          <a:bodyPr vert="horz" wrap="none" lIns="92363" tIns="46182" rIns="92363" bIns="46182" rtlCol="0" anchor="t">
            <a:noAutofit/>
          </a:bodyPr>
          <a:lstStyle/>
          <a:p>
            <a:pPr marL="0" marR="0" indent="0" algn="l" defTabSz="92363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828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Liquid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9F27B51-32CA-6CE2-4BA8-EDA55F948363}"/>
              </a:ext>
            </a:extLst>
          </p:cNvPr>
          <p:cNvSpPr txBox="1"/>
          <p:nvPr userDrawn="1"/>
        </p:nvSpPr>
        <p:spPr>
          <a:xfrm>
            <a:off x="13687748" y="2780780"/>
            <a:ext cx="1440054" cy="958274"/>
          </a:xfrm>
          <a:prstGeom prst="rect">
            <a:avLst/>
          </a:prstGeom>
        </p:spPr>
        <p:txBody>
          <a:bodyPr vert="horz" wrap="none" lIns="92363" tIns="46182" rIns="92363" bIns="46182" rtlCol="0" anchor="ctr">
            <a:noAutofit/>
          </a:bodyPr>
          <a:lstStyle/>
          <a:p>
            <a:pPr marL="0" marR="0" indent="0" algn="l" defTabSz="92363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16" b="0" i="0" u="none" strike="noStrike" kern="1200" cap="none" spc="0" normalizeH="0" baseline="0">
                <a:ln>
                  <a:noFill/>
                </a:ln>
                <a:solidFill>
                  <a:srgbClr val="1E3347"/>
                </a:solidFill>
                <a:effectLst/>
                <a:uLnTx/>
                <a:uFillTx/>
                <a:latin typeface="Roboto Medium" panose="02000000000000000000" pitchFamily="2" charset="0"/>
                <a:ea typeface="Roboto Medium" panose="02000000000000000000" pitchFamily="2" charset="0"/>
                <a:cs typeface="+mj-cs"/>
              </a:rPr>
              <a:t>Area-wise Vat </a:t>
            </a:r>
          </a:p>
          <a:p>
            <a:pPr marL="0" marR="0" indent="0" algn="l" defTabSz="92363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16" b="0" i="0" u="none" strike="noStrike" kern="1200" cap="none" spc="0" normalizeH="0" baseline="0">
                <a:ln>
                  <a:noFill/>
                </a:ln>
                <a:solidFill>
                  <a:srgbClr val="1E3347"/>
                </a:solidFill>
                <a:effectLst/>
                <a:uLnTx/>
                <a:uFillTx/>
                <a:latin typeface="Roboto Medium" panose="02000000000000000000" pitchFamily="2" charset="0"/>
                <a:ea typeface="Roboto Medium" panose="02000000000000000000" pitchFamily="2" charset="0"/>
                <a:cs typeface="+mj-cs"/>
              </a:rPr>
              <a:t>Polymerization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6F46C2D-F06F-881D-14B6-032DD0A20DBF}"/>
              </a:ext>
            </a:extLst>
          </p:cNvPr>
          <p:cNvSpPr txBox="1"/>
          <p:nvPr userDrawn="1"/>
        </p:nvSpPr>
        <p:spPr>
          <a:xfrm>
            <a:off x="14970410" y="4239209"/>
            <a:ext cx="1334365" cy="958274"/>
          </a:xfrm>
          <a:prstGeom prst="rect">
            <a:avLst/>
          </a:prstGeom>
        </p:spPr>
        <p:txBody>
          <a:bodyPr vert="horz" wrap="none" lIns="92363" tIns="46182" rIns="92363" bIns="46182" rtlCol="0" anchor="ctr">
            <a:noAutofit/>
          </a:bodyPr>
          <a:lstStyle/>
          <a:p>
            <a:pPr marL="0" marR="0" indent="0" algn="l" defTabSz="92363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16" b="0" i="0" u="none" strike="noStrike" kern="1200" cap="none" spc="0" normalizeH="0" baseline="0">
                <a:ln>
                  <a:noFill/>
                </a:ln>
                <a:solidFill>
                  <a:srgbClr val="1E3347"/>
                </a:solidFill>
                <a:effectLst/>
                <a:uLnTx/>
                <a:uFillTx/>
                <a:latin typeface="Roboto Medium" panose="02000000000000000000" pitchFamily="2" charset="0"/>
                <a:ea typeface="Roboto Medium" panose="02000000000000000000" pitchFamily="2" charset="0"/>
                <a:cs typeface="+mj-cs"/>
              </a:rPr>
              <a:t>Vat </a:t>
            </a:r>
          </a:p>
          <a:p>
            <a:pPr marL="0" marR="0" indent="0" algn="l" defTabSz="92363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16" b="0" i="0" u="none" strike="noStrike" kern="1200" cap="none" spc="0" normalizeH="0" baseline="0">
                <a:ln>
                  <a:noFill/>
                </a:ln>
                <a:solidFill>
                  <a:srgbClr val="1E3347"/>
                </a:solidFill>
                <a:effectLst/>
                <a:uLnTx/>
                <a:uFillTx/>
                <a:latin typeface="Roboto Medium" panose="02000000000000000000" pitchFamily="2" charset="0"/>
                <a:ea typeface="Roboto Medium" panose="02000000000000000000" pitchFamily="2" charset="0"/>
                <a:cs typeface="+mj-cs"/>
              </a:rPr>
              <a:t>Polymerization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FFEC566-2BDA-0677-95AD-B8E62D3126E6}"/>
              </a:ext>
            </a:extLst>
          </p:cNvPr>
          <p:cNvSpPr txBox="1"/>
          <p:nvPr userDrawn="1"/>
        </p:nvSpPr>
        <p:spPr>
          <a:xfrm>
            <a:off x="15960791" y="7710186"/>
            <a:ext cx="1167331" cy="958274"/>
          </a:xfrm>
          <a:prstGeom prst="rect">
            <a:avLst/>
          </a:prstGeom>
        </p:spPr>
        <p:txBody>
          <a:bodyPr vert="horz" wrap="none" lIns="92363" tIns="46182" rIns="92363" bIns="46182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sz="1616">
                <a:solidFill>
                  <a:srgbClr val="1E3347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+mj-cs"/>
              </a:rPr>
              <a:t>Material</a:t>
            </a:r>
          </a:p>
          <a:p>
            <a:pPr>
              <a:spcBef>
                <a:spcPct val="0"/>
              </a:spcBef>
            </a:pPr>
            <a:r>
              <a:rPr lang="en-US" sz="1616">
                <a:solidFill>
                  <a:srgbClr val="1E3347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+mj-cs"/>
              </a:rPr>
              <a:t>Jetting</a:t>
            </a:r>
            <a:endParaRPr kumimoji="0" lang="en-US" sz="1616" b="0" i="0" u="none" strike="noStrike" kern="1200" cap="none" spc="0" normalizeH="0" baseline="0">
              <a:ln>
                <a:noFill/>
              </a:ln>
              <a:solidFill>
                <a:srgbClr val="1E3347"/>
              </a:solidFill>
              <a:effectLst/>
              <a:uLnTx/>
              <a:uFillTx/>
              <a:latin typeface="Roboto Medium" panose="02000000000000000000" pitchFamily="2" charset="0"/>
              <a:ea typeface="Roboto Medium" panose="02000000000000000000" pitchFamily="2" charset="0"/>
              <a:cs typeface="+mj-cs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52CDB892-1E7F-B5E4-0BC3-E26EEE564E8E}"/>
              </a:ext>
            </a:extLst>
          </p:cNvPr>
          <p:cNvSpPr txBox="1"/>
          <p:nvPr userDrawn="1"/>
        </p:nvSpPr>
        <p:spPr>
          <a:xfrm>
            <a:off x="14288869" y="10966904"/>
            <a:ext cx="1791183" cy="958274"/>
          </a:xfrm>
          <a:prstGeom prst="rect">
            <a:avLst/>
          </a:prstGeom>
        </p:spPr>
        <p:txBody>
          <a:bodyPr vert="horz" wrap="none" lIns="92363" tIns="46182" rIns="92363" bIns="46182" rtlCol="0" anchor="ctr">
            <a:noAutofit/>
          </a:bodyPr>
          <a:lstStyle/>
          <a:p>
            <a:pPr marL="0" marR="0" indent="0" algn="l" defTabSz="92363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16" b="0" i="0" u="none" strike="noStrike" kern="1200" cap="none" spc="0" normalizeH="0" baseline="0">
                <a:ln>
                  <a:noFill/>
                </a:ln>
                <a:solidFill>
                  <a:srgbClr val="1E3347"/>
                </a:solidFill>
                <a:effectLst/>
                <a:uLnTx/>
                <a:uFillTx/>
                <a:latin typeface="Roboto Medium" panose="02000000000000000000" pitchFamily="2" charset="0"/>
                <a:ea typeface="Roboto Medium" panose="02000000000000000000" pitchFamily="2" charset="0"/>
                <a:cs typeface="+mj-cs"/>
              </a:rPr>
              <a:t>Continuous</a:t>
            </a:r>
          </a:p>
          <a:p>
            <a:pPr marL="0" marR="0" indent="0" algn="l" defTabSz="92363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16" b="0" i="0" u="none" strike="noStrike" kern="1200" cap="none" spc="0" normalizeH="0" baseline="0">
                <a:ln>
                  <a:noFill/>
                </a:ln>
                <a:solidFill>
                  <a:srgbClr val="1E3347"/>
                </a:solidFill>
                <a:effectLst/>
                <a:uLnTx/>
                <a:uFillTx/>
                <a:latin typeface="Roboto Medium" panose="02000000000000000000" pitchFamily="2" charset="0"/>
                <a:ea typeface="Roboto Medium" panose="02000000000000000000" pitchFamily="2" charset="0"/>
                <a:cs typeface="+mj-cs"/>
              </a:rPr>
              <a:t>Fiber </a:t>
            </a:r>
            <a:r>
              <a:rPr lang="en-US" sz="1616">
                <a:solidFill>
                  <a:srgbClr val="1E3347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+mj-cs"/>
              </a:rPr>
              <a:t>Thermoset</a:t>
            </a:r>
          </a:p>
          <a:p>
            <a:pPr marL="0" marR="0" indent="0" algn="l" defTabSz="92363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16">
                <a:solidFill>
                  <a:srgbClr val="1E3347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+mj-cs"/>
              </a:rPr>
              <a:t>Deposition</a:t>
            </a:r>
            <a:endParaRPr kumimoji="0" lang="en-US" sz="1616" b="0" i="0" u="none" strike="noStrike" kern="1200" cap="none" spc="0" normalizeH="0" baseline="0">
              <a:ln>
                <a:noFill/>
              </a:ln>
              <a:solidFill>
                <a:srgbClr val="1E3347"/>
              </a:solidFill>
              <a:effectLst/>
              <a:uLnTx/>
              <a:uFillTx/>
              <a:latin typeface="Roboto Medium" panose="02000000000000000000" pitchFamily="2" charset="0"/>
              <a:ea typeface="Roboto Medium" panose="02000000000000000000" pitchFamily="2" charset="0"/>
              <a:cs typeface="+mj-cs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3DB0008-F30D-35A7-B7AA-1A8AB60E691C}"/>
              </a:ext>
            </a:extLst>
          </p:cNvPr>
          <p:cNvSpPr txBox="1"/>
          <p:nvPr userDrawn="1"/>
        </p:nvSpPr>
        <p:spPr>
          <a:xfrm>
            <a:off x="12874019" y="12341489"/>
            <a:ext cx="1380181" cy="724360"/>
          </a:xfrm>
          <a:prstGeom prst="rect">
            <a:avLst/>
          </a:prstGeom>
        </p:spPr>
        <p:txBody>
          <a:bodyPr vert="horz" wrap="none" lIns="92363" tIns="46182" rIns="92363" bIns="46182" rtlCol="0" anchor="ctr">
            <a:noAutofit/>
          </a:bodyPr>
          <a:lstStyle/>
          <a:p>
            <a:pPr marL="0" marR="0" indent="0" algn="l" defTabSz="92363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16" b="0" i="0" u="none" strike="noStrike" kern="1200" cap="none" spc="0" normalizeH="0" baseline="0">
                <a:ln>
                  <a:noFill/>
                </a:ln>
                <a:solidFill>
                  <a:srgbClr val="1E3347"/>
                </a:solidFill>
                <a:effectLst/>
                <a:uLnTx/>
                <a:uFillTx/>
                <a:latin typeface="Roboto Medium" panose="02000000000000000000" pitchFamily="2" charset="0"/>
                <a:ea typeface="Roboto Medium" panose="02000000000000000000" pitchFamily="2" charset="0"/>
                <a:cs typeface="+mj-cs"/>
              </a:rPr>
              <a:t>Elastomer</a:t>
            </a:r>
            <a:r>
              <a:rPr lang="en-US" sz="1616">
                <a:solidFill>
                  <a:srgbClr val="1E3347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+mj-cs"/>
              </a:rPr>
              <a:t> </a:t>
            </a:r>
          </a:p>
          <a:p>
            <a:pPr marL="0" marR="0" indent="0" algn="l" defTabSz="92363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16">
                <a:solidFill>
                  <a:srgbClr val="1E3347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+mj-cs"/>
              </a:rPr>
              <a:t>Deposition</a:t>
            </a:r>
            <a:endParaRPr kumimoji="0" lang="en-US" sz="1616" b="0" i="0" u="none" strike="noStrike" kern="1200" cap="none" spc="0" normalizeH="0" baseline="0">
              <a:ln>
                <a:noFill/>
              </a:ln>
              <a:solidFill>
                <a:srgbClr val="1E3347"/>
              </a:solidFill>
              <a:effectLst/>
              <a:uLnTx/>
              <a:uFillTx/>
              <a:latin typeface="Roboto Medium" panose="02000000000000000000" pitchFamily="2" charset="0"/>
              <a:ea typeface="Roboto Medium" panose="02000000000000000000" pitchFamily="2" charset="0"/>
              <a:cs typeface="+mj-cs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8FFCD50-3FA5-9F8E-C53E-FEC97C78EA0C}"/>
              </a:ext>
            </a:extLst>
          </p:cNvPr>
          <p:cNvSpPr txBox="1"/>
          <p:nvPr userDrawn="1"/>
        </p:nvSpPr>
        <p:spPr>
          <a:xfrm>
            <a:off x="4463268" y="11070807"/>
            <a:ext cx="2699439" cy="958274"/>
          </a:xfrm>
          <a:prstGeom prst="rect">
            <a:avLst/>
          </a:prstGeom>
        </p:spPr>
        <p:txBody>
          <a:bodyPr vert="horz" wrap="none" lIns="92363" tIns="46182" rIns="92363" bIns="46182" rtlCol="0" anchor="ctr">
            <a:noAutofit/>
          </a:bodyPr>
          <a:lstStyle/>
          <a:p>
            <a:pPr marL="0" marR="0" indent="0" algn="r" defTabSz="92363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16" b="0" i="0" u="none" strike="noStrike" kern="1200" cap="none" spc="0" normalizeH="0" baseline="0">
                <a:ln>
                  <a:noFill/>
                </a:ln>
                <a:solidFill>
                  <a:srgbClr val="1E3347"/>
                </a:solidFill>
                <a:effectLst/>
                <a:uLnTx/>
                <a:uFillTx/>
                <a:latin typeface="Roboto Medium" panose="02000000000000000000" pitchFamily="2" charset="0"/>
                <a:ea typeface="Roboto Medium" panose="02000000000000000000" pitchFamily="2" charset="0"/>
                <a:cs typeface="+mj-cs"/>
              </a:rPr>
              <a:t>Electrophotography</a:t>
            </a:r>
          </a:p>
          <a:p>
            <a:pPr marL="0" marR="0" indent="0" algn="r" defTabSz="92363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16">
                <a:solidFill>
                  <a:srgbClr val="1E3347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+mj-cs"/>
              </a:rPr>
              <a:t>Lamination</a:t>
            </a:r>
            <a:endParaRPr kumimoji="0" lang="en-US" sz="1616" b="0" i="0" u="none" strike="noStrike" kern="1200" cap="none" spc="0" normalizeH="0" baseline="0">
              <a:ln>
                <a:noFill/>
              </a:ln>
              <a:solidFill>
                <a:srgbClr val="1E3347"/>
              </a:solidFill>
              <a:effectLst/>
              <a:uLnTx/>
              <a:uFillTx/>
              <a:latin typeface="Roboto Medium" panose="02000000000000000000" pitchFamily="2" charset="0"/>
              <a:ea typeface="Roboto Medium" panose="02000000000000000000" pitchFamily="2" charset="0"/>
              <a:cs typeface="+mj-cs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E1898741-382E-1005-AED2-FDD48175D29E}"/>
              </a:ext>
            </a:extLst>
          </p:cNvPr>
          <p:cNvSpPr txBox="1"/>
          <p:nvPr userDrawn="1"/>
        </p:nvSpPr>
        <p:spPr>
          <a:xfrm>
            <a:off x="3381272" y="9415985"/>
            <a:ext cx="2699439" cy="958274"/>
          </a:xfrm>
          <a:prstGeom prst="rect">
            <a:avLst/>
          </a:prstGeom>
        </p:spPr>
        <p:txBody>
          <a:bodyPr vert="horz" wrap="none" lIns="92363" tIns="46182" rIns="92363" bIns="46182" rtlCol="0" anchor="ctr">
            <a:noAutofit/>
          </a:bodyPr>
          <a:lstStyle/>
          <a:p>
            <a:pPr marL="0" marR="0" indent="0" algn="r" defTabSz="92363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16" b="0" i="0" u="none" strike="noStrike" kern="1200" cap="none" spc="0" normalizeH="0" baseline="0">
                <a:ln>
                  <a:noFill/>
                </a:ln>
                <a:solidFill>
                  <a:srgbClr val="1E3347"/>
                </a:solidFill>
                <a:effectLst/>
                <a:uLnTx/>
                <a:uFillTx/>
                <a:latin typeface="Roboto Medium" panose="02000000000000000000" pitchFamily="2" charset="0"/>
                <a:ea typeface="Roboto Medium" panose="02000000000000000000" pitchFamily="2" charset="0"/>
                <a:cs typeface="+mj-cs"/>
              </a:rPr>
              <a:t>Thermal Powder</a:t>
            </a:r>
          </a:p>
          <a:p>
            <a:pPr marL="0" marR="0" indent="0" algn="r" defTabSz="92363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16" b="0" i="0" u="none" strike="noStrike" kern="1200" cap="none" spc="0" normalizeH="0" baseline="0">
                <a:ln>
                  <a:noFill/>
                </a:ln>
                <a:solidFill>
                  <a:srgbClr val="1E3347"/>
                </a:solidFill>
                <a:effectLst/>
                <a:uLnTx/>
                <a:uFillTx/>
                <a:latin typeface="Roboto Medium" panose="02000000000000000000" pitchFamily="2" charset="0"/>
                <a:ea typeface="Roboto Medium" panose="02000000000000000000" pitchFamily="2" charset="0"/>
                <a:cs typeface="+mj-cs"/>
              </a:rPr>
              <a:t>Bed Fusion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587C99C-32F2-2782-A734-53ED9CFA9261}"/>
              </a:ext>
            </a:extLst>
          </p:cNvPr>
          <p:cNvSpPr txBox="1"/>
          <p:nvPr userDrawn="1"/>
        </p:nvSpPr>
        <p:spPr>
          <a:xfrm>
            <a:off x="2806584" y="7777852"/>
            <a:ext cx="2699439" cy="958274"/>
          </a:xfrm>
          <a:prstGeom prst="rect">
            <a:avLst/>
          </a:prstGeom>
        </p:spPr>
        <p:txBody>
          <a:bodyPr vert="horz" wrap="none" lIns="92363" tIns="46182" rIns="92363" bIns="46182" rtlCol="0" anchor="ctr">
            <a:noAutofit/>
          </a:bodyPr>
          <a:lstStyle/>
          <a:p>
            <a:pPr marL="0" marR="0" indent="0" algn="r" defTabSz="92363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16" b="0" i="0" u="none" strike="noStrike" kern="1200" cap="none" spc="0" normalizeH="0" baseline="0">
                <a:ln>
                  <a:noFill/>
                </a:ln>
                <a:solidFill>
                  <a:srgbClr val="1E3347"/>
                </a:solidFill>
                <a:effectLst/>
                <a:uLnTx/>
                <a:uFillTx/>
                <a:latin typeface="Roboto Medium" panose="02000000000000000000" pitchFamily="2" charset="0"/>
                <a:ea typeface="Roboto Medium" panose="02000000000000000000" pitchFamily="2" charset="0"/>
                <a:cs typeface="+mj-cs"/>
              </a:rPr>
              <a:t>Laser Powder</a:t>
            </a:r>
          </a:p>
          <a:p>
            <a:pPr marL="0" marR="0" indent="0" algn="r" defTabSz="92363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16" b="0" i="0" u="none" strike="noStrike" kern="1200" cap="none" spc="0" normalizeH="0" baseline="0">
                <a:ln>
                  <a:noFill/>
                </a:ln>
                <a:solidFill>
                  <a:srgbClr val="1E3347"/>
                </a:solidFill>
                <a:effectLst/>
                <a:uLnTx/>
                <a:uFillTx/>
                <a:latin typeface="Roboto Medium" panose="02000000000000000000" pitchFamily="2" charset="0"/>
                <a:ea typeface="Roboto Medium" panose="02000000000000000000" pitchFamily="2" charset="0"/>
                <a:cs typeface="+mj-cs"/>
              </a:rPr>
              <a:t>Bed Fusion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1492B3F-8E04-9821-9018-E8D69AF2EF50}"/>
              </a:ext>
            </a:extLst>
          </p:cNvPr>
          <p:cNvSpPr txBox="1"/>
          <p:nvPr userDrawn="1"/>
        </p:nvSpPr>
        <p:spPr>
          <a:xfrm>
            <a:off x="3670744" y="4239209"/>
            <a:ext cx="2699439" cy="958274"/>
          </a:xfrm>
          <a:prstGeom prst="rect">
            <a:avLst/>
          </a:prstGeom>
        </p:spPr>
        <p:txBody>
          <a:bodyPr vert="horz" wrap="none" lIns="92363" tIns="46182" rIns="92363" bIns="46182" rtlCol="0" anchor="ctr">
            <a:noAutofit/>
          </a:bodyPr>
          <a:lstStyle/>
          <a:p>
            <a:pPr marL="0" marR="0" indent="0" algn="r" defTabSz="92363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16">
                <a:solidFill>
                  <a:srgbClr val="1E3347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+mj-cs"/>
              </a:rPr>
              <a:t>Continuous Fiber</a:t>
            </a:r>
          </a:p>
          <a:p>
            <a:pPr marL="0" marR="0" indent="0" algn="r" defTabSz="92363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16" b="0" i="0" u="none" strike="noStrike" kern="1200" cap="none" spc="0" normalizeH="0" baseline="0">
                <a:ln>
                  <a:noFill/>
                </a:ln>
                <a:solidFill>
                  <a:srgbClr val="1E3347"/>
                </a:solidFill>
                <a:effectLst/>
                <a:uLnTx/>
                <a:uFillTx/>
                <a:latin typeface="Roboto Medium" panose="02000000000000000000" pitchFamily="2" charset="0"/>
                <a:ea typeface="Roboto Medium" panose="02000000000000000000" pitchFamily="2" charset="0"/>
                <a:cs typeface="+mj-cs"/>
              </a:rPr>
              <a:t>Material Extrusion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4DB2E2B-FC4A-DBB2-B35E-91357FF5CBE7}"/>
              </a:ext>
            </a:extLst>
          </p:cNvPr>
          <p:cNvSpPr txBox="1"/>
          <p:nvPr userDrawn="1"/>
        </p:nvSpPr>
        <p:spPr>
          <a:xfrm>
            <a:off x="6581293" y="2942934"/>
            <a:ext cx="1153747" cy="1189517"/>
          </a:xfrm>
          <a:prstGeom prst="rect">
            <a:avLst/>
          </a:prstGeom>
        </p:spPr>
        <p:txBody>
          <a:bodyPr vert="horz" wrap="none" lIns="92363" tIns="46182" rIns="92363" bIns="46182" rtlCol="0" anchor="ctr">
            <a:noAutofit/>
          </a:bodyPr>
          <a:lstStyle/>
          <a:p>
            <a:pPr marL="0" marR="0" indent="0" algn="r" defTabSz="92363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16">
                <a:solidFill>
                  <a:srgbClr val="1E3347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+mj-cs"/>
              </a:rPr>
              <a:t>Filament</a:t>
            </a:r>
          </a:p>
          <a:p>
            <a:pPr marL="0" marR="0" indent="0" algn="r" defTabSz="92363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16" b="0" i="0" u="none" strike="noStrike" kern="1200" cap="none" spc="0" normalizeH="0" baseline="0">
                <a:ln>
                  <a:noFill/>
                </a:ln>
                <a:solidFill>
                  <a:srgbClr val="1E3347"/>
                </a:solidFill>
                <a:effectLst/>
                <a:uLnTx/>
                <a:uFillTx/>
                <a:latin typeface="Roboto Medium" panose="02000000000000000000" pitchFamily="2" charset="0"/>
                <a:ea typeface="Roboto Medium" panose="02000000000000000000" pitchFamily="2" charset="0"/>
                <a:cs typeface="+mj-cs"/>
              </a:rPr>
              <a:t>Material</a:t>
            </a:r>
          </a:p>
          <a:p>
            <a:pPr marL="0" marR="0" indent="0" algn="r" defTabSz="92363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16" b="0" i="0" u="none" strike="noStrike" kern="1200" cap="none" spc="0" normalizeH="0" baseline="0">
                <a:ln>
                  <a:noFill/>
                </a:ln>
                <a:solidFill>
                  <a:srgbClr val="1E3347"/>
                </a:solidFill>
                <a:effectLst/>
                <a:uLnTx/>
                <a:uFillTx/>
                <a:latin typeface="Roboto Medium" panose="02000000000000000000" pitchFamily="2" charset="0"/>
                <a:ea typeface="Roboto Medium" panose="02000000000000000000" pitchFamily="2" charset="0"/>
                <a:cs typeface="+mj-cs"/>
              </a:rPr>
              <a:t>Extrusion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4A344E01-2F21-836A-68F4-E62BCCC79A0C}"/>
              </a:ext>
            </a:extLst>
          </p:cNvPr>
          <p:cNvSpPr txBox="1"/>
          <p:nvPr userDrawn="1"/>
        </p:nvSpPr>
        <p:spPr>
          <a:xfrm>
            <a:off x="7341489" y="12643747"/>
            <a:ext cx="2110131" cy="724360"/>
          </a:xfrm>
          <a:prstGeom prst="rect">
            <a:avLst/>
          </a:prstGeom>
        </p:spPr>
        <p:txBody>
          <a:bodyPr vert="horz" wrap="none" lIns="92363" tIns="46182" rIns="92363" bIns="46182" rtlCol="0" anchor="ctr">
            <a:noAutofit/>
          </a:bodyPr>
          <a:lstStyle/>
          <a:p>
            <a:pPr marL="0" marR="0" indent="0" algn="r" defTabSz="92363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16">
                <a:solidFill>
                  <a:srgbClr val="1E3347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+mj-cs"/>
              </a:rPr>
              <a:t>Continuous Fiber</a:t>
            </a:r>
          </a:p>
          <a:p>
            <a:pPr marL="0" marR="0" indent="0" algn="r" defTabSz="92363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16">
                <a:solidFill>
                  <a:srgbClr val="1E3347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+mj-cs"/>
              </a:rPr>
              <a:t>Sheet Lamination</a:t>
            </a:r>
            <a:endParaRPr kumimoji="0" lang="en-US" sz="1616" b="0" i="0" u="none" strike="noStrike" kern="1200" cap="none" spc="0" normalizeH="0" baseline="0">
              <a:ln>
                <a:noFill/>
              </a:ln>
              <a:solidFill>
                <a:srgbClr val="1E3347"/>
              </a:solidFill>
              <a:effectLst/>
              <a:uLnTx/>
              <a:uFillTx/>
              <a:latin typeface="Roboto Medium" panose="02000000000000000000" pitchFamily="2" charset="0"/>
              <a:ea typeface="Roboto Medium" panose="02000000000000000000" pitchFamily="2" charset="0"/>
              <a:cs typeface="+mj-cs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F580E9A-77DF-EB31-517A-7B177305A025}"/>
              </a:ext>
            </a:extLst>
          </p:cNvPr>
          <p:cNvSpPr txBox="1"/>
          <p:nvPr userDrawn="1"/>
        </p:nvSpPr>
        <p:spPr>
          <a:xfrm>
            <a:off x="15293229" y="9415985"/>
            <a:ext cx="2699439" cy="958274"/>
          </a:xfrm>
          <a:prstGeom prst="rect">
            <a:avLst/>
          </a:prstGeom>
        </p:spPr>
        <p:txBody>
          <a:bodyPr vert="horz" wrap="none" lIns="92363" tIns="46182" rIns="92363" bIns="46182" rtlCol="0" anchor="ctr">
            <a:noAutofit/>
          </a:bodyPr>
          <a:lstStyle/>
          <a:p>
            <a:pPr marL="0" marR="0" indent="0" algn="l" defTabSz="92363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16">
                <a:solidFill>
                  <a:srgbClr val="1E3347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+mj-cs"/>
              </a:rPr>
              <a:t>Thermoset </a:t>
            </a:r>
          </a:p>
          <a:p>
            <a:pPr marL="0" marR="0" indent="0" algn="l" defTabSz="92363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16">
                <a:solidFill>
                  <a:srgbClr val="1E3347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+mj-cs"/>
              </a:rPr>
              <a:t>Deposition</a:t>
            </a:r>
            <a:endParaRPr kumimoji="0" lang="en-US" sz="1616" b="0" i="0" u="none" strike="noStrike" kern="1200" cap="none" spc="0" normalizeH="0" baseline="0">
              <a:ln>
                <a:noFill/>
              </a:ln>
              <a:solidFill>
                <a:srgbClr val="1E3347"/>
              </a:solidFill>
              <a:effectLst/>
              <a:uLnTx/>
              <a:uFillTx/>
              <a:latin typeface="Roboto Medium" panose="02000000000000000000" pitchFamily="2" charset="0"/>
              <a:ea typeface="Roboto Medium" panose="02000000000000000000" pitchFamily="2" charset="0"/>
              <a:cs typeface="+mj-cs"/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C13CCD14-3138-95C3-BFA2-D264A6DED3EE}"/>
              </a:ext>
            </a:extLst>
          </p:cNvPr>
          <p:cNvSpPr txBox="1"/>
          <p:nvPr userDrawn="1"/>
        </p:nvSpPr>
        <p:spPr>
          <a:xfrm rot="729103">
            <a:off x="7564596" y="6952875"/>
            <a:ext cx="2530722" cy="638808"/>
          </a:xfrm>
          <a:prstGeom prst="rect">
            <a:avLst/>
          </a:prstGeom>
        </p:spPr>
        <p:txBody>
          <a:bodyPr vert="horz" wrap="none" lIns="92363" tIns="46182" rIns="92363" bIns="46182" rtlCol="0" anchor="t">
            <a:noAutofit/>
          </a:bodyPr>
          <a:lstStyle/>
          <a:p>
            <a:pPr marL="0" marR="0" indent="0" algn="l" defTabSz="92363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828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Tape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18E8A049-6EBB-FB93-39AD-F6429A052F49}"/>
              </a:ext>
            </a:extLst>
          </p:cNvPr>
          <p:cNvSpPr txBox="1"/>
          <p:nvPr userDrawn="1"/>
        </p:nvSpPr>
        <p:spPr>
          <a:xfrm>
            <a:off x="15727751" y="5864259"/>
            <a:ext cx="1769632" cy="958274"/>
          </a:xfrm>
          <a:prstGeom prst="rect">
            <a:avLst/>
          </a:prstGeom>
        </p:spPr>
        <p:txBody>
          <a:bodyPr vert="horz" wrap="none" lIns="92363" tIns="46182" rIns="92363" bIns="46182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sz="1616">
                <a:solidFill>
                  <a:srgbClr val="1E3347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+mj-cs"/>
              </a:rPr>
              <a:t>Volumetric </a:t>
            </a:r>
          </a:p>
          <a:p>
            <a:pPr>
              <a:spcBef>
                <a:spcPct val="0"/>
              </a:spcBef>
            </a:pPr>
            <a:r>
              <a:rPr lang="en-US" sz="1616">
                <a:solidFill>
                  <a:srgbClr val="1E3347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+mj-cs"/>
              </a:rPr>
              <a:t>Vat Polymerization</a:t>
            </a:r>
            <a:endParaRPr kumimoji="0" lang="en-US" sz="1616" b="0" i="0" u="none" strike="noStrike" kern="1200" cap="none" spc="0" normalizeH="0" baseline="0">
              <a:ln>
                <a:noFill/>
              </a:ln>
              <a:solidFill>
                <a:srgbClr val="1E3347"/>
              </a:solidFill>
              <a:effectLst/>
              <a:uLnTx/>
              <a:uFillTx/>
              <a:latin typeface="Roboto Medium" panose="02000000000000000000" pitchFamily="2" charset="0"/>
              <a:ea typeface="Roboto Medium" panose="02000000000000000000" pitchFamily="2" charset="0"/>
              <a:cs typeface="+mj-cs"/>
            </a:endParaRPr>
          </a:p>
        </p:txBody>
      </p:sp>
      <p:sp>
        <p:nvSpPr>
          <p:cNvPr id="28" name="Grafik 461">
            <a:extLst>
              <a:ext uri="{FF2B5EF4-FFF2-40B4-BE49-F238E27FC236}">
                <a16:creationId xmlns:a16="http://schemas.microsoft.com/office/drawing/2014/main" id="{AC7D24D1-D432-2066-08B0-EA1B84C6FE0F}"/>
              </a:ext>
            </a:extLst>
          </p:cNvPr>
          <p:cNvSpPr/>
          <p:nvPr userDrawn="1"/>
        </p:nvSpPr>
        <p:spPr>
          <a:xfrm>
            <a:off x="14927385" y="7700389"/>
            <a:ext cx="880356" cy="898564"/>
          </a:xfrm>
          <a:custGeom>
            <a:avLst/>
            <a:gdLst>
              <a:gd name="connsiteX0" fmla="*/ 451334 w 878680"/>
              <a:gd name="connsiteY0" fmla="*/ 0 h 893155"/>
              <a:gd name="connsiteX1" fmla="*/ 444932 w 878680"/>
              <a:gd name="connsiteY1" fmla="*/ 2598 h 893155"/>
              <a:gd name="connsiteX2" fmla="*/ 180292 w 878680"/>
              <a:gd name="connsiteY2" fmla="*/ 264127 h 893155"/>
              <a:gd name="connsiteX3" fmla="*/ 177694 w 878680"/>
              <a:gd name="connsiteY3" fmla="*/ 270346 h 893155"/>
              <a:gd name="connsiteX4" fmla="*/ 176952 w 878680"/>
              <a:gd name="connsiteY4" fmla="*/ 404754 h 893155"/>
              <a:gd name="connsiteX5" fmla="*/ 185767 w 878680"/>
              <a:gd name="connsiteY5" fmla="*/ 413799 h 893155"/>
              <a:gd name="connsiteX6" fmla="*/ 453932 w 878680"/>
              <a:gd name="connsiteY6" fmla="*/ 415239 h 893155"/>
              <a:gd name="connsiteX7" fmla="*/ 457272 w 878680"/>
              <a:gd name="connsiteY7" fmla="*/ 414495 h 893155"/>
              <a:gd name="connsiteX8" fmla="*/ 460101 w 878680"/>
              <a:gd name="connsiteY8" fmla="*/ 412592 h 893155"/>
              <a:gd name="connsiteX9" fmla="*/ 724742 w 878680"/>
              <a:gd name="connsiteY9" fmla="*/ 151063 h 893155"/>
              <a:gd name="connsiteX10" fmla="*/ 727339 w 878680"/>
              <a:gd name="connsiteY10" fmla="*/ 144893 h 893155"/>
              <a:gd name="connsiteX11" fmla="*/ 728082 w 878680"/>
              <a:gd name="connsiteY11" fmla="*/ 10439 h 893155"/>
              <a:gd name="connsiteX12" fmla="*/ 725438 w 878680"/>
              <a:gd name="connsiteY12" fmla="*/ 4036 h 893155"/>
              <a:gd name="connsiteX13" fmla="*/ 719267 w 878680"/>
              <a:gd name="connsiteY13" fmla="*/ 1438 h 893155"/>
              <a:gd name="connsiteX14" fmla="*/ 454906 w 878680"/>
              <a:gd name="connsiteY14" fmla="*/ 17816 h 893155"/>
              <a:gd name="connsiteX15" fmla="*/ 697646 w 878680"/>
              <a:gd name="connsiteY15" fmla="*/ 19254 h 893155"/>
              <a:gd name="connsiteX16" fmla="*/ 451334 w 878680"/>
              <a:gd name="connsiteY16" fmla="*/ 262968 h 893155"/>
              <a:gd name="connsiteX17" fmla="*/ 207155 w 878680"/>
              <a:gd name="connsiteY17" fmla="*/ 262968 h 893155"/>
              <a:gd name="connsiteX18" fmla="*/ 710266 w 878680"/>
              <a:gd name="connsiteY18" fmla="*/ 31827 h 893155"/>
              <a:gd name="connsiteX19" fmla="*/ 709523 w 878680"/>
              <a:gd name="connsiteY19" fmla="*/ 141088 h 893155"/>
              <a:gd name="connsiteX20" fmla="*/ 462748 w 878680"/>
              <a:gd name="connsiteY20" fmla="*/ 384802 h 893155"/>
              <a:gd name="connsiteX21" fmla="*/ 463444 w 878680"/>
              <a:gd name="connsiteY21" fmla="*/ 275774 h 893155"/>
              <a:gd name="connsiteX22" fmla="*/ 195510 w 878680"/>
              <a:gd name="connsiteY22" fmla="*/ 280551 h 893155"/>
              <a:gd name="connsiteX23" fmla="*/ 445628 w 878680"/>
              <a:gd name="connsiteY23" fmla="*/ 280551 h 893155"/>
              <a:gd name="connsiteX24" fmla="*/ 444932 w 878680"/>
              <a:gd name="connsiteY24" fmla="*/ 397423 h 893155"/>
              <a:gd name="connsiteX25" fmla="*/ 194768 w 878680"/>
              <a:gd name="connsiteY25" fmla="*/ 395983 h 893155"/>
              <a:gd name="connsiteX26" fmla="*/ 618078 w 878680"/>
              <a:gd name="connsiteY26" fmla="*/ 324720 h 893155"/>
              <a:gd name="connsiteX27" fmla="*/ 609077 w 878680"/>
              <a:gd name="connsiteY27" fmla="*/ 333768 h 893155"/>
              <a:gd name="connsiteX28" fmla="*/ 618078 w 878680"/>
              <a:gd name="connsiteY28" fmla="*/ 342769 h 893155"/>
              <a:gd name="connsiteX29" fmla="*/ 848013 w 878680"/>
              <a:gd name="connsiteY29" fmla="*/ 342769 h 893155"/>
              <a:gd name="connsiteX30" fmla="*/ 617615 w 878680"/>
              <a:gd name="connsiteY30" fmla="*/ 573215 h 893155"/>
              <a:gd name="connsiteX31" fmla="*/ 30389 w 878680"/>
              <a:gd name="connsiteY31" fmla="*/ 573215 h 893155"/>
              <a:gd name="connsiteX32" fmla="*/ 138722 w 878680"/>
              <a:gd name="connsiteY32" fmla="*/ 464881 h 893155"/>
              <a:gd name="connsiteX33" fmla="*/ 138722 w 878680"/>
              <a:gd name="connsiteY33" fmla="*/ 452262 h 893155"/>
              <a:gd name="connsiteX34" fmla="*/ 126149 w 878680"/>
              <a:gd name="connsiteY34" fmla="*/ 452262 h 893155"/>
              <a:gd name="connsiteX35" fmla="*/ 2598 w 878680"/>
              <a:gd name="connsiteY35" fmla="*/ 575811 h 893155"/>
              <a:gd name="connsiteX36" fmla="*/ 0 w 878680"/>
              <a:gd name="connsiteY36" fmla="*/ 581983 h 893155"/>
              <a:gd name="connsiteX37" fmla="*/ 0 w 878680"/>
              <a:gd name="connsiteY37" fmla="*/ 884155 h 893155"/>
              <a:gd name="connsiteX38" fmla="*/ 9047 w 878680"/>
              <a:gd name="connsiteY38" fmla="*/ 893156 h 893155"/>
              <a:gd name="connsiteX39" fmla="*/ 621650 w 878680"/>
              <a:gd name="connsiteY39" fmla="*/ 893156 h 893155"/>
              <a:gd name="connsiteX40" fmla="*/ 627822 w 878680"/>
              <a:gd name="connsiteY40" fmla="*/ 890557 h 893155"/>
              <a:gd name="connsiteX41" fmla="*/ 876084 w 878680"/>
              <a:gd name="connsiteY41" fmla="*/ 642298 h 893155"/>
              <a:gd name="connsiteX42" fmla="*/ 878680 w 878680"/>
              <a:gd name="connsiteY42" fmla="*/ 635893 h 893155"/>
              <a:gd name="connsiteX43" fmla="*/ 878680 w 878680"/>
              <a:gd name="connsiteY43" fmla="*/ 333768 h 893155"/>
              <a:gd name="connsiteX44" fmla="*/ 875573 w 878680"/>
              <a:gd name="connsiteY44" fmla="*/ 327319 h 893155"/>
              <a:gd name="connsiteX45" fmla="*/ 869402 w 878680"/>
              <a:gd name="connsiteY45" fmla="*/ 324720 h 893155"/>
              <a:gd name="connsiteX46" fmla="*/ 860864 w 878680"/>
              <a:gd name="connsiteY46" fmla="*/ 355109 h 893155"/>
              <a:gd name="connsiteX47" fmla="*/ 860864 w 878680"/>
              <a:gd name="connsiteY47" fmla="*/ 632090 h 893155"/>
              <a:gd name="connsiteX48" fmla="*/ 630421 w 878680"/>
              <a:gd name="connsiteY48" fmla="*/ 862534 h 893155"/>
              <a:gd name="connsiteX49" fmla="*/ 630421 w 878680"/>
              <a:gd name="connsiteY49" fmla="*/ 585555 h 893155"/>
              <a:gd name="connsiteX50" fmla="*/ 335902 w 878680"/>
              <a:gd name="connsiteY50" fmla="*/ 418811 h 893155"/>
              <a:gd name="connsiteX51" fmla="*/ 318086 w 878680"/>
              <a:gd name="connsiteY51" fmla="*/ 438760 h 893155"/>
              <a:gd name="connsiteX52" fmla="*/ 320221 w 878680"/>
              <a:gd name="connsiteY52" fmla="*/ 476525 h 893155"/>
              <a:gd name="connsiteX53" fmla="*/ 357986 w 878680"/>
              <a:gd name="connsiteY53" fmla="*/ 474159 h 893155"/>
              <a:gd name="connsiteX54" fmla="*/ 355853 w 878680"/>
              <a:gd name="connsiteY54" fmla="*/ 436627 h 893155"/>
              <a:gd name="connsiteX55" fmla="*/ 624712 w 878680"/>
              <a:gd name="connsiteY55" fmla="*/ 433332 h 893155"/>
              <a:gd name="connsiteX56" fmla="*/ 624480 w 878680"/>
              <a:gd name="connsiteY56" fmla="*/ 433843 h 893155"/>
              <a:gd name="connsiteX57" fmla="*/ 624712 w 878680"/>
              <a:gd name="connsiteY57" fmla="*/ 433332 h 893155"/>
              <a:gd name="connsiteX58" fmla="*/ 199036 w 878680"/>
              <a:gd name="connsiteY58" fmla="*/ 445906 h 893155"/>
              <a:gd name="connsiteX59" fmla="*/ 198433 w 878680"/>
              <a:gd name="connsiteY59" fmla="*/ 446276 h 893155"/>
              <a:gd name="connsiteX60" fmla="*/ 198479 w 878680"/>
              <a:gd name="connsiteY60" fmla="*/ 446416 h 893155"/>
              <a:gd name="connsiteX61" fmla="*/ 198665 w 878680"/>
              <a:gd name="connsiteY61" fmla="*/ 446184 h 893155"/>
              <a:gd name="connsiteX62" fmla="*/ 199036 w 878680"/>
              <a:gd name="connsiteY62" fmla="*/ 445906 h 893155"/>
              <a:gd name="connsiteX63" fmla="*/ 259165 w 878680"/>
              <a:gd name="connsiteY63" fmla="*/ 455602 h 893155"/>
              <a:gd name="connsiteX64" fmla="*/ 241350 w 878680"/>
              <a:gd name="connsiteY64" fmla="*/ 475551 h 893155"/>
              <a:gd name="connsiteX65" fmla="*/ 243483 w 878680"/>
              <a:gd name="connsiteY65" fmla="*/ 513318 h 893155"/>
              <a:gd name="connsiteX66" fmla="*/ 281247 w 878680"/>
              <a:gd name="connsiteY66" fmla="*/ 510952 h 893155"/>
              <a:gd name="connsiteX67" fmla="*/ 279114 w 878680"/>
              <a:gd name="connsiteY67" fmla="*/ 473418 h 893155"/>
              <a:gd name="connsiteX68" fmla="*/ 306952 w 878680"/>
              <a:gd name="connsiteY68" fmla="*/ 459175 h 893155"/>
              <a:gd name="connsiteX69" fmla="*/ 307323 w 878680"/>
              <a:gd name="connsiteY69" fmla="*/ 459823 h 893155"/>
              <a:gd name="connsiteX70" fmla="*/ 306952 w 878680"/>
              <a:gd name="connsiteY70" fmla="*/ 459175 h 893155"/>
              <a:gd name="connsiteX71" fmla="*/ 240373 w 878680"/>
              <a:gd name="connsiteY71" fmla="*/ 459453 h 893155"/>
              <a:gd name="connsiteX72" fmla="*/ 240050 w 878680"/>
              <a:gd name="connsiteY72" fmla="*/ 460101 h 893155"/>
              <a:gd name="connsiteX73" fmla="*/ 240098 w 878680"/>
              <a:gd name="connsiteY73" fmla="*/ 460101 h 893155"/>
              <a:gd name="connsiteX74" fmla="*/ 240376 w 878680"/>
              <a:gd name="connsiteY74" fmla="*/ 459453 h 893155"/>
              <a:gd name="connsiteX75" fmla="*/ 220935 w 878680"/>
              <a:gd name="connsiteY75" fmla="*/ 465669 h 893155"/>
              <a:gd name="connsiteX76" fmla="*/ 219404 w 878680"/>
              <a:gd name="connsiteY76" fmla="*/ 465762 h 893155"/>
              <a:gd name="connsiteX77" fmla="*/ 220378 w 878680"/>
              <a:gd name="connsiteY77" fmla="*/ 465809 h 893155"/>
              <a:gd name="connsiteX78" fmla="*/ 220749 w 878680"/>
              <a:gd name="connsiteY78" fmla="*/ 465762 h 893155"/>
              <a:gd name="connsiteX79" fmla="*/ 220935 w 878680"/>
              <a:gd name="connsiteY79" fmla="*/ 465669 h 893155"/>
              <a:gd name="connsiteX80" fmla="*/ 176905 w 878680"/>
              <a:gd name="connsiteY80" fmla="*/ 472955 h 893155"/>
              <a:gd name="connsiteX81" fmla="*/ 176905 w 878680"/>
              <a:gd name="connsiteY81" fmla="*/ 473696 h 893155"/>
              <a:gd name="connsiteX82" fmla="*/ 177045 w 878680"/>
              <a:gd name="connsiteY82" fmla="*/ 473140 h 893155"/>
              <a:gd name="connsiteX83" fmla="*/ 176905 w 878680"/>
              <a:gd name="connsiteY83" fmla="*/ 472955 h 893155"/>
              <a:gd name="connsiteX84" fmla="*/ 516984 w 878680"/>
              <a:gd name="connsiteY84" fmla="*/ 489193 h 893155"/>
              <a:gd name="connsiteX85" fmla="*/ 516518 w 878680"/>
              <a:gd name="connsiteY85" fmla="*/ 489286 h 893155"/>
              <a:gd name="connsiteX86" fmla="*/ 516984 w 878680"/>
              <a:gd name="connsiteY86" fmla="*/ 489236 h 893155"/>
              <a:gd name="connsiteX87" fmla="*/ 207341 w 878680"/>
              <a:gd name="connsiteY87" fmla="*/ 527839 h 893155"/>
              <a:gd name="connsiteX88" fmla="*/ 208500 w 878680"/>
              <a:gd name="connsiteY88" fmla="*/ 528210 h 893155"/>
              <a:gd name="connsiteX89" fmla="*/ 208454 w 878680"/>
              <a:gd name="connsiteY89" fmla="*/ 528117 h 893155"/>
              <a:gd name="connsiteX90" fmla="*/ 207341 w 878680"/>
              <a:gd name="connsiteY90" fmla="*/ 527839 h 893155"/>
              <a:gd name="connsiteX91" fmla="*/ 555863 w 878680"/>
              <a:gd name="connsiteY91" fmla="*/ 529742 h 893155"/>
              <a:gd name="connsiteX92" fmla="*/ 555770 w 878680"/>
              <a:gd name="connsiteY92" fmla="*/ 529882 h 893155"/>
              <a:gd name="connsiteX93" fmla="*/ 555770 w 878680"/>
              <a:gd name="connsiteY93" fmla="*/ 530208 h 893155"/>
              <a:gd name="connsiteX94" fmla="*/ 555863 w 878680"/>
              <a:gd name="connsiteY94" fmla="*/ 529742 h 893155"/>
              <a:gd name="connsiteX95" fmla="*/ 238936 w 878680"/>
              <a:gd name="connsiteY95" fmla="*/ 536840 h 893155"/>
              <a:gd name="connsiteX96" fmla="*/ 240143 w 878680"/>
              <a:gd name="connsiteY96" fmla="*/ 537073 h 893155"/>
              <a:gd name="connsiteX97" fmla="*/ 240654 w 878680"/>
              <a:gd name="connsiteY97" fmla="*/ 536980 h 893155"/>
              <a:gd name="connsiteX98" fmla="*/ 238936 w 878680"/>
              <a:gd name="connsiteY98" fmla="*/ 536840 h 893155"/>
              <a:gd name="connsiteX99" fmla="*/ 218661 w 878680"/>
              <a:gd name="connsiteY99" fmla="*/ 556095 h 893155"/>
              <a:gd name="connsiteX100" fmla="*/ 219032 w 878680"/>
              <a:gd name="connsiteY100" fmla="*/ 556143 h 893155"/>
              <a:gd name="connsiteX101" fmla="*/ 218986 w 878680"/>
              <a:gd name="connsiteY101" fmla="*/ 556095 h 893155"/>
              <a:gd name="connsiteX102" fmla="*/ 218661 w 878680"/>
              <a:gd name="connsiteY102" fmla="*/ 556095 h 893155"/>
              <a:gd name="connsiteX103" fmla="*/ 17816 w 878680"/>
              <a:gd name="connsiteY103" fmla="*/ 590750 h 893155"/>
              <a:gd name="connsiteX104" fmla="*/ 612605 w 878680"/>
              <a:gd name="connsiteY104" fmla="*/ 590750 h 893155"/>
              <a:gd name="connsiteX105" fmla="*/ 612605 w 878680"/>
              <a:gd name="connsiteY105" fmla="*/ 875340 h 893155"/>
              <a:gd name="connsiteX106" fmla="*/ 17816 w 878680"/>
              <a:gd name="connsiteY106" fmla="*/ 875340 h 893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878680" h="893155">
                <a:moveTo>
                  <a:pt x="451334" y="0"/>
                </a:moveTo>
                <a:cubicBezTo>
                  <a:pt x="448721" y="713"/>
                  <a:pt x="446595" y="935"/>
                  <a:pt x="444932" y="2598"/>
                </a:cubicBezTo>
                <a:lnTo>
                  <a:pt x="180292" y="264127"/>
                </a:lnTo>
                <a:cubicBezTo>
                  <a:pt x="178629" y="265790"/>
                  <a:pt x="177694" y="267971"/>
                  <a:pt x="177694" y="270346"/>
                </a:cubicBezTo>
                <a:lnTo>
                  <a:pt x="176952" y="404754"/>
                </a:lnTo>
                <a:cubicBezTo>
                  <a:pt x="176952" y="409742"/>
                  <a:pt x="180778" y="413799"/>
                  <a:pt x="185767" y="413799"/>
                </a:cubicBezTo>
                <a:lnTo>
                  <a:pt x="453932" y="415239"/>
                </a:lnTo>
                <a:cubicBezTo>
                  <a:pt x="455120" y="415239"/>
                  <a:pt x="456085" y="414970"/>
                  <a:pt x="457272" y="414495"/>
                </a:cubicBezTo>
                <a:cubicBezTo>
                  <a:pt x="458223" y="414020"/>
                  <a:pt x="459389" y="413305"/>
                  <a:pt x="460101" y="412592"/>
                </a:cubicBezTo>
                <a:lnTo>
                  <a:pt x="724742" y="151063"/>
                </a:lnTo>
                <a:cubicBezTo>
                  <a:pt x="726405" y="149400"/>
                  <a:pt x="727339" y="147268"/>
                  <a:pt x="727339" y="144893"/>
                </a:cubicBezTo>
                <a:lnTo>
                  <a:pt x="728082" y="10439"/>
                </a:lnTo>
                <a:cubicBezTo>
                  <a:pt x="728082" y="7826"/>
                  <a:pt x="727101" y="5699"/>
                  <a:pt x="725438" y="4036"/>
                </a:cubicBezTo>
                <a:cubicBezTo>
                  <a:pt x="724013" y="2374"/>
                  <a:pt x="721642" y="1438"/>
                  <a:pt x="719267" y="1438"/>
                </a:cubicBezTo>
                <a:close/>
                <a:moveTo>
                  <a:pt x="454906" y="17816"/>
                </a:moveTo>
                <a:lnTo>
                  <a:pt x="697646" y="19254"/>
                </a:lnTo>
                <a:lnTo>
                  <a:pt x="451334" y="262968"/>
                </a:lnTo>
                <a:lnTo>
                  <a:pt x="207155" y="262968"/>
                </a:lnTo>
                <a:close/>
                <a:moveTo>
                  <a:pt x="710266" y="31827"/>
                </a:moveTo>
                <a:lnTo>
                  <a:pt x="709523" y="141088"/>
                </a:lnTo>
                <a:lnTo>
                  <a:pt x="462748" y="384802"/>
                </a:lnTo>
                <a:lnTo>
                  <a:pt x="463444" y="275774"/>
                </a:lnTo>
                <a:close/>
                <a:moveTo>
                  <a:pt x="195510" y="280551"/>
                </a:moveTo>
                <a:lnTo>
                  <a:pt x="445628" y="280551"/>
                </a:lnTo>
                <a:lnTo>
                  <a:pt x="444932" y="397423"/>
                </a:lnTo>
                <a:lnTo>
                  <a:pt x="194768" y="395983"/>
                </a:lnTo>
                <a:close/>
                <a:moveTo>
                  <a:pt x="618078" y="324720"/>
                </a:moveTo>
                <a:cubicBezTo>
                  <a:pt x="613089" y="324720"/>
                  <a:pt x="609077" y="328780"/>
                  <a:pt x="609077" y="333768"/>
                </a:cubicBezTo>
                <a:cubicBezTo>
                  <a:pt x="609077" y="338757"/>
                  <a:pt x="613089" y="342769"/>
                  <a:pt x="618078" y="342769"/>
                </a:cubicBezTo>
                <a:lnTo>
                  <a:pt x="848013" y="342769"/>
                </a:lnTo>
                <a:lnTo>
                  <a:pt x="617615" y="573215"/>
                </a:lnTo>
                <a:lnTo>
                  <a:pt x="30389" y="573215"/>
                </a:lnTo>
                <a:lnTo>
                  <a:pt x="138722" y="464881"/>
                </a:lnTo>
                <a:cubicBezTo>
                  <a:pt x="142285" y="461317"/>
                  <a:pt x="142285" y="455825"/>
                  <a:pt x="138722" y="452262"/>
                </a:cubicBezTo>
                <a:cubicBezTo>
                  <a:pt x="135159" y="448699"/>
                  <a:pt x="129712" y="448699"/>
                  <a:pt x="126149" y="452262"/>
                </a:cubicBezTo>
                <a:lnTo>
                  <a:pt x="2598" y="575811"/>
                </a:lnTo>
                <a:cubicBezTo>
                  <a:pt x="935" y="577474"/>
                  <a:pt x="0" y="579607"/>
                  <a:pt x="0" y="581983"/>
                </a:cubicBezTo>
                <a:lnTo>
                  <a:pt x="0" y="884155"/>
                </a:lnTo>
                <a:cubicBezTo>
                  <a:pt x="0" y="889144"/>
                  <a:pt x="4059" y="893156"/>
                  <a:pt x="9047" y="893156"/>
                </a:cubicBezTo>
                <a:lnTo>
                  <a:pt x="621650" y="893156"/>
                </a:lnTo>
                <a:cubicBezTo>
                  <a:pt x="624026" y="893156"/>
                  <a:pt x="626159" y="892220"/>
                  <a:pt x="627822" y="890557"/>
                </a:cubicBezTo>
                <a:lnTo>
                  <a:pt x="876084" y="642298"/>
                </a:lnTo>
                <a:cubicBezTo>
                  <a:pt x="877747" y="640635"/>
                  <a:pt x="878680" y="638269"/>
                  <a:pt x="878680" y="635893"/>
                </a:cubicBezTo>
                <a:lnTo>
                  <a:pt x="878680" y="333768"/>
                </a:lnTo>
                <a:cubicBezTo>
                  <a:pt x="878680" y="331155"/>
                  <a:pt x="877474" y="328982"/>
                  <a:pt x="875573" y="327319"/>
                </a:cubicBezTo>
                <a:cubicBezTo>
                  <a:pt x="873910" y="325656"/>
                  <a:pt x="871777" y="324720"/>
                  <a:pt x="869402" y="324720"/>
                </a:cubicBezTo>
                <a:close/>
                <a:moveTo>
                  <a:pt x="860864" y="355109"/>
                </a:moveTo>
                <a:lnTo>
                  <a:pt x="860864" y="632090"/>
                </a:lnTo>
                <a:lnTo>
                  <a:pt x="630421" y="862534"/>
                </a:lnTo>
                <a:lnTo>
                  <a:pt x="630421" y="585555"/>
                </a:lnTo>
                <a:close/>
                <a:moveTo>
                  <a:pt x="335902" y="418811"/>
                </a:moveTo>
                <a:lnTo>
                  <a:pt x="318086" y="438760"/>
                </a:lnTo>
                <a:cubicBezTo>
                  <a:pt x="308346" y="449925"/>
                  <a:pt x="309299" y="466786"/>
                  <a:pt x="320221" y="476525"/>
                </a:cubicBezTo>
                <a:cubicBezTo>
                  <a:pt x="331386" y="486264"/>
                  <a:pt x="348247" y="485324"/>
                  <a:pt x="357986" y="474159"/>
                </a:cubicBezTo>
                <a:cubicBezTo>
                  <a:pt x="367963" y="463232"/>
                  <a:pt x="367013" y="446366"/>
                  <a:pt x="355853" y="436627"/>
                </a:cubicBezTo>
                <a:close/>
                <a:moveTo>
                  <a:pt x="624712" y="433332"/>
                </a:moveTo>
                <a:cubicBezTo>
                  <a:pt x="624622" y="433622"/>
                  <a:pt x="624411" y="434033"/>
                  <a:pt x="624480" y="433843"/>
                </a:cubicBezTo>
                <a:cubicBezTo>
                  <a:pt x="624551" y="433670"/>
                  <a:pt x="624646" y="433506"/>
                  <a:pt x="624712" y="433332"/>
                </a:cubicBezTo>
                <a:close/>
                <a:moveTo>
                  <a:pt x="199036" y="445906"/>
                </a:moveTo>
                <a:cubicBezTo>
                  <a:pt x="198805" y="445986"/>
                  <a:pt x="198651" y="446174"/>
                  <a:pt x="198433" y="446276"/>
                </a:cubicBezTo>
                <a:cubicBezTo>
                  <a:pt x="198435" y="446324"/>
                  <a:pt x="198477" y="446366"/>
                  <a:pt x="198479" y="446416"/>
                </a:cubicBezTo>
                <a:cubicBezTo>
                  <a:pt x="198580" y="446309"/>
                  <a:pt x="198555" y="446302"/>
                  <a:pt x="198665" y="446184"/>
                </a:cubicBezTo>
                <a:cubicBezTo>
                  <a:pt x="198816" y="446070"/>
                  <a:pt x="198902" y="446005"/>
                  <a:pt x="199036" y="445906"/>
                </a:cubicBezTo>
                <a:close/>
                <a:moveTo>
                  <a:pt x="259165" y="455602"/>
                </a:moveTo>
                <a:lnTo>
                  <a:pt x="241350" y="475551"/>
                </a:lnTo>
                <a:cubicBezTo>
                  <a:pt x="231372" y="486478"/>
                  <a:pt x="232324" y="503579"/>
                  <a:pt x="243483" y="513318"/>
                </a:cubicBezTo>
                <a:cubicBezTo>
                  <a:pt x="254410" y="523058"/>
                  <a:pt x="271508" y="522117"/>
                  <a:pt x="281247" y="510952"/>
                </a:cubicBezTo>
                <a:cubicBezTo>
                  <a:pt x="290987" y="500025"/>
                  <a:pt x="290037" y="482920"/>
                  <a:pt x="279114" y="473418"/>
                </a:cubicBezTo>
                <a:close/>
                <a:moveTo>
                  <a:pt x="306952" y="459175"/>
                </a:moveTo>
                <a:cubicBezTo>
                  <a:pt x="306878" y="459006"/>
                  <a:pt x="307026" y="459301"/>
                  <a:pt x="307323" y="459823"/>
                </a:cubicBezTo>
                <a:cubicBezTo>
                  <a:pt x="307125" y="459498"/>
                  <a:pt x="306997" y="459277"/>
                  <a:pt x="306952" y="459175"/>
                </a:cubicBezTo>
                <a:close/>
                <a:moveTo>
                  <a:pt x="240373" y="459453"/>
                </a:moveTo>
                <a:cubicBezTo>
                  <a:pt x="240309" y="459588"/>
                  <a:pt x="240131" y="459933"/>
                  <a:pt x="240050" y="460101"/>
                </a:cubicBezTo>
                <a:lnTo>
                  <a:pt x="240098" y="460101"/>
                </a:lnTo>
                <a:cubicBezTo>
                  <a:pt x="240055" y="460192"/>
                  <a:pt x="240444" y="459305"/>
                  <a:pt x="240376" y="459453"/>
                </a:cubicBezTo>
                <a:close/>
                <a:moveTo>
                  <a:pt x="220935" y="465669"/>
                </a:moveTo>
                <a:cubicBezTo>
                  <a:pt x="220424" y="465707"/>
                  <a:pt x="219914" y="465717"/>
                  <a:pt x="219404" y="465762"/>
                </a:cubicBezTo>
                <a:cubicBezTo>
                  <a:pt x="219085" y="465790"/>
                  <a:pt x="220059" y="465838"/>
                  <a:pt x="220378" y="465809"/>
                </a:cubicBezTo>
                <a:cubicBezTo>
                  <a:pt x="220502" y="465800"/>
                  <a:pt x="220625" y="465779"/>
                  <a:pt x="220749" y="465762"/>
                </a:cubicBezTo>
                <a:cubicBezTo>
                  <a:pt x="220810" y="465729"/>
                  <a:pt x="220873" y="465703"/>
                  <a:pt x="220935" y="465669"/>
                </a:cubicBezTo>
                <a:close/>
                <a:moveTo>
                  <a:pt x="176905" y="472955"/>
                </a:moveTo>
                <a:cubicBezTo>
                  <a:pt x="176917" y="473202"/>
                  <a:pt x="176916" y="473449"/>
                  <a:pt x="176905" y="473696"/>
                </a:cubicBezTo>
                <a:cubicBezTo>
                  <a:pt x="176956" y="473511"/>
                  <a:pt x="176994" y="473323"/>
                  <a:pt x="177045" y="473140"/>
                </a:cubicBezTo>
                <a:cubicBezTo>
                  <a:pt x="176998" y="473083"/>
                  <a:pt x="176952" y="473012"/>
                  <a:pt x="176905" y="472955"/>
                </a:cubicBezTo>
                <a:close/>
                <a:moveTo>
                  <a:pt x="516984" y="489193"/>
                </a:moveTo>
                <a:cubicBezTo>
                  <a:pt x="516808" y="489236"/>
                  <a:pt x="516696" y="489241"/>
                  <a:pt x="516518" y="489286"/>
                </a:cubicBezTo>
                <a:cubicBezTo>
                  <a:pt x="516673" y="489262"/>
                  <a:pt x="516829" y="489257"/>
                  <a:pt x="516984" y="489236"/>
                </a:cubicBezTo>
                <a:close/>
                <a:moveTo>
                  <a:pt x="207341" y="527839"/>
                </a:moveTo>
                <a:cubicBezTo>
                  <a:pt x="206954" y="527749"/>
                  <a:pt x="207952" y="528041"/>
                  <a:pt x="208500" y="528210"/>
                </a:cubicBezTo>
                <a:cubicBezTo>
                  <a:pt x="208494" y="528177"/>
                  <a:pt x="208462" y="528151"/>
                  <a:pt x="208454" y="528117"/>
                </a:cubicBezTo>
                <a:cubicBezTo>
                  <a:pt x="208084" y="528015"/>
                  <a:pt x="207708" y="527925"/>
                  <a:pt x="207341" y="527839"/>
                </a:cubicBezTo>
                <a:close/>
                <a:moveTo>
                  <a:pt x="555863" y="529742"/>
                </a:moveTo>
                <a:cubicBezTo>
                  <a:pt x="555829" y="529785"/>
                  <a:pt x="555803" y="529837"/>
                  <a:pt x="555770" y="529882"/>
                </a:cubicBezTo>
                <a:cubicBezTo>
                  <a:pt x="555779" y="529987"/>
                  <a:pt x="555744" y="530113"/>
                  <a:pt x="555770" y="530208"/>
                </a:cubicBezTo>
                <a:cubicBezTo>
                  <a:pt x="555782" y="530046"/>
                  <a:pt x="555863" y="529908"/>
                  <a:pt x="555863" y="529742"/>
                </a:cubicBezTo>
                <a:close/>
                <a:moveTo>
                  <a:pt x="238936" y="536840"/>
                </a:moveTo>
                <a:cubicBezTo>
                  <a:pt x="239347" y="536911"/>
                  <a:pt x="239713" y="537073"/>
                  <a:pt x="240143" y="537073"/>
                </a:cubicBezTo>
                <a:cubicBezTo>
                  <a:pt x="240321" y="537073"/>
                  <a:pt x="240478" y="536992"/>
                  <a:pt x="240654" y="536980"/>
                </a:cubicBezTo>
                <a:cubicBezTo>
                  <a:pt x="240072" y="536923"/>
                  <a:pt x="239487" y="536878"/>
                  <a:pt x="238936" y="536840"/>
                </a:cubicBezTo>
                <a:close/>
                <a:moveTo>
                  <a:pt x="218661" y="556095"/>
                </a:moveTo>
                <a:cubicBezTo>
                  <a:pt x="218777" y="556133"/>
                  <a:pt x="218914" y="556071"/>
                  <a:pt x="219032" y="556143"/>
                </a:cubicBezTo>
                <a:lnTo>
                  <a:pt x="218986" y="556095"/>
                </a:lnTo>
                <a:cubicBezTo>
                  <a:pt x="218878" y="556088"/>
                  <a:pt x="218769" y="556100"/>
                  <a:pt x="218661" y="556095"/>
                </a:cubicBezTo>
                <a:close/>
                <a:moveTo>
                  <a:pt x="17816" y="590750"/>
                </a:moveTo>
                <a:lnTo>
                  <a:pt x="612605" y="590750"/>
                </a:lnTo>
                <a:lnTo>
                  <a:pt x="612605" y="875340"/>
                </a:lnTo>
                <a:lnTo>
                  <a:pt x="17816" y="875340"/>
                </a:lnTo>
                <a:close/>
              </a:path>
            </a:pathLst>
          </a:custGeom>
          <a:solidFill>
            <a:schemeClr val="accent1"/>
          </a:solidFill>
          <a:ln w="236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4196"/>
          </a:p>
        </p:txBody>
      </p:sp>
      <p:grpSp>
        <p:nvGrpSpPr>
          <p:cNvPr id="29" name="Grafik 1079">
            <a:extLst>
              <a:ext uri="{FF2B5EF4-FFF2-40B4-BE49-F238E27FC236}">
                <a16:creationId xmlns:a16="http://schemas.microsoft.com/office/drawing/2014/main" id="{702DB980-E6CA-9F8D-21D0-1BCB9A069CFC}"/>
              </a:ext>
            </a:extLst>
          </p:cNvPr>
          <p:cNvGrpSpPr/>
          <p:nvPr userDrawn="1"/>
        </p:nvGrpSpPr>
        <p:grpSpPr>
          <a:xfrm>
            <a:off x="6676060" y="4591877"/>
            <a:ext cx="799762" cy="908133"/>
            <a:chOff x="6318531" y="5366330"/>
            <a:chExt cx="798240" cy="902667"/>
          </a:xfrm>
          <a:solidFill>
            <a:schemeClr val="accent1"/>
          </a:solidFill>
        </p:grpSpPr>
        <p:sp>
          <p:nvSpPr>
            <p:cNvPr id="30" name="Freihandform: Form 29">
              <a:extLst>
                <a:ext uri="{FF2B5EF4-FFF2-40B4-BE49-F238E27FC236}">
                  <a16:creationId xmlns:a16="http://schemas.microsoft.com/office/drawing/2014/main" id="{8903E153-C983-8C93-82A2-FF2521287AB9}"/>
                </a:ext>
              </a:extLst>
            </p:cNvPr>
            <p:cNvSpPr/>
            <p:nvPr/>
          </p:nvSpPr>
          <p:spPr>
            <a:xfrm>
              <a:off x="6484479" y="5809167"/>
              <a:ext cx="24680" cy="91682"/>
            </a:xfrm>
            <a:custGeom>
              <a:avLst/>
              <a:gdLst>
                <a:gd name="connsiteX0" fmla="*/ 20072 w 24680"/>
                <a:gd name="connsiteY0" fmla="*/ 48850 h 91682"/>
                <a:gd name="connsiteX1" fmla="*/ 24143 w 24680"/>
                <a:gd name="connsiteY1" fmla="*/ 22301 h 91682"/>
                <a:gd name="connsiteX2" fmla="*/ 10868 w 24680"/>
                <a:gd name="connsiteY2" fmla="*/ 0 h 91682"/>
                <a:gd name="connsiteX3" fmla="*/ 8036 w 24680"/>
                <a:gd name="connsiteY3" fmla="*/ 43540 h 91682"/>
                <a:gd name="connsiteX4" fmla="*/ 72 w 24680"/>
                <a:gd name="connsiteY4" fmla="*/ 67966 h 91682"/>
                <a:gd name="connsiteX5" fmla="*/ 10868 w 24680"/>
                <a:gd name="connsiteY5" fmla="*/ 91683 h 91682"/>
                <a:gd name="connsiteX6" fmla="*/ 10337 w 24680"/>
                <a:gd name="connsiteY6" fmla="*/ 69381 h 91682"/>
                <a:gd name="connsiteX7" fmla="*/ 20072 w 24680"/>
                <a:gd name="connsiteY7" fmla="*/ 48850 h 91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680" h="91682">
                  <a:moveTo>
                    <a:pt x="20072" y="48850"/>
                  </a:moveTo>
                  <a:cubicBezTo>
                    <a:pt x="23612" y="40709"/>
                    <a:pt x="25736" y="31505"/>
                    <a:pt x="24143" y="22301"/>
                  </a:cubicBezTo>
                  <a:cubicBezTo>
                    <a:pt x="22904" y="13098"/>
                    <a:pt x="17594" y="4956"/>
                    <a:pt x="10868" y="0"/>
                  </a:cubicBezTo>
                  <a:cubicBezTo>
                    <a:pt x="16178" y="16460"/>
                    <a:pt x="14408" y="30089"/>
                    <a:pt x="8036" y="43540"/>
                  </a:cubicBezTo>
                  <a:cubicBezTo>
                    <a:pt x="5382" y="49558"/>
                    <a:pt x="72" y="58762"/>
                    <a:pt x="72" y="67966"/>
                  </a:cubicBezTo>
                  <a:cubicBezTo>
                    <a:pt x="-636" y="77523"/>
                    <a:pt x="3966" y="86727"/>
                    <a:pt x="10868" y="91683"/>
                  </a:cubicBezTo>
                  <a:cubicBezTo>
                    <a:pt x="8213" y="83541"/>
                    <a:pt x="8390" y="76107"/>
                    <a:pt x="10337" y="69381"/>
                  </a:cubicBezTo>
                  <a:cubicBezTo>
                    <a:pt x="12284" y="62125"/>
                    <a:pt x="15824" y="57346"/>
                    <a:pt x="20072" y="48850"/>
                  </a:cubicBezTo>
                  <a:close/>
                </a:path>
              </a:pathLst>
            </a:custGeom>
            <a:grpFill/>
            <a:ln w="175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196"/>
            </a:p>
          </p:txBody>
        </p:sp>
        <p:sp>
          <p:nvSpPr>
            <p:cNvPr id="31" name="Freihandform: Form 30">
              <a:extLst>
                <a:ext uri="{FF2B5EF4-FFF2-40B4-BE49-F238E27FC236}">
                  <a16:creationId xmlns:a16="http://schemas.microsoft.com/office/drawing/2014/main" id="{0B5F9924-1681-7491-6522-560EBFBCCF73}"/>
                </a:ext>
              </a:extLst>
            </p:cNvPr>
            <p:cNvSpPr/>
            <p:nvPr/>
          </p:nvSpPr>
          <p:spPr>
            <a:xfrm>
              <a:off x="6512621" y="5809167"/>
              <a:ext cx="24680" cy="91682"/>
            </a:xfrm>
            <a:custGeom>
              <a:avLst/>
              <a:gdLst>
                <a:gd name="connsiteX0" fmla="*/ 20072 w 24680"/>
                <a:gd name="connsiteY0" fmla="*/ 48850 h 91682"/>
                <a:gd name="connsiteX1" fmla="*/ 24143 w 24680"/>
                <a:gd name="connsiteY1" fmla="*/ 22301 h 91682"/>
                <a:gd name="connsiteX2" fmla="*/ 10868 w 24680"/>
                <a:gd name="connsiteY2" fmla="*/ 0 h 91682"/>
                <a:gd name="connsiteX3" fmla="*/ 8036 w 24680"/>
                <a:gd name="connsiteY3" fmla="*/ 43540 h 91682"/>
                <a:gd name="connsiteX4" fmla="*/ 72 w 24680"/>
                <a:gd name="connsiteY4" fmla="*/ 67966 h 91682"/>
                <a:gd name="connsiteX5" fmla="*/ 10868 w 24680"/>
                <a:gd name="connsiteY5" fmla="*/ 91683 h 91682"/>
                <a:gd name="connsiteX6" fmla="*/ 10337 w 24680"/>
                <a:gd name="connsiteY6" fmla="*/ 69381 h 91682"/>
                <a:gd name="connsiteX7" fmla="*/ 20072 w 24680"/>
                <a:gd name="connsiteY7" fmla="*/ 48850 h 91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680" h="91682">
                  <a:moveTo>
                    <a:pt x="20072" y="48850"/>
                  </a:moveTo>
                  <a:cubicBezTo>
                    <a:pt x="23612" y="40709"/>
                    <a:pt x="25736" y="31505"/>
                    <a:pt x="24143" y="22301"/>
                  </a:cubicBezTo>
                  <a:cubicBezTo>
                    <a:pt x="22904" y="13098"/>
                    <a:pt x="17594" y="4956"/>
                    <a:pt x="10868" y="0"/>
                  </a:cubicBezTo>
                  <a:cubicBezTo>
                    <a:pt x="16178" y="16460"/>
                    <a:pt x="14408" y="30089"/>
                    <a:pt x="8036" y="43540"/>
                  </a:cubicBezTo>
                  <a:cubicBezTo>
                    <a:pt x="5382" y="49558"/>
                    <a:pt x="72" y="58762"/>
                    <a:pt x="72" y="67966"/>
                  </a:cubicBezTo>
                  <a:cubicBezTo>
                    <a:pt x="-636" y="77523"/>
                    <a:pt x="3966" y="86727"/>
                    <a:pt x="10868" y="91683"/>
                  </a:cubicBezTo>
                  <a:cubicBezTo>
                    <a:pt x="8213" y="83541"/>
                    <a:pt x="8390" y="76107"/>
                    <a:pt x="10337" y="69381"/>
                  </a:cubicBezTo>
                  <a:cubicBezTo>
                    <a:pt x="12284" y="62125"/>
                    <a:pt x="15824" y="57346"/>
                    <a:pt x="20072" y="48850"/>
                  </a:cubicBezTo>
                  <a:close/>
                </a:path>
              </a:pathLst>
            </a:custGeom>
            <a:grpFill/>
            <a:ln w="175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196"/>
            </a:p>
          </p:txBody>
        </p:sp>
        <p:sp>
          <p:nvSpPr>
            <p:cNvPr id="32" name="Freihandform: Form 31">
              <a:extLst>
                <a:ext uri="{FF2B5EF4-FFF2-40B4-BE49-F238E27FC236}">
                  <a16:creationId xmlns:a16="http://schemas.microsoft.com/office/drawing/2014/main" id="{F1B1861D-F7EC-713C-36DE-024EEC2BC2F6}"/>
                </a:ext>
              </a:extLst>
            </p:cNvPr>
            <p:cNvSpPr/>
            <p:nvPr/>
          </p:nvSpPr>
          <p:spPr>
            <a:xfrm>
              <a:off x="6540940" y="5809167"/>
              <a:ext cx="24680" cy="91682"/>
            </a:xfrm>
            <a:custGeom>
              <a:avLst/>
              <a:gdLst>
                <a:gd name="connsiteX0" fmla="*/ 20072 w 24680"/>
                <a:gd name="connsiteY0" fmla="*/ 48850 h 91682"/>
                <a:gd name="connsiteX1" fmla="*/ 24143 w 24680"/>
                <a:gd name="connsiteY1" fmla="*/ 22301 h 91682"/>
                <a:gd name="connsiteX2" fmla="*/ 10868 w 24680"/>
                <a:gd name="connsiteY2" fmla="*/ 0 h 91682"/>
                <a:gd name="connsiteX3" fmla="*/ 8036 w 24680"/>
                <a:gd name="connsiteY3" fmla="*/ 43540 h 91682"/>
                <a:gd name="connsiteX4" fmla="*/ 72 w 24680"/>
                <a:gd name="connsiteY4" fmla="*/ 67966 h 91682"/>
                <a:gd name="connsiteX5" fmla="*/ 10868 w 24680"/>
                <a:gd name="connsiteY5" fmla="*/ 91683 h 91682"/>
                <a:gd name="connsiteX6" fmla="*/ 10337 w 24680"/>
                <a:gd name="connsiteY6" fmla="*/ 69381 h 91682"/>
                <a:gd name="connsiteX7" fmla="*/ 20072 w 24680"/>
                <a:gd name="connsiteY7" fmla="*/ 48850 h 91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680" h="91682">
                  <a:moveTo>
                    <a:pt x="20072" y="48850"/>
                  </a:moveTo>
                  <a:cubicBezTo>
                    <a:pt x="23612" y="40709"/>
                    <a:pt x="25736" y="31505"/>
                    <a:pt x="24143" y="22301"/>
                  </a:cubicBezTo>
                  <a:cubicBezTo>
                    <a:pt x="22904" y="13098"/>
                    <a:pt x="17594" y="4956"/>
                    <a:pt x="10868" y="0"/>
                  </a:cubicBezTo>
                  <a:cubicBezTo>
                    <a:pt x="16178" y="16460"/>
                    <a:pt x="14408" y="30089"/>
                    <a:pt x="8036" y="43540"/>
                  </a:cubicBezTo>
                  <a:cubicBezTo>
                    <a:pt x="5382" y="49558"/>
                    <a:pt x="72" y="58762"/>
                    <a:pt x="72" y="67966"/>
                  </a:cubicBezTo>
                  <a:cubicBezTo>
                    <a:pt x="-636" y="77523"/>
                    <a:pt x="3966" y="86727"/>
                    <a:pt x="10868" y="91683"/>
                  </a:cubicBezTo>
                  <a:cubicBezTo>
                    <a:pt x="8213" y="83541"/>
                    <a:pt x="8390" y="76107"/>
                    <a:pt x="10337" y="69381"/>
                  </a:cubicBezTo>
                  <a:cubicBezTo>
                    <a:pt x="12284" y="62125"/>
                    <a:pt x="15824" y="57346"/>
                    <a:pt x="20072" y="48850"/>
                  </a:cubicBezTo>
                  <a:close/>
                </a:path>
              </a:pathLst>
            </a:custGeom>
            <a:grpFill/>
            <a:ln w="175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196"/>
            </a:p>
          </p:txBody>
        </p:sp>
        <p:sp>
          <p:nvSpPr>
            <p:cNvPr id="33" name="Freihandform: Form 32">
              <a:extLst>
                <a:ext uri="{FF2B5EF4-FFF2-40B4-BE49-F238E27FC236}">
                  <a16:creationId xmlns:a16="http://schemas.microsoft.com/office/drawing/2014/main" id="{88B9AE73-ED72-535A-5963-002827C6E6AF}"/>
                </a:ext>
              </a:extLst>
            </p:cNvPr>
            <p:cNvSpPr/>
            <p:nvPr/>
          </p:nvSpPr>
          <p:spPr>
            <a:xfrm>
              <a:off x="6863422" y="5808990"/>
              <a:ext cx="24857" cy="91682"/>
            </a:xfrm>
            <a:custGeom>
              <a:avLst/>
              <a:gdLst>
                <a:gd name="connsiteX0" fmla="*/ 72 w 24857"/>
                <a:gd name="connsiteY0" fmla="*/ 67966 h 91682"/>
                <a:gd name="connsiteX1" fmla="*/ 10868 w 24857"/>
                <a:gd name="connsiteY1" fmla="*/ 91683 h 91682"/>
                <a:gd name="connsiteX2" fmla="*/ 10337 w 24857"/>
                <a:gd name="connsiteY2" fmla="*/ 69381 h 91682"/>
                <a:gd name="connsiteX3" fmla="*/ 20249 w 24857"/>
                <a:gd name="connsiteY3" fmla="*/ 48850 h 91682"/>
                <a:gd name="connsiteX4" fmla="*/ 24320 w 24857"/>
                <a:gd name="connsiteY4" fmla="*/ 22301 h 91682"/>
                <a:gd name="connsiteX5" fmla="*/ 11045 w 24857"/>
                <a:gd name="connsiteY5" fmla="*/ 0 h 91682"/>
                <a:gd name="connsiteX6" fmla="*/ 8213 w 24857"/>
                <a:gd name="connsiteY6" fmla="*/ 43540 h 91682"/>
                <a:gd name="connsiteX7" fmla="*/ 72 w 24857"/>
                <a:gd name="connsiteY7" fmla="*/ 67966 h 91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57" h="91682">
                  <a:moveTo>
                    <a:pt x="72" y="67966"/>
                  </a:moveTo>
                  <a:cubicBezTo>
                    <a:pt x="-636" y="77523"/>
                    <a:pt x="3966" y="86727"/>
                    <a:pt x="10868" y="91683"/>
                  </a:cubicBezTo>
                  <a:cubicBezTo>
                    <a:pt x="8213" y="83541"/>
                    <a:pt x="8390" y="76107"/>
                    <a:pt x="10337" y="69381"/>
                  </a:cubicBezTo>
                  <a:cubicBezTo>
                    <a:pt x="12461" y="62302"/>
                    <a:pt x="16001" y="57346"/>
                    <a:pt x="20249" y="48850"/>
                  </a:cubicBezTo>
                  <a:cubicBezTo>
                    <a:pt x="23789" y="40709"/>
                    <a:pt x="25913" y="31505"/>
                    <a:pt x="24320" y="22301"/>
                  </a:cubicBezTo>
                  <a:cubicBezTo>
                    <a:pt x="23081" y="13098"/>
                    <a:pt x="17771" y="4956"/>
                    <a:pt x="11045" y="0"/>
                  </a:cubicBezTo>
                  <a:cubicBezTo>
                    <a:pt x="16355" y="16460"/>
                    <a:pt x="14585" y="30089"/>
                    <a:pt x="8213" y="43540"/>
                  </a:cubicBezTo>
                  <a:cubicBezTo>
                    <a:pt x="5382" y="49558"/>
                    <a:pt x="72" y="58762"/>
                    <a:pt x="72" y="67966"/>
                  </a:cubicBezTo>
                  <a:close/>
                </a:path>
              </a:pathLst>
            </a:custGeom>
            <a:grpFill/>
            <a:ln w="175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196"/>
            </a:p>
          </p:txBody>
        </p:sp>
        <p:sp>
          <p:nvSpPr>
            <p:cNvPr id="34" name="Freihandform: Form 33">
              <a:extLst>
                <a:ext uri="{FF2B5EF4-FFF2-40B4-BE49-F238E27FC236}">
                  <a16:creationId xmlns:a16="http://schemas.microsoft.com/office/drawing/2014/main" id="{A39B8963-DA7C-6D9F-E783-F618DA306E62}"/>
                </a:ext>
              </a:extLst>
            </p:cNvPr>
            <p:cNvSpPr/>
            <p:nvPr/>
          </p:nvSpPr>
          <p:spPr>
            <a:xfrm>
              <a:off x="6891741" y="5808990"/>
              <a:ext cx="24857" cy="91682"/>
            </a:xfrm>
            <a:custGeom>
              <a:avLst/>
              <a:gdLst>
                <a:gd name="connsiteX0" fmla="*/ 72 w 24857"/>
                <a:gd name="connsiteY0" fmla="*/ 67966 h 91682"/>
                <a:gd name="connsiteX1" fmla="*/ 10868 w 24857"/>
                <a:gd name="connsiteY1" fmla="*/ 91683 h 91682"/>
                <a:gd name="connsiteX2" fmla="*/ 10337 w 24857"/>
                <a:gd name="connsiteY2" fmla="*/ 69381 h 91682"/>
                <a:gd name="connsiteX3" fmla="*/ 20249 w 24857"/>
                <a:gd name="connsiteY3" fmla="*/ 48850 h 91682"/>
                <a:gd name="connsiteX4" fmla="*/ 24320 w 24857"/>
                <a:gd name="connsiteY4" fmla="*/ 22301 h 91682"/>
                <a:gd name="connsiteX5" fmla="*/ 11045 w 24857"/>
                <a:gd name="connsiteY5" fmla="*/ 0 h 91682"/>
                <a:gd name="connsiteX6" fmla="*/ 8213 w 24857"/>
                <a:gd name="connsiteY6" fmla="*/ 43540 h 91682"/>
                <a:gd name="connsiteX7" fmla="*/ 72 w 24857"/>
                <a:gd name="connsiteY7" fmla="*/ 67966 h 91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57" h="91682">
                  <a:moveTo>
                    <a:pt x="72" y="67966"/>
                  </a:moveTo>
                  <a:cubicBezTo>
                    <a:pt x="-636" y="77523"/>
                    <a:pt x="3966" y="86727"/>
                    <a:pt x="10868" y="91683"/>
                  </a:cubicBezTo>
                  <a:cubicBezTo>
                    <a:pt x="8213" y="83541"/>
                    <a:pt x="8390" y="76107"/>
                    <a:pt x="10337" y="69381"/>
                  </a:cubicBezTo>
                  <a:cubicBezTo>
                    <a:pt x="12461" y="62302"/>
                    <a:pt x="16001" y="57346"/>
                    <a:pt x="20249" y="48850"/>
                  </a:cubicBezTo>
                  <a:cubicBezTo>
                    <a:pt x="23789" y="40709"/>
                    <a:pt x="25913" y="31505"/>
                    <a:pt x="24320" y="22301"/>
                  </a:cubicBezTo>
                  <a:cubicBezTo>
                    <a:pt x="23081" y="13098"/>
                    <a:pt x="17771" y="4956"/>
                    <a:pt x="11045" y="0"/>
                  </a:cubicBezTo>
                  <a:cubicBezTo>
                    <a:pt x="16355" y="16460"/>
                    <a:pt x="14585" y="30089"/>
                    <a:pt x="8213" y="43540"/>
                  </a:cubicBezTo>
                  <a:cubicBezTo>
                    <a:pt x="5382" y="49558"/>
                    <a:pt x="72" y="58762"/>
                    <a:pt x="72" y="67966"/>
                  </a:cubicBezTo>
                  <a:close/>
                </a:path>
              </a:pathLst>
            </a:custGeom>
            <a:grpFill/>
            <a:ln w="175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196"/>
            </a:p>
          </p:txBody>
        </p:sp>
        <p:sp>
          <p:nvSpPr>
            <p:cNvPr id="35" name="Freihandform: Form 34">
              <a:extLst>
                <a:ext uri="{FF2B5EF4-FFF2-40B4-BE49-F238E27FC236}">
                  <a16:creationId xmlns:a16="http://schemas.microsoft.com/office/drawing/2014/main" id="{0DDA814A-53BE-02C7-71CB-78E419E32621}"/>
                </a:ext>
              </a:extLst>
            </p:cNvPr>
            <p:cNvSpPr/>
            <p:nvPr/>
          </p:nvSpPr>
          <p:spPr>
            <a:xfrm>
              <a:off x="6920060" y="5808990"/>
              <a:ext cx="24857" cy="91682"/>
            </a:xfrm>
            <a:custGeom>
              <a:avLst/>
              <a:gdLst>
                <a:gd name="connsiteX0" fmla="*/ 10868 w 24857"/>
                <a:gd name="connsiteY0" fmla="*/ 0 h 91682"/>
                <a:gd name="connsiteX1" fmla="*/ 8036 w 24857"/>
                <a:gd name="connsiteY1" fmla="*/ 43540 h 91682"/>
                <a:gd name="connsiteX2" fmla="*/ 72 w 24857"/>
                <a:gd name="connsiteY2" fmla="*/ 67966 h 91682"/>
                <a:gd name="connsiteX3" fmla="*/ 10868 w 24857"/>
                <a:gd name="connsiteY3" fmla="*/ 91683 h 91682"/>
                <a:gd name="connsiteX4" fmla="*/ 10337 w 24857"/>
                <a:gd name="connsiteY4" fmla="*/ 69381 h 91682"/>
                <a:gd name="connsiteX5" fmla="*/ 20249 w 24857"/>
                <a:gd name="connsiteY5" fmla="*/ 48850 h 91682"/>
                <a:gd name="connsiteX6" fmla="*/ 24320 w 24857"/>
                <a:gd name="connsiteY6" fmla="*/ 22301 h 91682"/>
                <a:gd name="connsiteX7" fmla="*/ 10868 w 24857"/>
                <a:gd name="connsiteY7" fmla="*/ 0 h 91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57" h="91682">
                  <a:moveTo>
                    <a:pt x="10868" y="0"/>
                  </a:moveTo>
                  <a:cubicBezTo>
                    <a:pt x="16178" y="16460"/>
                    <a:pt x="14408" y="30089"/>
                    <a:pt x="8036" y="43540"/>
                  </a:cubicBezTo>
                  <a:cubicBezTo>
                    <a:pt x="5382" y="49558"/>
                    <a:pt x="72" y="58762"/>
                    <a:pt x="72" y="67966"/>
                  </a:cubicBezTo>
                  <a:cubicBezTo>
                    <a:pt x="-636" y="77523"/>
                    <a:pt x="3966" y="86727"/>
                    <a:pt x="10868" y="91683"/>
                  </a:cubicBezTo>
                  <a:cubicBezTo>
                    <a:pt x="8213" y="83541"/>
                    <a:pt x="8390" y="76107"/>
                    <a:pt x="10337" y="69381"/>
                  </a:cubicBezTo>
                  <a:cubicBezTo>
                    <a:pt x="12461" y="62302"/>
                    <a:pt x="16001" y="57346"/>
                    <a:pt x="20249" y="48850"/>
                  </a:cubicBezTo>
                  <a:cubicBezTo>
                    <a:pt x="23789" y="40709"/>
                    <a:pt x="25913" y="31505"/>
                    <a:pt x="24320" y="22301"/>
                  </a:cubicBezTo>
                  <a:cubicBezTo>
                    <a:pt x="22727" y="13275"/>
                    <a:pt x="17594" y="5133"/>
                    <a:pt x="10868" y="0"/>
                  </a:cubicBezTo>
                  <a:close/>
                </a:path>
              </a:pathLst>
            </a:custGeom>
            <a:grpFill/>
            <a:ln w="175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196"/>
            </a:p>
          </p:txBody>
        </p:sp>
        <p:sp>
          <p:nvSpPr>
            <p:cNvPr id="36" name="Freihandform: Form 35">
              <a:extLst>
                <a:ext uri="{FF2B5EF4-FFF2-40B4-BE49-F238E27FC236}">
                  <a16:creationId xmlns:a16="http://schemas.microsoft.com/office/drawing/2014/main" id="{5B203B8A-E133-60EA-A7F5-3F2D0DB700DF}"/>
                </a:ext>
              </a:extLst>
            </p:cNvPr>
            <p:cNvSpPr/>
            <p:nvPr/>
          </p:nvSpPr>
          <p:spPr>
            <a:xfrm>
              <a:off x="6674642" y="5985453"/>
              <a:ext cx="73275" cy="13982"/>
            </a:xfrm>
            <a:custGeom>
              <a:avLst/>
              <a:gdLst>
                <a:gd name="connsiteX0" fmla="*/ 0 w 73275"/>
                <a:gd name="connsiteY0" fmla="*/ 13983 h 13982"/>
                <a:gd name="connsiteX1" fmla="*/ 36638 w 73275"/>
                <a:gd name="connsiteY1" fmla="*/ 13275 h 13982"/>
                <a:gd name="connsiteX2" fmla="*/ 73275 w 73275"/>
                <a:gd name="connsiteY2" fmla="*/ 13983 h 13982"/>
                <a:gd name="connsiteX3" fmla="*/ 73275 w 73275"/>
                <a:gd name="connsiteY3" fmla="*/ 708 h 13982"/>
                <a:gd name="connsiteX4" fmla="*/ 36638 w 73275"/>
                <a:gd name="connsiteY4" fmla="*/ 0 h 13982"/>
                <a:gd name="connsiteX5" fmla="*/ 0 w 73275"/>
                <a:gd name="connsiteY5" fmla="*/ 708 h 13982"/>
                <a:gd name="connsiteX6" fmla="*/ 0 w 73275"/>
                <a:gd name="connsiteY6" fmla="*/ 13983 h 13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275" h="13982">
                  <a:moveTo>
                    <a:pt x="0" y="13983"/>
                  </a:moveTo>
                  <a:cubicBezTo>
                    <a:pt x="11682" y="13629"/>
                    <a:pt x="23894" y="13275"/>
                    <a:pt x="36638" y="13275"/>
                  </a:cubicBezTo>
                  <a:cubicBezTo>
                    <a:pt x="49558" y="13275"/>
                    <a:pt x="61594" y="13629"/>
                    <a:pt x="73275" y="13983"/>
                  </a:cubicBezTo>
                  <a:lnTo>
                    <a:pt x="73275" y="708"/>
                  </a:lnTo>
                  <a:cubicBezTo>
                    <a:pt x="60532" y="177"/>
                    <a:pt x="48142" y="0"/>
                    <a:pt x="36638" y="0"/>
                  </a:cubicBezTo>
                  <a:cubicBezTo>
                    <a:pt x="24956" y="0"/>
                    <a:pt x="12567" y="177"/>
                    <a:pt x="0" y="708"/>
                  </a:cubicBezTo>
                  <a:lnTo>
                    <a:pt x="0" y="13983"/>
                  </a:lnTo>
                  <a:close/>
                </a:path>
              </a:pathLst>
            </a:custGeom>
            <a:grpFill/>
            <a:ln w="175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196"/>
            </a:p>
          </p:txBody>
        </p:sp>
        <p:sp>
          <p:nvSpPr>
            <p:cNvPr id="37" name="Freihandform: Form 36">
              <a:extLst>
                <a:ext uri="{FF2B5EF4-FFF2-40B4-BE49-F238E27FC236}">
                  <a16:creationId xmlns:a16="http://schemas.microsoft.com/office/drawing/2014/main" id="{B5189FFF-F2B0-841A-C269-41B8B553E8CB}"/>
                </a:ext>
              </a:extLst>
            </p:cNvPr>
            <p:cNvSpPr/>
            <p:nvPr/>
          </p:nvSpPr>
          <p:spPr>
            <a:xfrm>
              <a:off x="6484019" y="5991294"/>
              <a:ext cx="454519" cy="277702"/>
            </a:xfrm>
            <a:custGeom>
              <a:avLst/>
              <a:gdLst>
                <a:gd name="connsiteX0" fmla="*/ 334872 w 454519"/>
                <a:gd name="connsiteY0" fmla="*/ 0 h 277702"/>
                <a:gd name="connsiteX1" fmla="*/ 334872 w 454519"/>
                <a:gd name="connsiteY1" fmla="*/ 13097 h 277702"/>
                <a:gd name="connsiteX2" fmla="*/ 441245 w 454519"/>
                <a:gd name="connsiteY2" fmla="*/ 45841 h 277702"/>
                <a:gd name="connsiteX3" fmla="*/ 227260 w 454519"/>
                <a:gd name="connsiteY3" fmla="*/ 84249 h 277702"/>
                <a:gd name="connsiteX4" fmla="*/ 13275 w 454519"/>
                <a:gd name="connsiteY4" fmla="*/ 45841 h 277702"/>
                <a:gd name="connsiteX5" fmla="*/ 119648 w 454519"/>
                <a:gd name="connsiteY5" fmla="*/ 13097 h 277702"/>
                <a:gd name="connsiteX6" fmla="*/ 119648 w 454519"/>
                <a:gd name="connsiteY6" fmla="*/ 0 h 277702"/>
                <a:gd name="connsiteX7" fmla="*/ 0 w 454519"/>
                <a:gd name="connsiteY7" fmla="*/ 45841 h 277702"/>
                <a:gd name="connsiteX8" fmla="*/ 0 w 454519"/>
                <a:gd name="connsiteY8" fmla="*/ 226021 h 277702"/>
                <a:gd name="connsiteX9" fmla="*/ 227260 w 454519"/>
                <a:gd name="connsiteY9" fmla="*/ 277703 h 277702"/>
                <a:gd name="connsiteX10" fmla="*/ 454519 w 454519"/>
                <a:gd name="connsiteY10" fmla="*/ 226021 h 277702"/>
                <a:gd name="connsiteX11" fmla="*/ 454519 w 454519"/>
                <a:gd name="connsiteY11" fmla="*/ 45841 h 277702"/>
                <a:gd name="connsiteX12" fmla="*/ 334872 w 454519"/>
                <a:gd name="connsiteY12" fmla="*/ 0 h 277702"/>
                <a:gd name="connsiteX13" fmla="*/ 227260 w 454519"/>
                <a:gd name="connsiteY13" fmla="*/ 264605 h 277702"/>
                <a:gd name="connsiteX14" fmla="*/ 13275 w 454519"/>
                <a:gd name="connsiteY14" fmla="*/ 226198 h 277702"/>
                <a:gd name="connsiteX15" fmla="*/ 13275 w 454519"/>
                <a:gd name="connsiteY15" fmla="*/ 64957 h 277702"/>
                <a:gd name="connsiteX16" fmla="*/ 227260 w 454519"/>
                <a:gd name="connsiteY16" fmla="*/ 97700 h 277702"/>
                <a:gd name="connsiteX17" fmla="*/ 441245 w 454519"/>
                <a:gd name="connsiteY17" fmla="*/ 64957 h 277702"/>
                <a:gd name="connsiteX18" fmla="*/ 441245 w 454519"/>
                <a:gd name="connsiteY18" fmla="*/ 226198 h 277702"/>
                <a:gd name="connsiteX19" fmla="*/ 227260 w 454519"/>
                <a:gd name="connsiteY19" fmla="*/ 264605 h 277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54519" h="277702">
                  <a:moveTo>
                    <a:pt x="334872" y="0"/>
                  </a:moveTo>
                  <a:lnTo>
                    <a:pt x="334872" y="13097"/>
                  </a:lnTo>
                  <a:cubicBezTo>
                    <a:pt x="404961" y="21239"/>
                    <a:pt x="441245" y="36461"/>
                    <a:pt x="441245" y="45841"/>
                  </a:cubicBezTo>
                  <a:cubicBezTo>
                    <a:pt x="441245" y="59293"/>
                    <a:pt x="367793" y="84249"/>
                    <a:pt x="227260" y="84249"/>
                  </a:cubicBezTo>
                  <a:cubicBezTo>
                    <a:pt x="86727" y="84249"/>
                    <a:pt x="13275" y="59293"/>
                    <a:pt x="13275" y="45841"/>
                  </a:cubicBezTo>
                  <a:cubicBezTo>
                    <a:pt x="13275" y="36461"/>
                    <a:pt x="49558" y="21416"/>
                    <a:pt x="119648" y="13097"/>
                  </a:cubicBezTo>
                  <a:lnTo>
                    <a:pt x="119648" y="0"/>
                  </a:lnTo>
                  <a:cubicBezTo>
                    <a:pt x="55576" y="7257"/>
                    <a:pt x="0" y="21593"/>
                    <a:pt x="0" y="45841"/>
                  </a:cubicBezTo>
                  <a:lnTo>
                    <a:pt x="0" y="226021"/>
                  </a:lnTo>
                  <a:cubicBezTo>
                    <a:pt x="0" y="263897"/>
                    <a:pt x="135931" y="277703"/>
                    <a:pt x="227260" y="277703"/>
                  </a:cubicBezTo>
                  <a:cubicBezTo>
                    <a:pt x="318588" y="277703"/>
                    <a:pt x="454519" y="263897"/>
                    <a:pt x="454519" y="226021"/>
                  </a:cubicBezTo>
                  <a:lnTo>
                    <a:pt x="454519" y="45841"/>
                  </a:lnTo>
                  <a:cubicBezTo>
                    <a:pt x="454519" y="21593"/>
                    <a:pt x="398766" y="7257"/>
                    <a:pt x="334872" y="0"/>
                  </a:cubicBezTo>
                  <a:close/>
                  <a:moveTo>
                    <a:pt x="227260" y="264605"/>
                  </a:moveTo>
                  <a:cubicBezTo>
                    <a:pt x="86904" y="264605"/>
                    <a:pt x="13275" y="239649"/>
                    <a:pt x="13275" y="226198"/>
                  </a:cubicBezTo>
                  <a:lnTo>
                    <a:pt x="13275" y="64957"/>
                  </a:lnTo>
                  <a:cubicBezTo>
                    <a:pt x="49558" y="88674"/>
                    <a:pt x="153099" y="97700"/>
                    <a:pt x="227260" y="97700"/>
                  </a:cubicBezTo>
                  <a:cubicBezTo>
                    <a:pt x="301420" y="97700"/>
                    <a:pt x="404784" y="88674"/>
                    <a:pt x="441245" y="64957"/>
                  </a:cubicBezTo>
                  <a:lnTo>
                    <a:pt x="441245" y="226198"/>
                  </a:lnTo>
                  <a:cubicBezTo>
                    <a:pt x="441245" y="239472"/>
                    <a:pt x="367793" y="264605"/>
                    <a:pt x="227260" y="264605"/>
                  </a:cubicBezTo>
                  <a:close/>
                </a:path>
              </a:pathLst>
            </a:custGeom>
            <a:grpFill/>
            <a:ln w="175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196"/>
            </a:p>
          </p:txBody>
        </p:sp>
        <p:sp>
          <p:nvSpPr>
            <p:cNvPr id="38" name="Freihandform: Form 37">
              <a:extLst>
                <a:ext uri="{FF2B5EF4-FFF2-40B4-BE49-F238E27FC236}">
                  <a16:creationId xmlns:a16="http://schemas.microsoft.com/office/drawing/2014/main" id="{4EB2590E-05CA-5A54-88CB-02EA523FD583}"/>
                </a:ext>
              </a:extLst>
            </p:cNvPr>
            <p:cNvSpPr/>
            <p:nvPr/>
          </p:nvSpPr>
          <p:spPr>
            <a:xfrm>
              <a:off x="6736128" y="5370577"/>
              <a:ext cx="380643" cy="661070"/>
            </a:xfrm>
            <a:custGeom>
              <a:avLst/>
              <a:gdLst>
                <a:gd name="connsiteX0" fmla="*/ 380644 w 380643"/>
                <a:gd name="connsiteY0" fmla="*/ 291508 h 661070"/>
                <a:gd name="connsiteX1" fmla="*/ 354803 w 380643"/>
                <a:gd name="connsiteY1" fmla="*/ 132037 h 661070"/>
                <a:gd name="connsiteX2" fmla="*/ 351440 w 380643"/>
                <a:gd name="connsiteY2" fmla="*/ 130975 h 661070"/>
                <a:gd name="connsiteX3" fmla="*/ 314625 w 380643"/>
                <a:gd name="connsiteY3" fmla="*/ 130975 h 661070"/>
                <a:gd name="connsiteX4" fmla="*/ 179933 w 380643"/>
                <a:gd name="connsiteY4" fmla="*/ 0 h 661070"/>
                <a:gd name="connsiteX5" fmla="*/ 45064 w 380643"/>
                <a:gd name="connsiteY5" fmla="*/ 137524 h 661070"/>
                <a:gd name="connsiteX6" fmla="*/ 45064 w 380643"/>
                <a:gd name="connsiteY6" fmla="*/ 421068 h 661070"/>
                <a:gd name="connsiteX7" fmla="*/ 6656 w 380643"/>
                <a:gd name="connsiteY7" fmla="*/ 421068 h 661070"/>
                <a:gd name="connsiteX8" fmla="*/ 1524 w 380643"/>
                <a:gd name="connsiteY8" fmla="*/ 423369 h 661070"/>
                <a:gd name="connsiteX9" fmla="*/ 108 w 380643"/>
                <a:gd name="connsiteY9" fmla="*/ 428678 h 661070"/>
                <a:gd name="connsiteX10" fmla="*/ 18515 w 380643"/>
                <a:gd name="connsiteY10" fmla="*/ 541423 h 661070"/>
                <a:gd name="connsiteX11" fmla="*/ 25064 w 380643"/>
                <a:gd name="connsiteY11" fmla="*/ 546910 h 661070"/>
                <a:gd name="connsiteX12" fmla="*/ 44887 w 380643"/>
                <a:gd name="connsiteY12" fmla="*/ 546910 h 661070"/>
                <a:gd name="connsiteX13" fmla="*/ 44887 w 380643"/>
                <a:gd name="connsiteY13" fmla="*/ 658947 h 661070"/>
                <a:gd name="connsiteX14" fmla="*/ 47011 w 380643"/>
                <a:gd name="connsiteY14" fmla="*/ 661071 h 661070"/>
                <a:gd name="connsiteX15" fmla="*/ 49135 w 380643"/>
                <a:gd name="connsiteY15" fmla="*/ 658947 h 661070"/>
                <a:gd name="connsiteX16" fmla="*/ 49135 w 380643"/>
                <a:gd name="connsiteY16" fmla="*/ 546910 h 661070"/>
                <a:gd name="connsiteX17" fmla="*/ 68958 w 380643"/>
                <a:gd name="connsiteY17" fmla="*/ 546910 h 661070"/>
                <a:gd name="connsiteX18" fmla="*/ 75507 w 380643"/>
                <a:gd name="connsiteY18" fmla="*/ 541423 h 661070"/>
                <a:gd name="connsiteX19" fmla="*/ 93914 w 380643"/>
                <a:gd name="connsiteY19" fmla="*/ 428678 h 661070"/>
                <a:gd name="connsiteX20" fmla="*/ 92498 w 380643"/>
                <a:gd name="connsiteY20" fmla="*/ 423369 h 661070"/>
                <a:gd name="connsiteX21" fmla="*/ 87365 w 380643"/>
                <a:gd name="connsiteY21" fmla="*/ 421068 h 661070"/>
                <a:gd name="connsiteX22" fmla="*/ 48958 w 380643"/>
                <a:gd name="connsiteY22" fmla="*/ 421068 h 661070"/>
                <a:gd name="connsiteX23" fmla="*/ 48958 w 380643"/>
                <a:gd name="connsiteY23" fmla="*/ 137701 h 661070"/>
                <a:gd name="connsiteX24" fmla="*/ 179579 w 380643"/>
                <a:gd name="connsiteY24" fmla="*/ 4602 h 661070"/>
                <a:gd name="connsiteX25" fmla="*/ 309846 w 380643"/>
                <a:gd name="connsiteY25" fmla="*/ 131152 h 661070"/>
                <a:gd name="connsiteX26" fmla="*/ 286837 w 380643"/>
                <a:gd name="connsiteY26" fmla="*/ 131152 h 661070"/>
                <a:gd name="connsiteX27" fmla="*/ 257633 w 380643"/>
                <a:gd name="connsiteY27" fmla="*/ 291685 h 661070"/>
                <a:gd name="connsiteX28" fmla="*/ 286837 w 380643"/>
                <a:gd name="connsiteY28" fmla="*/ 452218 h 661070"/>
                <a:gd name="connsiteX29" fmla="*/ 351440 w 380643"/>
                <a:gd name="connsiteY29" fmla="*/ 452218 h 661070"/>
                <a:gd name="connsiteX30" fmla="*/ 355511 w 380643"/>
                <a:gd name="connsiteY30" fmla="*/ 450980 h 661070"/>
                <a:gd name="connsiteX31" fmla="*/ 380644 w 380643"/>
                <a:gd name="connsiteY31" fmla="*/ 291508 h 661070"/>
                <a:gd name="connsiteX32" fmla="*/ 63825 w 380643"/>
                <a:gd name="connsiteY32" fmla="*/ 534167 h 661070"/>
                <a:gd name="connsiteX33" fmla="*/ 30905 w 380643"/>
                <a:gd name="connsiteY33" fmla="*/ 534167 h 661070"/>
                <a:gd name="connsiteX34" fmla="*/ 14621 w 380643"/>
                <a:gd name="connsiteY34" fmla="*/ 434696 h 661070"/>
                <a:gd name="connsiteX35" fmla="*/ 80286 w 380643"/>
                <a:gd name="connsiteY35" fmla="*/ 434696 h 661070"/>
                <a:gd name="connsiteX36" fmla="*/ 63825 w 380643"/>
                <a:gd name="connsiteY36" fmla="*/ 534167 h 661070"/>
                <a:gd name="connsiteX37" fmla="*/ 367369 w 380643"/>
                <a:gd name="connsiteY37" fmla="*/ 291508 h 661070"/>
                <a:gd name="connsiteX38" fmla="*/ 351971 w 380643"/>
                <a:gd name="connsiteY38" fmla="*/ 438059 h 661070"/>
                <a:gd name="connsiteX39" fmla="*/ 335510 w 380643"/>
                <a:gd name="connsiteY39" fmla="*/ 291508 h 661070"/>
                <a:gd name="connsiteX40" fmla="*/ 350909 w 380643"/>
                <a:gd name="connsiteY40" fmla="*/ 144958 h 661070"/>
                <a:gd name="connsiteX41" fmla="*/ 367369 w 380643"/>
                <a:gd name="connsiteY41" fmla="*/ 291508 h 661070"/>
                <a:gd name="connsiteX42" fmla="*/ 270908 w 380643"/>
                <a:gd name="connsiteY42" fmla="*/ 291508 h 661070"/>
                <a:gd name="connsiteX43" fmla="*/ 286837 w 380643"/>
                <a:gd name="connsiteY43" fmla="*/ 144250 h 661070"/>
                <a:gd name="connsiteX44" fmla="*/ 338165 w 380643"/>
                <a:gd name="connsiteY44" fmla="*/ 144250 h 661070"/>
                <a:gd name="connsiteX45" fmla="*/ 322236 w 380643"/>
                <a:gd name="connsiteY45" fmla="*/ 291508 h 661070"/>
                <a:gd name="connsiteX46" fmla="*/ 338165 w 380643"/>
                <a:gd name="connsiteY46" fmla="*/ 438767 h 661070"/>
                <a:gd name="connsiteX47" fmla="*/ 288253 w 380643"/>
                <a:gd name="connsiteY47" fmla="*/ 439121 h 661070"/>
                <a:gd name="connsiteX48" fmla="*/ 270908 w 380643"/>
                <a:gd name="connsiteY48" fmla="*/ 291508 h 661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380643" h="661070">
                  <a:moveTo>
                    <a:pt x="380644" y="291508"/>
                  </a:moveTo>
                  <a:cubicBezTo>
                    <a:pt x="380644" y="265844"/>
                    <a:pt x="379228" y="142480"/>
                    <a:pt x="354803" y="132037"/>
                  </a:cubicBezTo>
                  <a:cubicBezTo>
                    <a:pt x="353741" y="131506"/>
                    <a:pt x="352679" y="130975"/>
                    <a:pt x="351440" y="130975"/>
                  </a:cubicBezTo>
                  <a:lnTo>
                    <a:pt x="314625" y="130975"/>
                  </a:lnTo>
                  <a:cubicBezTo>
                    <a:pt x="311262" y="58231"/>
                    <a:pt x="252146" y="0"/>
                    <a:pt x="179933" y="0"/>
                  </a:cubicBezTo>
                  <a:cubicBezTo>
                    <a:pt x="105596" y="0"/>
                    <a:pt x="45064" y="61771"/>
                    <a:pt x="45064" y="137524"/>
                  </a:cubicBezTo>
                  <a:lnTo>
                    <a:pt x="45064" y="421068"/>
                  </a:lnTo>
                  <a:lnTo>
                    <a:pt x="6656" y="421068"/>
                  </a:lnTo>
                  <a:cubicBezTo>
                    <a:pt x="4709" y="421068"/>
                    <a:pt x="2940" y="421953"/>
                    <a:pt x="1524" y="423369"/>
                  </a:cubicBezTo>
                  <a:cubicBezTo>
                    <a:pt x="285" y="424784"/>
                    <a:pt x="-246" y="426908"/>
                    <a:pt x="108" y="428678"/>
                  </a:cubicBezTo>
                  <a:lnTo>
                    <a:pt x="18515" y="541423"/>
                  </a:lnTo>
                  <a:cubicBezTo>
                    <a:pt x="19046" y="544609"/>
                    <a:pt x="21878" y="546910"/>
                    <a:pt x="25064" y="546910"/>
                  </a:cubicBezTo>
                  <a:lnTo>
                    <a:pt x="44887" y="546910"/>
                  </a:lnTo>
                  <a:lnTo>
                    <a:pt x="44887" y="658947"/>
                  </a:lnTo>
                  <a:cubicBezTo>
                    <a:pt x="44887" y="660186"/>
                    <a:pt x="45949" y="661071"/>
                    <a:pt x="47011" y="661071"/>
                  </a:cubicBezTo>
                  <a:cubicBezTo>
                    <a:pt x="48073" y="661071"/>
                    <a:pt x="49135" y="660009"/>
                    <a:pt x="49135" y="658947"/>
                  </a:cubicBezTo>
                  <a:lnTo>
                    <a:pt x="49135" y="546910"/>
                  </a:lnTo>
                  <a:lnTo>
                    <a:pt x="68958" y="546910"/>
                  </a:lnTo>
                  <a:cubicBezTo>
                    <a:pt x="72144" y="546910"/>
                    <a:pt x="74976" y="544609"/>
                    <a:pt x="75507" y="541423"/>
                  </a:cubicBezTo>
                  <a:lnTo>
                    <a:pt x="93914" y="428678"/>
                  </a:lnTo>
                  <a:cubicBezTo>
                    <a:pt x="94268" y="426731"/>
                    <a:pt x="93737" y="424784"/>
                    <a:pt x="92498" y="423369"/>
                  </a:cubicBezTo>
                  <a:cubicBezTo>
                    <a:pt x="91259" y="421953"/>
                    <a:pt x="89312" y="421068"/>
                    <a:pt x="87365" y="421068"/>
                  </a:cubicBezTo>
                  <a:lnTo>
                    <a:pt x="48958" y="421068"/>
                  </a:lnTo>
                  <a:lnTo>
                    <a:pt x="48958" y="137701"/>
                  </a:lnTo>
                  <a:cubicBezTo>
                    <a:pt x="48958" y="64249"/>
                    <a:pt x="107543" y="4602"/>
                    <a:pt x="179579" y="4602"/>
                  </a:cubicBezTo>
                  <a:cubicBezTo>
                    <a:pt x="249315" y="4602"/>
                    <a:pt x="306307" y="60709"/>
                    <a:pt x="309846" y="131152"/>
                  </a:cubicBezTo>
                  <a:lnTo>
                    <a:pt x="286837" y="131152"/>
                  </a:lnTo>
                  <a:cubicBezTo>
                    <a:pt x="259049" y="131152"/>
                    <a:pt x="257633" y="264782"/>
                    <a:pt x="257633" y="291685"/>
                  </a:cubicBezTo>
                  <a:cubicBezTo>
                    <a:pt x="257633" y="318588"/>
                    <a:pt x="259049" y="452218"/>
                    <a:pt x="286837" y="452218"/>
                  </a:cubicBezTo>
                  <a:lnTo>
                    <a:pt x="351440" y="452218"/>
                  </a:lnTo>
                  <a:cubicBezTo>
                    <a:pt x="352856" y="452218"/>
                    <a:pt x="354272" y="451688"/>
                    <a:pt x="355511" y="450980"/>
                  </a:cubicBezTo>
                  <a:cubicBezTo>
                    <a:pt x="379228" y="438590"/>
                    <a:pt x="380644" y="316995"/>
                    <a:pt x="380644" y="291508"/>
                  </a:cubicBezTo>
                  <a:close/>
                  <a:moveTo>
                    <a:pt x="63825" y="534167"/>
                  </a:moveTo>
                  <a:lnTo>
                    <a:pt x="30905" y="534167"/>
                  </a:lnTo>
                  <a:lnTo>
                    <a:pt x="14621" y="434696"/>
                  </a:lnTo>
                  <a:lnTo>
                    <a:pt x="80286" y="434696"/>
                  </a:lnTo>
                  <a:lnTo>
                    <a:pt x="63825" y="534167"/>
                  </a:lnTo>
                  <a:close/>
                  <a:moveTo>
                    <a:pt x="367369" y="291508"/>
                  </a:moveTo>
                  <a:cubicBezTo>
                    <a:pt x="367369" y="375226"/>
                    <a:pt x="357635" y="430094"/>
                    <a:pt x="351971" y="438059"/>
                  </a:cubicBezTo>
                  <a:cubicBezTo>
                    <a:pt x="344891" y="428501"/>
                    <a:pt x="335510" y="374164"/>
                    <a:pt x="335510" y="291508"/>
                  </a:cubicBezTo>
                  <a:cubicBezTo>
                    <a:pt x="335510" y="207790"/>
                    <a:pt x="345245" y="152922"/>
                    <a:pt x="350909" y="144958"/>
                  </a:cubicBezTo>
                  <a:cubicBezTo>
                    <a:pt x="357989" y="154515"/>
                    <a:pt x="367369" y="209029"/>
                    <a:pt x="367369" y="291508"/>
                  </a:cubicBezTo>
                  <a:close/>
                  <a:moveTo>
                    <a:pt x="270908" y="291508"/>
                  </a:moveTo>
                  <a:cubicBezTo>
                    <a:pt x="270908" y="205136"/>
                    <a:pt x="281173" y="149383"/>
                    <a:pt x="286837" y="144250"/>
                  </a:cubicBezTo>
                  <a:lnTo>
                    <a:pt x="338165" y="144250"/>
                  </a:lnTo>
                  <a:cubicBezTo>
                    <a:pt x="323121" y="178586"/>
                    <a:pt x="322236" y="269915"/>
                    <a:pt x="322236" y="291508"/>
                  </a:cubicBezTo>
                  <a:cubicBezTo>
                    <a:pt x="322236" y="313102"/>
                    <a:pt x="323121" y="404430"/>
                    <a:pt x="338165" y="438767"/>
                  </a:cubicBezTo>
                  <a:lnTo>
                    <a:pt x="288253" y="439121"/>
                  </a:lnTo>
                  <a:cubicBezTo>
                    <a:pt x="281173" y="433634"/>
                    <a:pt x="270908" y="377881"/>
                    <a:pt x="270908" y="291508"/>
                  </a:cubicBezTo>
                  <a:close/>
                </a:path>
              </a:pathLst>
            </a:custGeom>
            <a:grpFill/>
            <a:ln w="175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196"/>
            </a:p>
          </p:txBody>
        </p:sp>
        <p:sp>
          <p:nvSpPr>
            <p:cNvPr id="39" name="Freihandform: Form 38">
              <a:extLst>
                <a:ext uri="{FF2B5EF4-FFF2-40B4-BE49-F238E27FC236}">
                  <a16:creationId xmlns:a16="http://schemas.microsoft.com/office/drawing/2014/main" id="{BD3BD99A-8527-B35B-3B4B-8872B4BD4822}"/>
                </a:ext>
              </a:extLst>
            </p:cNvPr>
            <p:cNvSpPr/>
            <p:nvPr/>
          </p:nvSpPr>
          <p:spPr>
            <a:xfrm>
              <a:off x="6318531" y="5366330"/>
              <a:ext cx="368077" cy="670097"/>
            </a:xfrm>
            <a:custGeom>
              <a:avLst/>
              <a:gdLst>
                <a:gd name="connsiteX0" fmla="*/ 97169 w 368077"/>
                <a:gd name="connsiteY0" fmla="*/ 136285 h 670097"/>
                <a:gd name="connsiteX1" fmla="*/ 93807 w 368077"/>
                <a:gd name="connsiteY1" fmla="*/ 135400 h 670097"/>
                <a:gd name="connsiteX2" fmla="*/ 62125 w 368077"/>
                <a:gd name="connsiteY2" fmla="*/ 135400 h 670097"/>
                <a:gd name="connsiteX3" fmla="*/ 187967 w 368077"/>
                <a:gd name="connsiteY3" fmla="*/ 13275 h 670097"/>
                <a:gd name="connsiteX4" fmla="*/ 313987 w 368077"/>
                <a:gd name="connsiteY4" fmla="*/ 141949 h 670097"/>
                <a:gd name="connsiteX5" fmla="*/ 313987 w 368077"/>
                <a:gd name="connsiteY5" fmla="*/ 425492 h 670097"/>
                <a:gd name="connsiteX6" fmla="*/ 280004 w 368077"/>
                <a:gd name="connsiteY6" fmla="*/ 425492 h 670097"/>
                <a:gd name="connsiteX7" fmla="*/ 274871 w 368077"/>
                <a:gd name="connsiteY7" fmla="*/ 427793 h 670097"/>
                <a:gd name="connsiteX8" fmla="*/ 273455 w 368077"/>
                <a:gd name="connsiteY8" fmla="*/ 433103 h 670097"/>
                <a:gd name="connsiteX9" fmla="*/ 291862 w 368077"/>
                <a:gd name="connsiteY9" fmla="*/ 545848 h 670097"/>
                <a:gd name="connsiteX10" fmla="*/ 298411 w 368077"/>
                <a:gd name="connsiteY10" fmla="*/ 551335 h 670097"/>
                <a:gd name="connsiteX11" fmla="*/ 313987 w 368077"/>
                <a:gd name="connsiteY11" fmla="*/ 551335 h 670097"/>
                <a:gd name="connsiteX12" fmla="*/ 313987 w 368077"/>
                <a:gd name="connsiteY12" fmla="*/ 663372 h 670097"/>
                <a:gd name="connsiteX13" fmla="*/ 320712 w 368077"/>
                <a:gd name="connsiteY13" fmla="*/ 670098 h 670097"/>
                <a:gd name="connsiteX14" fmla="*/ 327438 w 368077"/>
                <a:gd name="connsiteY14" fmla="*/ 663372 h 670097"/>
                <a:gd name="connsiteX15" fmla="*/ 327438 w 368077"/>
                <a:gd name="connsiteY15" fmla="*/ 551335 h 670097"/>
                <a:gd name="connsiteX16" fmla="*/ 343014 w 368077"/>
                <a:gd name="connsiteY16" fmla="*/ 551335 h 670097"/>
                <a:gd name="connsiteX17" fmla="*/ 349562 w 368077"/>
                <a:gd name="connsiteY17" fmla="*/ 545848 h 670097"/>
                <a:gd name="connsiteX18" fmla="*/ 367970 w 368077"/>
                <a:gd name="connsiteY18" fmla="*/ 433103 h 670097"/>
                <a:gd name="connsiteX19" fmla="*/ 366554 w 368077"/>
                <a:gd name="connsiteY19" fmla="*/ 427793 h 670097"/>
                <a:gd name="connsiteX20" fmla="*/ 361421 w 368077"/>
                <a:gd name="connsiteY20" fmla="*/ 425492 h 670097"/>
                <a:gd name="connsiteX21" fmla="*/ 327438 w 368077"/>
                <a:gd name="connsiteY21" fmla="*/ 425492 h 670097"/>
                <a:gd name="connsiteX22" fmla="*/ 327438 w 368077"/>
                <a:gd name="connsiteY22" fmla="*/ 141949 h 670097"/>
                <a:gd name="connsiteX23" fmla="*/ 187967 w 368077"/>
                <a:gd name="connsiteY23" fmla="*/ 0 h 670097"/>
                <a:gd name="connsiteX24" fmla="*/ 48850 w 368077"/>
                <a:gd name="connsiteY24" fmla="*/ 135400 h 670097"/>
                <a:gd name="connsiteX25" fmla="*/ 29204 w 368077"/>
                <a:gd name="connsiteY25" fmla="*/ 135400 h 670097"/>
                <a:gd name="connsiteX26" fmla="*/ 0 w 368077"/>
                <a:gd name="connsiteY26" fmla="*/ 295756 h 670097"/>
                <a:gd name="connsiteX27" fmla="*/ 29204 w 368077"/>
                <a:gd name="connsiteY27" fmla="*/ 456289 h 670097"/>
                <a:gd name="connsiteX28" fmla="*/ 93807 w 368077"/>
                <a:gd name="connsiteY28" fmla="*/ 456289 h 670097"/>
                <a:gd name="connsiteX29" fmla="*/ 97700 w 368077"/>
                <a:gd name="connsiteY29" fmla="*/ 455050 h 670097"/>
                <a:gd name="connsiteX30" fmla="*/ 123011 w 368077"/>
                <a:gd name="connsiteY30" fmla="*/ 295756 h 670097"/>
                <a:gd name="connsiteX31" fmla="*/ 97169 w 368077"/>
                <a:gd name="connsiteY31" fmla="*/ 136285 h 670097"/>
                <a:gd name="connsiteX32" fmla="*/ 337173 w 368077"/>
                <a:gd name="connsiteY32" fmla="*/ 538414 h 670097"/>
                <a:gd name="connsiteX33" fmla="*/ 304252 w 368077"/>
                <a:gd name="connsiteY33" fmla="*/ 538414 h 670097"/>
                <a:gd name="connsiteX34" fmla="*/ 287969 w 368077"/>
                <a:gd name="connsiteY34" fmla="*/ 438944 h 670097"/>
                <a:gd name="connsiteX35" fmla="*/ 353633 w 368077"/>
                <a:gd name="connsiteY35" fmla="*/ 438944 h 670097"/>
                <a:gd name="connsiteX36" fmla="*/ 337173 w 368077"/>
                <a:gd name="connsiteY36" fmla="*/ 538414 h 670097"/>
                <a:gd name="connsiteX37" fmla="*/ 13275 w 368077"/>
                <a:gd name="connsiteY37" fmla="*/ 295756 h 670097"/>
                <a:gd name="connsiteX38" fmla="*/ 29204 w 368077"/>
                <a:gd name="connsiteY38" fmla="*/ 148498 h 670097"/>
                <a:gd name="connsiteX39" fmla="*/ 80532 w 368077"/>
                <a:gd name="connsiteY39" fmla="*/ 148498 h 670097"/>
                <a:gd name="connsiteX40" fmla="*/ 64603 w 368077"/>
                <a:gd name="connsiteY40" fmla="*/ 295756 h 670097"/>
                <a:gd name="connsiteX41" fmla="*/ 80532 w 368077"/>
                <a:gd name="connsiteY41" fmla="*/ 443015 h 670097"/>
                <a:gd name="connsiteX42" fmla="*/ 30620 w 368077"/>
                <a:gd name="connsiteY42" fmla="*/ 443369 h 670097"/>
                <a:gd name="connsiteX43" fmla="*/ 13275 w 368077"/>
                <a:gd name="connsiteY43" fmla="*/ 295756 h 670097"/>
                <a:gd name="connsiteX44" fmla="*/ 94338 w 368077"/>
                <a:gd name="connsiteY44" fmla="*/ 442307 h 670097"/>
                <a:gd name="connsiteX45" fmla="*/ 77877 w 368077"/>
                <a:gd name="connsiteY45" fmla="*/ 295756 h 670097"/>
                <a:gd name="connsiteX46" fmla="*/ 93276 w 368077"/>
                <a:gd name="connsiteY46" fmla="*/ 149206 h 670097"/>
                <a:gd name="connsiteX47" fmla="*/ 109736 w 368077"/>
                <a:gd name="connsiteY47" fmla="*/ 295756 h 670097"/>
                <a:gd name="connsiteX48" fmla="*/ 94338 w 368077"/>
                <a:gd name="connsiteY48" fmla="*/ 442307 h 67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368077" h="670097">
                  <a:moveTo>
                    <a:pt x="97169" y="136285"/>
                  </a:moveTo>
                  <a:cubicBezTo>
                    <a:pt x="96108" y="135754"/>
                    <a:pt x="95046" y="135400"/>
                    <a:pt x="93807" y="135400"/>
                  </a:cubicBezTo>
                  <a:lnTo>
                    <a:pt x="62125" y="135400"/>
                  </a:lnTo>
                  <a:cubicBezTo>
                    <a:pt x="65488" y="67612"/>
                    <a:pt x="120533" y="13275"/>
                    <a:pt x="187967" y="13275"/>
                  </a:cubicBezTo>
                  <a:cubicBezTo>
                    <a:pt x="257526" y="13275"/>
                    <a:pt x="313987" y="70974"/>
                    <a:pt x="313987" y="141949"/>
                  </a:cubicBezTo>
                  <a:lnTo>
                    <a:pt x="313987" y="425492"/>
                  </a:lnTo>
                  <a:lnTo>
                    <a:pt x="280004" y="425492"/>
                  </a:lnTo>
                  <a:cubicBezTo>
                    <a:pt x="278057" y="425492"/>
                    <a:pt x="276287" y="426377"/>
                    <a:pt x="274871" y="427793"/>
                  </a:cubicBezTo>
                  <a:cubicBezTo>
                    <a:pt x="273632" y="429209"/>
                    <a:pt x="273101" y="431333"/>
                    <a:pt x="273455" y="433103"/>
                  </a:cubicBezTo>
                  <a:lnTo>
                    <a:pt x="291862" y="545848"/>
                  </a:lnTo>
                  <a:cubicBezTo>
                    <a:pt x="292393" y="549034"/>
                    <a:pt x="295225" y="551335"/>
                    <a:pt x="298411" y="551335"/>
                  </a:cubicBezTo>
                  <a:lnTo>
                    <a:pt x="313987" y="551335"/>
                  </a:lnTo>
                  <a:lnTo>
                    <a:pt x="313987" y="663372"/>
                  </a:lnTo>
                  <a:cubicBezTo>
                    <a:pt x="313987" y="667089"/>
                    <a:pt x="316995" y="670098"/>
                    <a:pt x="320712" y="670098"/>
                  </a:cubicBezTo>
                  <a:cubicBezTo>
                    <a:pt x="324429" y="670098"/>
                    <a:pt x="327438" y="667089"/>
                    <a:pt x="327438" y="663372"/>
                  </a:cubicBezTo>
                  <a:lnTo>
                    <a:pt x="327438" y="551335"/>
                  </a:lnTo>
                  <a:lnTo>
                    <a:pt x="343014" y="551335"/>
                  </a:lnTo>
                  <a:cubicBezTo>
                    <a:pt x="346199" y="551335"/>
                    <a:pt x="349031" y="549034"/>
                    <a:pt x="349562" y="545848"/>
                  </a:cubicBezTo>
                  <a:lnTo>
                    <a:pt x="367970" y="433103"/>
                  </a:lnTo>
                  <a:cubicBezTo>
                    <a:pt x="368324" y="431156"/>
                    <a:pt x="367793" y="429209"/>
                    <a:pt x="366554" y="427793"/>
                  </a:cubicBezTo>
                  <a:cubicBezTo>
                    <a:pt x="365315" y="426377"/>
                    <a:pt x="363368" y="425492"/>
                    <a:pt x="361421" y="425492"/>
                  </a:cubicBezTo>
                  <a:lnTo>
                    <a:pt x="327438" y="425492"/>
                  </a:lnTo>
                  <a:lnTo>
                    <a:pt x="327438" y="141949"/>
                  </a:lnTo>
                  <a:cubicBezTo>
                    <a:pt x="327438" y="63718"/>
                    <a:pt x="264782" y="0"/>
                    <a:pt x="187967" y="0"/>
                  </a:cubicBezTo>
                  <a:cubicBezTo>
                    <a:pt x="113276" y="0"/>
                    <a:pt x="52390" y="60178"/>
                    <a:pt x="48850" y="135400"/>
                  </a:cubicBezTo>
                  <a:lnTo>
                    <a:pt x="29204" y="135400"/>
                  </a:lnTo>
                  <a:cubicBezTo>
                    <a:pt x="1416" y="135400"/>
                    <a:pt x="0" y="269030"/>
                    <a:pt x="0" y="295756"/>
                  </a:cubicBezTo>
                  <a:cubicBezTo>
                    <a:pt x="0" y="322482"/>
                    <a:pt x="1416" y="456289"/>
                    <a:pt x="29204" y="456289"/>
                  </a:cubicBezTo>
                  <a:lnTo>
                    <a:pt x="93807" y="456289"/>
                  </a:lnTo>
                  <a:cubicBezTo>
                    <a:pt x="95223" y="456289"/>
                    <a:pt x="96638" y="455758"/>
                    <a:pt x="97700" y="455050"/>
                  </a:cubicBezTo>
                  <a:cubicBezTo>
                    <a:pt x="121595" y="442838"/>
                    <a:pt x="123011" y="321243"/>
                    <a:pt x="123011" y="295756"/>
                  </a:cubicBezTo>
                  <a:cubicBezTo>
                    <a:pt x="123011" y="270092"/>
                    <a:pt x="121772" y="146728"/>
                    <a:pt x="97169" y="136285"/>
                  </a:cubicBezTo>
                  <a:close/>
                  <a:moveTo>
                    <a:pt x="337173" y="538414"/>
                  </a:moveTo>
                  <a:lnTo>
                    <a:pt x="304252" y="538414"/>
                  </a:lnTo>
                  <a:lnTo>
                    <a:pt x="287969" y="438944"/>
                  </a:lnTo>
                  <a:lnTo>
                    <a:pt x="353633" y="438944"/>
                  </a:lnTo>
                  <a:lnTo>
                    <a:pt x="337173" y="538414"/>
                  </a:lnTo>
                  <a:close/>
                  <a:moveTo>
                    <a:pt x="13275" y="295756"/>
                  </a:moveTo>
                  <a:cubicBezTo>
                    <a:pt x="13275" y="209383"/>
                    <a:pt x="23540" y="153630"/>
                    <a:pt x="29204" y="148498"/>
                  </a:cubicBezTo>
                  <a:lnTo>
                    <a:pt x="80532" y="148498"/>
                  </a:lnTo>
                  <a:cubicBezTo>
                    <a:pt x="65488" y="182834"/>
                    <a:pt x="64603" y="274163"/>
                    <a:pt x="64603" y="295756"/>
                  </a:cubicBezTo>
                  <a:cubicBezTo>
                    <a:pt x="64603" y="317349"/>
                    <a:pt x="65488" y="408678"/>
                    <a:pt x="80532" y="443015"/>
                  </a:cubicBezTo>
                  <a:lnTo>
                    <a:pt x="30620" y="443369"/>
                  </a:lnTo>
                  <a:cubicBezTo>
                    <a:pt x="23540" y="437882"/>
                    <a:pt x="13275" y="382129"/>
                    <a:pt x="13275" y="295756"/>
                  </a:cubicBezTo>
                  <a:close/>
                  <a:moveTo>
                    <a:pt x="94338" y="442307"/>
                  </a:moveTo>
                  <a:cubicBezTo>
                    <a:pt x="87258" y="432749"/>
                    <a:pt x="77877" y="378412"/>
                    <a:pt x="77877" y="295756"/>
                  </a:cubicBezTo>
                  <a:cubicBezTo>
                    <a:pt x="77877" y="212038"/>
                    <a:pt x="87612" y="157170"/>
                    <a:pt x="93276" y="149206"/>
                  </a:cubicBezTo>
                  <a:cubicBezTo>
                    <a:pt x="100355" y="158763"/>
                    <a:pt x="109736" y="213100"/>
                    <a:pt x="109736" y="295756"/>
                  </a:cubicBezTo>
                  <a:cubicBezTo>
                    <a:pt x="109736" y="379651"/>
                    <a:pt x="100001" y="434519"/>
                    <a:pt x="94338" y="442307"/>
                  </a:cubicBezTo>
                  <a:close/>
                </a:path>
              </a:pathLst>
            </a:custGeom>
            <a:grpFill/>
            <a:ln w="175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196"/>
            </a:p>
          </p:txBody>
        </p:sp>
      </p:grpSp>
      <p:sp>
        <p:nvSpPr>
          <p:cNvPr id="40" name="Freihandform: Form 39">
            <a:extLst>
              <a:ext uri="{FF2B5EF4-FFF2-40B4-BE49-F238E27FC236}">
                <a16:creationId xmlns:a16="http://schemas.microsoft.com/office/drawing/2014/main" id="{2EA1A2F7-74E0-AC53-B8B0-53F91D94C8DF}"/>
              </a:ext>
            </a:extLst>
          </p:cNvPr>
          <p:cNvSpPr/>
          <p:nvPr userDrawn="1"/>
        </p:nvSpPr>
        <p:spPr>
          <a:xfrm>
            <a:off x="7931421" y="3311695"/>
            <a:ext cx="413878" cy="902545"/>
          </a:xfrm>
          <a:custGeom>
            <a:avLst/>
            <a:gdLst>
              <a:gd name="connsiteX0" fmla="*/ 551669 w 551669"/>
              <a:gd name="connsiteY0" fmla="*/ 290242 h 897112"/>
              <a:gd name="connsiteX1" fmla="*/ 526325 w 551669"/>
              <a:gd name="connsiteY1" fmla="*/ 133838 h 897112"/>
              <a:gd name="connsiteX2" fmla="*/ 523027 w 551669"/>
              <a:gd name="connsiteY2" fmla="*/ 132796 h 897112"/>
              <a:gd name="connsiteX3" fmla="*/ 489350 w 551669"/>
              <a:gd name="connsiteY3" fmla="*/ 132796 h 897112"/>
              <a:gd name="connsiteX4" fmla="*/ 352908 w 551669"/>
              <a:gd name="connsiteY4" fmla="*/ 0 h 897112"/>
              <a:gd name="connsiteX5" fmla="*/ 218897 w 551669"/>
              <a:gd name="connsiteY5" fmla="*/ 111445 h 897112"/>
              <a:gd name="connsiteX6" fmla="*/ 124638 w 551669"/>
              <a:gd name="connsiteY6" fmla="*/ 140781 h 897112"/>
              <a:gd name="connsiteX7" fmla="*/ 124638 w 551669"/>
              <a:gd name="connsiteY7" fmla="*/ 474247 h 897112"/>
              <a:gd name="connsiteX8" fmla="*/ 126026 w 551669"/>
              <a:gd name="connsiteY8" fmla="*/ 478240 h 897112"/>
              <a:gd name="connsiteX9" fmla="*/ 186956 w 551669"/>
              <a:gd name="connsiteY9" fmla="*/ 554446 h 897112"/>
              <a:gd name="connsiteX10" fmla="*/ 191991 w 551669"/>
              <a:gd name="connsiteY10" fmla="*/ 556876 h 897112"/>
              <a:gd name="connsiteX11" fmla="*/ 215946 w 551669"/>
              <a:gd name="connsiteY11" fmla="*/ 556876 h 897112"/>
              <a:gd name="connsiteX12" fmla="*/ 215946 w 551669"/>
              <a:gd name="connsiteY12" fmla="*/ 618848 h 897112"/>
              <a:gd name="connsiteX13" fmla="*/ 521 w 551669"/>
              <a:gd name="connsiteY13" fmla="*/ 667106 h 897112"/>
              <a:gd name="connsiteX14" fmla="*/ 0 w 551669"/>
              <a:gd name="connsiteY14" fmla="*/ 669710 h 897112"/>
              <a:gd name="connsiteX15" fmla="*/ 0 w 551669"/>
              <a:gd name="connsiteY15" fmla="*/ 846424 h 897112"/>
              <a:gd name="connsiteX16" fmla="*/ 222890 w 551669"/>
              <a:gd name="connsiteY16" fmla="*/ 897112 h 897112"/>
              <a:gd name="connsiteX17" fmla="*/ 445779 w 551669"/>
              <a:gd name="connsiteY17" fmla="*/ 846424 h 897112"/>
              <a:gd name="connsiteX18" fmla="*/ 445779 w 551669"/>
              <a:gd name="connsiteY18" fmla="*/ 669710 h 897112"/>
              <a:gd name="connsiteX19" fmla="*/ 445258 w 551669"/>
              <a:gd name="connsiteY19" fmla="*/ 667106 h 897112"/>
              <a:gd name="connsiteX20" fmla="*/ 229486 w 551669"/>
              <a:gd name="connsiteY20" fmla="*/ 619195 h 897112"/>
              <a:gd name="connsiteX21" fmla="*/ 229486 w 551669"/>
              <a:gd name="connsiteY21" fmla="*/ 557223 h 897112"/>
              <a:gd name="connsiteX22" fmla="*/ 253615 w 551669"/>
              <a:gd name="connsiteY22" fmla="*/ 557223 h 897112"/>
              <a:gd name="connsiteX23" fmla="*/ 258649 w 551669"/>
              <a:gd name="connsiteY23" fmla="*/ 554793 h 897112"/>
              <a:gd name="connsiteX24" fmla="*/ 319579 w 551669"/>
              <a:gd name="connsiteY24" fmla="*/ 478587 h 897112"/>
              <a:gd name="connsiteX25" fmla="*/ 320968 w 551669"/>
              <a:gd name="connsiteY25" fmla="*/ 474595 h 897112"/>
              <a:gd name="connsiteX26" fmla="*/ 320968 w 551669"/>
              <a:gd name="connsiteY26" fmla="*/ 140781 h 897112"/>
              <a:gd name="connsiteX27" fmla="*/ 232437 w 551669"/>
              <a:gd name="connsiteY27" fmla="*/ 111618 h 897112"/>
              <a:gd name="connsiteX28" fmla="*/ 353082 w 551669"/>
              <a:gd name="connsiteY28" fmla="*/ 13193 h 897112"/>
              <a:gd name="connsiteX29" fmla="*/ 476505 w 551669"/>
              <a:gd name="connsiteY29" fmla="*/ 132970 h 897112"/>
              <a:gd name="connsiteX30" fmla="*/ 459840 w 551669"/>
              <a:gd name="connsiteY30" fmla="*/ 132970 h 897112"/>
              <a:gd name="connsiteX31" fmla="*/ 431198 w 551669"/>
              <a:gd name="connsiteY31" fmla="*/ 290416 h 897112"/>
              <a:gd name="connsiteX32" fmla="*/ 459840 w 551669"/>
              <a:gd name="connsiteY32" fmla="*/ 447862 h 897112"/>
              <a:gd name="connsiteX33" fmla="*/ 523200 w 551669"/>
              <a:gd name="connsiteY33" fmla="*/ 447862 h 897112"/>
              <a:gd name="connsiteX34" fmla="*/ 527019 w 551669"/>
              <a:gd name="connsiteY34" fmla="*/ 446647 h 897112"/>
              <a:gd name="connsiteX35" fmla="*/ 551669 w 551669"/>
              <a:gd name="connsiteY35" fmla="*/ 290242 h 897112"/>
              <a:gd name="connsiteX36" fmla="*/ 222890 w 551669"/>
              <a:gd name="connsiteY36" fmla="*/ 884093 h 897112"/>
              <a:gd name="connsiteX37" fmla="*/ 13019 w 551669"/>
              <a:gd name="connsiteY37" fmla="*/ 846424 h 897112"/>
              <a:gd name="connsiteX38" fmla="*/ 13019 w 551669"/>
              <a:gd name="connsiteY38" fmla="*/ 688284 h 897112"/>
              <a:gd name="connsiteX39" fmla="*/ 222890 w 551669"/>
              <a:gd name="connsiteY39" fmla="*/ 720398 h 897112"/>
              <a:gd name="connsiteX40" fmla="*/ 432760 w 551669"/>
              <a:gd name="connsiteY40" fmla="*/ 688284 h 897112"/>
              <a:gd name="connsiteX41" fmla="*/ 432760 w 551669"/>
              <a:gd name="connsiteY41" fmla="*/ 846424 h 897112"/>
              <a:gd name="connsiteX42" fmla="*/ 222890 w 551669"/>
              <a:gd name="connsiteY42" fmla="*/ 884093 h 897112"/>
              <a:gd name="connsiteX43" fmla="*/ 432586 w 551669"/>
              <a:gd name="connsiteY43" fmla="*/ 669710 h 897112"/>
              <a:gd name="connsiteX44" fmla="*/ 222716 w 551669"/>
              <a:gd name="connsiteY44" fmla="*/ 707378 h 897112"/>
              <a:gd name="connsiteX45" fmla="*/ 13019 w 551669"/>
              <a:gd name="connsiteY45" fmla="*/ 669710 h 897112"/>
              <a:gd name="connsiteX46" fmla="*/ 222890 w 551669"/>
              <a:gd name="connsiteY46" fmla="*/ 632041 h 897112"/>
              <a:gd name="connsiteX47" fmla="*/ 432586 w 551669"/>
              <a:gd name="connsiteY47" fmla="*/ 669710 h 897112"/>
              <a:gd name="connsiteX48" fmla="*/ 307775 w 551669"/>
              <a:gd name="connsiteY48" fmla="*/ 454458 h 897112"/>
              <a:gd name="connsiteX49" fmla="*/ 222716 w 551669"/>
              <a:gd name="connsiteY49" fmla="*/ 470949 h 897112"/>
              <a:gd name="connsiteX50" fmla="*/ 137657 w 551669"/>
              <a:gd name="connsiteY50" fmla="*/ 454632 h 897112"/>
              <a:gd name="connsiteX51" fmla="*/ 137657 w 551669"/>
              <a:gd name="connsiteY51" fmla="*/ 156578 h 897112"/>
              <a:gd name="connsiteX52" fmla="*/ 222716 w 551669"/>
              <a:gd name="connsiteY52" fmla="*/ 170118 h 897112"/>
              <a:gd name="connsiteX53" fmla="*/ 307775 w 551669"/>
              <a:gd name="connsiteY53" fmla="*/ 156578 h 897112"/>
              <a:gd name="connsiteX54" fmla="*/ 307775 w 551669"/>
              <a:gd name="connsiteY54" fmla="*/ 454458 h 897112"/>
              <a:gd name="connsiteX55" fmla="*/ 250317 w 551669"/>
              <a:gd name="connsiteY55" fmla="*/ 544030 h 897112"/>
              <a:gd name="connsiteX56" fmla="*/ 195462 w 551669"/>
              <a:gd name="connsiteY56" fmla="*/ 544030 h 897112"/>
              <a:gd name="connsiteX57" fmla="*/ 137830 w 551669"/>
              <a:gd name="connsiteY57" fmla="*/ 471991 h 897112"/>
              <a:gd name="connsiteX58" fmla="*/ 137830 w 551669"/>
              <a:gd name="connsiteY58" fmla="*/ 470428 h 897112"/>
              <a:gd name="connsiteX59" fmla="*/ 222890 w 551669"/>
              <a:gd name="connsiteY59" fmla="*/ 483968 h 897112"/>
              <a:gd name="connsiteX60" fmla="*/ 307949 w 551669"/>
              <a:gd name="connsiteY60" fmla="*/ 470428 h 897112"/>
              <a:gd name="connsiteX61" fmla="*/ 307949 w 551669"/>
              <a:gd name="connsiteY61" fmla="*/ 471991 h 897112"/>
              <a:gd name="connsiteX62" fmla="*/ 250317 w 551669"/>
              <a:gd name="connsiteY62" fmla="*/ 544030 h 897112"/>
              <a:gd name="connsiteX63" fmla="*/ 307775 w 551669"/>
              <a:gd name="connsiteY63" fmla="*/ 140608 h 897112"/>
              <a:gd name="connsiteX64" fmla="*/ 222890 w 551669"/>
              <a:gd name="connsiteY64" fmla="*/ 157099 h 897112"/>
              <a:gd name="connsiteX65" fmla="*/ 137830 w 551669"/>
              <a:gd name="connsiteY65" fmla="*/ 140781 h 897112"/>
              <a:gd name="connsiteX66" fmla="*/ 216988 w 551669"/>
              <a:gd name="connsiteY66" fmla="*/ 124464 h 897112"/>
              <a:gd name="connsiteX67" fmla="*/ 216120 w 551669"/>
              <a:gd name="connsiteY67" fmla="*/ 139219 h 897112"/>
              <a:gd name="connsiteX68" fmla="*/ 222716 w 551669"/>
              <a:gd name="connsiteY68" fmla="*/ 145815 h 897112"/>
              <a:gd name="connsiteX69" fmla="*/ 229312 w 551669"/>
              <a:gd name="connsiteY69" fmla="*/ 139219 h 897112"/>
              <a:gd name="connsiteX70" fmla="*/ 230180 w 551669"/>
              <a:gd name="connsiteY70" fmla="*/ 124464 h 897112"/>
              <a:gd name="connsiteX71" fmla="*/ 307775 w 551669"/>
              <a:gd name="connsiteY71" fmla="*/ 140608 h 897112"/>
              <a:gd name="connsiteX72" fmla="*/ 538650 w 551669"/>
              <a:gd name="connsiteY72" fmla="*/ 290242 h 897112"/>
              <a:gd name="connsiteX73" fmla="*/ 523547 w 551669"/>
              <a:gd name="connsiteY73" fmla="*/ 433975 h 897112"/>
              <a:gd name="connsiteX74" fmla="*/ 507404 w 551669"/>
              <a:gd name="connsiteY74" fmla="*/ 290242 h 897112"/>
              <a:gd name="connsiteX75" fmla="*/ 522506 w 551669"/>
              <a:gd name="connsiteY75" fmla="*/ 146510 h 897112"/>
              <a:gd name="connsiteX76" fmla="*/ 538650 w 551669"/>
              <a:gd name="connsiteY76" fmla="*/ 290242 h 897112"/>
              <a:gd name="connsiteX77" fmla="*/ 444043 w 551669"/>
              <a:gd name="connsiteY77" fmla="*/ 290242 h 897112"/>
              <a:gd name="connsiteX78" fmla="*/ 459666 w 551669"/>
              <a:gd name="connsiteY78" fmla="*/ 145815 h 897112"/>
              <a:gd name="connsiteX79" fmla="*/ 510007 w 551669"/>
              <a:gd name="connsiteY79" fmla="*/ 145815 h 897112"/>
              <a:gd name="connsiteX80" fmla="*/ 494384 w 551669"/>
              <a:gd name="connsiteY80" fmla="*/ 290242 h 897112"/>
              <a:gd name="connsiteX81" fmla="*/ 510007 w 551669"/>
              <a:gd name="connsiteY81" fmla="*/ 434669 h 897112"/>
              <a:gd name="connsiteX82" fmla="*/ 461055 w 551669"/>
              <a:gd name="connsiteY82" fmla="*/ 435016 h 897112"/>
              <a:gd name="connsiteX83" fmla="*/ 444043 w 551669"/>
              <a:gd name="connsiteY83" fmla="*/ 290242 h 89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551669" h="897112">
                <a:moveTo>
                  <a:pt x="551669" y="290242"/>
                </a:moveTo>
                <a:cubicBezTo>
                  <a:pt x="551669" y="265072"/>
                  <a:pt x="550280" y="144080"/>
                  <a:pt x="526325" y="133838"/>
                </a:cubicBezTo>
                <a:cubicBezTo>
                  <a:pt x="525283" y="133317"/>
                  <a:pt x="524242" y="132796"/>
                  <a:pt x="523027" y="132796"/>
                </a:cubicBezTo>
                <a:lnTo>
                  <a:pt x="489350" y="132796"/>
                </a:lnTo>
                <a:cubicBezTo>
                  <a:pt x="486052" y="59021"/>
                  <a:pt x="426163" y="0"/>
                  <a:pt x="352908" y="0"/>
                </a:cubicBezTo>
                <a:cubicBezTo>
                  <a:pt x="286944" y="0"/>
                  <a:pt x="231743" y="47911"/>
                  <a:pt x="218897" y="111445"/>
                </a:cubicBezTo>
                <a:cubicBezTo>
                  <a:pt x="182096" y="111792"/>
                  <a:pt x="124638" y="118388"/>
                  <a:pt x="124638" y="140781"/>
                </a:cubicBezTo>
                <a:lnTo>
                  <a:pt x="124638" y="474247"/>
                </a:lnTo>
                <a:cubicBezTo>
                  <a:pt x="124638" y="475636"/>
                  <a:pt x="125158" y="477198"/>
                  <a:pt x="126026" y="478240"/>
                </a:cubicBezTo>
                <a:lnTo>
                  <a:pt x="186956" y="554446"/>
                </a:lnTo>
                <a:cubicBezTo>
                  <a:pt x="188172" y="556008"/>
                  <a:pt x="190081" y="556876"/>
                  <a:pt x="191991" y="556876"/>
                </a:cubicBezTo>
                <a:lnTo>
                  <a:pt x="215946" y="556876"/>
                </a:lnTo>
                <a:lnTo>
                  <a:pt x="215946" y="618848"/>
                </a:lnTo>
                <a:cubicBezTo>
                  <a:pt x="129151" y="619716"/>
                  <a:pt x="6770" y="632735"/>
                  <a:pt x="521" y="667106"/>
                </a:cubicBezTo>
                <a:cubicBezTo>
                  <a:pt x="174" y="667800"/>
                  <a:pt x="0" y="668668"/>
                  <a:pt x="0" y="669710"/>
                </a:cubicBezTo>
                <a:lnTo>
                  <a:pt x="0" y="846424"/>
                </a:lnTo>
                <a:cubicBezTo>
                  <a:pt x="0" y="883572"/>
                  <a:pt x="133317" y="897112"/>
                  <a:pt x="222890" y="897112"/>
                </a:cubicBezTo>
                <a:cubicBezTo>
                  <a:pt x="312462" y="897112"/>
                  <a:pt x="445779" y="883572"/>
                  <a:pt x="445779" y="846424"/>
                </a:cubicBezTo>
                <a:lnTo>
                  <a:pt x="445779" y="669710"/>
                </a:lnTo>
                <a:cubicBezTo>
                  <a:pt x="445779" y="668668"/>
                  <a:pt x="445606" y="667800"/>
                  <a:pt x="445258" y="667106"/>
                </a:cubicBezTo>
                <a:cubicBezTo>
                  <a:pt x="439009" y="632908"/>
                  <a:pt x="316628" y="619716"/>
                  <a:pt x="229486" y="619195"/>
                </a:cubicBezTo>
                <a:lnTo>
                  <a:pt x="229486" y="557223"/>
                </a:lnTo>
                <a:lnTo>
                  <a:pt x="253615" y="557223"/>
                </a:lnTo>
                <a:cubicBezTo>
                  <a:pt x="255524" y="557223"/>
                  <a:pt x="257434" y="556355"/>
                  <a:pt x="258649" y="554793"/>
                </a:cubicBezTo>
                <a:lnTo>
                  <a:pt x="319579" y="478587"/>
                </a:lnTo>
                <a:cubicBezTo>
                  <a:pt x="320447" y="477372"/>
                  <a:pt x="320968" y="475983"/>
                  <a:pt x="320968" y="474595"/>
                </a:cubicBezTo>
                <a:lnTo>
                  <a:pt x="320968" y="140781"/>
                </a:lnTo>
                <a:cubicBezTo>
                  <a:pt x="320968" y="119430"/>
                  <a:pt x="269238" y="112486"/>
                  <a:pt x="232437" y="111618"/>
                </a:cubicBezTo>
                <a:cubicBezTo>
                  <a:pt x="244935" y="55375"/>
                  <a:pt x="294235" y="13193"/>
                  <a:pt x="353082" y="13193"/>
                </a:cubicBezTo>
                <a:cubicBezTo>
                  <a:pt x="419046" y="13193"/>
                  <a:pt x="473033" y="66311"/>
                  <a:pt x="476505" y="132970"/>
                </a:cubicBezTo>
                <a:lnTo>
                  <a:pt x="459840" y="132970"/>
                </a:lnTo>
                <a:cubicBezTo>
                  <a:pt x="432586" y="132970"/>
                  <a:pt x="431198" y="264030"/>
                  <a:pt x="431198" y="290416"/>
                </a:cubicBezTo>
                <a:cubicBezTo>
                  <a:pt x="431198" y="316801"/>
                  <a:pt x="432586" y="447862"/>
                  <a:pt x="459840" y="447862"/>
                </a:cubicBezTo>
                <a:lnTo>
                  <a:pt x="523200" y="447862"/>
                </a:lnTo>
                <a:cubicBezTo>
                  <a:pt x="524589" y="447862"/>
                  <a:pt x="525978" y="447341"/>
                  <a:pt x="527019" y="446647"/>
                </a:cubicBezTo>
                <a:cubicBezTo>
                  <a:pt x="550454" y="434322"/>
                  <a:pt x="551669" y="315066"/>
                  <a:pt x="551669" y="290242"/>
                </a:cubicBezTo>
                <a:close/>
                <a:moveTo>
                  <a:pt x="222890" y="884093"/>
                </a:moveTo>
                <a:cubicBezTo>
                  <a:pt x="85233" y="884093"/>
                  <a:pt x="13019" y="859617"/>
                  <a:pt x="13019" y="846424"/>
                </a:cubicBezTo>
                <a:lnTo>
                  <a:pt x="13019" y="688284"/>
                </a:lnTo>
                <a:cubicBezTo>
                  <a:pt x="48605" y="711545"/>
                  <a:pt x="150155" y="720398"/>
                  <a:pt x="222890" y="720398"/>
                </a:cubicBezTo>
                <a:cubicBezTo>
                  <a:pt x="295624" y="720398"/>
                  <a:pt x="397000" y="711545"/>
                  <a:pt x="432760" y="688284"/>
                </a:cubicBezTo>
                <a:lnTo>
                  <a:pt x="432760" y="846424"/>
                </a:lnTo>
                <a:cubicBezTo>
                  <a:pt x="432586" y="859617"/>
                  <a:pt x="360546" y="884093"/>
                  <a:pt x="222890" y="884093"/>
                </a:cubicBezTo>
                <a:close/>
                <a:moveTo>
                  <a:pt x="432586" y="669710"/>
                </a:moveTo>
                <a:cubicBezTo>
                  <a:pt x="432586" y="682902"/>
                  <a:pt x="360546" y="707378"/>
                  <a:pt x="222716" y="707378"/>
                </a:cubicBezTo>
                <a:cubicBezTo>
                  <a:pt x="84886" y="707378"/>
                  <a:pt x="13019" y="682902"/>
                  <a:pt x="13019" y="669710"/>
                </a:cubicBezTo>
                <a:cubicBezTo>
                  <a:pt x="13019" y="656517"/>
                  <a:pt x="85059" y="632041"/>
                  <a:pt x="222890" y="632041"/>
                </a:cubicBezTo>
                <a:cubicBezTo>
                  <a:pt x="360720" y="632041"/>
                  <a:pt x="432586" y="656517"/>
                  <a:pt x="432586" y="669710"/>
                </a:cubicBezTo>
                <a:close/>
                <a:moveTo>
                  <a:pt x="307775" y="454458"/>
                </a:moveTo>
                <a:cubicBezTo>
                  <a:pt x="306039" y="460187"/>
                  <a:pt x="275314" y="470949"/>
                  <a:pt x="222716" y="470949"/>
                </a:cubicBezTo>
                <a:cubicBezTo>
                  <a:pt x="170118" y="470949"/>
                  <a:pt x="139393" y="460187"/>
                  <a:pt x="137657" y="454632"/>
                </a:cubicBezTo>
                <a:lnTo>
                  <a:pt x="137657" y="156578"/>
                </a:lnTo>
                <a:cubicBezTo>
                  <a:pt x="157620" y="166820"/>
                  <a:pt x="196677" y="170118"/>
                  <a:pt x="222716" y="170118"/>
                </a:cubicBezTo>
                <a:cubicBezTo>
                  <a:pt x="248754" y="170118"/>
                  <a:pt x="287639" y="166820"/>
                  <a:pt x="307775" y="156578"/>
                </a:cubicBezTo>
                <a:lnTo>
                  <a:pt x="307775" y="454458"/>
                </a:lnTo>
                <a:close/>
                <a:moveTo>
                  <a:pt x="250317" y="544030"/>
                </a:moveTo>
                <a:lnTo>
                  <a:pt x="195462" y="544030"/>
                </a:lnTo>
                <a:lnTo>
                  <a:pt x="137830" y="471991"/>
                </a:lnTo>
                <a:lnTo>
                  <a:pt x="137830" y="470428"/>
                </a:lnTo>
                <a:cubicBezTo>
                  <a:pt x="157793" y="480670"/>
                  <a:pt x="196851" y="483968"/>
                  <a:pt x="222890" y="483968"/>
                </a:cubicBezTo>
                <a:cubicBezTo>
                  <a:pt x="248928" y="483968"/>
                  <a:pt x="287812" y="480670"/>
                  <a:pt x="307949" y="470428"/>
                </a:cubicBezTo>
                <a:lnTo>
                  <a:pt x="307949" y="471991"/>
                </a:lnTo>
                <a:lnTo>
                  <a:pt x="250317" y="544030"/>
                </a:lnTo>
                <a:close/>
                <a:moveTo>
                  <a:pt x="307775" y="140608"/>
                </a:moveTo>
                <a:cubicBezTo>
                  <a:pt x="305866" y="146336"/>
                  <a:pt x="275140" y="157099"/>
                  <a:pt x="222890" y="157099"/>
                </a:cubicBezTo>
                <a:cubicBezTo>
                  <a:pt x="170465" y="157099"/>
                  <a:pt x="139740" y="146336"/>
                  <a:pt x="137830" y="140781"/>
                </a:cubicBezTo>
                <a:cubicBezTo>
                  <a:pt x="139740" y="135226"/>
                  <a:pt x="168382" y="125332"/>
                  <a:pt x="216988" y="124464"/>
                </a:cubicBezTo>
                <a:cubicBezTo>
                  <a:pt x="216467" y="129324"/>
                  <a:pt x="216120" y="134185"/>
                  <a:pt x="216120" y="139219"/>
                </a:cubicBezTo>
                <a:cubicBezTo>
                  <a:pt x="216120" y="142864"/>
                  <a:pt x="219071" y="145815"/>
                  <a:pt x="222716" y="145815"/>
                </a:cubicBezTo>
                <a:cubicBezTo>
                  <a:pt x="226361" y="145815"/>
                  <a:pt x="229312" y="142864"/>
                  <a:pt x="229312" y="139219"/>
                </a:cubicBezTo>
                <a:cubicBezTo>
                  <a:pt x="229312" y="134185"/>
                  <a:pt x="229660" y="129324"/>
                  <a:pt x="230180" y="124464"/>
                </a:cubicBezTo>
                <a:cubicBezTo>
                  <a:pt x="277918" y="125505"/>
                  <a:pt x="306039" y="135400"/>
                  <a:pt x="307775" y="140608"/>
                </a:cubicBezTo>
                <a:close/>
                <a:moveTo>
                  <a:pt x="538650" y="290242"/>
                </a:moveTo>
                <a:cubicBezTo>
                  <a:pt x="538650" y="372350"/>
                  <a:pt x="529102" y="426163"/>
                  <a:pt x="523547" y="433975"/>
                </a:cubicBezTo>
                <a:cubicBezTo>
                  <a:pt x="516604" y="424601"/>
                  <a:pt x="507404" y="371309"/>
                  <a:pt x="507404" y="290242"/>
                </a:cubicBezTo>
                <a:cubicBezTo>
                  <a:pt x="507404" y="208134"/>
                  <a:pt x="516951" y="154321"/>
                  <a:pt x="522506" y="146510"/>
                </a:cubicBezTo>
                <a:cubicBezTo>
                  <a:pt x="529450" y="155710"/>
                  <a:pt x="538650" y="209176"/>
                  <a:pt x="538650" y="290242"/>
                </a:cubicBezTo>
                <a:close/>
                <a:moveTo>
                  <a:pt x="444043" y="290242"/>
                </a:moveTo>
                <a:cubicBezTo>
                  <a:pt x="444043" y="205530"/>
                  <a:pt x="454111" y="150850"/>
                  <a:pt x="459666" y="145815"/>
                </a:cubicBezTo>
                <a:lnTo>
                  <a:pt x="510007" y="145815"/>
                </a:lnTo>
                <a:cubicBezTo>
                  <a:pt x="495252" y="179492"/>
                  <a:pt x="494384" y="269064"/>
                  <a:pt x="494384" y="290242"/>
                </a:cubicBezTo>
                <a:cubicBezTo>
                  <a:pt x="494384" y="311420"/>
                  <a:pt x="495252" y="400992"/>
                  <a:pt x="510007" y="434669"/>
                </a:cubicBezTo>
                <a:lnTo>
                  <a:pt x="461055" y="435016"/>
                </a:lnTo>
                <a:cubicBezTo>
                  <a:pt x="454111" y="429461"/>
                  <a:pt x="444043" y="374780"/>
                  <a:pt x="444043" y="290242"/>
                </a:cubicBezTo>
                <a:close/>
              </a:path>
            </a:pathLst>
          </a:custGeom>
          <a:solidFill>
            <a:schemeClr val="accent1"/>
          </a:solidFill>
          <a:ln w="172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4196"/>
          </a:p>
        </p:txBody>
      </p:sp>
      <p:sp>
        <p:nvSpPr>
          <p:cNvPr id="41" name="Freihandform: Form 40">
            <a:extLst>
              <a:ext uri="{FF2B5EF4-FFF2-40B4-BE49-F238E27FC236}">
                <a16:creationId xmlns:a16="http://schemas.microsoft.com/office/drawing/2014/main" id="{BC2478D4-45FA-C57B-4AA6-C6919458B620}"/>
              </a:ext>
            </a:extLst>
          </p:cNvPr>
          <p:cNvSpPr/>
          <p:nvPr userDrawn="1"/>
        </p:nvSpPr>
        <p:spPr>
          <a:xfrm>
            <a:off x="8647521" y="11628420"/>
            <a:ext cx="896013" cy="859446"/>
          </a:xfrm>
          <a:custGeom>
            <a:avLst/>
            <a:gdLst>
              <a:gd name="connsiteX0" fmla="*/ 783314 w 894308"/>
              <a:gd name="connsiteY0" fmla="*/ 286535 h 757760"/>
              <a:gd name="connsiteX1" fmla="*/ 785989 w 894308"/>
              <a:gd name="connsiteY1" fmla="*/ 245413 h 757760"/>
              <a:gd name="connsiteX2" fmla="*/ 798526 w 894308"/>
              <a:gd name="connsiteY2" fmla="*/ 266475 h 757760"/>
              <a:gd name="connsiteX3" fmla="*/ 794681 w 894308"/>
              <a:gd name="connsiteY3" fmla="*/ 291550 h 757760"/>
              <a:gd name="connsiteX4" fmla="*/ 785320 w 894308"/>
              <a:gd name="connsiteY4" fmla="*/ 310940 h 757760"/>
              <a:gd name="connsiteX5" fmla="*/ 785822 w 894308"/>
              <a:gd name="connsiteY5" fmla="*/ 332002 h 757760"/>
              <a:gd name="connsiteX6" fmla="*/ 775625 w 894308"/>
              <a:gd name="connsiteY6" fmla="*/ 309603 h 757760"/>
              <a:gd name="connsiteX7" fmla="*/ 783314 w 894308"/>
              <a:gd name="connsiteY7" fmla="*/ 286535 h 757760"/>
              <a:gd name="connsiteX8" fmla="*/ 802371 w 894308"/>
              <a:gd name="connsiteY8" fmla="*/ 309603 h 757760"/>
              <a:gd name="connsiteX9" fmla="*/ 812568 w 894308"/>
              <a:gd name="connsiteY9" fmla="*/ 332002 h 757760"/>
              <a:gd name="connsiteX10" fmla="*/ 812066 w 894308"/>
              <a:gd name="connsiteY10" fmla="*/ 310940 h 757760"/>
              <a:gd name="connsiteX11" fmla="*/ 821427 w 894308"/>
              <a:gd name="connsiteY11" fmla="*/ 291550 h 757760"/>
              <a:gd name="connsiteX12" fmla="*/ 825272 w 894308"/>
              <a:gd name="connsiteY12" fmla="*/ 266475 h 757760"/>
              <a:gd name="connsiteX13" fmla="*/ 812735 w 894308"/>
              <a:gd name="connsiteY13" fmla="*/ 245413 h 757760"/>
              <a:gd name="connsiteX14" fmla="*/ 810060 w 894308"/>
              <a:gd name="connsiteY14" fmla="*/ 286535 h 757760"/>
              <a:gd name="connsiteX15" fmla="*/ 802371 w 894308"/>
              <a:gd name="connsiteY15" fmla="*/ 309603 h 757760"/>
              <a:gd name="connsiteX16" fmla="*/ 829116 w 894308"/>
              <a:gd name="connsiteY16" fmla="*/ 309603 h 757760"/>
              <a:gd name="connsiteX17" fmla="*/ 839313 w 894308"/>
              <a:gd name="connsiteY17" fmla="*/ 332002 h 757760"/>
              <a:gd name="connsiteX18" fmla="*/ 838812 w 894308"/>
              <a:gd name="connsiteY18" fmla="*/ 310940 h 757760"/>
              <a:gd name="connsiteX19" fmla="*/ 848173 w 894308"/>
              <a:gd name="connsiteY19" fmla="*/ 291550 h 757760"/>
              <a:gd name="connsiteX20" fmla="*/ 852017 w 894308"/>
              <a:gd name="connsiteY20" fmla="*/ 266475 h 757760"/>
              <a:gd name="connsiteX21" fmla="*/ 839480 w 894308"/>
              <a:gd name="connsiteY21" fmla="*/ 245413 h 757760"/>
              <a:gd name="connsiteX22" fmla="*/ 836806 w 894308"/>
              <a:gd name="connsiteY22" fmla="*/ 286535 h 757760"/>
              <a:gd name="connsiteX23" fmla="*/ 829116 w 894308"/>
              <a:gd name="connsiteY23" fmla="*/ 309603 h 757760"/>
              <a:gd name="connsiteX24" fmla="*/ 868065 w 894308"/>
              <a:gd name="connsiteY24" fmla="*/ 360921 h 757760"/>
              <a:gd name="connsiteX25" fmla="*/ 869068 w 894308"/>
              <a:gd name="connsiteY25" fmla="*/ 364097 h 757760"/>
              <a:gd name="connsiteX26" fmla="*/ 869068 w 894308"/>
              <a:gd name="connsiteY26" fmla="*/ 576726 h 757760"/>
              <a:gd name="connsiteX27" fmla="*/ 867229 w 894308"/>
              <a:gd name="connsiteY27" fmla="*/ 581239 h 757760"/>
              <a:gd name="connsiteX28" fmla="*/ 692546 w 894308"/>
              <a:gd name="connsiteY28" fmla="*/ 755922 h 757760"/>
              <a:gd name="connsiteX29" fmla="*/ 690540 w 894308"/>
              <a:gd name="connsiteY29" fmla="*/ 757259 h 757760"/>
              <a:gd name="connsiteX30" fmla="*/ 688200 w 894308"/>
              <a:gd name="connsiteY30" fmla="*/ 757761 h 757760"/>
              <a:gd name="connsiteX31" fmla="*/ 6352 w 894308"/>
              <a:gd name="connsiteY31" fmla="*/ 757761 h 757760"/>
              <a:gd name="connsiteX32" fmla="*/ 0 w 894308"/>
              <a:gd name="connsiteY32" fmla="*/ 751409 h 757760"/>
              <a:gd name="connsiteX33" fmla="*/ 0 w 894308"/>
              <a:gd name="connsiteY33" fmla="*/ 538780 h 757760"/>
              <a:gd name="connsiteX34" fmla="*/ 501 w 894308"/>
              <a:gd name="connsiteY34" fmla="*/ 536273 h 757760"/>
              <a:gd name="connsiteX35" fmla="*/ 836 w 894308"/>
              <a:gd name="connsiteY35" fmla="*/ 535771 h 757760"/>
              <a:gd name="connsiteX36" fmla="*/ 1839 w 894308"/>
              <a:gd name="connsiteY36" fmla="*/ 534267 h 757760"/>
              <a:gd name="connsiteX37" fmla="*/ 176522 w 894308"/>
              <a:gd name="connsiteY37" fmla="*/ 359584 h 757760"/>
              <a:gd name="connsiteX38" fmla="*/ 181035 w 894308"/>
              <a:gd name="connsiteY38" fmla="*/ 357745 h 757760"/>
              <a:gd name="connsiteX39" fmla="*/ 206945 w 894308"/>
              <a:gd name="connsiteY39" fmla="*/ 357745 h 757760"/>
              <a:gd name="connsiteX40" fmla="*/ 206945 w 894308"/>
              <a:gd name="connsiteY40" fmla="*/ 370282 h 757760"/>
              <a:gd name="connsiteX41" fmla="*/ 183542 w 894308"/>
              <a:gd name="connsiteY41" fmla="*/ 370282 h 757760"/>
              <a:gd name="connsiteX42" fmla="*/ 21397 w 894308"/>
              <a:gd name="connsiteY42" fmla="*/ 532428 h 757760"/>
              <a:gd name="connsiteX43" fmla="*/ 685358 w 894308"/>
              <a:gd name="connsiteY43" fmla="*/ 532428 h 757760"/>
              <a:gd name="connsiteX44" fmla="*/ 847504 w 894308"/>
              <a:gd name="connsiteY44" fmla="*/ 370282 h 757760"/>
              <a:gd name="connsiteX45" fmla="*/ 629192 w 894308"/>
              <a:gd name="connsiteY45" fmla="*/ 370282 h 757760"/>
              <a:gd name="connsiteX46" fmla="*/ 629192 w 894308"/>
              <a:gd name="connsiteY46" fmla="*/ 357745 h 757760"/>
              <a:gd name="connsiteX47" fmla="*/ 862716 w 894308"/>
              <a:gd name="connsiteY47" fmla="*/ 357745 h 757760"/>
              <a:gd name="connsiteX48" fmla="*/ 865056 w 894308"/>
              <a:gd name="connsiteY48" fmla="*/ 358247 h 757760"/>
              <a:gd name="connsiteX49" fmla="*/ 865223 w 894308"/>
              <a:gd name="connsiteY49" fmla="*/ 358247 h 757760"/>
              <a:gd name="connsiteX50" fmla="*/ 865223 w 894308"/>
              <a:gd name="connsiteY50" fmla="*/ 358247 h 757760"/>
              <a:gd name="connsiteX51" fmla="*/ 867730 w 894308"/>
              <a:gd name="connsiteY51" fmla="*/ 360253 h 757760"/>
              <a:gd name="connsiteX52" fmla="*/ 868065 w 894308"/>
              <a:gd name="connsiteY52" fmla="*/ 360921 h 757760"/>
              <a:gd name="connsiteX53" fmla="*/ 856531 w 894308"/>
              <a:gd name="connsiteY53" fmla="*/ 426448 h 757760"/>
              <a:gd name="connsiteX54" fmla="*/ 694385 w 894308"/>
              <a:gd name="connsiteY54" fmla="*/ 588594 h 757760"/>
              <a:gd name="connsiteX55" fmla="*/ 694385 w 894308"/>
              <a:gd name="connsiteY55" fmla="*/ 635901 h 757760"/>
              <a:gd name="connsiteX56" fmla="*/ 856531 w 894308"/>
              <a:gd name="connsiteY56" fmla="*/ 473755 h 757760"/>
              <a:gd name="connsiteX57" fmla="*/ 856531 w 894308"/>
              <a:gd name="connsiteY57" fmla="*/ 426448 h 757760"/>
              <a:gd name="connsiteX58" fmla="*/ 12537 w 894308"/>
              <a:gd name="connsiteY58" fmla="*/ 643088 h 757760"/>
              <a:gd name="connsiteX59" fmla="*/ 681848 w 894308"/>
              <a:gd name="connsiteY59" fmla="*/ 643088 h 757760"/>
              <a:gd name="connsiteX60" fmla="*/ 681848 w 894308"/>
              <a:gd name="connsiteY60" fmla="*/ 594110 h 757760"/>
              <a:gd name="connsiteX61" fmla="*/ 12537 w 894308"/>
              <a:gd name="connsiteY61" fmla="*/ 594110 h 757760"/>
              <a:gd name="connsiteX62" fmla="*/ 12537 w 894308"/>
              <a:gd name="connsiteY62" fmla="*/ 643088 h 757760"/>
              <a:gd name="connsiteX63" fmla="*/ 856531 w 894308"/>
              <a:gd name="connsiteY63" fmla="*/ 379309 h 757760"/>
              <a:gd name="connsiteX64" fmla="*/ 694385 w 894308"/>
              <a:gd name="connsiteY64" fmla="*/ 541455 h 757760"/>
              <a:gd name="connsiteX65" fmla="*/ 694385 w 894308"/>
              <a:gd name="connsiteY65" fmla="*/ 582743 h 757760"/>
              <a:gd name="connsiteX66" fmla="*/ 856531 w 894308"/>
              <a:gd name="connsiteY66" fmla="*/ 420598 h 757760"/>
              <a:gd name="connsiteX67" fmla="*/ 856531 w 894308"/>
              <a:gd name="connsiteY67" fmla="*/ 379309 h 757760"/>
              <a:gd name="connsiteX68" fmla="*/ 681848 w 894308"/>
              <a:gd name="connsiteY68" fmla="*/ 545132 h 757760"/>
              <a:gd name="connsiteX69" fmla="*/ 12537 w 894308"/>
              <a:gd name="connsiteY69" fmla="*/ 545132 h 757760"/>
              <a:gd name="connsiteX70" fmla="*/ 12537 w 894308"/>
              <a:gd name="connsiteY70" fmla="*/ 589931 h 757760"/>
              <a:gd name="connsiteX71" fmla="*/ 681848 w 894308"/>
              <a:gd name="connsiteY71" fmla="*/ 589931 h 757760"/>
              <a:gd name="connsiteX72" fmla="*/ 681848 w 894308"/>
              <a:gd name="connsiteY72" fmla="*/ 545132 h 757760"/>
              <a:gd name="connsiteX73" fmla="*/ 12537 w 894308"/>
              <a:gd name="connsiteY73" fmla="*/ 696246 h 757760"/>
              <a:gd name="connsiteX74" fmla="*/ 681848 w 894308"/>
              <a:gd name="connsiteY74" fmla="*/ 696246 h 757760"/>
              <a:gd name="connsiteX75" fmla="*/ 681848 w 894308"/>
              <a:gd name="connsiteY75" fmla="*/ 647267 h 757760"/>
              <a:gd name="connsiteX76" fmla="*/ 12537 w 894308"/>
              <a:gd name="connsiteY76" fmla="*/ 647267 h 757760"/>
              <a:gd name="connsiteX77" fmla="*/ 12537 w 894308"/>
              <a:gd name="connsiteY77" fmla="*/ 696246 h 757760"/>
              <a:gd name="connsiteX78" fmla="*/ 694385 w 894308"/>
              <a:gd name="connsiteY78" fmla="*/ 689058 h 757760"/>
              <a:gd name="connsiteX79" fmla="*/ 856531 w 894308"/>
              <a:gd name="connsiteY79" fmla="*/ 526912 h 757760"/>
              <a:gd name="connsiteX80" fmla="*/ 856531 w 894308"/>
              <a:gd name="connsiteY80" fmla="*/ 479605 h 757760"/>
              <a:gd name="connsiteX81" fmla="*/ 694385 w 894308"/>
              <a:gd name="connsiteY81" fmla="*/ 641751 h 757760"/>
              <a:gd name="connsiteX82" fmla="*/ 694385 w 894308"/>
              <a:gd name="connsiteY82" fmla="*/ 689058 h 757760"/>
              <a:gd name="connsiteX83" fmla="*/ 12537 w 894308"/>
              <a:gd name="connsiteY83" fmla="*/ 745224 h 757760"/>
              <a:gd name="connsiteX84" fmla="*/ 681848 w 894308"/>
              <a:gd name="connsiteY84" fmla="*/ 745224 h 757760"/>
              <a:gd name="connsiteX85" fmla="*/ 681848 w 894308"/>
              <a:gd name="connsiteY85" fmla="*/ 700425 h 757760"/>
              <a:gd name="connsiteX86" fmla="*/ 12537 w 894308"/>
              <a:gd name="connsiteY86" fmla="*/ 700425 h 757760"/>
              <a:gd name="connsiteX87" fmla="*/ 12537 w 894308"/>
              <a:gd name="connsiteY87" fmla="*/ 745224 h 757760"/>
              <a:gd name="connsiteX88" fmla="*/ 856531 w 894308"/>
              <a:gd name="connsiteY88" fmla="*/ 574218 h 757760"/>
              <a:gd name="connsiteX89" fmla="*/ 856531 w 894308"/>
              <a:gd name="connsiteY89" fmla="*/ 532930 h 757760"/>
              <a:gd name="connsiteX90" fmla="*/ 694385 w 894308"/>
              <a:gd name="connsiteY90" fmla="*/ 695075 h 757760"/>
              <a:gd name="connsiteX91" fmla="*/ 694385 w 894308"/>
              <a:gd name="connsiteY91" fmla="*/ 736364 h 757760"/>
              <a:gd name="connsiteX92" fmla="*/ 856531 w 894308"/>
              <a:gd name="connsiteY92" fmla="*/ 574218 h 757760"/>
              <a:gd name="connsiteX93" fmla="*/ 152283 w 894308"/>
              <a:gd name="connsiteY93" fmla="*/ 289376 h 757760"/>
              <a:gd name="connsiteX94" fmla="*/ 150445 w 894308"/>
              <a:gd name="connsiteY94" fmla="*/ 285030 h 757760"/>
              <a:gd name="connsiteX95" fmla="*/ 150946 w 894308"/>
              <a:gd name="connsiteY95" fmla="*/ 190417 h 757760"/>
              <a:gd name="connsiteX96" fmla="*/ 152785 w 894308"/>
              <a:gd name="connsiteY96" fmla="*/ 186071 h 757760"/>
              <a:gd name="connsiteX97" fmla="*/ 339002 w 894308"/>
              <a:gd name="connsiteY97" fmla="*/ 1860 h 757760"/>
              <a:gd name="connsiteX98" fmla="*/ 343515 w 894308"/>
              <a:gd name="connsiteY98" fmla="*/ 21 h 757760"/>
              <a:gd name="connsiteX99" fmla="*/ 532072 w 894308"/>
              <a:gd name="connsiteY99" fmla="*/ 1024 h 757760"/>
              <a:gd name="connsiteX100" fmla="*/ 532072 w 894308"/>
              <a:gd name="connsiteY100" fmla="*/ 1024 h 757760"/>
              <a:gd name="connsiteX101" fmla="*/ 532072 w 894308"/>
              <a:gd name="connsiteY101" fmla="*/ 1024 h 757760"/>
              <a:gd name="connsiteX102" fmla="*/ 536418 w 894308"/>
              <a:gd name="connsiteY102" fmla="*/ 2863 h 757760"/>
              <a:gd name="connsiteX103" fmla="*/ 538257 w 894308"/>
              <a:gd name="connsiteY103" fmla="*/ 7376 h 757760"/>
              <a:gd name="connsiteX104" fmla="*/ 538257 w 894308"/>
              <a:gd name="connsiteY104" fmla="*/ 7376 h 757760"/>
              <a:gd name="connsiteX105" fmla="*/ 538257 w 894308"/>
              <a:gd name="connsiteY105" fmla="*/ 7376 h 757760"/>
              <a:gd name="connsiteX106" fmla="*/ 537756 w 894308"/>
              <a:gd name="connsiteY106" fmla="*/ 101989 h 757760"/>
              <a:gd name="connsiteX107" fmla="*/ 535917 w 894308"/>
              <a:gd name="connsiteY107" fmla="*/ 106335 h 757760"/>
              <a:gd name="connsiteX108" fmla="*/ 349700 w 894308"/>
              <a:gd name="connsiteY108" fmla="*/ 290547 h 757760"/>
              <a:gd name="connsiteX109" fmla="*/ 349031 w 894308"/>
              <a:gd name="connsiteY109" fmla="*/ 290881 h 757760"/>
              <a:gd name="connsiteX110" fmla="*/ 347694 w 894308"/>
              <a:gd name="connsiteY110" fmla="*/ 291884 h 757760"/>
              <a:gd name="connsiteX111" fmla="*/ 345354 w 894308"/>
              <a:gd name="connsiteY111" fmla="*/ 292385 h 757760"/>
              <a:gd name="connsiteX112" fmla="*/ 345354 w 894308"/>
              <a:gd name="connsiteY112" fmla="*/ 292385 h 757760"/>
              <a:gd name="connsiteX113" fmla="*/ 256257 w 894308"/>
              <a:gd name="connsiteY113" fmla="*/ 291884 h 757760"/>
              <a:gd name="connsiteX114" fmla="*/ 264448 w 894308"/>
              <a:gd name="connsiteY114" fmla="*/ 299072 h 757760"/>
              <a:gd name="connsiteX115" fmla="*/ 265952 w 894308"/>
              <a:gd name="connsiteY115" fmla="*/ 325650 h 757760"/>
              <a:gd name="connsiteX116" fmla="*/ 239374 w 894308"/>
              <a:gd name="connsiteY116" fmla="*/ 327322 h 757760"/>
              <a:gd name="connsiteX117" fmla="*/ 237869 w 894308"/>
              <a:gd name="connsiteY117" fmla="*/ 300743 h 757760"/>
              <a:gd name="connsiteX118" fmla="*/ 245726 w 894308"/>
              <a:gd name="connsiteY118" fmla="*/ 291884 h 757760"/>
              <a:gd name="connsiteX119" fmla="*/ 156797 w 894308"/>
              <a:gd name="connsiteY119" fmla="*/ 291382 h 757760"/>
              <a:gd name="connsiteX120" fmla="*/ 152283 w 894308"/>
              <a:gd name="connsiteY120" fmla="*/ 289376 h 757760"/>
              <a:gd name="connsiteX121" fmla="*/ 162982 w 894308"/>
              <a:gd name="connsiteY121" fmla="*/ 278678 h 757760"/>
              <a:gd name="connsiteX122" fmla="*/ 339002 w 894308"/>
              <a:gd name="connsiteY122" fmla="*/ 279681 h 757760"/>
              <a:gd name="connsiteX123" fmla="*/ 339503 w 894308"/>
              <a:gd name="connsiteY123" fmla="*/ 197438 h 757760"/>
              <a:gd name="connsiteX124" fmla="*/ 163483 w 894308"/>
              <a:gd name="connsiteY124" fmla="*/ 197438 h 757760"/>
              <a:gd name="connsiteX125" fmla="*/ 162982 w 894308"/>
              <a:gd name="connsiteY125" fmla="*/ 278678 h 757760"/>
              <a:gd name="connsiteX126" fmla="*/ 525218 w 894308"/>
              <a:gd name="connsiteY126" fmla="*/ 99315 h 757760"/>
              <a:gd name="connsiteX127" fmla="*/ 525720 w 894308"/>
              <a:gd name="connsiteY127" fmla="*/ 22588 h 757760"/>
              <a:gd name="connsiteX128" fmla="*/ 352040 w 894308"/>
              <a:gd name="connsiteY128" fmla="*/ 194095 h 757760"/>
              <a:gd name="connsiteX129" fmla="*/ 351539 w 894308"/>
              <a:gd name="connsiteY129" fmla="*/ 270822 h 757760"/>
              <a:gd name="connsiteX130" fmla="*/ 525218 w 894308"/>
              <a:gd name="connsiteY130" fmla="*/ 99315 h 757760"/>
              <a:gd name="connsiteX131" fmla="*/ 171674 w 894308"/>
              <a:gd name="connsiteY131" fmla="*/ 185068 h 757760"/>
              <a:gd name="connsiteX132" fmla="*/ 343515 w 894308"/>
              <a:gd name="connsiteY132" fmla="*/ 185068 h 757760"/>
              <a:gd name="connsiteX133" fmla="*/ 516860 w 894308"/>
              <a:gd name="connsiteY133" fmla="*/ 13561 h 757760"/>
              <a:gd name="connsiteX134" fmla="*/ 346022 w 894308"/>
              <a:gd name="connsiteY134" fmla="*/ 12558 h 757760"/>
              <a:gd name="connsiteX135" fmla="*/ 171674 w 894308"/>
              <a:gd name="connsiteY135" fmla="*/ 185068 h 757760"/>
              <a:gd name="connsiteX136" fmla="*/ 264281 w 894308"/>
              <a:gd name="connsiteY136" fmla="*/ 368611 h 757760"/>
              <a:gd name="connsiteX137" fmla="*/ 250239 w 894308"/>
              <a:gd name="connsiteY137" fmla="*/ 356074 h 757760"/>
              <a:gd name="connsiteX138" fmla="*/ 237702 w 894308"/>
              <a:gd name="connsiteY138" fmla="*/ 370115 h 757760"/>
              <a:gd name="connsiteX139" fmla="*/ 239207 w 894308"/>
              <a:gd name="connsiteY139" fmla="*/ 396694 h 757760"/>
              <a:gd name="connsiteX140" fmla="*/ 265785 w 894308"/>
              <a:gd name="connsiteY140" fmla="*/ 395022 h 757760"/>
              <a:gd name="connsiteX141" fmla="*/ 264281 w 894308"/>
              <a:gd name="connsiteY141" fmla="*/ 368611 h 757760"/>
              <a:gd name="connsiteX142" fmla="*/ 250239 w 894308"/>
              <a:gd name="connsiteY142" fmla="*/ 425612 h 757760"/>
              <a:gd name="connsiteX143" fmla="*/ 237702 w 894308"/>
              <a:gd name="connsiteY143" fmla="*/ 439654 h 757760"/>
              <a:gd name="connsiteX144" fmla="*/ 239207 w 894308"/>
              <a:gd name="connsiteY144" fmla="*/ 466232 h 757760"/>
              <a:gd name="connsiteX145" fmla="*/ 265785 w 894308"/>
              <a:gd name="connsiteY145" fmla="*/ 464561 h 757760"/>
              <a:gd name="connsiteX146" fmla="*/ 264281 w 894308"/>
              <a:gd name="connsiteY146" fmla="*/ 437982 h 757760"/>
              <a:gd name="connsiteX147" fmla="*/ 250239 w 894308"/>
              <a:gd name="connsiteY147" fmla="*/ 425612 h 757760"/>
              <a:gd name="connsiteX148" fmla="*/ 894309 w 894308"/>
              <a:gd name="connsiteY148" fmla="*/ 7376 h 757760"/>
              <a:gd name="connsiteX149" fmla="*/ 893640 w 894308"/>
              <a:gd name="connsiteY149" fmla="*/ 101989 h 757760"/>
              <a:gd name="connsiteX150" fmla="*/ 891802 w 894308"/>
              <a:gd name="connsiteY150" fmla="*/ 106335 h 757760"/>
              <a:gd name="connsiteX151" fmla="*/ 705585 w 894308"/>
              <a:gd name="connsiteY151" fmla="*/ 290547 h 757760"/>
              <a:gd name="connsiteX152" fmla="*/ 704916 w 894308"/>
              <a:gd name="connsiteY152" fmla="*/ 290881 h 757760"/>
              <a:gd name="connsiteX153" fmla="*/ 703579 w 894308"/>
              <a:gd name="connsiteY153" fmla="*/ 291884 h 757760"/>
              <a:gd name="connsiteX154" fmla="*/ 701239 w 894308"/>
              <a:gd name="connsiteY154" fmla="*/ 292385 h 757760"/>
              <a:gd name="connsiteX155" fmla="*/ 701239 w 894308"/>
              <a:gd name="connsiteY155" fmla="*/ 292385 h 757760"/>
              <a:gd name="connsiteX156" fmla="*/ 512681 w 894308"/>
              <a:gd name="connsiteY156" fmla="*/ 291382 h 757760"/>
              <a:gd name="connsiteX157" fmla="*/ 508335 w 894308"/>
              <a:gd name="connsiteY157" fmla="*/ 289544 h 757760"/>
              <a:gd name="connsiteX158" fmla="*/ 506496 w 894308"/>
              <a:gd name="connsiteY158" fmla="*/ 285030 h 757760"/>
              <a:gd name="connsiteX159" fmla="*/ 506998 w 894308"/>
              <a:gd name="connsiteY159" fmla="*/ 190417 h 757760"/>
              <a:gd name="connsiteX160" fmla="*/ 508837 w 894308"/>
              <a:gd name="connsiteY160" fmla="*/ 186071 h 757760"/>
              <a:gd name="connsiteX161" fmla="*/ 694886 w 894308"/>
              <a:gd name="connsiteY161" fmla="*/ 1860 h 757760"/>
              <a:gd name="connsiteX162" fmla="*/ 699400 w 894308"/>
              <a:gd name="connsiteY162" fmla="*/ 21 h 757760"/>
              <a:gd name="connsiteX163" fmla="*/ 887957 w 894308"/>
              <a:gd name="connsiteY163" fmla="*/ 1024 h 757760"/>
              <a:gd name="connsiteX164" fmla="*/ 887957 w 894308"/>
              <a:gd name="connsiteY164" fmla="*/ 1024 h 757760"/>
              <a:gd name="connsiteX165" fmla="*/ 887957 w 894308"/>
              <a:gd name="connsiteY165" fmla="*/ 1024 h 757760"/>
              <a:gd name="connsiteX166" fmla="*/ 892303 w 894308"/>
              <a:gd name="connsiteY166" fmla="*/ 2863 h 757760"/>
              <a:gd name="connsiteX167" fmla="*/ 894309 w 894308"/>
              <a:gd name="connsiteY167" fmla="*/ 7376 h 757760"/>
              <a:gd name="connsiteX168" fmla="*/ 894309 w 894308"/>
              <a:gd name="connsiteY168" fmla="*/ 7376 h 757760"/>
              <a:gd name="connsiteX169" fmla="*/ 894309 w 894308"/>
              <a:gd name="connsiteY169" fmla="*/ 7376 h 757760"/>
              <a:gd name="connsiteX170" fmla="*/ 527559 w 894308"/>
              <a:gd name="connsiteY170" fmla="*/ 185068 h 757760"/>
              <a:gd name="connsiteX171" fmla="*/ 699400 w 894308"/>
              <a:gd name="connsiteY171" fmla="*/ 185068 h 757760"/>
              <a:gd name="connsiteX172" fmla="*/ 872745 w 894308"/>
              <a:gd name="connsiteY172" fmla="*/ 13561 h 757760"/>
              <a:gd name="connsiteX173" fmla="*/ 701907 w 894308"/>
              <a:gd name="connsiteY173" fmla="*/ 12558 h 757760"/>
              <a:gd name="connsiteX174" fmla="*/ 527559 w 894308"/>
              <a:gd name="connsiteY174" fmla="*/ 185068 h 757760"/>
              <a:gd name="connsiteX175" fmla="*/ 518866 w 894308"/>
              <a:gd name="connsiteY175" fmla="*/ 278678 h 757760"/>
              <a:gd name="connsiteX176" fmla="*/ 694886 w 894308"/>
              <a:gd name="connsiteY176" fmla="*/ 279681 h 757760"/>
              <a:gd name="connsiteX177" fmla="*/ 695388 w 894308"/>
              <a:gd name="connsiteY177" fmla="*/ 197438 h 757760"/>
              <a:gd name="connsiteX178" fmla="*/ 519368 w 894308"/>
              <a:gd name="connsiteY178" fmla="*/ 197438 h 757760"/>
              <a:gd name="connsiteX179" fmla="*/ 518866 w 894308"/>
              <a:gd name="connsiteY179" fmla="*/ 278678 h 757760"/>
              <a:gd name="connsiteX180" fmla="*/ 881103 w 894308"/>
              <a:gd name="connsiteY180" fmla="*/ 99315 h 757760"/>
              <a:gd name="connsiteX181" fmla="*/ 881605 w 894308"/>
              <a:gd name="connsiteY181" fmla="*/ 22588 h 757760"/>
              <a:gd name="connsiteX182" fmla="*/ 707925 w 894308"/>
              <a:gd name="connsiteY182" fmla="*/ 194095 h 757760"/>
              <a:gd name="connsiteX183" fmla="*/ 707423 w 894308"/>
              <a:gd name="connsiteY183" fmla="*/ 270822 h 757760"/>
              <a:gd name="connsiteX184" fmla="*/ 881103 w 894308"/>
              <a:gd name="connsiteY184" fmla="*/ 99315 h 757760"/>
              <a:gd name="connsiteX185" fmla="*/ 609802 w 894308"/>
              <a:gd name="connsiteY185" fmla="*/ 457540 h 757760"/>
              <a:gd name="connsiteX186" fmla="*/ 614984 w 894308"/>
              <a:gd name="connsiteY186" fmla="*/ 452358 h 757760"/>
              <a:gd name="connsiteX187" fmla="*/ 609802 w 894308"/>
              <a:gd name="connsiteY187" fmla="*/ 447176 h 757760"/>
              <a:gd name="connsiteX188" fmla="*/ 604620 w 894308"/>
              <a:gd name="connsiteY188" fmla="*/ 452358 h 757760"/>
              <a:gd name="connsiteX189" fmla="*/ 609802 w 894308"/>
              <a:gd name="connsiteY189" fmla="*/ 457540 h 757760"/>
              <a:gd name="connsiteX190" fmla="*/ 596429 w 894308"/>
              <a:gd name="connsiteY190" fmla="*/ 471080 h 757760"/>
              <a:gd name="connsiteX191" fmla="*/ 601611 w 894308"/>
              <a:gd name="connsiteY191" fmla="*/ 465898 h 757760"/>
              <a:gd name="connsiteX192" fmla="*/ 596429 w 894308"/>
              <a:gd name="connsiteY192" fmla="*/ 460716 h 757760"/>
              <a:gd name="connsiteX193" fmla="*/ 591247 w 894308"/>
              <a:gd name="connsiteY193" fmla="*/ 465898 h 757760"/>
              <a:gd name="connsiteX194" fmla="*/ 596429 w 894308"/>
              <a:gd name="connsiteY194" fmla="*/ 471080 h 757760"/>
              <a:gd name="connsiteX195" fmla="*/ 609802 w 894308"/>
              <a:gd name="connsiteY195" fmla="*/ 430460 h 757760"/>
              <a:gd name="connsiteX196" fmla="*/ 614984 w 894308"/>
              <a:gd name="connsiteY196" fmla="*/ 425278 h 757760"/>
              <a:gd name="connsiteX197" fmla="*/ 609802 w 894308"/>
              <a:gd name="connsiteY197" fmla="*/ 420096 h 757760"/>
              <a:gd name="connsiteX198" fmla="*/ 604620 w 894308"/>
              <a:gd name="connsiteY198" fmla="*/ 425278 h 757760"/>
              <a:gd name="connsiteX199" fmla="*/ 609802 w 894308"/>
              <a:gd name="connsiteY199" fmla="*/ 430460 h 757760"/>
              <a:gd name="connsiteX200" fmla="*/ 596429 w 894308"/>
              <a:gd name="connsiteY200" fmla="*/ 444000 h 757760"/>
              <a:gd name="connsiteX201" fmla="*/ 601611 w 894308"/>
              <a:gd name="connsiteY201" fmla="*/ 438818 h 757760"/>
              <a:gd name="connsiteX202" fmla="*/ 596429 w 894308"/>
              <a:gd name="connsiteY202" fmla="*/ 433636 h 757760"/>
              <a:gd name="connsiteX203" fmla="*/ 591247 w 894308"/>
              <a:gd name="connsiteY203" fmla="*/ 438818 h 757760"/>
              <a:gd name="connsiteX204" fmla="*/ 596429 w 894308"/>
              <a:gd name="connsiteY204" fmla="*/ 444000 h 757760"/>
              <a:gd name="connsiteX205" fmla="*/ 609802 w 894308"/>
              <a:gd name="connsiteY205" fmla="*/ 403380 h 757760"/>
              <a:gd name="connsiteX206" fmla="*/ 614984 w 894308"/>
              <a:gd name="connsiteY206" fmla="*/ 398198 h 757760"/>
              <a:gd name="connsiteX207" fmla="*/ 609802 w 894308"/>
              <a:gd name="connsiteY207" fmla="*/ 393016 h 757760"/>
              <a:gd name="connsiteX208" fmla="*/ 604620 w 894308"/>
              <a:gd name="connsiteY208" fmla="*/ 398198 h 757760"/>
              <a:gd name="connsiteX209" fmla="*/ 609802 w 894308"/>
              <a:gd name="connsiteY209" fmla="*/ 403380 h 757760"/>
              <a:gd name="connsiteX210" fmla="*/ 596429 w 894308"/>
              <a:gd name="connsiteY210" fmla="*/ 416920 h 757760"/>
              <a:gd name="connsiteX211" fmla="*/ 601611 w 894308"/>
              <a:gd name="connsiteY211" fmla="*/ 411738 h 757760"/>
              <a:gd name="connsiteX212" fmla="*/ 596429 w 894308"/>
              <a:gd name="connsiteY212" fmla="*/ 406556 h 757760"/>
              <a:gd name="connsiteX213" fmla="*/ 591247 w 894308"/>
              <a:gd name="connsiteY213" fmla="*/ 411738 h 757760"/>
              <a:gd name="connsiteX214" fmla="*/ 596429 w 894308"/>
              <a:gd name="connsiteY214" fmla="*/ 416920 h 757760"/>
              <a:gd name="connsiteX215" fmla="*/ 609802 w 894308"/>
              <a:gd name="connsiteY215" fmla="*/ 376300 h 757760"/>
              <a:gd name="connsiteX216" fmla="*/ 614984 w 894308"/>
              <a:gd name="connsiteY216" fmla="*/ 371118 h 757760"/>
              <a:gd name="connsiteX217" fmla="*/ 609802 w 894308"/>
              <a:gd name="connsiteY217" fmla="*/ 365936 h 757760"/>
              <a:gd name="connsiteX218" fmla="*/ 604620 w 894308"/>
              <a:gd name="connsiteY218" fmla="*/ 371118 h 757760"/>
              <a:gd name="connsiteX219" fmla="*/ 609802 w 894308"/>
              <a:gd name="connsiteY219" fmla="*/ 376300 h 757760"/>
              <a:gd name="connsiteX220" fmla="*/ 596429 w 894308"/>
              <a:gd name="connsiteY220" fmla="*/ 389840 h 757760"/>
              <a:gd name="connsiteX221" fmla="*/ 601611 w 894308"/>
              <a:gd name="connsiteY221" fmla="*/ 384658 h 757760"/>
              <a:gd name="connsiteX222" fmla="*/ 596429 w 894308"/>
              <a:gd name="connsiteY222" fmla="*/ 379476 h 757760"/>
              <a:gd name="connsiteX223" fmla="*/ 591247 w 894308"/>
              <a:gd name="connsiteY223" fmla="*/ 384658 h 757760"/>
              <a:gd name="connsiteX224" fmla="*/ 596429 w 894308"/>
              <a:gd name="connsiteY224" fmla="*/ 389840 h 757760"/>
              <a:gd name="connsiteX225" fmla="*/ 609802 w 894308"/>
              <a:gd name="connsiteY225" fmla="*/ 349220 h 757760"/>
              <a:gd name="connsiteX226" fmla="*/ 614984 w 894308"/>
              <a:gd name="connsiteY226" fmla="*/ 344038 h 757760"/>
              <a:gd name="connsiteX227" fmla="*/ 609802 w 894308"/>
              <a:gd name="connsiteY227" fmla="*/ 338856 h 757760"/>
              <a:gd name="connsiteX228" fmla="*/ 604620 w 894308"/>
              <a:gd name="connsiteY228" fmla="*/ 344038 h 757760"/>
              <a:gd name="connsiteX229" fmla="*/ 609802 w 894308"/>
              <a:gd name="connsiteY229" fmla="*/ 349220 h 757760"/>
              <a:gd name="connsiteX230" fmla="*/ 596429 w 894308"/>
              <a:gd name="connsiteY230" fmla="*/ 362760 h 757760"/>
              <a:gd name="connsiteX231" fmla="*/ 601611 w 894308"/>
              <a:gd name="connsiteY231" fmla="*/ 357578 h 757760"/>
              <a:gd name="connsiteX232" fmla="*/ 596429 w 894308"/>
              <a:gd name="connsiteY232" fmla="*/ 352396 h 757760"/>
              <a:gd name="connsiteX233" fmla="*/ 591247 w 894308"/>
              <a:gd name="connsiteY233" fmla="*/ 357578 h 757760"/>
              <a:gd name="connsiteX234" fmla="*/ 596429 w 894308"/>
              <a:gd name="connsiteY234" fmla="*/ 362760 h 757760"/>
              <a:gd name="connsiteX235" fmla="*/ 609802 w 894308"/>
              <a:gd name="connsiteY235" fmla="*/ 322140 h 757760"/>
              <a:gd name="connsiteX236" fmla="*/ 614984 w 894308"/>
              <a:gd name="connsiteY236" fmla="*/ 316958 h 757760"/>
              <a:gd name="connsiteX237" fmla="*/ 609802 w 894308"/>
              <a:gd name="connsiteY237" fmla="*/ 311776 h 757760"/>
              <a:gd name="connsiteX238" fmla="*/ 604620 w 894308"/>
              <a:gd name="connsiteY238" fmla="*/ 316958 h 757760"/>
              <a:gd name="connsiteX239" fmla="*/ 609802 w 894308"/>
              <a:gd name="connsiteY239" fmla="*/ 322140 h 757760"/>
              <a:gd name="connsiteX240" fmla="*/ 596429 w 894308"/>
              <a:gd name="connsiteY240" fmla="*/ 335680 h 757760"/>
              <a:gd name="connsiteX241" fmla="*/ 601611 w 894308"/>
              <a:gd name="connsiteY241" fmla="*/ 330498 h 757760"/>
              <a:gd name="connsiteX242" fmla="*/ 596429 w 894308"/>
              <a:gd name="connsiteY242" fmla="*/ 325316 h 757760"/>
              <a:gd name="connsiteX243" fmla="*/ 591247 w 894308"/>
              <a:gd name="connsiteY243" fmla="*/ 330498 h 757760"/>
              <a:gd name="connsiteX244" fmla="*/ 596429 w 894308"/>
              <a:gd name="connsiteY244" fmla="*/ 335680 h 757760"/>
              <a:gd name="connsiteX245" fmla="*/ 596429 w 894308"/>
              <a:gd name="connsiteY245" fmla="*/ 308600 h 757760"/>
              <a:gd name="connsiteX246" fmla="*/ 601611 w 894308"/>
              <a:gd name="connsiteY246" fmla="*/ 303418 h 757760"/>
              <a:gd name="connsiteX247" fmla="*/ 596429 w 894308"/>
              <a:gd name="connsiteY247" fmla="*/ 298236 h 757760"/>
              <a:gd name="connsiteX248" fmla="*/ 591247 w 894308"/>
              <a:gd name="connsiteY248" fmla="*/ 303418 h 757760"/>
              <a:gd name="connsiteX249" fmla="*/ 596429 w 894308"/>
              <a:gd name="connsiteY249" fmla="*/ 308600 h 757760"/>
              <a:gd name="connsiteX250" fmla="*/ 439632 w 894308"/>
              <a:gd name="connsiteY250" fmla="*/ 466901 h 757760"/>
              <a:gd name="connsiteX251" fmla="*/ 439632 w 894308"/>
              <a:gd name="connsiteY251" fmla="*/ 466901 h 757760"/>
              <a:gd name="connsiteX252" fmla="*/ 444146 w 894308"/>
              <a:gd name="connsiteY252" fmla="*/ 468740 h 757760"/>
              <a:gd name="connsiteX253" fmla="*/ 448492 w 894308"/>
              <a:gd name="connsiteY253" fmla="*/ 466901 h 757760"/>
              <a:gd name="connsiteX254" fmla="*/ 448492 w 894308"/>
              <a:gd name="connsiteY254" fmla="*/ 466901 h 757760"/>
              <a:gd name="connsiteX255" fmla="*/ 471393 w 894308"/>
              <a:gd name="connsiteY255" fmla="*/ 444000 h 757760"/>
              <a:gd name="connsiteX256" fmla="*/ 471393 w 894308"/>
              <a:gd name="connsiteY256" fmla="*/ 435141 h 757760"/>
              <a:gd name="connsiteX257" fmla="*/ 462533 w 894308"/>
              <a:gd name="connsiteY257" fmla="*/ 435141 h 757760"/>
              <a:gd name="connsiteX258" fmla="*/ 450331 w 894308"/>
              <a:gd name="connsiteY258" fmla="*/ 447343 h 757760"/>
              <a:gd name="connsiteX259" fmla="*/ 450331 w 894308"/>
              <a:gd name="connsiteY259" fmla="*/ 265807 h 757760"/>
              <a:gd name="connsiteX260" fmla="*/ 443978 w 894308"/>
              <a:gd name="connsiteY260" fmla="*/ 259455 h 757760"/>
              <a:gd name="connsiteX261" fmla="*/ 437626 w 894308"/>
              <a:gd name="connsiteY261" fmla="*/ 265807 h 757760"/>
              <a:gd name="connsiteX262" fmla="*/ 437626 w 894308"/>
              <a:gd name="connsiteY262" fmla="*/ 447343 h 757760"/>
              <a:gd name="connsiteX263" fmla="*/ 425424 w 894308"/>
              <a:gd name="connsiteY263" fmla="*/ 435141 h 757760"/>
              <a:gd name="connsiteX264" fmla="*/ 416564 w 894308"/>
              <a:gd name="connsiteY264" fmla="*/ 435141 h 757760"/>
              <a:gd name="connsiteX265" fmla="*/ 416564 w 894308"/>
              <a:gd name="connsiteY265" fmla="*/ 444000 h 757760"/>
              <a:gd name="connsiteX266" fmla="*/ 439632 w 894308"/>
              <a:gd name="connsiteY266" fmla="*/ 466901 h 757760"/>
              <a:gd name="connsiteX267" fmla="*/ 577038 w 894308"/>
              <a:gd name="connsiteY267" fmla="*/ 357912 h 757760"/>
              <a:gd name="connsiteX268" fmla="*/ 462533 w 894308"/>
              <a:gd name="connsiteY268" fmla="*/ 357912 h 757760"/>
              <a:gd name="connsiteX269" fmla="*/ 462533 w 894308"/>
              <a:gd name="connsiteY269" fmla="*/ 370449 h 757760"/>
              <a:gd name="connsiteX270" fmla="*/ 577038 w 894308"/>
              <a:gd name="connsiteY270" fmla="*/ 370449 h 757760"/>
              <a:gd name="connsiteX271" fmla="*/ 577038 w 894308"/>
              <a:gd name="connsiteY271" fmla="*/ 357912 h 757760"/>
              <a:gd name="connsiteX272" fmla="*/ 425591 w 894308"/>
              <a:gd name="connsiteY272" fmla="*/ 357912 h 757760"/>
              <a:gd name="connsiteX273" fmla="*/ 296710 w 894308"/>
              <a:gd name="connsiteY273" fmla="*/ 357912 h 757760"/>
              <a:gd name="connsiteX274" fmla="*/ 296710 w 894308"/>
              <a:gd name="connsiteY274" fmla="*/ 370449 h 757760"/>
              <a:gd name="connsiteX275" fmla="*/ 425591 w 894308"/>
              <a:gd name="connsiteY275" fmla="*/ 370449 h 757760"/>
              <a:gd name="connsiteX276" fmla="*/ 425591 w 894308"/>
              <a:gd name="connsiteY276" fmla="*/ 357912 h 757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</a:cxnLst>
            <a:rect l="l" t="t" r="r" b="b"/>
            <a:pathLst>
              <a:path w="894308" h="757760">
                <a:moveTo>
                  <a:pt x="783314" y="286535"/>
                </a:moveTo>
                <a:cubicBezTo>
                  <a:pt x="789332" y="273830"/>
                  <a:pt x="791004" y="260959"/>
                  <a:pt x="785989" y="245413"/>
                </a:cubicBezTo>
                <a:cubicBezTo>
                  <a:pt x="792341" y="250094"/>
                  <a:pt x="797356" y="257783"/>
                  <a:pt x="798526" y="266475"/>
                </a:cubicBezTo>
                <a:cubicBezTo>
                  <a:pt x="800030" y="275168"/>
                  <a:pt x="798025" y="284027"/>
                  <a:pt x="794681" y="291550"/>
                </a:cubicBezTo>
                <a:cubicBezTo>
                  <a:pt x="790669" y="299573"/>
                  <a:pt x="787326" y="304254"/>
                  <a:pt x="785320" y="310940"/>
                </a:cubicBezTo>
                <a:cubicBezTo>
                  <a:pt x="783482" y="317125"/>
                  <a:pt x="783314" y="324146"/>
                  <a:pt x="785822" y="332002"/>
                </a:cubicBezTo>
                <a:cubicBezTo>
                  <a:pt x="779303" y="327322"/>
                  <a:pt x="774956" y="318462"/>
                  <a:pt x="775625" y="309603"/>
                </a:cubicBezTo>
                <a:cubicBezTo>
                  <a:pt x="775792" y="300911"/>
                  <a:pt x="780807" y="292218"/>
                  <a:pt x="783314" y="286535"/>
                </a:cubicBezTo>
                <a:close/>
                <a:moveTo>
                  <a:pt x="802371" y="309603"/>
                </a:moveTo>
                <a:cubicBezTo>
                  <a:pt x="801702" y="318630"/>
                  <a:pt x="806048" y="327489"/>
                  <a:pt x="812568" y="332002"/>
                </a:cubicBezTo>
                <a:cubicBezTo>
                  <a:pt x="810060" y="324313"/>
                  <a:pt x="810227" y="317292"/>
                  <a:pt x="812066" y="310940"/>
                </a:cubicBezTo>
                <a:cubicBezTo>
                  <a:pt x="814072" y="304254"/>
                  <a:pt x="817415" y="299573"/>
                  <a:pt x="821427" y="291550"/>
                </a:cubicBezTo>
                <a:cubicBezTo>
                  <a:pt x="824770" y="283860"/>
                  <a:pt x="826776" y="275168"/>
                  <a:pt x="825272" y="266475"/>
                </a:cubicBezTo>
                <a:cubicBezTo>
                  <a:pt x="824102" y="257783"/>
                  <a:pt x="819087" y="250094"/>
                  <a:pt x="812735" y="245413"/>
                </a:cubicBezTo>
                <a:cubicBezTo>
                  <a:pt x="817749" y="260959"/>
                  <a:pt x="816078" y="273830"/>
                  <a:pt x="810060" y="286535"/>
                </a:cubicBezTo>
                <a:cubicBezTo>
                  <a:pt x="807386" y="292218"/>
                  <a:pt x="802371" y="300911"/>
                  <a:pt x="802371" y="309603"/>
                </a:cubicBezTo>
                <a:close/>
                <a:moveTo>
                  <a:pt x="829116" y="309603"/>
                </a:moveTo>
                <a:cubicBezTo>
                  <a:pt x="828448" y="318630"/>
                  <a:pt x="832794" y="327489"/>
                  <a:pt x="839313" y="332002"/>
                </a:cubicBezTo>
                <a:cubicBezTo>
                  <a:pt x="836806" y="324313"/>
                  <a:pt x="836973" y="317292"/>
                  <a:pt x="838812" y="310940"/>
                </a:cubicBezTo>
                <a:cubicBezTo>
                  <a:pt x="840818" y="304254"/>
                  <a:pt x="844161" y="299573"/>
                  <a:pt x="848173" y="291550"/>
                </a:cubicBezTo>
                <a:cubicBezTo>
                  <a:pt x="851516" y="283860"/>
                  <a:pt x="853522" y="275168"/>
                  <a:pt x="852017" y="266475"/>
                </a:cubicBezTo>
                <a:cubicBezTo>
                  <a:pt x="850847" y="257783"/>
                  <a:pt x="845832" y="250094"/>
                  <a:pt x="839480" y="245413"/>
                </a:cubicBezTo>
                <a:cubicBezTo>
                  <a:pt x="844495" y="260959"/>
                  <a:pt x="842824" y="273830"/>
                  <a:pt x="836806" y="286535"/>
                </a:cubicBezTo>
                <a:cubicBezTo>
                  <a:pt x="834131" y="292218"/>
                  <a:pt x="829116" y="300911"/>
                  <a:pt x="829116" y="309603"/>
                </a:cubicBezTo>
                <a:close/>
                <a:moveTo>
                  <a:pt x="868065" y="360921"/>
                </a:moveTo>
                <a:cubicBezTo>
                  <a:pt x="868566" y="361924"/>
                  <a:pt x="869068" y="362927"/>
                  <a:pt x="869068" y="364097"/>
                </a:cubicBezTo>
                <a:lnTo>
                  <a:pt x="869068" y="576726"/>
                </a:lnTo>
                <a:cubicBezTo>
                  <a:pt x="869068" y="578397"/>
                  <a:pt x="868399" y="580069"/>
                  <a:pt x="867229" y="581239"/>
                </a:cubicBezTo>
                <a:lnTo>
                  <a:pt x="692546" y="755922"/>
                </a:lnTo>
                <a:cubicBezTo>
                  <a:pt x="691878" y="756590"/>
                  <a:pt x="691209" y="756925"/>
                  <a:pt x="690540" y="757259"/>
                </a:cubicBezTo>
                <a:cubicBezTo>
                  <a:pt x="689704" y="757593"/>
                  <a:pt x="689036" y="757761"/>
                  <a:pt x="688200" y="757761"/>
                </a:cubicBezTo>
                <a:lnTo>
                  <a:pt x="6352" y="757761"/>
                </a:lnTo>
                <a:cubicBezTo>
                  <a:pt x="2842" y="757761"/>
                  <a:pt x="0" y="754919"/>
                  <a:pt x="0" y="751409"/>
                </a:cubicBezTo>
                <a:lnTo>
                  <a:pt x="0" y="538780"/>
                </a:lnTo>
                <a:cubicBezTo>
                  <a:pt x="0" y="537944"/>
                  <a:pt x="167" y="537109"/>
                  <a:pt x="501" y="536273"/>
                </a:cubicBezTo>
                <a:cubicBezTo>
                  <a:pt x="501" y="536106"/>
                  <a:pt x="669" y="535938"/>
                  <a:pt x="836" y="535771"/>
                </a:cubicBezTo>
                <a:cubicBezTo>
                  <a:pt x="1170" y="535270"/>
                  <a:pt x="1337" y="534768"/>
                  <a:pt x="1839" y="534267"/>
                </a:cubicBezTo>
                <a:lnTo>
                  <a:pt x="176522" y="359584"/>
                </a:lnTo>
                <a:cubicBezTo>
                  <a:pt x="177692" y="358414"/>
                  <a:pt x="179363" y="357745"/>
                  <a:pt x="181035" y="357745"/>
                </a:cubicBezTo>
                <a:lnTo>
                  <a:pt x="206945" y="357745"/>
                </a:lnTo>
                <a:lnTo>
                  <a:pt x="206945" y="370282"/>
                </a:lnTo>
                <a:lnTo>
                  <a:pt x="183542" y="370282"/>
                </a:lnTo>
                <a:lnTo>
                  <a:pt x="21397" y="532428"/>
                </a:lnTo>
                <a:lnTo>
                  <a:pt x="685358" y="532428"/>
                </a:lnTo>
                <a:lnTo>
                  <a:pt x="847504" y="370282"/>
                </a:lnTo>
                <a:lnTo>
                  <a:pt x="629192" y="370282"/>
                </a:lnTo>
                <a:lnTo>
                  <a:pt x="629192" y="357745"/>
                </a:lnTo>
                <a:lnTo>
                  <a:pt x="862716" y="357745"/>
                </a:lnTo>
                <a:cubicBezTo>
                  <a:pt x="863551" y="357745"/>
                  <a:pt x="864220" y="357912"/>
                  <a:pt x="865056" y="358247"/>
                </a:cubicBezTo>
                <a:cubicBezTo>
                  <a:pt x="865056" y="358247"/>
                  <a:pt x="865056" y="358247"/>
                  <a:pt x="865223" y="358247"/>
                </a:cubicBezTo>
                <a:cubicBezTo>
                  <a:pt x="865223" y="358247"/>
                  <a:pt x="865223" y="358247"/>
                  <a:pt x="865223" y="358247"/>
                </a:cubicBezTo>
                <a:cubicBezTo>
                  <a:pt x="866226" y="358748"/>
                  <a:pt x="867062" y="359417"/>
                  <a:pt x="867730" y="360253"/>
                </a:cubicBezTo>
                <a:cubicBezTo>
                  <a:pt x="867730" y="360587"/>
                  <a:pt x="867898" y="360754"/>
                  <a:pt x="868065" y="360921"/>
                </a:cubicBezTo>
                <a:close/>
                <a:moveTo>
                  <a:pt x="856531" y="426448"/>
                </a:moveTo>
                <a:lnTo>
                  <a:pt x="694385" y="588594"/>
                </a:lnTo>
                <a:lnTo>
                  <a:pt x="694385" y="635901"/>
                </a:lnTo>
                <a:lnTo>
                  <a:pt x="856531" y="473755"/>
                </a:lnTo>
                <a:lnTo>
                  <a:pt x="856531" y="426448"/>
                </a:lnTo>
                <a:close/>
                <a:moveTo>
                  <a:pt x="12537" y="643088"/>
                </a:moveTo>
                <a:lnTo>
                  <a:pt x="681848" y="643088"/>
                </a:lnTo>
                <a:lnTo>
                  <a:pt x="681848" y="594110"/>
                </a:lnTo>
                <a:lnTo>
                  <a:pt x="12537" y="594110"/>
                </a:lnTo>
                <a:lnTo>
                  <a:pt x="12537" y="643088"/>
                </a:lnTo>
                <a:close/>
                <a:moveTo>
                  <a:pt x="856531" y="379309"/>
                </a:moveTo>
                <a:lnTo>
                  <a:pt x="694385" y="541455"/>
                </a:lnTo>
                <a:lnTo>
                  <a:pt x="694385" y="582743"/>
                </a:lnTo>
                <a:lnTo>
                  <a:pt x="856531" y="420598"/>
                </a:lnTo>
                <a:lnTo>
                  <a:pt x="856531" y="379309"/>
                </a:lnTo>
                <a:close/>
                <a:moveTo>
                  <a:pt x="681848" y="545132"/>
                </a:moveTo>
                <a:lnTo>
                  <a:pt x="12537" y="545132"/>
                </a:lnTo>
                <a:lnTo>
                  <a:pt x="12537" y="589931"/>
                </a:lnTo>
                <a:lnTo>
                  <a:pt x="681848" y="589931"/>
                </a:lnTo>
                <a:lnTo>
                  <a:pt x="681848" y="545132"/>
                </a:lnTo>
                <a:close/>
                <a:moveTo>
                  <a:pt x="12537" y="696246"/>
                </a:moveTo>
                <a:lnTo>
                  <a:pt x="681848" y="696246"/>
                </a:lnTo>
                <a:lnTo>
                  <a:pt x="681848" y="647267"/>
                </a:lnTo>
                <a:lnTo>
                  <a:pt x="12537" y="647267"/>
                </a:lnTo>
                <a:lnTo>
                  <a:pt x="12537" y="696246"/>
                </a:lnTo>
                <a:close/>
                <a:moveTo>
                  <a:pt x="694385" y="689058"/>
                </a:moveTo>
                <a:lnTo>
                  <a:pt x="856531" y="526912"/>
                </a:lnTo>
                <a:lnTo>
                  <a:pt x="856531" y="479605"/>
                </a:lnTo>
                <a:lnTo>
                  <a:pt x="694385" y="641751"/>
                </a:lnTo>
                <a:lnTo>
                  <a:pt x="694385" y="689058"/>
                </a:lnTo>
                <a:close/>
                <a:moveTo>
                  <a:pt x="12537" y="745224"/>
                </a:moveTo>
                <a:lnTo>
                  <a:pt x="681848" y="745224"/>
                </a:lnTo>
                <a:lnTo>
                  <a:pt x="681848" y="700425"/>
                </a:lnTo>
                <a:lnTo>
                  <a:pt x="12537" y="700425"/>
                </a:lnTo>
                <a:lnTo>
                  <a:pt x="12537" y="745224"/>
                </a:lnTo>
                <a:close/>
                <a:moveTo>
                  <a:pt x="856531" y="574218"/>
                </a:moveTo>
                <a:lnTo>
                  <a:pt x="856531" y="532930"/>
                </a:lnTo>
                <a:lnTo>
                  <a:pt x="694385" y="695075"/>
                </a:lnTo>
                <a:lnTo>
                  <a:pt x="694385" y="736364"/>
                </a:lnTo>
                <a:lnTo>
                  <a:pt x="856531" y="574218"/>
                </a:lnTo>
                <a:close/>
                <a:moveTo>
                  <a:pt x="152283" y="289376"/>
                </a:moveTo>
                <a:cubicBezTo>
                  <a:pt x="151113" y="288206"/>
                  <a:pt x="150445" y="286702"/>
                  <a:pt x="150445" y="285030"/>
                </a:cubicBezTo>
                <a:lnTo>
                  <a:pt x="150946" y="190417"/>
                </a:lnTo>
                <a:cubicBezTo>
                  <a:pt x="150946" y="188746"/>
                  <a:pt x="151615" y="187241"/>
                  <a:pt x="152785" y="186071"/>
                </a:cubicBezTo>
                <a:lnTo>
                  <a:pt x="339002" y="1860"/>
                </a:lnTo>
                <a:cubicBezTo>
                  <a:pt x="340172" y="690"/>
                  <a:pt x="341175" y="-146"/>
                  <a:pt x="343515" y="21"/>
                </a:cubicBezTo>
                <a:lnTo>
                  <a:pt x="532072" y="1024"/>
                </a:lnTo>
                <a:cubicBezTo>
                  <a:pt x="532072" y="1024"/>
                  <a:pt x="532072" y="1024"/>
                  <a:pt x="532072" y="1024"/>
                </a:cubicBezTo>
                <a:lnTo>
                  <a:pt x="532072" y="1024"/>
                </a:lnTo>
                <a:cubicBezTo>
                  <a:pt x="533744" y="1024"/>
                  <a:pt x="535248" y="1693"/>
                  <a:pt x="536418" y="2863"/>
                </a:cubicBezTo>
                <a:cubicBezTo>
                  <a:pt x="537588" y="4033"/>
                  <a:pt x="538257" y="5705"/>
                  <a:pt x="538257" y="7376"/>
                </a:cubicBezTo>
                <a:lnTo>
                  <a:pt x="538257" y="7376"/>
                </a:lnTo>
                <a:lnTo>
                  <a:pt x="538257" y="7376"/>
                </a:lnTo>
                <a:lnTo>
                  <a:pt x="537756" y="101989"/>
                </a:lnTo>
                <a:cubicBezTo>
                  <a:pt x="537756" y="103661"/>
                  <a:pt x="537087" y="105165"/>
                  <a:pt x="535917" y="106335"/>
                </a:cubicBezTo>
                <a:lnTo>
                  <a:pt x="349700" y="290547"/>
                </a:lnTo>
                <a:cubicBezTo>
                  <a:pt x="349533" y="290714"/>
                  <a:pt x="349366" y="290714"/>
                  <a:pt x="349031" y="290881"/>
                </a:cubicBezTo>
                <a:cubicBezTo>
                  <a:pt x="348530" y="291215"/>
                  <a:pt x="348195" y="291550"/>
                  <a:pt x="347694" y="291884"/>
                </a:cubicBezTo>
                <a:cubicBezTo>
                  <a:pt x="346858" y="292218"/>
                  <a:pt x="346190" y="292385"/>
                  <a:pt x="345354" y="292385"/>
                </a:cubicBezTo>
                <a:cubicBezTo>
                  <a:pt x="345354" y="292385"/>
                  <a:pt x="345354" y="292385"/>
                  <a:pt x="345354" y="292385"/>
                </a:cubicBezTo>
                <a:lnTo>
                  <a:pt x="256257" y="291884"/>
                </a:lnTo>
                <a:cubicBezTo>
                  <a:pt x="258932" y="294224"/>
                  <a:pt x="261773" y="296731"/>
                  <a:pt x="264448" y="299072"/>
                </a:cubicBezTo>
                <a:cubicBezTo>
                  <a:pt x="272305" y="305925"/>
                  <a:pt x="272973" y="317961"/>
                  <a:pt x="265952" y="325650"/>
                </a:cubicBezTo>
                <a:cubicBezTo>
                  <a:pt x="259099" y="333507"/>
                  <a:pt x="247063" y="334175"/>
                  <a:pt x="239374" y="327322"/>
                </a:cubicBezTo>
                <a:cubicBezTo>
                  <a:pt x="231517" y="320468"/>
                  <a:pt x="230849" y="308433"/>
                  <a:pt x="237869" y="300743"/>
                </a:cubicBezTo>
                <a:cubicBezTo>
                  <a:pt x="240544" y="297734"/>
                  <a:pt x="243219" y="294726"/>
                  <a:pt x="245726" y="291884"/>
                </a:cubicBezTo>
                <a:lnTo>
                  <a:pt x="156797" y="291382"/>
                </a:lnTo>
                <a:cubicBezTo>
                  <a:pt x="154958" y="291215"/>
                  <a:pt x="153453" y="290547"/>
                  <a:pt x="152283" y="289376"/>
                </a:cubicBezTo>
                <a:close/>
                <a:moveTo>
                  <a:pt x="162982" y="278678"/>
                </a:moveTo>
                <a:lnTo>
                  <a:pt x="339002" y="279681"/>
                </a:lnTo>
                <a:lnTo>
                  <a:pt x="339503" y="197438"/>
                </a:lnTo>
                <a:lnTo>
                  <a:pt x="163483" y="197438"/>
                </a:lnTo>
                <a:lnTo>
                  <a:pt x="162982" y="278678"/>
                </a:lnTo>
                <a:close/>
                <a:moveTo>
                  <a:pt x="525218" y="99315"/>
                </a:moveTo>
                <a:lnTo>
                  <a:pt x="525720" y="22588"/>
                </a:lnTo>
                <a:lnTo>
                  <a:pt x="352040" y="194095"/>
                </a:lnTo>
                <a:lnTo>
                  <a:pt x="351539" y="270822"/>
                </a:lnTo>
                <a:lnTo>
                  <a:pt x="525218" y="99315"/>
                </a:lnTo>
                <a:close/>
                <a:moveTo>
                  <a:pt x="171674" y="185068"/>
                </a:moveTo>
                <a:lnTo>
                  <a:pt x="343515" y="185068"/>
                </a:lnTo>
                <a:lnTo>
                  <a:pt x="516860" y="13561"/>
                </a:lnTo>
                <a:lnTo>
                  <a:pt x="346022" y="12558"/>
                </a:lnTo>
                <a:lnTo>
                  <a:pt x="171674" y="185068"/>
                </a:lnTo>
                <a:close/>
                <a:moveTo>
                  <a:pt x="264281" y="368611"/>
                </a:moveTo>
                <a:cubicBezTo>
                  <a:pt x="259600" y="364432"/>
                  <a:pt x="254920" y="360253"/>
                  <a:pt x="250239" y="356074"/>
                </a:cubicBezTo>
                <a:cubicBezTo>
                  <a:pt x="246060" y="360754"/>
                  <a:pt x="241881" y="365435"/>
                  <a:pt x="237702" y="370115"/>
                </a:cubicBezTo>
                <a:cubicBezTo>
                  <a:pt x="230849" y="377972"/>
                  <a:pt x="231517" y="389840"/>
                  <a:pt x="239207" y="396694"/>
                </a:cubicBezTo>
                <a:cubicBezTo>
                  <a:pt x="247063" y="403547"/>
                  <a:pt x="258932" y="402879"/>
                  <a:pt x="265785" y="395022"/>
                </a:cubicBezTo>
                <a:cubicBezTo>
                  <a:pt x="272806" y="387500"/>
                  <a:pt x="272137" y="375464"/>
                  <a:pt x="264281" y="368611"/>
                </a:cubicBezTo>
                <a:close/>
                <a:moveTo>
                  <a:pt x="250239" y="425612"/>
                </a:moveTo>
                <a:cubicBezTo>
                  <a:pt x="246060" y="430293"/>
                  <a:pt x="241881" y="434973"/>
                  <a:pt x="237702" y="439654"/>
                </a:cubicBezTo>
                <a:cubicBezTo>
                  <a:pt x="230849" y="447510"/>
                  <a:pt x="231517" y="459379"/>
                  <a:pt x="239207" y="466232"/>
                </a:cubicBezTo>
                <a:cubicBezTo>
                  <a:pt x="247063" y="473086"/>
                  <a:pt x="258932" y="472417"/>
                  <a:pt x="265785" y="464561"/>
                </a:cubicBezTo>
                <a:cubicBezTo>
                  <a:pt x="272639" y="456704"/>
                  <a:pt x="271970" y="444836"/>
                  <a:pt x="264281" y="437982"/>
                </a:cubicBezTo>
                <a:cubicBezTo>
                  <a:pt x="259600" y="433970"/>
                  <a:pt x="254920" y="429791"/>
                  <a:pt x="250239" y="425612"/>
                </a:cubicBezTo>
                <a:close/>
                <a:moveTo>
                  <a:pt x="894309" y="7376"/>
                </a:moveTo>
                <a:lnTo>
                  <a:pt x="893640" y="101989"/>
                </a:lnTo>
                <a:cubicBezTo>
                  <a:pt x="893640" y="103661"/>
                  <a:pt x="892972" y="105165"/>
                  <a:pt x="891802" y="106335"/>
                </a:cubicBezTo>
                <a:lnTo>
                  <a:pt x="705585" y="290547"/>
                </a:lnTo>
                <a:cubicBezTo>
                  <a:pt x="705418" y="290714"/>
                  <a:pt x="705250" y="290714"/>
                  <a:pt x="704916" y="290881"/>
                </a:cubicBezTo>
                <a:cubicBezTo>
                  <a:pt x="704415" y="291215"/>
                  <a:pt x="704080" y="291550"/>
                  <a:pt x="703579" y="291884"/>
                </a:cubicBezTo>
                <a:cubicBezTo>
                  <a:pt x="702743" y="292218"/>
                  <a:pt x="702074" y="292385"/>
                  <a:pt x="701239" y="292385"/>
                </a:cubicBezTo>
                <a:cubicBezTo>
                  <a:pt x="701239" y="292385"/>
                  <a:pt x="701239" y="292385"/>
                  <a:pt x="701239" y="292385"/>
                </a:cubicBezTo>
                <a:lnTo>
                  <a:pt x="512681" y="291382"/>
                </a:lnTo>
                <a:cubicBezTo>
                  <a:pt x="511010" y="291382"/>
                  <a:pt x="509505" y="290714"/>
                  <a:pt x="508335" y="289544"/>
                </a:cubicBezTo>
                <a:cubicBezTo>
                  <a:pt x="507165" y="288373"/>
                  <a:pt x="506496" y="286702"/>
                  <a:pt x="506496" y="285030"/>
                </a:cubicBezTo>
                <a:lnTo>
                  <a:pt x="506998" y="190417"/>
                </a:lnTo>
                <a:cubicBezTo>
                  <a:pt x="506998" y="188746"/>
                  <a:pt x="507667" y="187241"/>
                  <a:pt x="508837" y="186071"/>
                </a:cubicBezTo>
                <a:lnTo>
                  <a:pt x="694886" y="1860"/>
                </a:lnTo>
                <a:cubicBezTo>
                  <a:pt x="696057" y="690"/>
                  <a:pt x="697394" y="-146"/>
                  <a:pt x="699400" y="21"/>
                </a:cubicBezTo>
                <a:lnTo>
                  <a:pt x="887957" y="1024"/>
                </a:lnTo>
                <a:cubicBezTo>
                  <a:pt x="887957" y="1024"/>
                  <a:pt x="887957" y="1024"/>
                  <a:pt x="887957" y="1024"/>
                </a:cubicBezTo>
                <a:lnTo>
                  <a:pt x="887957" y="1024"/>
                </a:lnTo>
                <a:cubicBezTo>
                  <a:pt x="889629" y="1024"/>
                  <a:pt x="891133" y="1693"/>
                  <a:pt x="892303" y="2863"/>
                </a:cubicBezTo>
                <a:cubicBezTo>
                  <a:pt x="893473" y="4033"/>
                  <a:pt x="894309" y="5705"/>
                  <a:pt x="894309" y="7376"/>
                </a:cubicBezTo>
                <a:lnTo>
                  <a:pt x="894309" y="7376"/>
                </a:lnTo>
                <a:lnTo>
                  <a:pt x="894309" y="7376"/>
                </a:lnTo>
                <a:close/>
                <a:moveTo>
                  <a:pt x="527559" y="185068"/>
                </a:moveTo>
                <a:lnTo>
                  <a:pt x="699400" y="185068"/>
                </a:lnTo>
                <a:lnTo>
                  <a:pt x="872745" y="13561"/>
                </a:lnTo>
                <a:lnTo>
                  <a:pt x="701907" y="12558"/>
                </a:lnTo>
                <a:lnTo>
                  <a:pt x="527559" y="185068"/>
                </a:lnTo>
                <a:close/>
                <a:moveTo>
                  <a:pt x="518866" y="278678"/>
                </a:moveTo>
                <a:lnTo>
                  <a:pt x="694886" y="279681"/>
                </a:lnTo>
                <a:lnTo>
                  <a:pt x="695388" y="197438"/>
                </a:lnTo>
                <a:lnTo>
                  <a:pt x="519368" y="197438"/>
                </a:lnTo>
                <a:lnTo>
                  <a:pt x="518866" y="278678"/>
                </a:lnTo>
                <a:close/>
                <a:moveTo>
                  <a:pt x="881103" y="99315"/>
                </a:moveTo>
                <a:lnTo>
                  <a:pt x="881605" y="22588"/>
                </a:lnTo>
                <a:lnTo>
                  <a:pt x="707925" y="194095"/>
                </a:lnTo>
                <a:lnTo>
                  <a:pt x="707423" y="270822"/>
                </a:lnTo>
                <a:lnTo>
                  <a:pt x="881103" y="99315"/>
                </a:lnTo>
                <a:close/>
                <a:moveTo>
                  <a:pt x="609802" y="457540"/>
                </a:moveTo>
                <a:cubicBezTo>
                  <a:pt x="612643" y="457540"/>
                  <a:pt x="614984" y="455200"/>
                  <a:pt x="614984" y="452358"/>
                </a:cubicBezTo>
                <a:cubicBezTo>
                  <a:pt x="614984" y="449516"/>
                  <a:pt x="612643" y="447176"/>
                  <a:pt x="609802" y="447176"/>
                </a:cubicBezTo>
                <a:cubicBezTo>
                  <a:pt x="606960" y="447176"/>
                  <a:pt x="604620" y="449516"/>
                  <a:pt x="604620" y="452358"/>
                </a:cubicBezTo>
                <a:cubicBezTo>
                  <a:pt x="604787" y="455200"/>
                  <a:pt x="606960" y="457540"/>
                  <a:pt x="609802" y="457540"/>
                </a:cubicBezTo>
                <a:close/>
                <a:moveTo>
                  <a:pt x="596429" y="471080"/>
                </a:moveTo>
                <a:cubicBezTo>
                  <a:pt x="599271" y="471080"/>
                  <a:pt x="601611" y="468740"/>
                  <a:pt x="601611" y="465898"/>
                </a:cubicBezTo>
                <a:cubicBezTo>
                  <a:pt x="601611" y="463056"/>
                  <a:pt x="599271" y="460716"/>
                  <a:pt x="596429" y="460716"/>
                </a:cubicBezTo>
                <a:cubicBezTo>
                  <a:pt x="593587" y="460716"/>
                  <a:pt x="591247" y="463056"/>
                  <a:pt x="591247" y="465898"/>
                </a:cubicBezTo>
                <a:cubicBezTo>
                  <a:pt x="591247" y="468740"/>
                  <a:pt x="593587" y="471080"/>
                  <a:pt x="596429" y="471080"/>
                </a:cubicBezTo>
                <a:close/>
                <a:moveTo>
                  <a:pt x="609802" y="430460"/>
                </a:moveTo>
                <a:cubicBezTo>
                  <a:pt x="612643" y="430460"/>
                  <a:pt x="614984" y="428120"/>
                  <a:pt x="614984" y="425278"/>
                </a:cubicBezTo>
                <a:cubicBezTo>
                  <a:pt x="614984" y="422436"/>
                  <a:pt x="612643" y="420096"/>
                  <a:pt x="609802" y="420096"/>
                </a:cubicBezTo>
                <a:cubicBezTo>
                  <a:pt x="606960" y="420096"/>
                  <a:pt x="604620" y="422436"/>
                  <a:pt x="604620" y="425278"/>
                </a:cubicBezTo>
                <a:cubicBezTo>
                  <a:pt x="604620" y="428120"/>
                  <a:pt x="606960" y="430460"/>
                  <a:pt x="609802" y="430460"/>
                </a:cubicBezTo>
                <a:close/>
                <a:moveTo>
                  <a:pt x="596429" y="444000"/>
                </a:moveTo>
                <a:cubicBezTo>
                  <a:pt x="599271" y="444000"/>
                  <a:pt x="601611" y="441660"/>
                  <a:pt x="601611" y="438818"/>
                </a:cubicBezTo>
                <a:cubicBezTo>
                  <a:pt x="601611" y="435976"/>
                  <a:pt x="599271" y="433636"/>
                  <a:pt x="596429" y="433636"/>
                </a:cubicBezTo>
                <a:cubicBezTo>
                  <a:pt x="593587" y="433636"/>
                  <a:pt x="591247" y="435976"/>
                  <a:pt x="591247" y="438818"/>
                </a:cubicBezTo>
                <a:cubicBezTo>
                  <a:pt x="591247" y="441827"/>
                  <a:pt x="593587" y="444000"/>
                  <a:pt x="596429" y="444000"/>
                </a:cubicBezTo>
                <a:close/>
                <a:moveTo>
                  <a:pt x="609802" y="403380"/>
                </a:moveTo>
                <a:cubicBezTo>
                  <a:pt x="612643" y="403380"/>
                  <a:pt x="614984" y="401040"/>
                  <a:pt x="614984" y="398198"/>
                </a:cubicBezTo>
                <a:cubicBezTo>
                  <a:pt x="614984" y="395356"/>
                  <a:pt x="612643" y="393016"/>
                  <a:pt x="609802" y="393016"/>
                </a:cubicBezTo>
                <a:cubicBezTo>
                  <a:pt x="606960" y="393016"/>
                  <a:pt x="604620" y="395356"/>
                  <a:pt x="604620" y="398198"/>
                </a:cubicBezTo>
                <a:cubicBezTo>
                  <a:pt x="604787" y="401040"/>
                  <a:pt x="606960" y="403380"/>
                  <a:pt x="609802" y="403380"/>
                </a:cubicBezTo>
                <a:close/>
                <a:moveTo>
                  <a:pt x="596429" y="416920"/>
                </a:moveTo>
                <a:cubicBezTo>
                  <a:pt x="599271" y="416920"/>
                  <a:pt x="601611" y="414580"/>
                  <a:pt x="601611" y="411738"/>
                </a:cubicBezTo>
                <a:cubicBezTo>
                  <a:pt x="601611" y="408896"/>
                  <a:pt x="599271" y="406556"/>
                  <a:pt x="596429" y="406556"/>
                </a:cubicBezTo>
                <a:cubicBezTo>
                  <a:pt x="593587" y="406556"/>
                  <a:pt x="591247" y="408896"/>
                  <a:pt x="591247" y="411738"/>
                </a:cubicBezTo>
                <a:cubicBezTo>
                  <a:pt x="591247" y="414580"/>
                  <a:pt x="593587" y="416920"/>
                  <a:pt x="596429" y="416920"/>
                </a:cubicBezTo>
                <a:close/>
                <a:moveTo>
                  <a:pt x="609802" y="376300"/>
                </a:moveTo>
                <a:cubicBezTo>
                  <a:pt x="612643" y="376300"/>
                  <a:pt x="614984" y="373960"/>
                  <a:pt x="614984" y="371118"/>
                </a:cubicBezTo>
                <a:cubicBezTo>
                  <a:pt x="614984" y="368276"/>
                  <a:pt x="612643" y="365936"/>
                  <a:pt x="609802" y="365936"/>
                </a:cubicBezTo>
                <a:cubicBezTo>
                  <a:pt x="606960" y="365936"/>
                  <a:pt x="604620" y="368276"/>
                  <a:pt x="604620" y="371118"/>
                </a:cubicBezTo>
                <a:cubicBezTo>
                  <a:pt x="604620" y="373960"/>
                  <a:pt x="606960" y="376300"/>
                  <a:pt x="609802" y="376300"/>
                </a:cubicBezTo>
                <a:close/>
                <a:moveTo>
                  <a:pt x="596429" y="389840"/>
                </a:moveTo>
                <a:cubicBezTo>
                  <a:pt x="599271" y="389840"/>
                  <a:pt x="601611" y="387500"/>
                  <a:pt x="601611" y="384658"/>
                </a:cubicBezTo>
                <a:cubicBezTo>
                  <a:pt x="601611" y="381816"/>
                  <a:pt x="599271" y="379476"/>
                  <a:pt x="596429" y="379476"/>
                </a:cubicBezTo>
                <a:cubicBezTo>
                  <a:pt x="593587" y="379476"/>
                  <a:pt x="591247" y="381816"/>
                  <a:pt x="591247" y="384658"/>
                </a:cubicBezTo>
                <a:cubicBezTo>
                  <a:pt x="591247" y="387667"/>
                  <a:pt x="593587" y="389840"/>
                  <a:pt x="596429" y="389840"/>
                </a:cubicBezTo>
                <a:close/>
                <a:moveTo>
                  <a:pt x="609802" y="349220"/>
                </a:moveTo>
                <a:cubicBezTo>
                  <a:pt x="612643" y="349220"/>
                  <a:pt x="614984" y="346880"/>
                  <a:pt x="614984" y="344038"/>
                </a:cubicBezTo>
                <a:cubicBezTo>
                  <a:pt x="614984" y="341196"/>
                  <a:pt x="612643" y="338856"/>
                  <a:pt x="609802" y="338856"/>
                </a:cubicBezTo>
                <a:cubicBezTo>
                  <a:pt x="606960" y="338856"/>
                  <a:pt x="604620" y="341196"/>
                  <a:pt x="604620" y="344038"/>
                </a:cubicBezTo>
                <a:cubicBezTo>
                  <a:pt x="604787" y="346880"/>
                  <a:pt x="606960" y="349220"/>
                  <a:pt x="609802" y="349220"/>
                </a:cubicBezTo>
                <a:close/>
                <a:moveTo>
                  <a:pt x="596429" y="362760"/>
                </a:moveTo>
                <a:cubicBezTo>
                  <a:pt x="599271" y="362760"/>
                  <a:pt x="601611" y="360420"/>
                  <a:pt x="601611" y="357578"/>
                </a:cubicBezTo>
                <a:cubicBezTo>
                  <a:pt x="601611" y="354736"/>
                  <a:pt x="599271" y="352396"/>
                  <a:pt x="596429" y="352396"/>
                </a:cubicBezTo>
                <a:cubicBezTo>
                  <a:pt x="593587" y="352396"/>
                  <a:pt x="591247" y="354736"/>
                  <a:pt x="591247" y="357578"/>
                </a:cubicBezTo>
                <a:cubicBezTo>
                  <a:pt x="591247" y="360420"/>
                  <a:pt x="593587" y="362760"/>
                  <a:pt x="596429" y="362760"/>
                </a:cubicBezTo>
                <a:close/>
                <a:moveTo>
                  <a:pt x="609802" y="322140"/>
                </a:moveTo>
                <a:cubicBezTo>
                  <a:pt x="612643" y="322140"/>
                  <a:pt x="614984" y="319800"/>
                  <a:pt x="614984" y="316958"/>
                </a:cubicBezTo>
                <a:cubicBezTo>
                  <a:pt x="614984" y="314116"/>
                  <a:pt x="612643" y="311776"/>
                  <a:pt x="609802" y="311776"/>
                </a:cubicBezTo>
                <a:cubicBezTo>
                  <a:pt x="606960" y="311776"/>
                  <a:pt x="604620" y="314116"/>
                  <a:pt x="604620" y="316958"/>
                </a:cubicBezTo>
                <a:cubicBezTo>
                  <a:pt x="604620" y="319800"/>
                  <a:pt x="606960" y="322140"/>
                  <a:pt x="609802" y="322140"/>
                </a:cubicBezTo>
                <a:close/>
                <a:moveTo>
                  <a:pt x="596429" y="335680"/>
                </a:moveTo>
                <a:cubicBezTo>
                  <a:pt x="599271" y="335680"/>
                  <a:pt x="601611" y="333340"/>
                  <a:pt x="601611" y="330498"/>
                </a:cubicBezTo>
                <a:cubicBezTo>
                  <a:pt x="601611" y="327656"/>
                  <a:pt x="599271" y="325316"/>
                  <a:pt x="596429" y="325316"/>
                </a:cubicBezTo>
                <a:cubicBezTo>
                  <a:pt x="593587" y="325316"/>
                  <a:pt x="591247" y="327656"/>
                  <a:pt x="591247" y="330498"/>
                </a:cubicBezTo>
                <a:cubicBezTo>
                  <a:pt x="591247" y="333507"/>
                  <a:pt x="593587" y="335680"/>
                  <a:pt x="596429" y="335680"/>
                </a:cubicBezTo>
                <a:close/>
                <a:moveTo>
                  <a:pt x="596429" y="308600"/>
                </a:moveTo>
                <a:cubicBezTo>
                  <a:pt x="599271" y="308600"/>
                  <a:pt x="601611" y="306260"/>
                  <a:pt x="601611" y="303418"/>
                </a:cubicBezTo>
                <a:cubicBezTo>
                  <a:pt x="601611" y="300576"/>
                  <a:pt x="599271" y="298236"/>
                  <a:pt x="596429" y="298236"/>
                </a:cubicBezTo>
                <a:cubicBezTo>
                  <a:pt x="593587" y="298236"/>
                  <a:pt x="591247" y="300576"/>
                  <a:pt x="591247" y="303418"/>
                </a:cubicBezTo>
                <a:cubicBezTo>
                  <a:pt x="591247" y="306260"/>
                  <a:pt x="593587" y="308600"/>
                  <a:pt x="596429" y="308600"/>
                </a:cubicBezTo>
                <a:close/>
                <a:moveTo>
                  <a:pt x="439632" y="466901"/>
                </a:moveTo>
                <a:cubicBezTo>
                  <a:pt x="439632" y="466901"/>
                  <a:pt x="439632" y="466901"/>
                  <a:pt x="439632" y="466901"/>
                </a:cubicBezTo>
                <a:cubicBezTo>
                  <a:pt x="440802" y="468071"/>
                  <a:pt x="442307" y="468740"/>
                  <a:pt x="444146" y="468740"/>
                </a:cubicBezTo>
                <a:cubicBezTo>
                  <a:pt x="445817" y="468740"/>
                  <a:pt x="447489" y="468071"/>
                  <a:pt x="448492" y="466901"/>
                </a:cubicBezTo>
                <a:cubicBezTo>
                  <a:pt x="448492" y="466901"/>
                  <a:pt x="448492" y="466901"/>
                  <a:pt x="448492" y="466901"/>
                </a:cubicBezTo>
                <a:lnTo>
                  <a:pt x="471393" y="444000"/>
                </a:lnTo>
                <a:cubicBezTo>
                  <a:pt x="473900" y="441493"/>
                  <a:pt x="473900" y="437648"/>
                  <a:pt x="471393" y="435141"/>
                </a:cubicBezTo>
                <a:cubicBezTo>
                  <a:pt x="468885" y="432633"/>
                  <a:pt x="465041" y="432633"/>
                  <a:pt x="462533" y="435141"/>
                </a:cubicBezTo>
                <a:lnTo>
                  <a:pt x="450331" y="447343"/>
                </a:lnTo>
                <a:lnTo>
                  <a:pt x="450331" y="265807"/>
                </a:lnTo>
                <a:cubicBezTo>
                  <a:pt x="450331" y="262296"/>
                  <a:pt x="447489" y="259455"/>
                  <a:pt x="443978" y="259455"/>
                </a:cubicBezTo>
                <a:cubicBezTo>
                  <a:pt x="440468" y="259455"/>
                  <a:pt x="437626" y="262296"/>
                  <a:pt x="437626" y="265807"/>
                </a:cubicBezTo>
                <a:lnTo>
                  <a:pt x="437626" y="447343"/>
                </a:lnTo>
                <a:lnTo>
                  <a:pt x="425424" y="435141"/>
                </a:lnTo>
                <a:cubicBezTo>
                  <a:pt x="422916" y="432633"/>
                  <a:pt x="419072" y="432633"/>
                  <a:pt x="416564" y="435141"/>
                </a:cubicBezTo>
                <a:cubicBezTo>
                  <a:pt x="414057" y="437648"/>
                  <a:pt x="414057" y="441493"/>
                  <a:pt x="416564" y="444000"/>
                </a:cubicBezTo>
                <a:lnTo>
                  <a:pt x="439632" y="466901"/>
                </a:lnTo>
                <a:close/>
                <a:moveTo>
                  <a:pt x="577038" y="357912"/>
                </a:moveTo>
                <a:lnTo>
                  <a:pt x="462533" y="357912"/>
                </a:lnTo>
                <a:lnTo>
                  <a:pt x="462533" y="370449"/>
                </a:lnTo>
                <a:lnTo>
                  <a:pt x="577038" y="370449"/>
                </a:lnTo>
                <a:lnTo>
                  <a:pt x="577038" y="357912"/>
                </a:lnTo>
                <a:close/>
                <a:moveTo>
                  <a:pt x="425591" y="357912"/>
                </a:moveTo>
                <a:lnTo>
                  <a:pt x="296710" y="357912"/>
                </a:lnTo>
                <a:lnTo>
                  <a:pt x="296710" y="370449"/>
                </a:lnTo>
                <a:lnTo>
                  <a:pt x="425591" y="370449"/>
                </a:lnTo>
                <a:lnTo>
                  <a:pt x="425591" y="357912"/>
                </a:lnTo>
                <a:close/>
              </a:path>
            </a:pathLst>
          </a:custGeom>
          <a:solidFill>
            <a:schemeClr val="accent1"/>
          </a:solidFill>
          <a:ln w="1658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4196"/>
          </a:p>
        </p:txBody>
      </p:sp>
      <p:grpSp>
        <p:nvGrpSpPr>
          <p:cNvPr id="42" name="Grafik 1085">
            <a:extLst>
              <a:ext uri="{FF2B5EF4-FFF2-40B4-BE49-F238E27FC236}">
                <a16:creationId xmlns:a16="http://schemas.microsoft.com/office/drawing/2014/main" id="{9130C33F-768B-D28E-0E17-E5CB35BFFBB5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877975" y="3482876"/>
            <a:ext cx="686134" cy="853443"/>
            <a:chOff x="11313771" y="3265812"/>
            <a:chExt cx="725704" cy="898938"/>
          </a:xfrm>
          <a:solidFill>
            <a:schemeClr val="accent1"/>
          </a:solidFill>
        </p:grpSpPr>
        <p:sp>
          <p:nvSpPr>
            <p:cNvPr id="43" name="Freihandform: Form 42">
              <a:extLst>
                <a:ext uri="{FF2B5EF4-FFF2-40B4-BE49-F238E27FC236}">
                  <a16:creationId xmlns:a16="http://schemas.microsoft.com/office/drawing/2014/main" id="{9356BF58-2863-48B5-9943-07F27B84AE68}"/>
                </a:ext>
              </a:extLst>
            </p:cNvPr>
            <p:cNvSpPr/>
            <p:nvPr/>
          </p:nvSpPr>
          <p:spPr>
            <a:xfrm>
              <a:off x="11460159" y="3965771"/>
              <a:ext cx="223704" cy="198979"/>
            </a:xfrm>
            <a:custGeom>
              <a:avLst/>
              <a:gdLst>
                <a:gd name="connsiteX0" fmla="*/ 170526 w 223704"/>
                <a:gd name="connsiteY0" fmla="*/ 0 h 198979"/>
                <a:gd name="connsiteX1" fmla="*/ 157378 w 223704"/>
                <a:gd name="connsiteY1" fmla="*/ 13148 h 198979"/>
                <a:gd name="connsiteX2" fmla="*/ 208595 w 223704"/>
                <a:gd name="connsiteY2" fmla="*/ 24529 h 198979"/>
                <a:gd name="connsiteX3" fmla="*/ 112048 w 223704"/>
                <a:gd name="connsiteY3" fmla="*/ 39050 h 198979"/>
                <a:gd name="connsiteX4" fmla="*/ 15502 w 223704"/>
                <a:gd name="connsiteY4" fmla="*/ 25510 h 198979"/>
                <a:gd name="connsiteX5" fmla="*/ 64757 w 223704"/>
                <a:gd name="connsiteY5" fmla="*/ 13540 h 198979"/>
                <a:gd name="connsiteX6" fmla="*/ 51609 w 223704"/>
                <a:gd name="connsiteY6" fmla="*/ 392 h 198979"/>
                <a:gd name="connsiteX7" fmla="*/ 785 w 223704"/>
                <a:gd name="connsiteY7" fmla="*/ 22174 h 198979"/>
                <a:gd name="connsiteX8" fmla="*/ 0 w 223704"/>
                <a:gd name="connsiteY8" fmla="*/ 25118 h 198979"/>
                <a:gd name="connsiteX9" fmla="*/ 0 w 223704"/>
                <a:gd name="connsiteY9" fmla="*/ 170329 h 198979"/>
                <a:gd name="connsiteX10" fmla="*/ 111852 w 223704"/>
                <a:gd name="connsiteY10" fmla="*/ 198979 h 198979"/>
                <a:gd name="connsiteX11" fmla="*/ 223704 w 223704"/>
                <a:gd name="connsiteY11" fmla="*/ 170329 h 198979"/>
                <a:gd name="connsiteX12" fmla="*/ 223704 w 223704"/>
                <a:gd name="connsiteY12" fmla="*/ 25118 h 198979"/>
                <a:gd name="connsiteX13" fmla="*/ 222919 w 223704"/>
                <a:gd name="connsiteY13" fmla="*/ 21782 h 198979"/>
                <a:gd name="connsiteX14" fmla="*/ 170526 w 223704"/>
                <a:gd name="connsiteY14" fmla="*/ 0 h 198979"/>
                <a:gd name="connsiteX15" fmla="*/ 111852 w 223704"/>
                <a:gd name="connsiteY15" fmla="*/ 184262 h 198979"/>
                <a:gd name="connsiteX16" fmla="*/ 14717 w 223704"/>
                <a:gd name="connsiteY16" fmla="*/ 170329 h 198979"/>
                <a:gd name="connsiteX17" fmla="*/ 14717 w 223704"/>
                <a:gd name="connsiteY17" fmla="*/ 40816 h 198979"/>
                <a:gd name="connsiteX18" fmla="*/ 111852 w 223704"/>
                <a:gd name="connsiteY18" fmla="*/ 53768 h 198979"/>
                <a:gd name="connsiteX19" fmla="*/ 209183 w 223704"/>
                <a:gd name="connsiteY19" fmla="*/ 40620 h 198979"/>
                <a:gd name="connsiteX20" fmla="*/ 209379 w 223704"/>
                <a:gd name="connsiteY20" fmla="*/ 168956 h 198979"/>
                <a:gd name="connsiteX21" fmla="*/ 111852 w 223704"/>
                <a:gd name="connsiteY21" fmla="*/ 184262 h 198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23704" h="198979">
                  <a:moveTo>
                    <a:pt x="170526" y="0"/>
                  </a:moveTo>
                  <a:lnTo>
                    <a:pt x="157378" y="13148"/>
                  </a:lnTo>
                  <a:cubicBezTo>
                    <a:pt x="187794" y="16091"/>
                    <a:pt x="205062" y="21586"/>
                    <a:pt x="208595" y="24529"/>
                  </a:cubicBezTo>
                  <a:cubicBezTo>
                    <a:pt x="202904" y="29827"/>
                    <a:pt x="170526" y="39050"/>
                    <a:pt x="112048" y="39050"/>
                  </a:cubicBezTo>
                  <a:cubicBezTo>
                    <a:pt x="52786" y="39050"/>
                    <a:pt x="20016" y="29631"/>
                    <a:pt x="15502" y="25510"/>
                  </a:cubicBezTo>
                  <a:cubicBezTo>
                    <a:pt x="19623" y="21978"/>
                    <a:pt x="36303" y="16483"/>
                    <a:pt x="64757" y="13540"/>
                  </a:cubicBezTo>
                  <a:lnTo>
                    <a:pt x="51609" y="392"/>
                  </a:lnTo>
                  <a:cubicBezTo>
                    <a:pt x="27276" y="3728"/>
                    <a:pt x="4317" y="10204"/>
                    <a:pt x="785" y="22174"/>
                  </a:cubicBezTo>
                  <a:cubicBezTo>
                    <a:pt x="392" y="23155"/>
                    <a:pt x="0" y="24137"/>
                    <a:pt x="0" y="25118"/>
                  </a:cubicBezTo>
                  <a:lnTo>
                    <a:pt x="0" y="170329"/>
                  </a:lnTo>
                  <a:cubicBezTo>
                    <a:pt x="0" y="198194"/>
                    <a:pt x="100471" y="198979"/>
                    <a:pt x="111852" y="198979"/>
                  </a:cubicBezTo>
                  <a:cubicBezTo>
                    <a:pt x="123234" y="198979"/>
                    <a:pt x="223704" y="198194"/>
                    <a:pt x="223704" y="170329"/>
                  </a:cubicBezTo>
                  <a:lnTo>
                    <a:pt x="223704" y="25118"/>
                  </a:lnTo>
                  <a:cubicBezTo>
                    <a:pt x="223704" y="23940"/>
                    <a:pt x="223312" y="22763"/>
                    <a:pt x="222919" y="21782"/>
                  </a:cubicBezTo>
                  <a:cubicBezTo>
                    <a:pt x="219191" y="9812"/>
                    <a:pt x="195447" y="3336"/>
                    <a:pt x="170526" y="0"/>
                  </a:cubicBezTo>
                  <a:close/>
                  <a:moveTo>
                    <a:pt x="111852" y="184262"/>
                  </a:moveTo>
                  <a:cubicBezTo>
                    <a:pt x="50824" y="184262"/>
                    <a:pt x="17857" y="174254"/>
                    <a:pt x="14717" y="170329"/>
                  </a:cubicBezTo>
                  <a:lnTo>
                    <a:pt x="14717" y="40816"/>
                  </a:lnTo>
                  <a:cubicBezTo>
                    <a:pt x="42975" y="53375"/>
                    <a:pt x="103218" y="53768"/>
                    <a:pt x="111852" y="53768"/>
                  </a:cubicBezTo>
                  <a:cubicBezTo>
                    <a:pt x="120486" y="53768"/>
                    <a:pt x="180730" y="53179"/>
                    <a:pt x="209183" y="40620"/>
                  </a:cubicBezTo>
                  <a:lnTo>
                    <a:pt x="209379" y="168956"/>
                  </a:lnTo>
                  <a:cubicBezTo>
                    <a:pt x="206043" y="174254"/>
                    <a:pt x="172880" y="184262"/>
                    <a:pt x="111852" y="184262"/>
                  </a:cubicBezTo>
                  <a:close/>
                </a:path>
              </a:pathLst>
            </a:custGeom>
            <a:grpFill/>
            <a:ln w="195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196"/>
            </a:p>
          </p:txBody>
        </p:sp>
        <p:sp>
          <p:nvSpPr>
            <p:cNvPr id="44" name="Freihandform: Form 43">
              <a:extLst>
                <a:ext uri="{FF2B5EF4-FFF2-40B4-BE49-F238E27FC236}">
                  <a16:creationId xmlns:a16="http://schemas.microsoft.com/office/drawing/2014/main" id="{A32C1A28-F94C-9529-4D44-43835BEEE617}"/>
                </a:ext>
              </a:extLst>
            </p:cNvPr>
            <p:cNvSpPr/>
            <p:nvPr/>
          </p:nvSpPr>
          <p:spPr>
            <a:xfrm>
              <a:off x="11313771" y="3265812"/>
              <a:ext cx="725704" cy="722722"/>
            </a:xfrm>
            <a:custGeom>
              <a:avLst/>
              <a:gdLst>
                <a:gd name="connsiteX0" fmla="*/ 724684 w 725704"/>
                <a:gd name="connsiteY0" fmla="*/ 3728 h 722722"/>
                <a:gd name="connsiteX1" fmla="*/ 724292 w 725704"/>
                <a:gd name="connsiteY1" fmla="*/ 2943 h 722722"/>
                <a:gd name="connsiteX2" fmla="*/ 721348 w 725704"/>
                <a:gd name="connsiteY2" fmla="*/ 589 h 722722"/>
                <a:gd name="connsiteX3" fmla="*/ 721348 w 725704"/>
                <a:gd name="connsiteY3" fmla="*/ 589 h 722722"/>
                <a:gd name="connsiteX4" fmla="*/ 721152 w 725704"/>
                <a:gd name="connsiteY4" fmla="*/ 589 h 722722"/>
                <a:gd name="connsiteX5" fmla="*/ 718405 w 725704"/>
                <a:gd name="connsiteY5" fmla="*/ 0 h 722722"/>
                <a:gd name="connsiteX6" fmla="*/ 212519 w 725704"/>
                <a:gd name="connsiteY6" fmla="*/ 0 h 722722"/>
                <a:gd name="connsiteX7" fmla="*/ 207221 w 725704"/>
                <a:gd name="connsiteY7" fmla="*/ 2159 h 722722"/>
                <a:gd name="connsiteX8" fmla="*/ 2159 w 725704"/>
                <a:gd name="connsiteY8" fmla="*/ 207221 h 722722"/>
                <a:gd name="connsiteX9" fmla="*/ 981 w 725704"/>
                <a:gd name="connsiteY9" fmla="*/ 208987 h 722722"/>
                <a:gd name="connsiteX10" fmla="*/ 589 w 725704"/>
                <a:gd name="connsiteY10" fmla="*/ 209576 h 722722"/>
                <a:gd name="connsiteX11" fmla="*/ 0 w 725704"/>
                <a:gd name="connsiteY11" fmla="*/ 212519 h 722722"/>
                <a:gd name="connsiteX12" fmla="*/ 0 w 725704"/>
                <a:gd name="connsiteY12" fmla="*/ 462126 h 722722"/>
                <a:gd name="connsiteX13" fmla="*/ 2159 w 725704"/>
                <a:gd name="connsiteY13" fmla="*/ 467228 h 722722"/>
                <a:gd name="connsiteX14" fmla="*/ 2159 w 725704"/>
                <a:gd name="connsiteY14" fmla="*/ 467228 h 722722"/>
                <a:gd name="connsiteX15" fmla="*/ 252943 w 725704"/>
                <a:gd name="connsiteY15" fmla="*/ 719975 h 722722"/>
                <a:gd name="connsiteX16" fmla="*/ 253139 w 725704"/>
                <a:gd name="connsiteY16" fmla="*/ 720171 h 722722"/>
                <a:gd name="connsiteX17" fmla="*/ 253139 w 725704"/>
                <a:gd name="connsiteY17" fmla="*/ 720368 h 722722"/>
                <a:gd name="connsiteX18" fmla="*/ 253532 w 725704"/>
                <a:gd name="connsiteY18" fmla="*/ 720564 h 722722"/>
                <a:gd name="connsiteX19" fmla="*/ 257652 w 725704"/>
                <a:gd name="connsiteY19" fmla="*/ 722330 h 722722"/>
                <a:gd name="connsiteX20" fmla="*/ 258437 w 725704"/>
                <a:gd name="connsiteY20" fmla="*/ 722722 h 722722"/>
                <a:gd name="connsiteX21" fmla="*/ 259811 w 725704"/>
                <a:gd name="connsiteY21" fmla="*/ 722134 h 722722"/>
                <a:gd name="connsiteX22" fmla="*/ 261185 w 725704"/>
                <a:gd name="connsiteY22" fmla="*/ 721741 h 722722"/>
                <a:gd name="connsiteX23" fmla="*/ 261773 w 725704"/>
                <a:gd name="connsiteY23" fmla="*/ 721152 h 722722"/>
                <a:gd name="connsiteX24" fmla="*/ 263539 w 725704"/>
                <a:gd name="connsiteY24" fmla="*/ 720368 h 722722"/>
                <a:gd name="connsiteX25" fmla="*/ 518445 w 725704"/>
                <a:gd name="connsiteY25" fmla="*/ 467425 h 722722"/>
                <a:gd name="connsiteX26" fmla="*/ 518445 w 725704"/>
                <a:gd name="connsiteY26" fmla="*/ 467425 h 722722"/>
                <a:gd name="connsiteX27" fmla="*/ 723507 w 725704"/>
                <a:gd name="connsiteY27" fmla="*/ 262362 h 722722"/>
                <a:gd name="connsiteX28" fmla="*/ 725666 w 725704"/>
                <a:gd name="connsiteY28" fmla="*/ 257064 h 722722"/>
                <a:gd name="connsiteX29" fmla="*/ 725666 w 725704"/>
                <a:gd name="connsiteY29" fmla="*/ 7457 h 722722"/>
                <a:gd name="connsiteX30" fmla="*/ 724684 w 725704"/>
                <a:gd name="connsiteY30" fmla="*/ 3728 h 722722"/>
                <a:gd name="connsiteX31" fmla="*/ 249018 w 725704"/>
                <a:gd name="connsiteY31" fmla="*/ 469387 h 722722"/>
                <a:gd name="connsiteX32" fmla="*/ 495486 w 725704"/>
                <a:gd name="connsiteY32" fmla="*/ 469387 h 722722"/>
                <a:gd name="connsiteX33" fmla="*/ 264324 w 725704"/>
                <a:gd name="connsiteY33" fmla="*/ 698782 h 722722"/>
                <a:gd name="connsiteX34" fmla="*/ 249018 w 725704"/>
                <a:gd name="connsiteY34" fmla="*/ 469387 h 722722"/>
                <a:gd name="connsiteX35" fmla="*/ 505886 w 725704"/>
                <a:gd name="connsiteY35" fmla="*/ 219780 h 722722"/>
                <a:gd name="connsiteX36" fmla="*/ 505886 w 725704"/>
                <a:gd name="connsiteY36" fmla="*/ 241758 h 722722"/>
                <a:gd name="connsiteX37" fmla="*/ 495682 w 725704"/>
                <a:gd name="connsiteY37" fmla="*/ 249215 h 722722"/>
                <a:gd name="connsiteX38" fmla="*/ 481553 w 725704"/>
                <a:gd name="connsiteY38" fmla="*/ 256671 h 722722"/>
                <a:gd name="connsiteX39" fmla="*/ 467424 w 725704"/>
                <a:gd name="connsiteY39" fmla="*/ 249215 h 722722"/>
                <a:gd name="connsiteX40" fmla="*/ 449764 w 725704"/>
                <a:gd name="connsiteY40" fmla="*/ 240384 h 722722"/>
                <a:gd name="connsiteX41" fmla="*/ 432103 w 725704"/>
                <a:gd name="connsiteY41" fmla="*/ 249215 h 722722"/>
                <a:gd name="connsiteX42" fmla="*/ 417974 w 725704"/>
                <a:gd name="connsiteY42" fmla="*/ 256671 h 722722"/>
                <a:gd name="connsiteX43" fmla="*/ 403845 w 725704"/>
                <a:gd name="connsiteY43" fmla="*/ 249215 h 722722"/>
                <a:gd name="connsiteX44" fmla="*/ 386184 w 725704"/>
                <a:gd name="connsiteY44" fmla="*/ 240384 h 722722"/>
                <a:gd name="connsiteX45" fmla="*/ 368524 w 725704"/>
                <a:gd name="connsiteY45" fmla="*/ 249215 h 722722"/>
                <a:gd name="connsiteX46" fmla="*/ 354395 w 725704"/>
                <a:gd name="connsiteY46" fmla="*/ 256671 h 722722"/>
                <a:gd name="connsiteX47" fmla="*/ 340266 w 725704"/>
                <a:gd name="connsiteY47" fmla="*/ 249215 h 722722"/>
                <a:gd name="connsiteX48" fmla="*/ 322605 w 725704"/>
                <a:gd name="connsiteY48" fmla="*/ 240384 h 722722"/>
                <a:gd name="connsiteX49" fmla="*/ 304944 w 725704"/>
                <a:gd name="connsiteY49" fmla="*/ 249215 h 722722"/>
                <a:gd name="connsiteX50" fmla="*/ 290816 w 725704"/>
                <a:gd name="connsiteY50" fmla="*/ 256671 h 722722"/>
                <a:gd name="connsiteX51" fmla="*/ 276687 w 725704"/>
                <a:gd name="connsiteY51" fmla="*/ 249215 h 722722"/>
                <a:gd name="connsiteX52" fmla="*/ 259026 w 725704"/>
                <a:gd name="connsiteY52" fmla="*/ 240384 h 722722"/>
                <a:gd name="connsiteX53" fmla="*/ 241365 w 725704"/>
                <a:gd name="connsiteY53" fmla="*/ 249215 h 722722"/>
                <a:gd name="connsiteX54" fmla="*/ 227237 w 725704"/>
                <a:gd name="connsiteY54" fmla="*/ 256671 h 722722"/>
                <a:gd name="connsiteX55" fmla="*/ 213108 w 725704"/>
                <a:gd name="connsiteY55" fmla="*/ 249215 h 722722"/>
                <a:gd name="connsiteX56" fmla="*/ 195447 w 725704"/>
                <a:gd name="connsiteY56" fmla="*/ 240384 h 722722"/>
                <a:gd name="connsiteX57" fmla="*/ 177786 w 725704"/>
                <a:gd name="connsiteY57" fmla="*/ 249215 h 722722"/>
                <a:gd name="connsiteX58" fmla="*/ 163657 w 725704"/>
                <a:gd name="connsiteY58" fmla="*/ 256671 h 722722"/>
                <a:gd name="connsiteX59" fmla="*/ 151491 w 725704"/>
                <a:gd name="connsiteY59" fmla="*/ 249215 h 722722"/>
                <a:gd name="connsiteX60" fmla="*/ 133830 w 725704"/>
                <a:gd name="connsiteY60" fmla="*/ 240384 h 722722"/>
                <a:gd name="connsiteX61" fmla="*/ 116169 w 725704"/>
                <a:gd name="connsiteY61" fmla="*/ 249215 h 722722"/>
                <a:gd name="connsiteX62" fmla="*/ 102041 w 725704"/>
                <a:gd name="connsiteY62" fmla="*/ 256671 h 722722"/>
                <a:gd name="connsiteX63" fmla="*/ 88108 w 725704"/>
                <a:gd name="connsiteY63" fmla="*/ 249215 h 722722"/>
                <a:gd name="connsiteX64" fmla="*/ 70447 w 725704"/>
                <a:gd name="connsiteY64" fmla="*/ 240384 h 722722"/>
                <a:gd name="connsiteX65" fmla="*/ 52786 w 725704"/>
                <a:gd name="connsiteY65" fmla="*/ 249215 h 722722"/>
                <a:gd name="connsiteX66" fmla="*/ 38658 w 725704"/>
                <a:gd name="connsiteY66" fmla="*/ 256671 h 722722"/>
                <a:gd name="connsiteX67" fmla="*/ 24921 w 725704"/>
                <a:gd name="connsiteY67" fmla="*/ 249215 h 722722"/>
                <a:gd name="connsiteX68" fmla="*/ 14717 w 725704"/>
                <a:gd name="connsiteY68" fmla="*/ 241758 h 722722"/>
                <a:gd name="connsiteX69" fmla="*/ 14717 w 725704"/>
                <a:gd name="connsiteY69" fmla="*/ 219780 h 722722"/>
                <a:gd name="connsiteX70" fmla="*/ 505886 w 725704"/>
                <a:gd name="connsiteY70" fmla="*/ 219780 h 722722"/>
                <a:gd name="connsiteX71" fmla="*/ 505886 w 725704"/>
                <a:gd name="connsiteY71" fmla="*/ 345368 h 722722"/>
                <a:gd name="connsiteX72" fmla="*/ 495682 w 725704"/>
                <a:gd name="connsiteY72" fmla="*/ 352825 h 722722"/>
                <a:gd name="connsiteX73" fmla="*/ 481553 w 725704"/>
                <a:gd name="connsiteY73" fmla="*/ 360282 h 722722"/>
                <a:gd name="connsiteX74" fmla="*/ 467424 w 725704"/>
                <a:gd name="connsiteY74" fmla="*/ 352825 h 722722"/>
                <a:gd name="connsiteX75" fmla="*/ 449764 w 725704"/>
                <a:gd name="connsiteY75" fmla="*/ 343995 h 722722"/>
                <a:gd name="connsiteX76" fmla="*/ 432103 w 725704"/>
                <a:gd name="connsiteY76" fmla="*/ 352825 h 722722"/>
                <a:gd name="connsiteX77" fmla="*/ 417974 w 725704"/>
                <a:gd name="connsiteY77" fmla="*/ 360282 h 722722"/>
                <a:gd name="connsiteX78" fmla="*/ 403845 w 725704"/>
                <a:gd name="connsiteY78" fmla="*/ 352825 h 722722"/>
                <a:gd name="connsiteX79" fmla="*/ 386184 w 725704"/>
                <a:gd name="connsiteY79" fmla="*/ 343995 h 722722"/>
                <a:gd name="connsiteX80" fmla="*/ 368524 w 725704"/>
                <a:gd name="connsiteY80" fmla="*/ 352825 h 722722"/>
                <a:gd name="connsiteX81" fmla="*/ 354395 w 725704"/>
                <a:gd name="connsiteY81" fmla="*/ 360282 h 722722"/>
                <a:gd name="connsiteX82" fmla="*/ 340266 w 725704"/>
                <a:gd name="connsiteY82" fmla="*/ 352825 h 722722"/>
                <a:gd name="connsiteX83" fmla="*/ 322605 w 725704"/>
                <a:gd name="connsiteY83" fmla="*/ 343995 h 722722"/>
                <a:gd name="connsiteX84" fmla="*/ 304944 w 725704"/>
                <a:gd name="connsiteY84" fmla="*/ 352825 h 722722"/>
                <a:gd name="connsiteX85" fmla="*/ 290816 w 725704"/>
                <a:gd name="connsiteY85" fmla="*/ 360282 h 722722"/>
                <a:gd name="connsiteX86" fmla="*/ 276687 w 725704"/>
                <a:gd name="connsiteY86" fmla="*/ 352825 h 722722"/>
                <a:gd name="connsiteX87" fmla="*/ 259026 w 725704"/>
                <a:gd name="connsiteY87" fmla="*/ 343995 h 722722"/>
                <a:gd name="connsiteX88" fmla="*/ 241365 w 725704"/>
                <a:gd name="connsiteY88" fmla="*/ 352825 h 722722"/>
                <a:gd name="connsiteX89" fmla="*/ 227237 w 725704"/>
                <a:gd name="connsiteY89" fmla="*/ 360282 h 722722"/>
                <a:gd name="connsiteX90" fmla="*/ 213108 w 725704"/>
                <a:gd name="connsiteY90" fmla="*/ 352825 h 722722"/>
                <a:gd name="connsiteX91" fmla="*/ 195447 w 725704"/>
                <a:gd name="connsiteY91" fmla="*/ 343995 h 722722"/>
                <a:gd name="connsiteX92" fmla="*/ 177786 w 725704"/>
                <a:gd name="connsiteY92" fmla="*/ 352825 h 722722"/>
                <a:gd name="connsiteX93" fmla="*/ 163657 w 725704"/>
                <a:gd name="connsiteY93" fmla="*/ 360282 h 722722"/>
                <a:gd name="connsiteX94" fmla="*/ 149529 w 725704"/>
                <a:gd name="connsiteY94" fmla="*/ 352825 h 722722"/>
                <a:gd name="connsiteX95" fmla="*/ 131868 w 725704"/>
                <a:gd name="connsiteY95" fmla="*/ 343995 h 722722"/>
                <a:gd name="connsiteX96" fmla="*/ 114207 w 725704"/>
                <a:gd name="connsiteY96" fmla="*/ 352825 h 722722"/>
                <a:gd name="connsiteX97" fmla="*/ 100078 w 725704"/>
                <a:gd name="connsiteY97" fmla="*/ 360282 h 722722"/>
                <a:gd name="connsiteX98" fmla="*/ 85950 w 725704"/>
                <a:gd name="connsiteY98" fmla="*/ 352825 h 722722"/>
                <a:gd name="connsiteX99" fmla="*/ 68289 w 725704"/>
                <a:gd name="connsiteY99" fmla="*/ 343995 h 722722"/>
                <a:gd name="connsiteX100" fmla="*/ 50628 w 725704"/>
                <a:gd name="connsiteY100" fmla="*/ 352825 h 722722"/>
                <a:gd name="connsiteX101" fmla="*/ 36499 w 725704"/>
                <a:gd name="connsiteY101" fmla="*/ 360282 h 722722"/>
                <a:gd name="connsiteX102" fmla="*/ 22370 w 725704"/>
                <a:gd name="connsiteY102" fmla="*/ 352825 h 722722"/>
                <a:gd name="connsiteX103" fmla="*/ 12166 w 725704"/>
                <a:gd name="connsiteY103" fmla="*/ 345368 h 722722"/>
                <a:gd name="connsiteX104" fmla="*/ 12166 w 725704"/>
                <a:gd name="connsiteY104" fmla="*/ 316130 h 722722"/>
                <a:gd name="connsiteX105" fmla="*/ 18838 w 725704"/>
                <a:gd name="connsiteY105" fmla="*/ 321624 h 722722"/>
                <a:gd name="connsiteX106" fmla="*/ 36499 w 725704"/>
                <a:gd name="connsiteY106" fmla="*/ 330455 h 722722"/>
                <a:gd name="connsiteX107" fmla="*/ 54160 w 725704"/>
                <a:gd name="connsiteY107" fmla="*/ 321624 h 722722"/>
                <a:gd name="connsiteX108" fmla="*/ 68289 w 725704"/>
                <a:gd name="connsiteY108" fmla="*/ 314167 h 722722"/>
                <a:gd name="connsiteX109" fmla="*/ 82417 w 725704"/>
                <a:gd name="connsiteY109" fmla="*/ 321624 h 722722"/>
                <a:gd name="connsiteX110" fmla="*/ 100078 w 725704"/>
                <a:gd name="connsiteY110" fmla="*/ 330455 h 722722"/>
                <a:gd name="connsiteX111" fmla="*/ 117739 w 725704"/>
                <a:gd name="connsiteY111" fmla="*/ 321624 h 722722"/>
                <a:gd name="connsiteX112" fmla="*/ 131868 w 725704"/>
                <a:gd name="connsiteY112" fmla="*/ 314167 h 722722"/>
                <a:gd name="connsiteX113" fmla="*/ 145997 w 725704"/>
                <a:gd name="connsiteY113" fmla="*/ 321624 h 722722"/>
                <a:gd name="connsiteX114" fmla="*/ 163657 w 725704"/>
                <a:gd name="connsiteY114" fmla="*/ 330455 h 722722"/>
                <a:gd name="connsiteX115" fmla="*/ 181318 w 725704"/>
                <a:gd name="connsiteY115" fmla="*/ 321624 h 722722"/>
                <a:gd name="connsiteX116" fmla="*/ 195447 w 725704"/>
                <a:gd name="connsiteY116" fmla="*/ 314167 h 722722"/>
                <a:gd name="connsiteX117" fmla="*/ 209576 w 725704"/>
                <a:gd name="connsiteY117" fmla="*/ 321624 h 722722"/>
                <a:gd name="connsiteX118" fmla="*/ 227237 w 725704"/>
                <a:gd name="connsiteY118" fmla="*/ 330455 h 722722"/>
                <a:gd name="connsiteX119" fmla="*/ 244897 w 725704"/>
                <a:gd name="connsiteY119" fmla="*/ 321624 h 722722"/>
                <a:gd name="connsiteX120" fmla="*/ 259026 w 725704"/>
                <a:gd name="connsiteY120" fmla="*/ 314167 h 722722"/>
                <a:gd name="connsiteX121" fmla="*/ 273155 w 725704"/>
                <a:gd name="connsiteY121" fmla="*/ 321624 h 722722"/>
                <a:gd name="connsiteX122" fmla="*/ 290816 w 725704"/>
                <a:gd name="connsiteY122" fmla="*/ 330455 h 722722"/>
                <a:gd name="connsiteX123" fmla="*/ 308477 w 725704"/>
                <a:gd name="connsiteY123" fmla="*/ 321624 h 722722"/>
                <a:gd name="connsiteX124" fmla="*/ 322605 w 725704"/>
                <a:gd name="connsiteY124" fmla="*/ 314167 h 722722"/>
                <a:gd name="connsiteX125" fmla="*/ 336734 w 725704"/>
                <a:gd name="connsiteY125" fmla="*/ 321624 h 722722"/>
                <a:gd name="connsiteX126" fmla="*/ 354395 w 725704"/>
                <a:gd name="connsiteY126" fmla="*/ 330455 h 722722"/>
                <a:gd name="connsiteX127" fmla="*/ 372056 w 725704"/>
                <a:gd name="connsiteY127" fmla="*/ 321624 h 722722"/>
                <a:gd name="connsiteX128" fmla="*/ 386184 w 725704"/>
                <a:gd name="connsiteY128" fmla="*/ 314167 h 722722"/>
                <a:gd name="connsiteX129" fmla="*/ 400313 w 725704"/>
                <a:gd name="connsiteY129" fmla="*/ 321624 h 722722"/>
                <a:gd name="connsiteX130" fmla="*/ 417974 w 725704"/>
                <a:gd name="connsiteY130" fmla="*/ 330455 h 722722"/>
                <a:gd name="connsiteX131" fmla="*/ 435635 w 725704"/>
                <a:gd name="connsiteY131" fmla="*/ 321624 h 722722"/>
                <a:gd name="connsiteX132" fmla="*/ 449764 w 725704"/>
                <a:gd name="connsiteY132" fmla="*/ 314167 h 722722"/>
                <a:gd name="connsiteX133" fmla="*/ 463892 w 725704"/>
                <a:gd name="connsiteY133" fmla="*/ 321624 h 722722"/>
                <a:gd name="connsiteX134" fmla="*/ 481553 w 725704"/>
                <a:gd name="connsiteY134" fmla="*/ 330455 h 722722"/>
                <a:gd name="connsiteX135" fmla="*/ 499214 w 725704"/>
                <a:gd name="connsiteY135" fmla="*/ 321624 h 722722"/>
                <a:gd name="connsiteX136" fmla="*/ 505886 w 725704"/>
                <a:gd name="connsiteY136" fmla="*/ 316130 h 722722"/>
                <a:gd name="connsiteX137" fmla="*/ 505886 w 725704"/>
                <a:gd name="connsiteY137" fmla="*/ 345368 h 722722"/>
                <a:gd name="connsiteX138" fmla="*/ 505886 w 725704"/>
                <a:gd name="connsiteY138" fmla="*/ 310831 h 722722"/>
                <a:gd name="connsiteX139" fmla="*/ 495682 w 725704"/>
                <a:gd name="connsiteY139" fmla="*/ 318288 h 722722"/>
                <a:gd name="connsiteX140" fmla="*/ 481553 w 725704"/>
                <a:gd name="connsiteY140" fmla="*/ 325745 h 722722"/>
                <a:gd name="connsiteX141" fmla="*/ 467424 w 725704"/>
                <a:gd name="connsiteY141" fmla="*/ 318288 h 722722"/>
                <a:gd name="connsiteX142" fmla="*/ 449764 w 725704"/>
                <a:gd name="connsiteY142" fmla="*/ 309458 h 722722"/>
                <a:gd name="connsiteX143" fmla="*/ 432103 w 725704"/>
                <a:gd name="connsiteY143" fmla="*/ 318288 h 722722"/>
                <a:gd name="connsiteX144" fmla="*/ 417974 w 725704"/>
                <a:gd name="connsiteY144" fmla="*/ 325745 h 722722"/>
                <a:gd name="connsiteX145" fmla="*/ 403845 w 725704"/>
                <a:gd name="connsiteY145" fmla="*/ 318288 h 722722"/>
                <a:gd name="connsiteX146" fmla="*/ 386184 w 725704"/>
                <a:gd name="connsiteY146" fmla="*/ 309458 h 722722"/>
                <a:gd name="connsiteX147" fmla="*/ 368524 w 725704"/>
                <a:gd name="connsiteY147" fmla="*/ 318288 h 722722"/>
                <a:gd name="connsiteX148" fmla="*/ 354395 w 725704"/>
                <a:gd name="connsiteY148" fmla="*/ 325745 h 722722"/>
                <a:gd name="connsiteX149" fmla="*/ 340266 w 725704"/>
                <a:gd name="connsiteY149" fmla="*/ 318288 h 722722"/>
                <a:gd name="connsiteX150" fmla="*/ 322605 w 725704"/>
                <a:gd name="connsiteY150" fmla="*/ 309458 h 722722"/>
                <a:gd name="connsiteX151" fmla="*/ 304944 w 725704"/>
                <a:gd name="connsiteY151" fmla="*/ 318288 h 722722"/>
                <a:gd name="connsiteX152" fmla="*/ 290816 w 725704"/>
                <a:gd name="connsiteY152" fmla="*/ 325745 h 722722"/>
                <a:gd name="connsiteX153" fmla="*/ 276687 w 725704"/>
                <a:gd name="connsiteY153" fmla="*/ 318288 h 722722"/>
                <a:gd name="connsiteX154" fmla="*/ 259026 w 725704"/>
                <a:gd name="connsiteY154" fmla="*/ 309458 h 722722"/>
                <a:gd name="connsiteX155" fmla="*/ 241365 w 725704"/>
                <a:gd name="connsiteY155" fmla="*/ 318288 h 722722"/>
                <a:gd name="connsiteX156" fmla="*/ 227237 w 725704"/>
                <a:gd name="connsiteY156" fmla="*/ 325745 h 722722"/>
                <a:gd name="connsiteX157" fmla="*/ 213108 w 725704"/>
                <a:gd name="connsiteY157" fmla="*/ 318288 h 722722"/>
                <a:gd name="connsiteX158" fmla="*/ 195447 w 725704"/>
                <a:gd name="connsiteY158" fmla="*/ 309458 h 722722"/>
                <a:gd name="connsiteX159" fmla="*/ 177786 w 725704"/>
                <a:gd name="connsiteY159" fmla="*/ 318288 h 722722"/>
                <a:gd name="connsiteX160" fmla="*/ 163657 w 725704"/>
                <a:gd name="connsiteY160" fmla="*/ 325745 h 722722"/>
                <a:gd name="connsiteX161" fmla="*/ 149529 w 725704"/>
                <a:gd name="connsiteY161" fmla="*/ 318288 h 722722"/>
                <a:gd name="connsiteX162" fmla="*/ 131868 w 725704"/>
                <a:gd name="connsiteY162" fmla="*/ 309458 h 722722"/>
                <a:gd name="connsiteX163" fmla="*/ 114207 w 725704"/>
                <a:gd name="connsiteY163" fmla="*/ 318288 h 722722"/>
                <a:gd name="connsiteX164" fmla="*/ 100078 w 725704"/>
                <a:gd name="connsiteY164" fmla="*/ 325745 h 722722"/>
                <a:gd name="connsiteX165" fmla="*/ 85950 w 725704"/>
                <a:gd name="connsiteY165" fmla="*/ 318288 h 722722"/>
                <a:gd name="connsiteX166" fmla="*/ 68289 w 725704"/>
                <a:gd name="connsiteY166" fmla="*/ 309458 h 722722"/>
                <a:gd name="connsiteX167" fmla="*/ 50628 w 725704"/>
                <a:gd name="connsiteY167" fmla="*/ 318288 h 722722"/>
                <a:gd name="connsiteX168" fmla="*/ 36499 w 725704"/>
                <a:gd name="connsiteY168" fmla="*/ 325745 h 722722"/>
                <a:gd name="connsiteX169" fmla="*/ 22370 w 725704"/>
                <a:gd name="connsiteY169" fmla="*/ 318288 h 722722"/>
                <a:gd name="connsiteX170" fmla="*/ 12166 w 725704"/>
                <a:gd name="connsiteY170" fmla="*/ 310831 h 722722"/>
                <a:gd name="connsiteX171" fmla="*/ 12166 w 725704"/>
                <a:gd name="connsiteY171" fmla="*/ 281593 h 722722"/>
                <a:gd name="connsiteX172" fmla="*/ 18838 w 725704"/>
                <a:gd name="connsiteY172" fmla="*/ 287087 h 722722"/>
                <a:gd name="connsiteX173" fmla="*/ 36499 w 725704"/>
                <a:gd name="connsiteY173" fmla="*/ 295918 h 722722"/>
                <a:gd name="connsiteX174" fmla="*/ 54160 w 725704"/>
                <a:gd name="connsiteY174" fmla="*/ 287087 h 722722"/>
                <a:gd name="connsiteX175" fmla="*/ 68289 w 725704"/>
                <a:gd name="connsiteY175" fmla="*/ 279631 h 722722"/>
                <a:gd name="connsiteX176" fmla="*/ 82417 w 725704"/>
                <a:gd name="connsiteY176" fmla="*/ 287087 h 722722"/>
                <a:gd name="connsiteX177" fmla="*/ 100078 w 725704"/>
                <a:gd name="connsiteY177" fmla="*/ 295918 h 722722"/>
                <a:gd name="connsiteX178" fmla="*/ 117739 w 725704"/>
                <a:gd name="connsiteY178" fmla="*/ 287087 h 722722"/>
                <a:gd name="connsiteX179" fmla="*/ 131868 w 725704"/>
                <a:gd name="connsiteY179" fmla="*/ 279631 h 722722"/>
                <a:gd name="connsiteX180" fmla="*/ 145997 w 725704"/>
                <a:gd name="connsiteY180" fmla="*/ 287087 h 722722"/>
                <a:gd name="connsiteX181" fmla="*/ 163657 w 725704"/>
                <a:gd name="connsiteY181" fmla="*/ 295918 h 722722"/>
                <a:gd name="connsiteX182" fmla="*/ 181318 w 725704"/>
                <a:gd name="connsiteY182" fmla="*/ 287087 h 722722"/>
                <a:gd name="connsiteX183" fmla="*/ 195447 w 725704"/>
                <a:gd name="connsiteY183" fmla="*/ 279631 h 722722"/>
                <a:gd name="connsiteX184" fmla="*/ 209576 w 725704"/>
                <a:gd name="connsiteY184" fmla="*/ 287087 h 722722"/>
                <a:gd name="connsiteX185" fmla="*/ 227237 w 725704"/>
                <a:gd name="connsiteY185" fmla="*/ 295918 h 722722"/>
                <a:gd name="connsiteX186" fmla="*/ 244897 w 725704"/>
                <a:gd name="connsiteY186" fmla="*/ 287087 h 722722"/>
                <a:gd name="connsiteX187" fmla="*/ 259026 w 725704"/>
                <a:gd name="connsiteY187" fmla="*/ 279631 h 722722"/>
                <a:gd name="connsiteX188" fmla="*/ 273155 w 725704"/>
                <a:gd name="connsiteY188" fmla="*/ 287087 h 722722"/>
                <a:gd name="connsiteX189" fmla="*/ 290816 w 725704"/>
                <a:gd name="connsiteY189" fmla="*/ 295918 h 722722"/>
                <a:gd name="connsiteX190" fmla="*/ 308477 w 725704"/>
                <a:gd name="connsiteY190" fmla="*/ 287087 h 722722"/>
                <a:gd name="connsiteX191" fmla="*/ 322605 w 725704"/>
                <a:gd name="connsiteY191" fmla="*/ 279631 h 722722"/>
                <a:gd name="connsiteX192" fmla="*/ 336734 w 725704"/>
                <a:gd name="connsiteY192" fmla="*/ 287087 h 722722"/>
                <a:gd name="connsiteX193" fmla="*/ 354395 w 725704"/>
                <a:gd name="connsiteY193" fmla="*/ 295918 h 722722"/>
                <a:gd name="connsiteX194" fmla="*/ 372056 w 725704"/>
                <a:gd name="connsiteY194" fmla="*/ 287087 h 722722"/>
                <a:gd name="connsiteX195" fmla="*/ 386184 w 725704"/>
                <a:gd name="connsiteY195" fmla="*/ 279631 h 722722"/>
                <a:gd name="connsiteX196" fmla="*/ 400313 w 725704"/>
                <a:gd name="connsiteY196" fmla="*/ 287087 h 722722"/>
                <a:gd name="connsiteX197" fmla="*/ 417974 w 725704"/>
                <a:gd name="connsiteY197" fmla="*/ 295918 h 722722"/>
                <a:gd name="connsiteX198" fmla="*/ 435635 w 725704"/>
                <a:gd name="connsiteY198" fmla="*/ 287087 h 722722"/>
                <a:gd name="connsiteX199" fmla="*/ 449764 w 725704"/>
                <a:gd name="connsiteY199" fmla="*/ 279631 h 722722"/>
                <a:gd name="connsiteX200" fmla="*/ 463892 w 725704"/>
                <a:gd name="connsiteY200" fmla="*/ 287087 h 722722"/>
                <a:gd name="connsiteX201" fmla="*/ 481553 w 725704"/>
                <a:gd name="connsiteY201" fmla="*/ 295918 h 722722"/>
                <a:gd name="connsiteX202" fmla="*/ 499214 w 725704"/>
                <a:gd name="connsiteY202" fmla="*/ 287087 h 722722"/>
                <a:gd name="connsiteX203" fmla="*/ 505886 w 725704"/>
                <a:gd name="connsiteY203" fmla="*/ 281593 h 722722"/>
                <a:gd name="connsiteX204" fmla="*/ 505886 w 725704"/>
                <a:gd name="connsiteY204" fmla="*/ 310831 h 722722"/>
                <a:gd name="connsiteX205" fmla="*/ 14717 w 725704"/>
                <a:gd name="connsiteY205" fmla="*/ 350667 h 722722"/>
                <a:gd name="connsiteX206" fmla="*/ 21389 w 725704"/>
                <a:gd name="connsiteY206" fmla="*/ 356161 h 722722"/>
                <a:gd name="connsiteX207" fmla="*/ 39050 w 725704"/>
                <a:gd name="connsiteY207" fmla="*/ 364991 h 722722"/>
                <a:gd name="connsiteX208" fmla="*/ 56711 w 725704"/>
                <a:gd name="connsiteY208" fmla="*/ 356161 h 722722"/>
                <a:gd name="connsiteX209" fmla="*/ 70840 w 725704"/>
                <a:gd name="connsiteY209" fmla="*/ 348704 h 722722"/>
                <a:gd name="connsiteX210" fmla="*/ 84968 w 725704"/>
                <a:gd name="connsiteY210" fmla="*/ 356161 h 722722"/>
                <a:gd name="connsiteX211" fmla="*/ 102629 w 725704"/>
                <a:gd name="connsiteY211" fmla="*/ 364991 h 722722"/>
                <a:gd name="connsiteX212" fmla="*/ 120290 w 725704"/>
                <a:gd name="connsiteY212" fmla="*/ 356161 h 722722"/>
                <a:gd name="connsiteX213" fmla="*/ 134419 w 725704"/>
                <a:gd name="connsiteY213" fmla="*/ 348704 h 722722"/>
                <a:gd name="connsiteX214" fmla="*/ 148548 w 725704"/>
                <a:gd name="connsiteY214" fmla="*/ 356161 h 722722"/>
                <a:gd name="connsiteX215" fmla="*/ 166208 w 725704"/>
                <a:gd name="connsiteY215" fmla="*/ 364991 h 722722"/>
                <a:gd name="connsiteX216" fmla="*/ 183869 w 725704"/>
                <a:gd name="connsiteY216" fmla="*/ 356161 h 722722"/>
                <a:gd name="connsiteX217" fmla="*/ 197998 w 725704"/>
                <a:gd name="connsiteY217" fmla="*/ 348704 h 722722"/>
                <a:gd name="connsiteX218" fmla="*/ 212127 w 725704"/>
                <a:gd name="connsiteY218" fmla="*/ 356161 h 722722"/>
                <a:gd name="connsiteX219" fmla="*/ 229788 w 725704"/>
                <a:gd name="connsiteY219" fmla="*/ 364991 h 722722"/>
                <a:gd name="connsiteX220" fmla="*/ 247448 w 725704"/>
                <a:gd name="connsiteY220" fmla="*/ 356161 h 722722"/>
                <a:gd name="connsiteX221" fmla="*/ 261577 w 725704"/>
                <a:gd name="connsiteY221" fmla="*/ 348704 h 722722"/>
                <a:gd name="connsiteX222" fmla="*/ 275706 w 725704"/>
                <a:gd name="connsiteY222" fmla="*/ 356161 h 722722"/>
                <a:gd name="connsiteX223" fmla="*/ 293367 w 725704"/>
                <a:gd name="connsiteY223" fmla="*/ 364991 h 722722"/>
                <a:gd name="connsiteX224" fmla="*/ 311028 w 725704"/>
                <a:gd name="connsiteY224" fmla="*/ 356161 h 722722"/>
                <a:gd name="connsiteX225" fmla="*/ 325156 w 725704"/>
                <a:gd name="connsiteY225" fmla="*/ 348704 h 722722"/>
                <a:gd name="connsiteX226" fmla="*/ 339285 w 725704"/>
                <a:gd name="connsiteY226" fmla="*/ 356161 h 722722"/>
                <a:gd name="connsiteX227" fmla="*/ 356946 w 725704"/>
                <a:gd name="connsiteY227" fmla="*/ 364991 h 722722"/>
                <a:gd name="connsiteX228" fmla="*/ 374607 w 725704"/>
                <a:gd name="connsiteY228" fmla="*/ 356161 h 722722"/>
                <a:gd name="connsiteX229" fmla="*/ 388735 w 725704"/>
                <a:gd name="connsiteY229" fmla="*/ 348704 h 722722"/>
                <a:gd name="connsiteX230" fmla="*/ 402864 w 725704"/>
                <a:gd name="connsiteY230" fmla="*/ 356161 h 722722"/>
                <a:gd name="connsiteX231" fmla="*/ 420525 w 725704"/>
                <a:gd name="connsiteY231" fmla="*/ 364991 h 722722"/>
                <a:gd name="connsiteX232" fmla="*/ 438186 w 725704"/>
                <a:gd name="connsiteY232" fmla="*/ 356161 h 722722"/>
                <a:gd name="connsiteX233" fmla="*/ 452315 w 725704"/>
                <a:gd name="connsiteY233" fmla="*/ 348704 h 722722"/>
                <a:gd name="connsiteX234" fmla="*/ 466443 w 725704"/>
                <a:gd name="connsiteY234" fmla="*/ 356161 h 722722"/>
                <a:gd name="connsiteX235" fmla="*/ 484104 w 725704"/>
                <a:gd name="connsiteY235" fmla="*/ 364991 h 722722"/>
                <a:gd name="connsiteX236" fmla="*/ 501765 w 725704"/>
                <a:gd name="connsiteY236" fmla="*/ 356161 h 722722"/>
                <a:gd name="connsiteX237" fmla="*/ 508437 w 725704"/>
                <a:gd name="connsiteY237" fmla="*/ 350667 h 722722"/>
                <a:gd name="connsiteX238" fmla="*/ 508437 w 725704"/>
                <a:gd name="connsiteY238" fmla="*/ 379905 h 722722"/>
                <a:gd name="connsiteX239" fmla="*/ 498233 w 725704"/>
                <a:gd name="connsiteY239" fmla="*/ 387362 h 722722"/>
                <a:gd name="connsiteX240" fmla="*/ 484104 w 725704"/>
                <a:gd name="connsiteY240" fmla="*/ 394819 h 722722"/>
                <a:gd name="connsiteX241" fmla="*/ 469975 w 725704"/>
                <a:gd name="connsiteY241" fmla="*/ 387362 h 722722"/>
                <a:gd name="connsiteX242" fmla="*/ 452315 w 725704"/>
                <a:gd name="connsiteY242" fmla="*/ 378531 h 722722"/>
                <a:gd name="connsiteX243" fmla="*/ 434654 w 725704"/>
                <a:gd name="connsiteY243" fmla="*/ 387362 h 722722"/>
                <a:gd name="connsiteX244" fmla="*/ 420525 w 725704"/>
                <a:gd name="connsiteY244" fmla="*/ 394819 h 722722"/>
                <a:gd name="connsiteX245" fmla="*/ 406396 w 725704"/>
                <a:gd name="connsiteY245" fmla="*/ 387362 h 722722"/>
                <a:gd name="connsiteX246" fmla="*/ 388735 w 725704"/>
                <a:gd name="connsiteY246" fmla="*/ 378531 h 722722"/>
                <a:gd name="connsiteX247" fmla="*/ 371075 w 725704"/>
                <a:gd name="connsiteY247" fmla="*/ 387362 h 722722"/>
                <a:gd name="connsiteX248" fmla="*/ 356946 w 725704"/>
                <a:gd name="connsiteY248" fmla="*/ 394819 h 722722"/>
                <a:gd name="connsiteX249" fmla="*/ 342817 w 725704"/>
                <a:gd name="connsiteY249" fmla="*/ 387362 h 722722"/>
                <a:gd name="connsiteX250" fmla="*/ 325156 w 725704"/>
                <a:gd name="connsiteY250" fmla="*/ 378531 h 722722"/>
                <a:gd name="connsiteX251" fmla="*/ 307495 w 725704"/>
                <a:gd name="connsiteY251" fmla="*/ 387362 h 722722"/>
                <a:gd name="connsiteX252" fmla="*/ 293367 w 725704"/>
                <a:gd name="connsiteY252" fmla="*/ 394819 h 722722"/>
                <a:gd name="connsiteX253" fmla="*/ 279238 w 725704"/>
                <a:gd name="connsiteY253" fmla="*/ 387362 h 722722"/>
                <a:gd name="connsiteX254" fmla="*/ 261577 w 725704"/>
                <a:gd name="connsiteY254" fmla="*/ 378531 h 722722"/>
                <a:gd name="connsiteX255" fmla="*/ 243916 w 725704"/>
                <a:gd name="connsiteY255" fmla="*/ 387362 h 722722"/>
                <a:gd name="connsiteX256" fmla="*/ 229788 w 725704"/>
                <a:gd name="connsiteY256" fmla="*/ 394819 h 722722"/>
                <a:gd name="connsiteX257" fmla="*/ 215659 w 725704"/>
                <a:gd name="connsiteY257" fmla="*/ 387362 h 722722"/>
                <a:gd name="connsiteX258" fmla="*/ 197998 w 725704"/>
                <a:gd name="connsiteY258" fmla="*/ 378531 h 722722"/>
                <a:gd name="connsiteX259" fmla="*/ 180337 w 725704"/>
                <a:gd name="connsiteY259" fmla="*/ 387362 h 722722"/>
                <a:gd name="connsiteX260" fmla="*/ 166208 w 725704"/>
                <a:gd name="connsiteY260" fmla="*/ 394819 h 722722"/>
                <a:gd name="connsiteX261" fmla="*/ 152080 w 725704"/>
                <a:gd name="connsiteY261" fmla="*/ 387362 h 722722"/>
                <a:gd name="connsiteX262" fmla="*/ 134419 w 725704"/>
                <a:gd name="connsiteY262" fmla="*/ 378531 h 722722"/>
                <a:gd name="connsiteX263" fmla="*/ 116758 w 725704"/>
                <a:gd name="connsiteY263" fmla="*/ 387362 h 722722"/>
                <a:gd name="connsiteX264" fmla="*/ 102629 w 725704"/>
                <a:gd name="connsiteY264" fmla="*/ 394819 h 722722"/>
                <a:gd name="connsiteX265" fmla="*/ 88501 w 725704"/>
                <a:gd name="connsiteY265" fmla="*/ 387362 h 722722"/>
                <a:gd name="connsiteX266" fmla="*/ 70840 w 725704"/>
                <a:gd name="connsiteY266" fmla="*/ 378531 h 722722"/>
                <a:gd name="connsiteX267" fmla="*/ 53179 w 725704"/>
                <a:gd name="connsiteY267" fmla="*/ 387362 h 722722"/>
                <a:gd name="connsiteX268" fmla="*/ 39050 w 725704"/>
                <a:gd name="connsiteY268" fmla="*/ 394819 h 722722"/>
                <a:gd name="connsiteX269" fmla="*/ 24921 w 725704"/>
                <a:gd name="connsiteY269" fmla="*/ 387362 h 722722"/>
                <a:gd name="connsiteX270" fmla="*/ 14717 w 725704"/>
                <a:gd name="connsiteY270" fmla="*/ 379905 h 722722"/>
                <a:gd name="connsiteX271" fmla="*/ 14717 w 725704"/>
                <a:gd name="connsiteY271" fmla="*/ 350667 h 722722"/>
                <a:gd name="connsiteX272" fmla="*/ 520603 w 725704"/>
                <a:gd name="connsiteY272" fmla="*/ 318092 h 722722"/>
                <a:gd name="connsiteX273" fmla="*/ 522762 w 725704"/>
                <a:gd name="connsiteY273" fmla="*/ 319269 h 722722"/>
                <a:gd name="connsiteX274" fmla="*/ 523154 w 725704"/>
                <a:gd name="connsiteY274" fmla="*/ 319269 h 722722"/>
                <a:gd name="connsiteX275" fmla="*/ 527668 w 725704"/>
                <a:gd name="connsiteY275" fmla="*/ 316915 h 722722"/>
                <a:gd name="connsiteX276" fmla="*/ 534732 w 725704"/>
                <a:gd name="connsiteY276" fmla="*/ 301216 h 722722"/>
                <a:gd name="connsiteX277" fmla="*/ 540423 w 725704"/>
                <a:gd name="connsiteY277" fmla="*/ 287676 h 722722"/>
                <a:gd name="connsiteX278" fmla="*/ 541404 w 725704"/>
                <a:gd name="connsiteY278" fmla="*/ 286891 h 722722"/>
                <a:gd name="connsiteX279" fmla="*/ 542974 w 725704"/>
                <a:gd name="connsiteY279" fmla="*/ 289050 h 722722"/>
                <a:gd name="connsiteX280" fmla="*/ 548076 w 725704"/>
                <a:gd name="connsiteY280" fmla="*/ 293367 h 722722"/>
                <a:gd name="connsiteX281" fmla="*/ 552982 w 725704"/>
                <a:gd name="connsiteY281" fmla="*/ 291012 h 722722"/>
                <a:gd name="connsiteX282" fmla="*/ 560046 w 725704"/>
                <a:gd name="connsiteY282" fmla="*/ 275313 h 722722"/>
                <a:gd name="connsiteX283" fmla="*/ 565737 w 725704"/>
                <a:gd name="connsiteY283" fmla="*/ 261773 h 722722"/>
                <a:gd name="connsiteX284" fmla="*/ 566718 w 725704"/>
                <a:gd name="connsiteY284" fmla="*/ 260989 h 722722"/>
                <a:gd name="connsiteX285" fmla="*/ 568288 w 725704"/>
                <a:gd name="connsiteY285" fmla="*/ 263147 h 722722"/>
                <a:gd name="connsiteX286" fmla="*/ 573586 w 725704"/>
                <a:gd name="connsiteY286" fmla="*/ 267464 h 722722"/>
                <a:gd name="connsiteX287" fmla="*/ 578492 w 725704"/>
                <a:gd name="connsiteY287" fmla="*/ 265109 h 722722"/>
                <a:gd name="connsiteX288" fmla="*/ 585556 w 725704"/>
                <a:gd name="connsiteY288" fmla="*/ 249411 h 722722"/>
                <a:gd name="connsiteX289" fmla="*/ 591443 w 725704"/>
                <a:gd name="connsiteY289" fmla="*/ 235871 h 722722"/>
                <a:gd name="connsiteX290" fmla="*/ 592424 w 725704"/>
                <a:gd name="connsiteY290" fmla="*/ 235086 h 722722"/>
                <a:gd name="connsiteX291" fmla="*/ 593994 w 725704"/>
                <a:gd name="connsiteY291" fmla="*/ 237244 h 722722"/>
                <a:gd name="connsiteX292" fmla="*/ 599292 w 725704"/>
                <a:gd name="connsiteY292" fmla="*/ 241562 h 722722"/>
                <a:gd name="connsiteX293" fmla="*/ 604198 w 725704"/>
                <a:gd name="connsiteY293" fmla="*/ 239207 h 722722"/>
                <a:gd name="connsiteX294" fmla="*/ 611262 w 725704"/>
                <a:gd name="connsiteY294" fmla="*/ 223508 h 722722"/>
                <a:gd name="connsiteX295" fmla="*/ 617149 w 725704"/>
                <a:gd name="connsiteY295" fmla="*/ 209968 h 722722"/>
                <a:gd name="connsiteX296" fmla="*/ 618130 w 725704"/>
                <a:gd name="connsiteY296" fmla="*/ 209183 h 722722"/>
                <a:gd name="connsiteX297" fmla="*/ 619700 w 725704"/>
                <a:gd name="connsiteY297" fmla="*/ 211342 h 722722"/>
                <a:gd name="connsiteX298" fmla="*/ 624802 w 725704"/>
                <a:gd name="connsiteY298" fmla="*/ 215659 h 722722"/>
                <a:gd name="connsiteX299" fmla="*/ 629708 w 725704"/>
                <a:gd name="connsiteY299" fmla="*/ 213304 h 722722"/>
                <a:gd name="connsiteX300" fmla="*/ 636773 w 725704"/>
                <a:gd name="connsiteY300" fmla="*/ 197606 h 722722"/>
                <a:gd name="connsiteX301" fmla="*/ 642463 w 725704"/>
                <a:gd name="connsiteY301" fmla="*/ 184066 h 722722"/>
                <a:gd name="connsiteX302" fmla="*/ 643444 w 725704"/>
                <a:gd name="connsiteY302" fmla="*/ 183281 h 722722"/>
                <a:gd name="connsiteX303" fmla="*/ 645014 w 725704"/>
                <a:gd name="connsiteY303" fmla="*/ 185439 h 722722"/>
                <a:gd name="connsiteX304" fmla="*/ 650116 w 725704"/>
                <a:gd name="connsiteY304" fmla="*/ 189756 h 722722"/>
                <a:gd name="connsiteX305" fmla="*/ 655022 w 725704"/>
                <a:gd name="connsiteY305" fmla="*/ 187402 h 722722"/>
                <a:gd name="connsiteX306" fmla="*/ 662086 w 725704"/>
                <a:gd name="connsiteY306" fmla="*/ 171703 h 722722"/>
                <a:gd name="connsiteX307" fmla="*/ 667777 w 725704"/>
                <a:gd name="connsiteY307" fmla="*/ 158163 h 722722"/>
                <a:gd name="connsiteX308" fmla="*/ 668758 w 725704"/>
                <a:gd name="connsiteY308" fmla="*/ 157378 h 722722"/>
                <a:gd name="connsiteX309" fmla="*/ 670328 w 725704"/>
                <a:gd name="connsiteY309" fmla="*/ 159537 h 722722"/>
                <a:gd name="connsiteX310" fmla="*/ 675626 w 725704"/>
                <a:gd name="connsiteY310" fmla="*/ 163854 h 722722"/>
                <a:gd name="connsiteX311" fmla="*/ 680532 w 725704"/>
                <a:gd name="connsiteY311" fmla="*/ 161499 h 722722"/>
                <a:gd name="connsiteX312" fmla="*/ 687597 w 725704"/>
                <a:gd name="connsiteY312" fmla="*/ 145800 h 722722"/>
                <a:gd name="connsiteX313" fmla="*/ 693484 w 725704"/>
                <a:gd name="connsiteY313" fmla="*/ 132260 h 722722"/>
                <a:gd name="connsiteX314" fmla="*/ 694465 w 725704"/>
                <a:gd name="connsiteY314" fmla="*/ 131475 h 722722"/>
                <a:gd name="connsiteX315" fmla="*/ 696035 w 725704"/>
                <a:gd name="connsiteY315" fmla="*/ 133634 h 722722"/>
                <a:gd name="connsiteX316" fmla="*/ 701333 w 725704"/>
                <a:gd name="connsiteY316" fmla="*/ 137951 h 722722"/>
                <a:gd name="connsiteX317" fmla="*/ 706239 w 725704"/>
                <a:gd name="connsiteY317" fmla="*/ 135596 h 722722"/>
                <a:gd name="connsiteX318" fmla="*/ 709967 w 725704"/>
                <a:gd name="connsiteY318" fmla="*/ 129513 h 722722"/>
                <a:gd name="connsiteX319" fmla="*/ 709967 w 725704"/>
                <a:gd name="connsiteY319" fmla="*/ 148744 h 722722"/>
                <a:gd name="connsiteX320" fmla="*/ 708593 w 725704"/>
                <a:gd name="connsiteY320" fmla="*/ 153257 h 722722"/>
                <a:gd name="connsiteX321" fmla="*/ 702903 w 725704"/>
                <a:gd name="connsiteY321" fmla="*/ 166797 h 722722"/>
                <a:gd name="connsiteX322" fmla="*/ 701922 w 725704"/>
                <a:gd name="connsiteY322" fmla="*/ 167582 h 722722"/>
                <a:gd name="connsiteX323" fmla="*/ 700352 w 725704"/>
                <a:gd name="connsiteY323" fmla="*/ 165424 h 722722"/>
                <a:gd name="connsiteX324" fmla="*/ 695250 w 725704"/>
                <a:gd name="connsiteY324" fmla="*/ 161106 h 722722"/>
                <a:gd name="connsiteX325" fmla="*/ 690344 w 725704"/>
                <a:gd name="connsiteY325" fmla="*/ 163461 h 722722"/>
                <a:gd name="connsiteX326" fmla="*/ 683279 w 725704"/>
                <a:gd name="connsiteY326" fmla="*/ 179160 h 722722"/>
                <a:gd name="connsiteX327" fmla="*/ 677589 w 725704"/>
                <a:gd name="connsiteY327" fmla="*/ 192700 h 722722"/>
                <a:gd name="connsiteX328" fmla="*/ 676608 w 725704"/>
                <a:gd name="connsiteY328" fmla="*/ 193485 h 722722"/>
                <a:gd name="connsiteX329" fmla="*/ 675038 w 725704"/>
                <a:gd name="connsiteY329" fmla="*/ 191326 h 722722"/>
                <a:gd name="connsiteX330" fmla="*/ 669936 w 725704"/>
                <a:gd name="connsiteY330" fmla="*/ 187009 h 722722"/>
                <a:gd name="connsiteX331" fmla="*/ 665030 w 725704"/>
                <a:gd name="connsiteY331" fmla="*/ 189364 h 722722"/>
                <a:gd name="connsiteX332" fmla="*/ 657966 w 725704"/>
                <a:gd name="connsiteY332" fmla="*/ 205062 h 722722"/>
                <a:gd name="connsiteX333" fmla="*/ 652079 w 725704"/>
                <a:gd name="connsiteY333" fmla="*/ 218602 h 722722"/>
                <a:gd name="connsiteX334" fmla="*/ 651097 w 725704"/>
                <a:gd name="connsiteY334" fmla="*/ 219387 h 722722"/>
                <a:gd name="connsiteX335" fmla="*/ 649528 w 725704"/>
                <a:gd name="connsiteY335" fmla="*/ 217229 h 722722"/>
                <a:gd name="connsiteX336" fmla="*/ 644229 w 725704"/>
                <a:gd name="connsiteY336" fmla="*/ 212912 h 722722"/>
                <a:gd name="connsiteX337" fmla="*/ 639324 w 725704"/>
                <a:gd name="connsiteY337" fmla="*/ 215266 h 722722"/>
                <a:gd name="connsiteX338" fmla="*/ 632259 w 725704"/>
                <a:gd name="connsiteY338" fmla="*/ 230965 h 722722"/>
                <a:gd name="connsiteX339" fmla="*/ 626372 w 725704"/>
                <a:gd name="connsiteY339" fmla="*/ 244505 h 722722"/>
                <a:gd name="connsiteX340" fmla="*/ 625391 w 725704"/>
                <a:gd name="connsiteY340" fmla="*/ 245290 h 722722"/>
                <a:gd name="connsiteX341" fmla="*/ 623821 w 725704"/>
                <a:gd name="connsiteY341" fmla="*/ 243131 h 722722"/>
                <a:gd name="connsiteX342" fmla="*/ 618719 w 725704"/>
                <a:gd name="connsiteY342" fmla="*/ 238814 h 722722"/>
                <a:gd name="connsiteX343" fmla="*/ 613813 w 725704"/>
                <a:gd name="connsiteY343" fmla="*/ 241169 h 722722"/>
                <a:gd name="connsiteX344" fmla="*/ 606749 w 725704"/>
                <a:gd name="connsiteY344" fmla="*/ 256868 h 722722"/>
                <a:gd name="connsiteX345" fmla="*/ 601058 w 725704"/>
                <a:gd name="connsiteY345" fmla="*/ 270408 h 722722"/>
                <a:gd name="connsiteX346" fmla="*/ 600077 w 725704"/>
                <a:gd name="connsiteY346" fmla="*/ 271193 h 722722"/>
                <a:gd name="connsiteX347" fmla="*/ 598507 w 725704"/>
                <a:gd name="connsiteY347" fmla="*/ 269034 h 722722"/>
                <a:gd name="connsiteX348" fmla="*/ 593405 w 725704"/>
                <a:gd name="connsiteY348" fmla="*/ 264717 h 722722"/>
                <a:gd name="connsiteX349" fmla="*/ 588499 w 725704"/>
                <a:gd name="connsiteY349" fmla="*/ 267072 h 722722"/>
                <a:gd name="connsiteX350" fmla="*/ 581435 w 725704"/>
                <a:gd name="connsiteY350" fmla="*/ 282770 h 722722"/>
                <a:gd name="connsiteX351" fmla="*/ 575744 w 725704"/>
                <a:gd name="connsiteY351" fmla="*/ 296310 h 722722"/>
                <a:gd name="connsiteX352" fmla="*/ 574763 w 725704"/>
                <a:gd name="connsiteY352" fmla="*/ 297095 h 722722"/>
                <a:gd name="connsiteX353" fmla="*/ 573193 w 725704"/>
                <a:gd name="connsiteY353" fmla="*/ 294937 h 722722"/>
                <a:gd name="connsiteX354" fmla="*/ 568091 w 725704"/>
                <a:gd name="connsiteY354" fmla="*/ 290620 h 722722"/>
                <a:gd name="connsiteX355" fmla="*/ 563186 w 725704"/>
                <a:gd name="connsiteY355" fmla="*/ 292974 h 722722"/>
                <a:gd name="connsiteX356" fmla="*/ 556121 w 725704"/>
                <a:gd name="connsiteY356" fmla="*/ 308673 h 722722"/>
                <a:gd name="connsiteX357" fmla="*/ 550234 w 725704"/>
                <a:gd name="connsiteY357" fmla="*/ 322213 h 722722"/>
                <a:gd name="connsiteX358" fmla="*/ 549253 w 725704"/>
                <a:gd name="connsiteY358" fmla="*/ 322998 h 722722"/>
                <a:gd name="connsiteX359" fmla="*/ 547683 w 725704"/>
                <a:gd name="connsiteY359" fmla="*/ 320839 h 722722"/>
                <a:gd name="connsiteX360" fmla="*/ 542385 w 725704"/>
                <a:gd name="connsiteY360" fmla="*/ 316522 h 722722"/>
                <a:gd name="connsiteX361" fmla="*/ 537479 w 725704"/>
                <a:gd name="connsiteY361" fmla="*/ 318877 h 722722"/>
                <a:gd name="connsiteX362" fmla="*/ 530415 w 725704"/>
                <a:gd name="connsiteY362" fmla="*/ 334575 h 722722"/>
                <a:gd name="connsiteX363" fmla="*/ 524528 w 725704"/>
                <a:gd name="connsiteY363" fmla="*/ 348116 h 722722"/>
                <a:gd name="connsiteX364" fmla="*/ 523547 w 725704"/>
                <a:gd name="connsiteY364" fmla="*/ 348900 h 722722"/>
                <a:gd name="connsiteX365" fmla="*/ 521977 w 725704"/>
                <a:gd name="connsiteY365" fmla="*/ 346742 h 722722"/>
                <a:gd name="connsiteX366" fmla="*/ 520799 w 725704"/>
                <a:gd name="connsiteY366" fmla="*/ 345368 h 722722"/>
                <a:gd name="connsiteX367" fmla="*/ 520799 w 725704"/>
                <a:gd name="connsiteY367" fmla="*/ 318092 h 722722"/>
                <a:gd name="connsiteX368" fmla="*/ 709575 w 725704"/>
                <a:gd name="connsiteY368" fmla="*/ 117543 h 722722"/>
                <a:gd name="connsiteX369" fmla="*/ 703884 w 725704"/>
                <a:gd name="connsiteY369" fmla="*/ 131083 h 722722"/>
                <a:gd name="connsiteX370" fmla="*/ 702903 w 725704"/>
                <a:gd name="connsiteY370" fmla="*/ 131868 h 722722"/>
                <a:gd name="connsiteX371" fmla="*/ 701333 w 725704"/>
                <a:gd name="connsiteY371" fmla="*/ 129709 h 722722"/>
                <a:gd name="connsiteX372" fmla="*/ 696231 w 725704"/>
                <a:gd name="connsiteY372" fmla="*/ 125392 h 722722"/>
                <a:gd name="connsiteX373" fmla="*/ 691325 w 725704"/>
                <a:gd name="connsiteY373" fmla="*/ 127747 h 722722"/>
                <a:gd name="connsiteX374" fmla="*/ 684261 w 725704"/>
                <a:gd name="connsiteY374" fmla="*/ 143446 h 722722"/>
                <a:gd name="connsiteX375" fmla="*/ 678570 w 725704"/>
                <a:gd name="connsiteY375" fmla="*/ 156986 h 722722"/>
                <a:gd name="connsiteX376" fmla="*/ 677589 w 725704"/>
                <a:gd name="connsiteY376" fmla="*/ 157771 h 722722"/>
                <a:gd name="connsiteX377" fmla="*/ 676019 w 725704"/>
                <a:gd name="connsiteY377" fmla="*/ 155612 h 722722"/>
                <a:gd name="connsiteX378" fmla="*/ 670917 w 725704"/>
                <a:gd name="connsiteY378" fmla="*/ 151295 h 722722"/>
                <a:gd name="connsiteX379" fmla="*/ 666011 w 725704"/>
                <a:gd name="connsiteY379" fmla="*/ 153650 h 722722"/>
                <a:gd name="connsiteX380" fmla="*/ 658947 w 725704"/>
                <a:gd name="connsiteY380" fmla="*/ 169348 h 722722"/>
                <a:gd name="connsiteX381" fmla="*/ 653060 w 725704"/>
                <a:gd name="connsiteY381" fmla="*/ 182888 h 722722"/>
                <a:gd name="connsiteX382" fmla="*/ 652079 w 725704"/>
                <a:gd name="connsiteY382" fmla="*/ 183673 h 722722"/>
                <a:gd name="connsiteX383" fmla="*/ 650509 w 725704"/>
                <a:gd name="connsiteY383" fmla="*/ 181515 h 722722"/>
                <a:gd name="connsiteX384" fmla="*/ 645211 w 725704"/>
                <a:gd name="connsiteY384" fmla="*/ 177197 h 722722"/>
                <a:gd name="connsiteX385" fmla="*/ 640305 w 725704"/>
                <a:gd name="connsiteY385" fmla="*/ 179552 h 722722"/>
                <a:gd name="connsiteX386" fmla="*/ 633240 w 725704"/>
                <a:gd name="connsiteY386" fmla="*/ 195251 h 722722"/>
                <a:gd name="connsiteX387" fmla="*/ 627353 w 725704"/>
                <a:gd name="connsiteY387" fmla="*/ 208791 h 722722"/>
                <a:gd name="connsiteX388" fmla="*/ 626372 w 725704"/>
                <a:gd name="connsiteY388" fmla="*/ 209576 h 722722"/>
                <a:gd name="connsiteX389" fmla="*/ 624802 w 725704"/>
                <a:gd name="connsiteY389" fmla="*/ 207417 h 722722"/>
                <a:gd name="connsiteX390" fmla="*/ 619700 w 725704"/>
                <a:gd name="connsiteY390" fmla="*/ 203100 h 722722"/>
                <a:gd name="connsiteX391" fmla="*/ 614795 w 725704"/>
                <a:gd name="connsiteY391" fmla="*/ 205455 h 722722"/>
                <a:gd name="connsiteX392" fmla="*/ 607730 w 725704"/>
                <a:gd name="connsiteY392" fmla="*/ 221153 h 722722"/>
                <a:gd name="connsiteX393" fmla="*/ 602039 w 725704"/>
                <a:gd name="connsiteY393" fmla="*/ 234693 h 722722"/>
                <a:gd name="connsiteX394" fmla="*/ 601058 w 725704"/>
                <a:gd name="connsiteY394" fmla="*/ 235478 h 722722"/>
                <a:gd name="connsiteX395" fmla="*/ 599488 w 725704"/>
                <a:gd name="connsiteY395" fmla="*/ 233320 h 722722"/>
                <a:gd name="connsiteX396" fmla="*/ 594386 w 725704"/>
                <a:gd name="connsiteY396" fmla="*/ 229003 h 722722"/>
                <a:gd name="connsiteX397" fmla="*/ 589481 w 725704"/>
                <a:gd name="connsiteY397" fmla="*/ 231357 h 722722"/>
                <a:gd name="connsiteX398" fmla="*/ 582416 w 725704"/>
                <a:gd name="connsiteY398" fmla="*/ 247056 h 722722"/>
                <a:gd name="connsiteX399" fmla="*/ 576726 w 725704"/>
                <a:gd name="connsiteY399" fmla="*/ 260596 h 722722"/>
                <a:gd name="connsiteX400" fmla="*/ 575744 w 725704"/>
                <a:gd name="connsiteY400" fmla="*/ 261381 h 722722"/>
                <a:gd name="connsiteX401" fmla="*/ 574175 w 725704"/>
                <a:gd name="connsiteY401" fmla="*/ 259222 h 722722"/>
                <a:gd name="connsiteX402" fmla="*/ 569073 w 725704"/>
                <a:gd name="connsiteY402" fmla="*/ 254905 h 722722"/>
                <a:gd name="connsiteX403" fmla="*/ 564167 w 725704"/>
                <a:gd name="connsiteY403" fmla="*/ 257260 h 722722"/>
                <a:gd name="connsiteX404" fmla="*/ 557102 w 725704"/>
                <a:gd name="connsiteY404" fmla="*/ 272959 h 722722"/>
                <a:gd name="connsiteX405" fmla="*/ 551215 w 725704"/>
                <a:gd name="connsiteY405" fmla="*/ 286499 h 722722"/>
                <a:gd name="connsiteX406" fmla="*/ 550234 w 725704"/>
                <a:gd name="connsiteY406" fmla="*/ 287284 h 722722"/>
                <a:gd name="connsiteX407" fmla="*/ 548664 w 725704"/>
                <a:gd name="connsiteY407" fmla="*/ 285125 h 722722"/>
                <a:gd name="connsiteX408" fmla="*/ 543366 w 725704"/>
                <a:gd name="connsiteY408" fmla="*/ 280808 h 722722"/>
                <a:gd name="connsiteX409" fmla="*/ 538460 w 725704"/>
                <a:gd name="connsiteY409" fmla="*/ 283163 h 722722"/>
                <a:gd name="connsiteX410" fmla="*/ 531396 w 725704"/>
                <a:gd name="connsiteY410" fmla="*/ 298861 h 722722"/>
                <a:gd name="connsiteX411" fmla="*/ 525509 w 725704"/>
                <a:gd name="connsiteY411" fmla="*/ 312401 h 722722"/>
                <a:gd name="connsiteX412" fmla="*/ 524528 w 725704"/>
                <a:gd name="connsiteY412" fmla="*/ 313186 h 722722"/>
                <a:gd name="connsiteX413" fmla="*/ 522958 w 725704"/>
                <a:gd name="connsiteY413" fmla="*/ 311028 h 722722"/>
                <a:gd name="connsiteX414" fmla="*/ 521781 w 725704"/>
                <a:gd name="connsiteY414" fmla="*/ 309654 h 722722"/>
                <a:gd name="connsiteX415" fmla="*/ 521781 w 725704"/>
                <a:gd name="connsiteY415" fmla="*/ 282378 h 722722"/>
                <a:gd name="connsiteX416" fmla="*/ 523939 w 725704"/>
                <a:gd name="connsiteY416" fmla="*/ 283555 h 722722"/>
                <a:gd name="connsiteX417" fmla="*/ 524332 w 725704"/>
                <a:gd name="connsiteY417" fmla="*/ 283555 h 722722"/>
                <a:gd name="connsiteX418" fmla="*/ 528845 w 725704"/>
                <a:gd name="connsiteY418" fmla="*/ 281200 h 722722"/>
                <a:gd name="connsiteX419" fmla="*/ 535909 w 725704"/>
                <a:gd name="connsiteY419" fmla="*/ 265502 h 722722"/>
                <a:gd name="connsiteX420" fmla="*/ 541600 w 725704"/>
                <a:gd name="connsiteY420" fmla="*/ 251962 h 722722"/>
                <a:gd name="connsiteX421" fmla="*/ 542581 w 725704"/>
                <a:gd name="connsiteY421" fmla="*/ 251177 h 722722"/>
                <a:gd name="connsiteX422" fmla="*/ 544151 w 725704"/>
                <a:gd name="connsiteY422" fmla="*/ 253335 h 722722"/>
                <a:gd name="connsiteX423" fmla="*/ 549253 w 725704"/>
                <a:gd name="connsiteY423" fmla="*/ 257653 h 722722"/>
                <a:gd name="connsiteX424" fmla="*/ 554159 w 725704"/>
                <a:gd name="connsiteY424" fmla="*/ 255298 h 722722"/>
                <a:gd name="connsiteX425" fmla="*/ 561223 w 725704"/>
                <a:gd name="connsiteY425" fmla="*/ 239599 h 722722"/>
                <a:gd name="connsiteX426" fmla="*/ 566914 w 725704"/>
                <a:gd name="connsiteY426" fmla="*/ 226059 h 722722"/>
                <a:gd name="connsiteX427" fmla="*/ 567895 w 725704"/>
                <a:gd name="connsiteY427" fmla="*/ 225274 h 722722"/>
                <a:gd name="connsiteX428" fmla="*/ 569465 w 725704"/>
                <a:gd name="connsiteY428" fmla="*/ 227433 h 722722"/>
                <a:gd name="connsiteX429" fmla="*/ 574763 w 725704"/>
                <a:gd name="connsiteY429" fmla="*/ 231750 h 722722"/>
                <a:gd name="connsiteX430" fmla="*/ 579669 w 725704"/>
                <a:gd name="connsiteY430" fmla="*/ 229395 h 722722"/>
                <a:gd name="connsiteX431" fmla="*/ 586733 w 725704"/>
                <a:gd name="connsiteY431" fmla="*/ 213697 h 722722"/>
                <a:gd name="connsiteX432" fmla="*/ 592620 w 725704"/>
                <a:gd name="connsiteY432" fmla="*/ 200157 h 722722"/>
                <a:gd name="connsiteX433" fmla="*/ 593602 w 725704"/>
                <a:gd name="connsiteY433" fmla="*/ 199372 h 722722"/>
                <a:gd name="connsiteX434" fmla="*/ 595171 w 725704"/>
                <a:gd name="connsiteY434" fmla="*/ 201530 h 722722"/>
                <a:gd name="connsiteX435" fmla="*/ 600470 w 725704"/>
                <a:gd name="connsiteY435" fmla="*/ 205847 h 722722"/>
                <a:gd name="connsiteX436" fmla="*/ 605375 w 725704"/>
                <a:gd name="connsiteY436" fmla="*/ 203493 h 722722"/>
                <a:gd name="connsiteX437" fmla="*/ 612440 w 725704"/>
                <a:gd name="connsiteY437" fmla="*/ 187794 h 722722"/>
                <a:gd name="connsiteX438" fmla="*/ 618327 w 725704"/>
                <a:gd name="connsiteY438" fmla="*/ 174254 h 722722"/>
                <a:gd name="connsiteX439" fmla="*/ 619308 w 725704"/>
                <a:gd name="connsiteY439" fmla="*/ 173469 h 722722"/>
                <a:gd name="connsiteX440" fmla="*/ 620878 w 725704"/>
                <a:gd name="connsiteY440" fmla="*/ 175628 h 722722"/>
                <a:gd name="connsiteX441" fmla="*/ 625980 w 725704"/>
                <a:gd name="connsiteY441" fmla="*/ 179945 h 722722"/>
                <a:gd name="connsiteX442" fmla="*/ 630886 w 725704"/>
                <a:gd name="connsiteY442" fmla="*/ 177590 h 722722"/>
                <a:gd name="connsiteX443" fmla="*/ 637950 w 725704"/>
                <a:gd name="connsiteY443" fmla="*/ 161891 h 722722"/>
                <a:gd name="connsiteX444" fmla="*/ 643641 w 725704"/>
                <a:gd name="connsiteY444" fmla="*/ 148351 h 722722"/>
                <a:gd name="connsiteX445" fmla="*/ 644622 w 725704"/>
                <a:gd name="connsiteY445" fmla="*/ 147566 h 722722"/>
                <a:gd name="connsiteX446" fmla="*/ 646192 w 725704"/>
                <a:gd name="connsiteY446" fmla="*/ 149725 h 722722"/>
                <a:gd name="connsiteX447" fmla="*/ 651294 w 725704"/>
                <a:gd name="connsiteY447" fmla="*/ 154042 h 722722"/>
                <a:gd name="connsiteX448" fmla="*/ 656199 w 725704"/>
                <a:gd name="connsiteY448" fmla="*/ 151687 h 722722"/>
                <a:gd name="connsiteX449" fmla="*/ 663264 w 725704"/>
                <a:gd name="connsiteY449" fmla="*/ 135989 h 722722"/>
                <a:gd name="connsiteX450" fmla="*/ 668955 w 725704"/>
                <a:gd name="connsiteY450" fmla="*/ 122449 h 722722"/>
                <a:gd name="connsiteX451" fmla="*/ 669936 w 725704"/>
                <a:gd name="connsiteY451" fmla="*/ 121664 h 722722"/>
                <a:gd name="connsiteX452" fmla="*/ 671506 w 725704"/>
                <a:gd name="connsiteY452" fmla="*/ 123822 h 722722"/>
                <a:gd name="connsiteX453" fmla="*/ 676804 w 725704"/>
                <a:gd name="connsiteY453" fmla="*/ 128139 h 722722"/>
                <a:gd name="connsiteX454" fmla="*/ 681710 w 725704"/>
                <a:gd name="connsiteY454" fmla="*/ 125785 h 722722"/>
                <a:gd name="connsiteX455" fmla="*/ 688774 w 725704"/>
                <a:gd name="connsiteY455" fmla="*/ 110086 h 722722"/>
                <a:gd name="connsiteX456" fmla="*/ 694661 w 725704"/>
                <a:gd name="connsiteY456" fmla="*/ 96546 h 722722"/>
                <a:gd name="connsiteX457" fmla="*/ 695642 w 725704"/>
                <a:gd name="connsiteY457" fmla="*/ 95761 h 722722"/>
                <a:gd name="connsiteX458" fmla="*/ 697212 w 725704"/>
                <a:gd name="connsiteY458" fmla="*/ 97920 h 722722"/>
                <a:gd name="connsiteX459" fmla="*/ 702510 w 725704"/>
                <a:gd name="connsiteY459" fmla="*/ 102237 h 722722"/>
                <a:gd name="connsiteX460" fmla="*/ 707416 w 725704"/>
                <a:gd name="connsiteY460" fmla="*/ 99882 h 722722"/>
                <a:gd name="connsiteX461" fmla="*/ 711144 w 725704"/>
                <a:gd name="connsiteY461" fmla="*/ 93799 h 722722"/>
                <a:gd name="connsiteX462" fmla="*/ 711144 w 725704"/>
                <a:gd name="connsiteY462" fmla="*/ 113030 h 722722"/>
                <a:gd name="connsiteX463" fmla="*/ 709575 w 725704"/>
                <a:gd name="connsiteY463" fmla="*/ 117543 h 722722"/>
                <a:gd name="connsiteX464" fmla="*/ 709575 w 725704"/>
                <a:gd name="connsiteY464" fmla="*/ 83006 h 722722"/>
                <a:gd name="connsiteX465" fmla="*/ 703884 w 725704"/>
                <a:gd name="connsiteY465" fmla="*/ 96546 h 722722"/>
                <a:gd name="connsiteX466" fmla="*/ 702903 w 725704"/>
                <a:gd name="connsiteY466" fmla="*/ 97331 h 722722"/>
                <a:gd name="connsiteX467" fmla="*/ 701333 w 725704"/>
                <a:gd name="connsiteY467" fmla="*/ 95173 h 722722"/>
                <a:gd name="connsiteX468" fmla="*/ 696231 w 725704"/>
                <a:gd name="connsiteY468" fmla="*/ 90855 h 722722"/>
                <a:gd name="connsiteX469" fmla="*/ 691325 w 725704"/>
                <a:gd name="connsiteY469" fmla="*/ 93210 h 722722"/>
                <a:gd name="connsiteX470" fmla="*/ 684261 w 725704"/>
                <a:gd name="connsiteY470" fmla="*/ 108909 h 722722"/>
                <a:gd name="connsiteX471" fmla="*/ 678570 w 725704"/>
                <a:gd name="connsiteY471" fmla="*/ 122449 h 722722"/>
                <a:gd name="connsiteX472" fmla="*/ 677589 w 725704"/>
                <a:gd name="connsiteY472" fmla="*/ 123234 h 722722"/>
                <a:gd name="connsiteX473" fmla="*/ 676019 w 725704"/>
                <a:gd name="connsiteY473" fmla="*/ 121075 h 722722"/>
                <a:gd name="connsiteX474" fmla="*/ 670917 w 725704"/>
                <a:gd name="connsiteY474" fmla="*/ 116758 h 722722"/>
                <a:gd name="connsiteX475" fmla="*/ 665422 w 725704"/>
                <a:gd name="connsiteY475" fmla="*/ 119309 h 722722"/>
                <a:gd name="connsiteX476" fmla="*/ 658358 w 725704"/>
                <a:gd name="connsiteY476" fmla="*/ 135008 h 722722"/>
                <a:gd name="connsiteX477" fmla="*/ 652471 w 725704"/>
                <a:gd name="connsiteY477" fmla="*/ 148548 h 722722"/>
                <a:gd name="connsiteX478" fmla="*/ 651490 w 725704"/>
                <a:gd name="connsiteY478" fmla="*/ 149333 h 722722"/>
                <a:gd name="connsiteX479" fmla="*/ 649920 w 725704"/>
                <a:gd name="connsiteY479" fmla="*/ 147174 h 722722"/>
                <a:gd name="connsiteX480" fmla="*/ 644622 w 725704"/>
                <a:gd name="connsiteY480" fmla="*/ 142857 h 722722"/>
                <a:gd name="connsiteX481" fmla="*/ 639716 w 725704"/>
                <a:gd name="connsiteY481" fmla="*/ 145212 h 722722"/>
                <a:gd name="connsiteX482" fmla="*/ 632652 w 725704"/>
                <a:gd name="connsiteY482" fmla="*/ 160910 h 722722"/>
                <a:gd name="connsiteX483" fmla="*/ 626765 w 725704"/>
                <a:gd name="connsiteY483" fmla="*/ 174450 h 722722"/>
                <a:gd name="connsiteX484" fmla="*/ 625784 w 725704"/>
                <a:gd name="connsiteY484" fmla="*/ 175235 h 722722"/>
                <a:gd name="connsiteX485" fmla="*/ 624214 w 725704"/>
                <a:gd name="connsiteY485" fmla="*/ 173077 h 722722"/>
                <a:gd name="connsiteX486" fmla="*/ 619112 w 725704"/>
                <a:gd name="connsiteY486" fmla="*/ 168759 h 722722"/>
                <a:gd name="connsiteX487" fmla="*/ 614206 w 725704"/>
                <a:gd name="connsiteY487" fmla="*/ 171114 h 722722"/>
                <a:gd name="connsiteX488" fmla="*/ 607142 w 725704"/>
                <a:gd name="connsiteY488" fmla="*/ 186813 h 722722"/>
                <a:gd name="connsiteX489" fmla="*/ 601451 w 725704"/>
                <a:gd name="connsiteY489" fmla="*/ 200353 h 722722"/>
                <a:gd name="connsiteX490" fmla="*/ 600470 w 725704"/>
                <a:gd name="connsiteY490" fmla="*/ 201138 h 722722"/>
                <a:gd name="connsiteX491" fmla="*/ 598900 w 725704"/>
                <a:gd name="connsiteY491" fmla="*/ 198979 h 722722"/>
                <a:gd name="connsiteX492" fmla="*/ 593798 w 725704"/>
                <a:gd name="connsiteY492" fmla="*/ 194662 h 722722"/>
                <a:gd name="connsiteX493" fmla="*/ 588892 w 725704"/>
                <a:gd name="connsiteY493" fmla="*/ 197017 h 722722"/>
                <a:gd name="connsiteX494" fmla="*/ 581828 w 725704"/>
                <a:gd name="connsiteY494" fmla="*/ 212715 h 722722"/>
                <a:gd name="connsiteX495" fmla="*/ 576137 w 725704"/>
                <a:gd name="connsiteY495" fmla="*/ 226255 h 722722"/>
                <a:gd name="connsiteX496" fmla="*/ 575156 w 725704"/>
                <a:gd name="connsiteY496" fmla="*/ 227040 h 722722"/>
                <a:gd name="connsiteX497" fmla="*/ 573586 w 725704"/>
                <a:gd name="connsiteY497" fmla="*/ 224882 h 722722"/>
                <a:gd name="connsiteX498" fmla="*/ 568484 w 725704"/>
                <a:gd name="connsiteY498" fmla="*/ 220565 h 722722"/>
                <a:gd name="connsiteX499" fmla="*/ 563578 w 725704"/>
                <a:gd name="connsiteY499" fmla="*/ 222920 h 722722"/>
                <a:gd name="connsiteX500" fmla="*/ 556514 w 725704"/>
                <a:gd name="connsiteY500" fmla="*/ 238618 h 722722"/>
                <a:gd name="connsiteX501" fmla="*/ 550627 w 725704"/>
                <a:gd name="connsiteY501" fmla="*/ 252158 h 722722"/>
                <a:gd name="connsiteX502" fmla="*/ 549646 w 725704"/>
                <a:gd name="connsiteY502" fmla="*/ 252943 h 722722"/>
                <a:gd name="connsiteX503" fmla="*/ 548076 w 725704"/>
                <a:gd name="connsiteY503" fmla="*/ 250784 h 722722"/>
                <a:gd name="connsiteX504" fmla="*/ 542777 w 725704"/>
                <a:gd name="connsiteY504" fmla="*/ 246467 h 722722"/>
                <a:gd name="connsiteX505" fmla="*/ 537872 w 725704"/>
                <a:gd name="connsiteY505" fmla="*/ 248822 h 722722"/>
                <a:gd name="connsiteX506" fmla="*/ 530807 w 725704"/>
                <a:gd name="connsiteY506" fmla="*/ 264521 h 722722"/>
                <a:gd name="connsiteX507" fmla="*/ 524920 w 725704"/>
                <a:gd name="connsiteY507" fmla="*/ 278061 h 722722"/>
                <a:gd name="connsiteX508" fmla="*/ 523939 w 725704"/>
                <a:gd name="connsiteY508" fmla="*/ 278846 h 722722"/>
                <a:gd name="connsiteX509" fmla="*/ 522369 w 725704"/>
                <a:gd name="connsiteY509" fmla="*/ 276687 h 722722"/>
                <a:gd name="connsiteX510" fmla="*/ 521192 w 725704"/>
                <a:gd name="connsiteY510" fmla="*/ 275313 h 722722"/>
                <a:gd name="connsiteX511" fmla="*/ 521192 w 725704"/>
                <a:gd name="connsiteY511" fmla="*/ 248037 h 722722"/>
                <a:gd name="connsiteX512" fmla="*/ 523350 w 725704"/>
                <a:gd name="connsiteY512" fmla="*/ 249215 h 722722"/>
                <a:gd name="connsiteX513" fmla="*/ 523743 w 725704"/>
                <a:gd name="connsiteY513" fmla="*/ 249215 h 722722"/>
                <a:gd name="connsiteX514" fmla="*/ 528256 w 725704"/>
                <a:gd name="connsiteY514" fmla="*/ 246860 h 722722"/>
                <a:gd name="connsiteX515" fmla="*/ 535321 w 725704"/>
                <a:gd name="connsiteY515" fmla="*/ 231161 h 722722"/>
                <a:gd name="connsiteX516" fmla="*/ 541011 w 725704"/>
                <a:gd name="connsiteY516" fmla="*/ 217621 h 722722"/>
                <a:gd name="connsiteX517" fmla="*/ 541993 w 725704"/>
                <a:gd name="connsiteY517" fmla="*/ 216836 h 722722"/>
                <a:gd name="connsiteX518" fmla="*/ 543562 w 725704"/>
                <a:gd name="connsiteY518" fmla="*/ 218995 h 722722"/>
                <a:gd name="connsiteX519" fmla="*/ 548664 w 725704"/>
                <a:gd name="connsiteY519" fmla="*/ 223312 h 722722"/>
                <a:gd name="connsiteX520" fmla="*/ 553570 w 725704"/>
                <a:gd name="connsiteY520" fmla="*/ 220957 h 722722"/>
                <a:gd name="connsiteX521" fmla="*/ 560635 w 725704"/>
                <a:gd name="connsiteY521" fmla="*/ 205259 h 722722"/>
                <a:gd name="connsiteX522" fmla="*/ 566325 w 725704"/>
                <a:gd name="connsiteY522" fmla="*/ 191719 h 722722"/>
                <a:gd name="connsiteX523" fmla="*/ 567306 w 725704"/>
                <a:gd name="connsiteY523" fmla="*/ 190934 h 722722"/>
                <a:gd name="connsiteX524" fmla="*/ 568876 w 725704"/>
                <a:gd name="connsiteY524" fmla="*/ 193092 h 722722"/>
                <a:gd name="connsiteX525" fmla="*/ 574175 w 725704"/>
                <a:gd name="connsiteY525" fmla="*/ 197409 h 722722"/>
                <a:gd name="connsiteX526" fmla="*/ 579080 w 725704"/>
                <a:gd name="connsiteY526" fmla="*/ 195055 h 722722"/>
                <a:gd name="connsiteX527" fmla="*/ 586145 w 725704"/>
                <a:gd name="connsiteY527" fmla="*/ 179356 h 722722"/>
                <a:gd name="connsiteX528" fmla="*/ 592032 w 725704"/>
                <a:gd name="connsiteY528" fmla="*/ 165816 h 722722"/>
                <a:gd name="connsiteX529" fmla="*/ 593013 w 725704"/>
                <a:gd name="connsiteY529" fmla="*/ 165031 h 722722"/>
                <a:gd name="connsiteX530" fmla="*/ 594583 w 725704"/>
                <a:gd name="connsiteY530" fmla="*/ 167190 h 722722"/>
                <a:gd name="connsiteX531" fmla="*/ 599881 w 725704"/>
                <a:gd name="connsiteY531" fmla="*/ 171507 h 722722"/>
                <a:gd name="connsiteX532" fmla="*/ 604787 w 725704"/>
                <a:gd name="connsiteY532" fmla="*/ 169152 h 722722"/>
                <a:gd name="connsiteX533" fmla="*/ 611851 w 725704"/>
                <a:gd name="connsiteY533" fmla="*/ 153453 h 722722"/>
                <a:gd name="connsiteX534" fmla="*/ 617738 w 725704"/>
                <a:gd name="connsiteY534" fmla="*/ 139913 h 722722"/>
                <a:gd name="connsiteX535" fmla="*/ 618719 w 725704"/>
                <a:gd name="connsiteY535" fmla="*/ 139128 h 722722"/>
                <a:gd name="connsiteX536" fmla="*/ 620289 w 725704"/>
                <a:gd name="connsiteY536" fmla="*/ 141287 h 722722"/>
                <a:gd name="connsiteX537" fmla="*/ 625391 w 725704"/>
                <a:gd name="connsiteY537" fmla="*/ 145604 h 722722"/>
                <a:gd name="connsiteX538" fmla="*/ 630297 w 725704"/>
                <a:gd name="connsiteY538" fmla="*/ 143249 h 722722"/>
                <a:gd name="connsiteX539" fmla="*/ 637361 w 725704"/>
                <a:gd name="connsiteY539" fmla="*/ 127551 h 722722"/>
                <a:gd name="connsiteX540" fmla="*/ 643052 w 725704"/>
                <a:gd name="connsiteY540" fmla="*/ 114011 h 722722"/>
                <a:gd name="connsiteX541" fmla="*/ 644033 w 725704"/>
                <a:gd name="connsiteY541" fmla="*/ 113226 h 722722"/>
                <a:gd name="connsiteX542" fmla="*/ 645603 w 725704"/>
                <a:gd name="connsiteY542" fmla="*/ 115384 h 722722"/>
                <a:gd name="connsiteX543" fmla="*/ 650705 w 725704"/>
                <a:gd name="connsiteY543" fmla="*/ 119701 h 722722"/>
                <a:gd name="connsiteX544" fmla="*/ 655611 w 725704"/>
                <a:gd name="connsiteY544" fmla="*/ 117347 h 722722"/>
                <a:gd name="connsiteX545" fmla="*/ 662675 w 725704"/>
                <a:gd name="connsiteY545" fmla="*/ 101648 h 722722"/>
                <a:gd name="connsiteX546" fmla="*/ 668366 w 725704"/>
                <a:gd name="connsiteY546" fmla="*/ 88108 h 722722"/>
                <a:gd name="connsiteX547" fmla="*/ 669347 w 725704"/>
                <a:gd name="connsiteY547" fmla="*/ 87323 h 722722"/>
                <a:gd name="connsiteX548" fmla="*/ 670917 w 725704"/>
                <a:gd name="connsiteY548" fmla="*/ 89482 h 722722"/>
                <a:gd name="connsiteX549" fmla="*/ 676215 w 725704"/>
                <a:gd name="connsiteY549" fmla="*/ 93799 h 722722"/>
                <a:gd name="connsiteX550" fmla="*/ 681121 w 725704"/>
                <a:gd name="connsiteY550" fmla="*/ 91444 h 722722"/>
                <a:gd name="connsiteX551" fmla="*/ 688185 w 725704"/>
                <a:gd name="connsiteY551" fmla="*/ 75746 h 722722"/>
                <a:gd name="connsiteX552" fmla="*/ 694072 w 725704"/>
                <a:gd name="connsiteY552" fmla="*/ 62206 h 722722"/>
                <a:gd name="connsiteX553" fmla="*/ 695053 w 725704"/>
                <a:gd name="connsiteY553" fmla="*/ 61421 h 722722"/>
                <a:gd name="connsiteX554" fmla="*/ 696623 w 725704"/>
                <a:gd name="connsiteY554" fmla="*/ 63579 h 722722"/>
                <a:gd name="connsiteX555" fmla="*/ 701922 w 725704"/>
                <a:gd name="connsiteY555" fmla="*/ 67896 h 722722"/>
                <a:gd name="connsiteX556" fmla="*/ 706827 w 725704"/>
                <a:gd name="connsiteY556" fmla="*/ 65541 h 722722"/>
                <a:gd name="connsiteX557" fmla="*/ 710556 w 725704"/>
                <a:gd name="connsiteY557" fmla="*/ 59458 h 722722"/>
                <a:gd name="connsiteX558" fmla="*/ 710556 w 725704"/>
                <a:gd name="connsiteY558" fmla="*/ 78493 h 722722"/>
                <a:gd name="connsiteX559" fmla="*/ 709575 w 725704"/>
                <a:gd name="connsiteY559" fmla="*/ 83006 h 722722"/>
                <a:gd name="connsiteX560" fmla="*/ 505886 w 725704"/>
                <a:gd name="connsiteY560" fmla="*/ 276295 h 722722"/>
                <a:gd name="connsiteX561" fmla="*/ 495682 w 725704"/>
                <a:gd name="connsiteY561" fmla="*/ 283751 h 722722"/>
                <a:gd name="connsiteX562" fmla="*/ 481553 w 725704"/>
                <a:gd name="connsiteY562" fmla="*/ 291208 h 722722"/>
                <a:gd name="connsiteX563" fmla="*/ 467424 w 725704"/>
                <a:gd name="connsiteY563" fmla="*/ 283751 h 722722"/>
                <a:gd name="connsiteX564" fmla="*/ 449764 w 725704"/>
                <a:gd name="connsiteY564" fmla="*/ 274921 h 722722"/>
                <a:gd name="connsiteX565" fmla="*/ 432103 w 725704"/>
                <a:gd name="connsiteY565" fmla="*/ 283751 h 722722"/>
                <a:gd name="connsiteX566" fmla="*/ 417974 w 725704"/>
                <a:gd name="connsiteY566" fmla="*/ 291208 h 722722"/>
                <a:gd name="connsiteX567" fmla="*/ 403845 w 725704"/>
                <a:gd name="connsiteY567" fmla="*/ 283751 h 722722"/>
                <a:gd name="connsiteX568" fmla="*/ 386184 w 725704"/>
                <a:gd name="connsiteY568" fmla="*/ 274921 h 722722"/>
                <a:gd name="connsiteX569" fmla="*/ 368524 w 725704"/>
                <a:gd name="connsiteY569" fmla="*/ 283751 h 722722"/>
                <a:gd name="connsiteX570" fmla="*/ 354395 w 725704"/>
                <a:gd name="connsiteY570" fmla="*/ 291208 h 722722"/>
                <a:gd name="connsiteX571" fmla="*/ 340266 w 725704"/>
                <a:gd name="connsiteY571" fmla="*/ 283751 h 722722"/>
                <a:gd name="connsiteX572" fmla="*/ 322605 w 725704"/>
                <a:gd name="connsiteY572" fmla="*/ 274921 h 722722"/>
                <a:gd name="connsiteX573" fmla="*/ 304944 w 725704"/>
                <a:gd name="connsiteY573" fmla="*/ 283751 h 722722"/>
                <a:gd name="connsiteX574" fmla="*/ 290816 w 725704"/>
                <a:gd name="connsiteY574" fmla="*/ 291208 h 722722"/>
                <a:gd name="connsiteX575" fmla="*/ 276687 w 725704"/>
                <a:gd name="connsiteY575" fmla="*/ 283751 h 722722"/>
                <a:gd name="connsiteX576" fmla="*/ 259026 w 725704"/>
                <a:gd name="connsiteY576" fmla="*/ 274921 h 722722"/>
                <a:gd name="connsiteX577" fmla="*/ 241365 w 725704"/>
                <a:gd name="connsiteY577" fmla="*/ 283751 h 722722"/>
                <a:gd name="connsiteX578" fmla="*/ 227237 w 725704"/>
                <a:gd name="connsiteY578" fmla="*/ 291208 h 722722"/>
                <a:gd name="connsiteX579" fmla="*/ 213108 w 725704"/>
                <a:gd name="connsiteY579" fmla="*/ 283751 h 722722"/>
                <a:gd name="connsiteX580" fmla="*/ 195447 w 725704"/>
                <a:gd name="connsiteY580" fmla="*/ 274921 h 722722"/>
                <a:gd name="connsiteX581" fmla="*/ 177786 w 725704"/>
                <a:gd name="connsiteY581" fmla="*/ 283751 h 722722"/>
                <a:gd name="connsiteX582" fmla="*/ 163657 w 725704"/>
                <a:gd name="connsiteY582" fmla="*/ 291208 h 722722"/>
                <a:gd name="connsiteX583" fmla="*/ 149529 w 725704"/>
                <a:gd name="connsiteY583" fmla="*/ 283751 h 722722"/>
                <a:gd name="connsiteX584" fmla="*/ 131868 w 725704"/>
                <a:gd name="connsiteY584" fmla="*/ 274921 h 722722"/>
                <a:gd name="connsiteX585" fmla="*/ 114207 w 725704"/>
                <a:gd name="connsiteY585" fmla="*/ 283751 h 722722"/>
                <a:gd name="connsiteX586" fmla="*/ 100078 w 725704"/>
                <a:gd name="connsiteY586" fmla="*/ 291208 h 722722"/>
                <a:gd name="connsiteX587" fmla="*/ 85950 w 725704"/>
                <a:gd name="connsiteY587" fmla="*/ 283751 h 722722"/>
                <a:gd name="connsiteX588" fmla="*/ 68289 w 725704"/>
                <a:gd name="connsiteY588" fmla="*/ 274921 h 722722"/>
                <a:gd name="connsiteX589" fmla="*/ 50628 w 725704"/>
                <a:gd name="connsiteY589" fmla="*/ 283751 h 722722"/>
                <a:gd name="connsiteX590" fmla="*/ 36499 w 725704"/>
                <a:gd name="connsiteY590" fmla="*/ 291208 h 722722"/>
                <a:gd name="connsiteX591" fmla="*/ 22370 w 725704"/>
                <a:gd name="connsiteY591" fmla="*/ 283751 h 722722"/>
                <a:gd name="connsiteX592" fmla="*/ 12166 w 725704"/>
                <a:gd name="connsiteY592" fmla="*/ 276295 h 722722"/>
                <a:gd name="connsiteX593" fmla="*/ 12166 w 725704"/>
                <a:gd name="connsiteY593" fmla="*/ 247056 h 722722"/>
                <a:gd name="connsiteX594" fmla="*/ 18838 w 725704"/>
                <a:gd name="connsiteY594" fmla="*/ 252551 h 722722"/>
                <a:gd name="connsiteX595" fmla="*/ 36499 w 725704"/>
                <a:gd name="connsiteY595" fmla="*/ 261381 h 722722"/>
                <a:gd name="connsiteX596" fmla="*/ 54160 w 725704"/>
                <a:gd name="connsiteY596" fmla="*/ 252551 h 722722"/>
                <a:gd name="connsiteX597" fmla="*/ 68289 w 725704"/>
                <a:gd name="connsiteY597" fmla="*/ 245094 h 722722"/>
                <a:gd name="connsiteX598" fmla="*/ 82417 w 725704"/>
                <a:gd name="connsiteY598" fmla="*/ 252551 h 722722"/>
                <a:gd name="connsiteX599" fmla="*/ 100078 w 725704"/>
                <a:gd name="connsiteY599" fmla="*/ 261381 h 722722"/>
                <a:gd name="connsiteX600" fmla="*/ 117739 w 725704"/>
                <a:gd name="connsiteY600" fmla="*/ 252551 h 722722"/>
                <a:gd name="connsiteX601" fmla="*/ 131868 w 725704"/>
                <a:gd name="connsiteY601" fmla="*/ 245094 h 722722"/>
                <a:gd name="connsiteX602" fmla="*/ 145997 w 725704"/>
                <a:gd name="connsiteY602" fmla="*/ 252551 h 722722"/>
                <a:gd name="connsiteX603" fmla="*/ 163657 w 725704"/>
                <a:gd name="connsiteY603" fmla="*/ 261381 h 722722"/>
                <a:gd name="connsiteX604" fmla="*/ 181318 w 725704"/>
                <a:gd name="connsiteY604" fmla="*/ 252551 h 722722"/>
                <a:gd name="connsiteX605" fmla="*/ 195447 w 725704"/>
                <a:gd name="connsiteY605" fmla="*/ 245094 h 722722"/>
                <a:gd name="connsiteX606" fmla="*/ 209576 w 725704"/>
                <a:gd name="connsiteY606" fmla="*/ 252551 h 722722"/>
                <a:gd name="connsiteX607" fmla="*/ 227237 w 725704"/>
                <a:gd name="connsiteY607" fmla="*/ 261381 h 722722"/>
                <a:gd name="connsiteX608" fmla="*/ 244897 w 725704"/>
                <a:gd name="connsiteY608" fmla="*/ 252551 h 722722"/>
                <a:gd name="connsiteX609" fmla="*/ 259026 w 725704"/>
                <a:gd name="connsiteY609" fmla="*/ 245094 h 722722"/>
                <a:gd name="connsiteX610" fmla="*/ 273155 w 725704"/>
                <a:gd name="connsiteY610" fmla="*/ 252551 h 722722"/>
                <a:gd name="connsiteX611" fmla="*/ 290816 w 725704"/>
                <a:gd name="connsiteY611" fmla="*/ 261381 h 722722"/>
                <a:gd name="connsiteX612" fmla="*/ 308477 w 725704"/>
                <a:gd name="connsiteY612" fmla="*/ 252551 h 722722"/>
                <a:gd name="connsiteX613" fmla="*/ 322605 w 725704"/>
                <a:gd name="connsiteY613" fmla="*/ 245094 h 722722"/>
                <a:gd name="connsiteX614" fmla="*/ 336734 w 725704"/>
                <a:gd name="connsiteY614" fmla="*/ 252551 h 722722"/>
                <a:gd name="connsiteX615" fmla="*/ 354395 w 725704"/>
                <a:gd name="connsiteY615" fmla="*/ 261381 h 722722"/>
                <a:gd name="connsiteX616" fmla="*/ 372056 w 725704"/>
                <a:gd name="connsiteY616" fmla="*/ 252551 h 722722"/>
                <a:gd name="connsiteX617" fmla="*/ 386184 w 725704"/>
                <a:gd name="connsiteY617" fmla="*/ 245094 h 722722"/>
                <a:gd name="connsiteX618" fmla="*/ 400313 w 725704"/>
                <a:gd name="connsiteY618" fmla="*/ 252551 h 722722"/>
                <a:gd name="connsiteX619" fmla="*/ 417974 w 725704"/>
                <a:gd name="connsiteY619" fmla="*/ 261381 h 722722"/>
                <a:gd name="connsiteX620" fmla="*/ 435635 w 725704"/>
                <a:gd name="connsiteY620" fmla="*/ 252551 h 722722"/>
                <a:gd name="connsiteX621" fmla="*/ 449764 w 725704"/>
                <a:gd name="connsiteY621" fmla="*/ 245094 h 722722"/>
                <a:gd name="connsiteX622" fmla="*/ 463892 w 725704"/>
                <a:gd name="connsiteY622" fmla="*/ 252551 h 722722"/>
                <a:gd name="connsiteX623" fmla="*/ 481553 w 725704"/>
                <a:gd name="connsiteY623" fmla="*/ 261381 h 722722"/>
                <a:gd name="connsiteX624" fmla="*/ 499214 w 725704"/>
                <a:gd name="connsiteY624" fmla="*/ 252551 h 722722"/>
                <a:gd name="connsiteX625" fmla="*/ 505886 w 725704"/>
                <a:gd name="connsiteY625" fmla="*/ 247056 h 722722"/>
                <a:gd name="connsiteX626" fmla="*/ 505886 w 725704"/>
                <a:gd name="connsiteY626" fmla="*/ 276295 h 722722"/>
                <a:gd name="connsiteX627" fmla="*/ 14717 w 725704"/>
                <a:gd name="connsiteY627" fmla="*/ 385203 h 722722"/>
                <a:gd name="connsiteX628" fmla="*/ 21389 w 725704"/>
                <a:gd name="connsiteY628" fmla="*/ 390698 h 722722"/>
                <a:gd name="connsiteX629" fmla="*/ 39050 w 725704"/>
                <a:gd name="connsiteY629" fmla="*/ 399528 h 722722"/>
                <a:gd name="connsiteX630" fmla="*/ 56711 w 725704"/>
                <a:gd name="connsiteY630" fmla="*/ 390698 h 722722"/>
                <a:gd name="connsiteX631" fmla="*/ 70840 w 725704"/>
                <a:gd name="connsiteY631" fmla="*/ 383241 h 722722"/>
                <a:gd name="connsiteX632" fmla="*/ 84968 w 725704"/>
                <a:gd name="connsiteY632" fmla="*/ 390698 h 722722"/>
                <a:gd name="connsiteX633" fmla="*/ 102629 w 725704"/>
                <a:gd name="connsiteY633" fmla="*/ 399528 h 722722"/>
                <a:gd name="connsiteX634" fmla="*/ 120290 w 725704"/>
                <a:gd name="connsiteY634" fmla="*/ 390698 h 722722"/>
                <a:gd name="connsiteX635" fmla="*/ 134419 w 725704"/>
                <a:gd name="connsiteY635" fmla="*/ 383241 h 722722"/>
                <a:gd name="connsiteX636" fmla="*/ 148548 w 725704"/>
                <a:gd name="connsiteY636" fmla="*/ 390698 h 722722"/>
                <a:gd name="connsiteX637" fmla="*/ 166208 w 725704"/>
                <a:gd name="connsiteY637" fmla="*/ 399528 h 722722"/>
                <a:gd name="connsiteX638" fmla="*/ 183869 w 725704"/>
                <a:gd name="connsiteY638" fmla="*/ 390698 h 722722"/>
                <a:gd name="connsiteX639" fmla="*/ 197998 w 725704"/>
                <a:gd name="connsiteY639" fmla="*/ 383241 h 722722"/>
                <a:gd name="connsiteX640" fmla="*/ 212127 w 725704"/>
                <a:gd name="connsiteY640" fmla="*/ 390698 h 722722"/>
                <a:gd name="connsiteX641" fmla="*/ 229788 w 725704"/>
                <a:gd name="connsiteY641" fmla="*/ 399528 h 722722"/>
                <a:gd name="connsiteX642" fmla="*/ 247448 w 725704"/>
                <a:gd name="connsiteY642" fmla="*/ 390698 h 722722"/>
                <a:gd name="connsiteX643" fmla="*/ 261577 w 725704"/>
                <a:gd name="connsiteY643" fmla="*/ 383241 h 722722"/>
                <a:gd name="connsiteX644" fmla="*/ 275706 w 725704"/>
                <a:gd name="connsiteY644" fmla="*/ 390698 h 722722"/>
                <a:gd name="connsiteX645" fmla="*/ 293367 w 725704"/>
                <a:gd name="connsiteY645" fmla="*/ 399528 h 722722"/>
                <a:gd name="connsiteX646" fmla="*/ 311028 w 725704"/>
                <a:gd name="connsiteY646" fmla="*/ 390698 h 722722"/>
                <a:gd name="connsiteX647" fmla="*/ 325156 w 725704"/>
                <a:gd name="connsiteY647" fmla="*/ 383241 h 722722"/>
                <a:gd name="connsiteX648" fmla="*/ 339285 w 725704"/>
                <a:gd name="connsiteY648" fmla="*/ 390698 h 722722"/>
                <a:gd name="connsiteX649" fmla="*/ 356946 w 725704"/>
                <a:gd name="connsiteY649" fmla="*/ 399528 h 722722"/>
                <a:gd name="connsiteX650" fmla="*/ 374607 w 725704"/>
                <a:gd name="connsiteY650" fmla="*/ 390698 h 722722"/>
                <a:gd name="connsiteX651" fmla="*/ 388735 w 725704"/>
                <a:gd name="connsiteY651" fmla="*/ 383241 h 722722"/>
                <a:gd name="connsiteX652" fmla="*/ 402864 w 725704"/>
                <a:gd name="connsiteY652" fmla="*/ 390698 h 722722"/>
                <a:gd name="connsiteX653" fmla="*/ 420525 w 725704"/>
                <a:gd name="connsiteY653" fmla="*/ 399528 h 722722"/>
                <a:gd name="connsiteX654" fmla="*/ 438186 w 725704"/>
                <a:gd name="connsiteY654" fmla="*/ 390698 h 722722"/>
                <a:gd name="connsiteX655" fmla="*/ 452315 w 725704"/>
                <a:gd name="connsiteY655" fmla="*/ 383241 h 722722"/>
                <a:gd name="connsiteX656" fmla="*/ 466443 w 725704"/>
                <a:gd name="connsiteY656" fmla="*/ 390698 h 722722"/>
                <a:gd name="connsiteX657" fmla="*/ 484104 w 725704"/>
                <a:gd name="connsiteY657" fmla="*/ 399528 h 722722"/>
                <a:gd name="connsiteX658" fmla="*/ 501765 w 725704"/>
                <a:gd name="connsiteY658" fmla="*/ 390698 h 722722"/>
                <a:gd name="connsiteX659" fmla="*/ 508437 w 725704"/>
                <a:gd name="connsiteY659" fmla="*/ 385203 h 722722"/>
                <a:gd name="connsiteX660" fmla="*/ 508437 w 725704"/>
                <a:gd name="connsiteY660" fmla="*/ 414442 h 722722"/>
                <a:gd name="connsiteX661" fmla="*/ 498233 w 725704"/>
                <a:gd name="connsiteY661" fmla="*/ 421899 h 722722"/>
                <a:gd name="connsiteX662" fmla="*/ 484104 w 725704"/>
                <a:gd name="connsiteY662" fmla="*/ 429356 h 722722"/>
                <a:gd name="connsiteX663" fmla="*/ 469975 w 725704"/>
                <a:gd name="connsiteY663" fmla="*/ 421899 h 722722"/>
                <a:gd name="connsiteX664" fmla="*/ 452315 w 725704"/>
                <a:gd name="connsiteY664" fmla="*/ 413068 h 722722"/>
                <a:gd name="connsiteX665" fmla="*/ 434654 w 725704"/>
                <a:gd name="connsiteY665" fmla="*/ 421899 h 722722"/>
                <a:gd name="connsiteX666" fmla="*/ 420525 w 725704"/>
                <a:gd name="connsiteY666" fmla="*/ 429356 h 722722"/>
                <a:gd name="connsiteX667" fmla="*/ 406396 w 725704"/>
                <a:gd name="connsiteY667" fmla="*/ 421899 h 722722"/>
                <a:gd name="connsiteX668" fmla="*/ 388735 w 725704"/>
                <a:gd name="connsiteY668" fmla="*/ 413068 h 722722"/>
                <a:gd name="connsiteX669" fmla="*/ 371075 w 725704"/>
                <a:gd name="connsiteY669" fmla="*/ 421899 h 722722"/>
                <a:gd name="connsiteX670" fmla="*/ 356946 w 725704"/>
                <a:gd name="connsiteY670" fmla="*/ 429356 h 722722"/>
                <a:gd name="connsiteX671" fmla="*/ 342817 w 725704"/>
                <a:gd name="connsiteY671" fmla="*/ 421899 h 722722"/>
                <a:gd name="connsiteX672" fmla="*/ 325156 w 725704"/>
                <a:gd name="connsiteY672" fmla="*/ 413068 h 722722"/>
                <a:gd name="connsiteX673" fmla="*/ 307495 w 725704"/>
                <a:gd name="connsiteY673" fmla="*/ 421899 h 722722"/>
                <a:gd name="connsiteX674" fmla="*/ 293367 w 725704"/>
                <a:gd name="connsiteY674" fmla="*/ 429356 h 722722"/>
                <a:gd name="connsiteX675" fmla="*/ 279238 w 725704"/>
                <a:gd name="connsiteY675" fmla="*/ 421899 h 722722"/>
                <a:gd name="connsiteX676" fmla="*/ 261577 w 725704"/>
                <a:gd name="connsiteY676" fmla="*/ 413068 h 722722"/>
                <a:gd name="connsiteX677" fmla="*/ 243916 w 725704"/>
                <a:gd name="connsiteY677" fmla="*/ 421899 h 722722"/>
                <a:gd name="connsiteX678" fmla="*/ 229788 w 725704"/>
                <a:gd name="connsiteY678" fmla="*/ 429356 h 722722"/>
                <a:gd name="connsiteX679" fmla="*/ 215659 w 725704"/>
                <a:gd name="connsiteY679" fmla="*/ 421899 h 722722"/>
                <a:gd name="connsiteX680" fmla="*/ 197998 w 725704"/>
                <a:gd name="connsiteY680" fmla="*/ 413068 h 722722"/>
                <a:gd name="connsiteX681" fmla="*/ 180337 w 725704"/>
                <a:gd name="connsiteY681" fmla="*/ 421899 h 722722"/>
                <a:gd name="connsiteX682" fmla="*/ 166208 w 725704"/>
                <a:gd name="connsiteY682" fmla="*/ 429356 h 722722"/>
                <a:gd name="connsiteX683" fmla="*/ 152080 w 725704"/>
                <a:gd name="connsiteY683" fmla="*/ 421899 h 722722"/>
                <a:gd name="connsiteX684" fmla="*/ 134419 w 725704"/>
                <a:gd name="connsiteY684" fmla="*/ 413068 h 722722"/>
                <a:gd name="connsiteX685" fmla="*/ 116758 w 725704"/>
                <a:gd name="connsiteY685" fmla="*/ 421899 h 722722"/>
                <a:gd name="connsiteX686" fmla="*/ 102629 w 725704"/>
                <a:gd name="connsiteY686" fmla="*/ 429356 h 722722"/>
                <a:gd name="connsiteX687" fmla="*/ 88501 w 725704"/>
                <a:gd name="connsiteY687" fmla="*/ 421899 h 722722"/>
                <a:gd name="connsiteX688" fmla="*/ 70840 w 725704"/>
                <a:gd name="connsiteY688" fmla="*/ 413068 h 722722"/>
                <a:gd name="connsiteX689" fmla="*/ 53179 w 725704"/>
                <a:gd name="connsiteY689" fmla="*/ 421899 h 722722"/>
                <a:gd name="connsiteX690" fmla="*/ 39050 w 725704"/>
                <a:gd name="connsiteY690" fmla="*/ 429356 h 722722"/>
                <a:gd name="connsiteX691" fmla="*/ 24921 w 725704"/>
                <a:gd name="connsiteY691" fmla="*/ 421899 h 722722"/>
                <a:gd name="connsiteX692" fmla="*/ 14717 w 725704"/>
                <a:gd name="connsiteY692" fmla="*/ 414442 h 722722"/>
                <a:gd name="connsiteX693" fmla="*/ 14717 w 725704"/>
                <a:gd name="connsiteY693" fmla="*/ 385203 h 722722"/>
                <a:gd name="connsiteX694" fmla="*/ 520603 w 725704"/>
                <a:gd name="connsiteY694" fmla="*/ 352629 h 722722"/>
                <a:gd name="connsiteX695" fmla="*/ 522762 w 725704"/>
                <a:gd name="connsiteY695" fmla="*/ 353806 h 722722"/>
                <a:gd name="connsiteX696" fmla="*/ 523154 w 725704"/>
                <a:gd name="connsiteY696" fmla="*/ 353806 h 722722"/>
                <a:gd name="connsiteX697" fmla="*/ 527668 w 725704"/>
                <a:gd name="connsiteY697" fmla="*/ 351451 h 722722"/>
                <a:gd name="connsiteX698" fmla="*/ 534732 w 725704"/>
                <a:gd name="connsiteY698" fmla="*/ 335753 h 722722"/>
                <a:gd name="connsiteX699" fmla="*/ 540423 w 725704"/>
                <a:gd name="connsiteY699" fmla="*/ 322213 h 722722"/>
                <a:gd name="connsiteX700" fmla="*/ 541404 w 725704"/>
                <a:gd name="connsiteY700" fmla="*/ 321428 h 722722"/>
                <a:gd name="connsiteX701" fmla="*/ 542974 w 725704"/>
                <a:gd name="connsiteY701" fmla="*/ 323587 h 722722"/>
                <a:gd name="connsiteX702" fmla="*/ 548076 w 725704"/>
                <a:gd name="connsiteY702" fmla="*/ 327904 h 722722"/>
                <a:gd name="connsiteX703" fmla="*/ 552982 w 725704"/>
                <a:gd name="connsiteY703" fmla="*/ 325549 h 722722"/>
                <a:gd name="connsiteX704" fmla="*/ 560046 w 725704"/>
                <a:gd name="connsiteY704" fmla="*/ 309850 h 722722"/>
                <a:gd name="connsiteX705" fmla="*/ 565737 w 725704"/>
                <a:gd name="connsiteY705" fmla="*/ 296310 h 722722"/>
                <a:gd name="connsiteX706" fmla="*/ 566718 w 725704"/>
                <a:gd name="connsiteY706" fmla="*/ 295525 h 722722"/>
                <a:gd name="connsiteX707" fmla="*/ 568288 w 725704"/>
                <a:gd name="connsiteY707" fmla="*/ 297684 h 722722"/>
                <a:gd name="connsiteX708" fmla="*/ 573586 w 725704"/>
                <a:gd name="connsiteY708" fmla="*/ 302001 h 722722"/>
                <a:gd name="connsiteX709" fmla="*/ 578492 w 725704"/>
                <a:gd name="connsiteY709" fmla="*/ 299646 h 722722"/>
                <a:gd name="connsiteX710" fmla="*/ 585556 w 725704"/>
                <a:gd name="connsiteY710" fmla="*/ 283948 h 722722"/>
                <a:gd name="connsiteX711" fmla="*/ 591443 w 725704"/>
                <a:gd name="connsiteY711" fmla="*/ 270408 h 722722"/>
                <a:gd name="connsiteX712" fmla="*/ 592424 w 725704"/>
                <a:gd name="connsiteY712" fmla="*/ 269623 h 722722"/>
                <a:gd name="connsiteX713" fmla="*/ 593994 w 725704"/>
                <a:gd name="connsiteY713" fmla="*/ 271781 h 722722"/>
                <a:gd name="connsiteX714" fmla="*/ 599292 w 725704"/>
                <a:gd name="connsiteY714" fmla="*/ 276098 h 722722"/>
                <a:gd name="connsiteX715" fmla="*/ 604198 w 725704"/>
                <a:gd name="connsiteY715" fmla="*/ 273744 h 722722"/>
                <a:gd name="connsiteX716" fmla="*/ 611262 w 725704"/>
                <a:gd name="connsiteY716" fmla="*/ 258045 h 722722"/>
                <a:gd name="connsiteX717" fmla="*/ 617149 w 725704"/>
                <a:gd name="connsiteY717" fmla="*/ 244505 h 722722"/>
                <a:gd name="connsiteX718" fmla="*/ 618130 w 725704"/>
                <a:gd name="connsiteY718" fmla="*/ 243720 h 722722"/>
                <a:gd name="connsiteX719" fmla="*/ 619700 w 725704"/>
                <a:gd name="connsiteY719" fmla="*/ 245879 h 722722"/>
                <a:gd name="connsiteX720" fmla="*/ 624802 w 725704"/>
                <a:gd name="connsiteY720" fmla="*/ 250196 h 722722"/>
                <a:gd name="connsiteX721" fmla="*/ 629708 w 725704"/>
                <a:gd name="connsiteY721" fmla="*/ 247841 h 722722"/>
                <a:gd name="connsiteX722" fmla="*/ 636773 w 725704"/>
                <a:gd name="connsiteY722" fmla="*/ 232142 h 722722"/>
                <a:gd name="connsiteX723" fmla="*/ 642463 w 725704"/>
                <a:gd name="connsiteY723" fmla="*/ 218602 h 722722"/>
                <a:gd name="connsiteX724" fmla="*/ 643444 w 725704"/>
                <a:gd name="connsiteY724" fmla="*/ 217817 h 722722"/>
                <a:gd name="connsiteX725" fmla="*/ 645014 w 725704"/>
                <a:gd name="connsiteY725" fmla="*/ 219976 h 722722"/>
                <a:gd name="connsiteX726" fmla="*/ 650116 w 725704"/>
                <a:gd name="connsiteY726" fmla="*/ 224293 h 722722"/>
                <a:gd name="connsiteX727" fmla="*/ 655022 w 725704"/>
                <a:gd name="connsiteY727" fmla="*/ 221938 h 722722"/>
                <a:gd name="connsiteX728" fmla="*/ 662086 w 725704"/>
                <a:gd name="connsiteY728" fmla="*/ 206240 h 722722"/>
                <a:gd name="connsiteX729" fmla="*/ 667777 w 725704"/>
                <a:gd name="connsiteY729" fmla="*/ 192700 h 722722"/>
                <a:gd name="connsiteX730" fmla="*/ 668758 w 725704"/>
                <a:gd name="connsiteY730" fmla="*/ 191915 h 722722"/>
                <a:gd name="connsiteX731" fmla="*/ 670328 w 725704"/>
                <a:gd name="connsiteY731" fmla="*/ 194073 h 722722"/>
                <a:gd name="connsiteX732" fmla="*/ 675626 w 725704"/>
                <a:gd name="connsiteY732" fmla="*/ 198391 h 722722"/>
                <a:gd name="connsiteX733" fmla="*/ 680532 w 725704"/>
                <a:gd name="connsiteY733" fmla="*/ 196036 h 722722"/>
                <a:gd name="connsiteX734" fmla="*/ 687597 w 725704"/>
                <a:gd name="connsiteY734" fmla="*/ 180337 h 722722"/>
                <a:gd name="connsiteX735" fmla="*/ 693484 w 725704"/>
                <a:gd name="connsiteY735" fmla="*/ 166797 h 722722"/>
                <a:gd name="connsiteX736" fmla="*/ 694465 w 725704"/>
                <a:gd name="connsiteY736" fmla="*/ 166012 h 722722"/>
                <a:gd name="connsiteX737" fmla="*/ 696035 w 725704"/>
                <a:gd name="connsiteY737" fmla="*/ 168171 h 722722"/>
                <a:gd name="connsiteX738" fmla="*/ 701333 w 725704"/>
                <a:gd name="connsiteY738" fmla="*/ 172488 h 722722"/>
                <a:gd name="connsiteX739" fmla="*/ 706239 w 725704"/>
                <a:gd name="connsiteY739" fmla="*/ 170133 h 722722"/>
                <a:gd name="connsiteX740" fmla="*/ 709967 w 725704"/>
                <a:gd name="connsiteY740" fmla="*/ 164050 h 722722"/>
                <a:gd name="connsiteX741" fmla="*/ 709967 w 725704"/>
                <a:gd name="connsiteY741" fmla="*/ 183281 h 722722"/>
                <a:gd name="connsiteX742" fmla="*/ 708593 w 725704"/>
                <a:gd name="connsiteY742" fmla="*/ 187794 h 722722"/>
                <a:gd name="connsiteX743" fmla="*/ 702903 w 725704"/>
                <a:gd name="connsiteY743" fmla="*/ 201334 h 722722"/>
                <a:gd name="connsiteX744" fmla="*/ 701922 w 725704"/>
                <a:gd name="connsiteY744" fmla="*/ 202119 h 722722"/>
                <a:gd name="connsiteX745" fmla="*/ 700352 w 725704"/>
                <a:gd name="connsiteY745" fmla="*/ 199960 h 722722"/>
                <a:gd name="connsiteX746" fmla="*/ 695250 w 725704"/>
                <a:gd name="connsiteY746" fmla="*/ 195643 h 722722"/>
                <a:gd name="connsiteX747" fmla="*/ 690344 w 725704"/>
                <a:gd name="connsiteY747" fmla="*/ 197998 h 722722"/>
                <a:gd name="connsiteX748" fmla="*/ 683279 w 725704"/>
                <a:gd name="connsiteY748" fmla="*/ 213697 h 722722"/>
                <a:gd name="connsiteX749" fmla="*/ 677589 w 725704"/>
                <a:gd name="connsiteY749" fmla="*/ 227237 h 722722"/>
                <a:gd name="connsiteX750" fmla="*/ 676608 w 725704"/>
                <a:gd name="connsiteY750" fmla="*/ 228022 h 722722"/>
                <a:gd name="connsiteX751" fmla="*/ 675038 w 725704"/>
                <a:gd name="connsiteY751" fmla="*/ 225863 h 722722"/>
                <a:gd name="connsiteX752" fmla="*/ 669936 w 725704"/>
                <a:gd name="connsiteY752" fmla="*/ 221546 h 722722"/>
                <a:gd name="connsiteX753" fmla="*/ 665030 w 725704"/>
                <a:gd name="connsiteY753" fmla="*/ 223901 h 722722"/>
                <a:gd name="connsiteX754" fmla="*/ 657966 w 725704"/>
                <a:gd name="connsiteY754" fmla="*/ 239599 h 722722"/>
                <a:gd name="connsiteX755" fmla="*/ 652079 w 725704"/>
                <a:gd name="connsiteY755" fmla="*/ 253139 h 722722"/>
                <a:gd name="connsiteX756" fmla="*/ 651097 w 725704"/>
                <a:gd name="connsiteY756" fmla="*/ 253924 h 722722"/>
                <a:gd name="connsiteX757" fmla="*/ 649528 w 725704"/>
                <a:gd name="connsiteY757" fmla="*/ 251766 h 722722"/>
                <a:gd name="connsiteX758" fmla="*/ 644229 w 725704"/>
                <a:gd name="connsiteY758" fmla="*/ 247448 h 722722"/>
                <a:gd name="connsiteX759" fmla="*/ 639324 w 725704"/>
                <a:gd name="connsiteY759" fmla="*/ 249803 h 722722"/>
                <a:gd name="connsiteX760" fmla="*/ 632259 w 725704"/>
                <a:gd name="connsiteY760" fmla="*/ 265502 h 722722"/>
                <a:gd name="connsiteX761" fmla="*/ 626372 w 725704"/>
                <a:gd name="connsiteY761" fmla="*/ 279042 h 722722"/>
                <a:gd name="connsiteX762" fmla="*/ 625391 w 725704"/>
                <a:gd name="connsiteY762" fmla="*/ 279827 h 722722"/>
                <a:gd name="connsiteX763" fmla="*/ 623821 w 725704"/>
                <a:gd name="connsiteY763" fmla="*/ 277668 h 722722"/>
                <a:gd name="connsiteX764" fmla="*/ 618719 w 725704"/>
                <a:gd name="connsiteY764" fmla="*/ 273351 h 722722"/>
                <a:gd name="connsiteX765" fmla="*/ 613813 w 725704"/>
                <a:gd name="connsiteY765" fmla="*/ 275706 h 722722"/>
                <a:gd name="connsiteX766" fmla="*/ 606749 w 725704"/>
                <a:gd name="connsiteY766" fmla="*/ 291404 h 722722"/>
                <a:gd name="connsiteX767" fmla="*/ 601058 w 725704"/>
                <a:gd name="connsiteY767" fmla="*/ 304944 h 722722"/>
                <a:gd name="connsiteX768" fmla="*/ 600077 w 725704"/>
                <a:gd name="connsiteY768" fmla="*/ 305729 h 722722"/>
                <a:gd name="connsiteX769" fmla="*/ 598507 w 725704"/>
                <a:gd name="connsiteY769" fmla="*/ 303571 h 722722"/>
                <a:gd name="connsiteX770" fmla="*/ 593405 w 725704"/>
                <a:gd name="connsiteY770" fmla="*/ 299254 h 722722"/>
                <a:gd name="connsiteX771" fmla="*/ 588499 w 725704"/>
                <a:gd name="connsiteY771" fmla="*/ 301609 h 722722"/>
                <a:gd name="connsiteX772" fmla="*/ 581435 w 725704"/>
                <a:gd name="connsiteY772" fmla="*/ 317307 h 722722"/>
                <a:gd name="connsiteX773" fmla="*/ 575744 w 725704"/>
                <a:gd name="connsiteY773" fmla="*/ 330847 h 722722"/>
                <a:gd name="connsiteX774" fmla="*/ 574763 w 725704"/>
                <a:gd name="connsiteY774" fmla="*/ 331632 h 722722"/>
                <a:gd name="connsiteX775" fmla="*/ 573193 w 725704"/>
                <a:gd name="connsiteY775" fmla="*/ 329473 h 722722"/>
                <a:gd name="connsiteX776" fmla="*/ 568091 w 725704"/>
                <a:gd name="connsiteY776" fmla="*/ 325156 h 722722"/>
                <a:gd name="connsiteX777" fmla="*/ 563186 w 725704"/>
                <a:gd name="connsiteY777" fmla="*/ 327511 h 722722"/>
                <a:gd name="connsiteX778" fmla="*/ 556121 w 725704"/>
                <a:gd name="connsiteY778" fmla="*/ 343210 h 722722"/>
                <a:gd name="connsiteX779" fmla="*/ 550234 w 725704"/>
                <a:gd name="connsiteY779" fmla="*/ 356750 h 722722"/>
                <a:gd name="connsiteX780" fmla="*/ 549253 w 725704"/>
                <a:gd name="connsiteY780" fmla="*/ 357535 h 722722"/>
                <a:gd name="connsiteX781" fmla="*/ 547683 w 725704"/>
                <a:gd name="connsiteY781" fmla="*/ 355376 h 722722"/>
                <a:gd name="connsiteX782" fmla="*/ 542385 w 725704"/>
                <a:gd name="connsiteY782" fmla="*/ 351059 h 722722"/>
                <a:gd name="connsiteX783" fmla="*/ 537479 w 725704"/>
                <a:gd name="connsiteY783" fmla="*/ 353414 h 722722"/>
                <a:gd name="connsiteX784" fmla="*/ 530415 w 725704"/>
                <a:gd name="connsiteY784" fmla="*/ 369112 h 722722"/>
                <a:gd name="connsiteX785" fmla="*/ 524528 w 725704"/>
                <a:gd name="connsiteY785" fmla="*/ 382652 h 722722"/>
                <a:gd name="connsiteX786" fmla="*/ 523547 w 725704"/>
                <a:gd name="connsiteY786" fmla="*/ 383437 h 722722"/>
                <a:gd name="connsiteX787" fmla="*/ 521977 w 725704"/>
                <a:gd name="connsiteY787" fmla="*/ 381279 h 722722"/>
                <a:gd name="connsiteX788" fmla="*/ 520799 w 725704"/>
                <a:gd name="connsiteY788" fmla="*/ 379905 h 722722"/>
                <a:gd name="connsiteX789" fmla="*/ 520799 w 725704"/>
                <a:gd name="connsiteY789" fmla="*/ 352629 h 722722"/>
                <a:gd name="connsiteX790" fmla="*/ 711144 w 725704"/>
                <a:gd name="connsiteY790" fmla="*/ 43956 h 722722"/>
                <a:gd name="connsiteX791" fmla="*/ 709771 w 725704"/>
                <a:gd name="connsiteY791" fmla="*/ 48469 h 722722"/>
                <a:gd name="connsiteX792" fmla="*/ 704080 w 725704"/>
                <a:gd name="connsiteY792" fmla="*/ 62009 h 722722"/>
                <a:gd name="connsiteX793" fmla="*/ 703099 w 725704"/>
                <a:gd name="connsiteY793" fmla="*/ 62794 h 722722"/>
                <a:gd name="connsiteX794" fmla="*/ 701529 w 725704"/>
                <a:gd name="connsiteY794" fmla="*/ 60636 h 722722"/>
                <a:gd name="connsiteX795" fmla="*/ 696035 w 725704"/>
                <a:gd name="connsiteY795" fmla="*/ 56515 h 722722"/>
                <a:gd name="connsiteX796" fmla="*/ 691129 w 725704"/>
                <a:gd name="connsiteY796" fmla="*/ 58870 h 722722"/>
                <a:gd name="connsiteX797" fmla="*/ 684064 w 725704"/>
                <a:gd name="connsiteY797" fmla="*/ 74568 h 722722"/>
                <a:gd name="connsiteX798" fmla="*/ 678374 w 725704"/>
                <a:gd name="connsiteY798" fmla="*/ 88108 h 722722"/>
                <a:gd name="connsiteX799" fmla="*/ 677393 w 725704"/>
                <a:gd name="connsiteY799" fmla="*/ 88893 h 722722"/>
                <a:gd name="connsiteX800" fmla="*/ 675823 w 725704"/>
                <a:gd name="connsiteY800" fmla="*/ 86735 h 722722"/>
                <a:gd name="connsiteX801" fmla="*/ 670721 w 725704"/>
                <a:gd name="connsiteY801" fmla="*/ 82417 h 722722"/>
                <a:gd name="connsiteX802" fmla="*/ 665422 w 725704"/>
                <a:gd name="connsiteY802" fmla="*/ 84772 h 722722"/>
                <a:gd name="connsiteX803" fmla="*/ 658358 w 725704"/>
                <a:gd name="connsiteY803" fmla="*/ 100471 h 722722"/>
                <a:gd name="connsiteX804" fmla="*/ 652471 w 725704"/>
                <a:gd name="connsiteY804" fmla="*/ 114011 h 722722"/>
                <a:gd name="connsiteX805" fmla="*/ 651490 w 725704"/>
                <a:gd name="connsiteY805" fmla="*/ 114796 h 722722"/>
                <a:gd name="connsiteX806" fmla="*/ 649920 w 725704"/>
                <a:gd name="connsiteY806" fmla="*/ 112637 h 722722"/>
                <a:gd name="connsiteX807" fmla="*/ 644622 w 725704"/>
                <a:gd name="connsiteY807" fmla="*/ 108320 h 722722"/>
                <a:gd name="connsiteX808" fmla="*/ 639716 w 725704"/>
                <a:gd name="connsiteY808" fmla="*/ 110675 h 722722"/>
                <a:gd name="connsiteX809" fmla="*/ 632652 w 725704"/>
                <a:gd name="connsiteY809" fmla="*/ 126373 h 722722"/>
                <a:gd name="connsiteX810" fmla="*/ 626765 w 725704"/>
                <a:gd name="connsiteY810" fmla="*/ 139913 h 722722"/>
                <a:gd name="connsiteX811" fmla="*/ 625784 w 725704"/>
                <a:gd name="connsiteY811" fmla="*/ 140698 h 722722"/>
                <a:gd name="connsiteX812" fmla="*/ 624214 w 725704"/>
                <a:gd name="connsiteY812" fmla="*/ 138540 h 722722"/>
                <a:gd name="connsiteX813" fmla="*/ 619112 w 725704"/>
                <a:gd name="connsiteY813" fmla="*/ 134223 h 722722"/>
                <a:gd name="connsiteX814" fmla="*/ 614206 w 725704"/>
                <a:gd name="connsiteY814" fmla="*/ 136577 h 722722"/>
                <a:gd name="connsiteX815" fmla="*/ 607142 w 725704"/>
                <a:gd name="connsiteY815" fmla="*/ 152276 h 722722"/>
                <a:gd name="connsiteX816" fmla="*/ 601451 w 725704"/>
                <a:gd name="connsiteY816" fmla="*/ 165816 h 722722"/>
                <a:gd name="connsiteX817" fmla="*/ 600470 w 725704"/>
                <a:gd name="connsiteY817" fmla="*/ 166601 h 722722"/>
                <a:gd name="connsiteX818" fmla="*/ 598900 w 725704"/>
                <a:gd name="connsiteY818" fmla="*/ 164442 h 722722"/>
                <a:gd name="connsiteX819" fmla="*/ 593798 w 725704"/>
                <a:gd name="connsiteY819" fmla="*/ 160125 h 722722"/>
                <a:gd name="connsiteX820" fmla="*/ 588892 w 725704"/>
                <a:gd name="connsiteY820" fmla="*/ 162480 h 722722"/>
                <a:gd name="connsiteX821" fmla="*/ 581828 w 725704"/>
                <a:gd name="connsiteY821" fmla="*/ 178179 h 722722"/>
                <a:gd name="connsiteX822" fmla="*/ 576137 w 725704"/>
                <a:gd name="connsiteY822" fmla="*/ 191719 h 722722"/>
                <a:gd name="connsiteX823" fmla="*/ 575156 w 725704"/>
                <a:gd name="connsiteY823" fmla="*/ 192504 h 722722"/>
                <a:gd name="connsiteX824" fmla="*/ 573586 w 725704"/>
                <a:gd name="connsiteY824" fmla="*/ 190345 h 722722"/>
                <a:gd name="connsiteX825" fmla="*/ 568484 w 725704"/>
                <a:gd name="connsiteY825" fmla="*/ 186028 h 722722"/>
                <a:gd name="connsiteX826" fmla="*/ 563578 w 725704"/>
                <a:gd name="connsiteY826" fmla="*/ 188383 h 722722"/>
                <a:gd name="connsiteX827" fmla="*/ 556514 w 725704"/>
                <a:gd name="connsiteY827" fmla="*/ 204081 h 722722"/>
                <a:gd name="connsiteX828" fmla="*/ 550627 w 725704"/>
                <a:gd name="connsiteY828" fmla="*/ 217621 h 722722"/>
                <a:gd name="connsiteX829" fmla="*/ 549646 w 725704"/>
                <a:gd name="connsiteY829" fmla="*/ 218406 h 722722"/>
                <a:gd name="connsiteX830" fmla="*/ 548076 w 725704"/>
                <a:gd name="connsiteY830" fmla="*/ 216248 h 722722"/>
                <a:gd name="connsiteX831" fmla="*/ 542777 w 725704"/>
                <a:gd name="connsiteY831" fmla="*/ 211931 h 722722"/>
                <a:gd name="connsiteX832" fmla="*/ 537872 w 725704"/>
                <a:gd name="connsiteY832" fmla="*/ 214285 h 722722"/>
                <a:gd name="connsiteX833" fmla="*/ 530807 w 725704"/>
                <a:gd name="connsiteY833" fmla="*/ 229984 h 722722"/>
                <a:gd name="connsiteX834" fmla="*/ 524920 w 725704"/>
                <a:gd name="connsiteY834" fmla="*/ 243524 h 722722"/>
                <a:gd name="connsiteX835" fmla="*/ 523939 w 725704"/>
                <a:gd name="connsiteY835" fmla="*/ 244309 h 722722"/>
                <a:gd name="connsiteX836" fmla="*/ 522369 w 725704"/>
                <a:gd name="connsiteY836" fmla="*/ 242150 h 722722"/>
                <a:gd name="connsiteX837" fmla="*/ 521192 w 725704"/>
                <a:gd name="connsiteY837" fmla="*/ 240777 h 722722"/>
                <a:gd name="connsiteX838" fmla="*/ 521192 w 725704"/>
                <a:gd name="connsiteY838" fmla="*/ 214678 h 722722"/>
                <a:gd name="connsiteX839" fmla="*/ 711537 w 725704"/>
                <a:gd name="connsiteY839" fmla="*/ 24333 h 722722"/>
                <a:gd name="connsiteX840" fmla="*/ 711537 w 725704"/>
                <a:gd name="connsiteY840" fmla="*/ 43956 h 722722"/>
                <a:gd name="connsiteX841" fmla="*/ 14717 w 725704"/>
                <a:gd name="connsiteY841" fmla="*/ 419936 h 722722"/>
                <a:gd name="connsiteX842" fmla="*/ 21389 w 725704"/>
                <a:gd name="connsiteY842" fmla="*/ 425431 h 722722"/>
                <a:gd name="connsiteX843" fmla="*/ 39050 w 725704"/>
                <a:gd name="connsiteY843" fmla="*/ 434261 h 722722"/>
                <a:gd name="connsiteX844" fmla="*/ 56711 w 725704"/>
                <a:gd name="connsiteY844" fmla="*/ 425431 h 722722"/>
                <a:gd name="connsiteX845" fmla="*/ 70840 w 725704"/>
                <a:gd name="connsiteY845" fmla="*/ 417974 h 722722"/>
                <a:gd name="connsiteX846" fmla="*/ 84968 w 725704"/>
                <a:gd name="connsiteY846" fmla="*/ 425431 h 722722"/>
                <a:gd name="connsiteX847" fmla="*/ 102629 w 725704"/>
                <a:gd name="connsiteY847" fmla="*/ 434261 h 722722"/>
                <a:gd name="connsiteX848" fmla="*/ 120290 w 725704"/>
                <a:gd name="connsiteY848" fmla="*/ 425431 h 722722"/>
                <a:gd name="connsiteX849" fmla="*/ 134419 w 725704"/>
                <a:gd name="connsiteY849" fmla="*/ 417974 h 722722"/>
                <a:gd name="connsiteX850" fmla="*/ 148548 w 725704"/>
                <a:gd name="connsiteY850" fmla="*/ 425431 h 722722"/>
                <a:gd name="connsiteX851" fmla="*/ 166208 w 725704"/>
                <a:gd name="connsiteY851" fmla="*/ 434261 h 722722"/>
                <a:gd name="connsiteX852" fmla="*/ 183869 w 725704"/>
                <a:gd name="connsiteY852" fmla="*/ 425431 h 722722"/>
                <a:gd name="connsiteX853" fmla="*/ 197998 w 725704"/>
                <a:gd name="connsiteY853" fmla="*/ 417974 h 722722"/>
                <a:gd name="connsiteX854" fmla="*/ 212127 w 725704"/>
                <a:gd name="connsiteY854" fmla="*/ 425431 h 722722"/>
                <a:gd name="connsiteX855" fmla="*/ 229788 w 725704"/>
                <a:gd name="connsiteY855" fmla="*/ 434261 h 722722"/>
                <a:gd name="connsiteX856" fmla="*/ 247448 w 725704"/>
                <a:gd name="connsiteY856" fmla="*/ 425431 h 722722"/>
                <a:gd name="connsiteX857" fmla="*/ 261577 w 725704"/>
                <a:gd name="connsiteY857" fmla="*/ 417974 h 722722"/>
                <a:gd name="connsiteX858" fmla="*/ 275706 w 725704"/>
                <a:gd name="connsiteY858" fmla="*/ 425431 h 722722"/>
                <a:gd name="connsiteX859" fmla="*/ 293367 w 725704"/>
                <a:gd name="connsiteY859" fmla="*/ 434261 h 722722"/>
                <a:gd name="connsiteX860" fmla="*/ 311028 w 725704"/>
                <a:gd name="connsiteY860" fmla="*/ 425431 h 722722"/>
                <a:gd name="connsiteX861" fmla="*/ 325156 w 725704"/>
                <a:gd name="connsiteY861" fmla="*/ 417974 h 722722"/>
                <a:gd name="connsiteX862" fmla="*/ 339285 w 725704"/>
                <a:gd name="connsiteY862" fmla="*/ 425431 h 722722"/>
                <a:gd name="connsiteX863" fmla="*/ 356946 w 725704"/>
                <a:gd name="connsiteY863" fmla="*/ 434261 h 722722"/>
                <a:gd name="connsiteX864" fmla="*/ 374607 w 725704"/>
                <a:gd name="connsiteY864" fmla="*/ 425431 h 722722"/>
                <a:gd name="connsiteX865" fmla="*/ 388735 w 725704"/>
                <a:gd name="connsiteY865" fmla="*/ 417974 h 722722"/>
                <a:gd name="connsiteX866" fmla="*/ 402864 w 725704"/>
                <a:gd name="connsiteY866" fmla="*/ 425431 h 722722"/>
                <a:gd name="connsiteX867" fmla="*/ 420525 w 725704"/>
                <a:gd name="connsiteY867" fmla="*/ 434261 h 722722"/>
                <a:gd name="connsiteX868" fmla="*/ 438186 w 725704"/>
                <a:gd name="connsiteY868" fmla="*/ 425431 h 722722"/>
                <a:gd name="connsiteX869" fmla="*/ 452315 w 725704"/>
                <a:gd name="connsiteY869" fmla="*/ 417974 h 722722"/>
                <a:gd name="connsiteX870" fmla="*/ 466443 w 725704"/>
                <a:gd name="connsiteY870" fmla="*/ 425431 h 722722"/>
                <a:gd name="connsiteX871" fmla="*/ 484104 w 725704"/>
                <a:gd name="connsiteY871" fmla="*/ 434261 h 722722"/>
                <a:gd name="connsiteX872" fmla="*/ 501765 w 725704"/>
                <a:gd name="connsiteY872" fmla="*/ 425431 h 722722"/>
                <a:gd name="connsiteX873" fmla="*/ 508437 w 725704"/>
                <a:gd name="connsiteY873" fmla="*/ 419936 h 722722"/>
                <a:gd name="connsiteX874" fmla="*/ 508437 w 725704"/>
                <a:gd name="connsiteY874" fmla="*/ 454866 h 722722"/>
                <a:gd name="connsiteX875" fmla="*/ 14717 w 725704"/>
                <a:gd name="connsiteY875" fmla="*/ 454866 h 722722"/>
                <a:gd name="connsiteX876" fmla="*/ 14717 w 725704"/>
                <a:gd name="connsiteY876" fmla="*/ 419936 h 722722"/>
                <a:gd name="connsiteX877" fmla="*/ 520603 w 725704"/>
                <a:gd name="connsiteY877" fmla="*/ 387166 h 722722"/>
                <a:gd name="connsiteX878" fmla="*/ 522762 w 725704"/>
                <a:gd name="connsiteY878" fmla="*/ 388343 h 722722"/>
                <a:gd name="connsiteX879" fmla="*/ 523154 w 725704"/>
                <a:gd name="connsiteY879" fmla="*/ 388343 h 722722"/>
                <a:gd name="connsiteX880" fmla="*/ 527668 w 725704"/>
                <a:gd name="connsiteY880" fmla="*/ 385988 h 722722"/>
                <a:gd name="connsiteX881" fmla="*/ 534732 w 725704"/>
                <a:gd name="connsiteY881" fmla="*/ 370290 h 722722"/>
                <a:gd name="connsiteX882" fmla="*/ 540423 w 725704"/>
                <a:gd name="connsiteY882" fmla="*/ 356750 h 722722"/>
                <a:gd name="connsiteX883" fmla="*/ 541404 w 725704"/>
                <a:gd name="connsiteY883" fmla="*/ 355965 h 722722"/>
                <a:gd name="connsiteX884" fmla="*/ 542974 w 725704"/>
                <a:gd name="connsiteY884" fmla="*/ 358123 h 722722"/>
                <a:gd name="connsiteX885" fmla="*/ 548076 w 725704"/>
                <a:gd name="connsiteY885" fmla="*/ 362440 h 722722"/>
                <a:gd name="connsiteX886" fmla="*/ 552982 w 725704"/>
                <a:gd name="connsiteY886" fmla="*/ 360086 h 722722"/>
                <a:gd name="connsiteX887" fmla="*/ 560046 w 725704"/>
                <a:gd name="connsiteY887" fmla="*/ 344387 h 722722"/>
                <a:gd name="connsiteX888" fmla="*/ 565737 w 725704"/>
                <a:gd name="connsiteY888" fmla="*/ 330847 h 722722"/>
                <a:gd name="connsiteX889" fmla="*/ 566718 w 725704"/>
                <a:gd name="connsiteY889" fmla="*/ 330062 h 722722"/>
                <a:gd name="connsiteX890" fmla="*/ 568288 w 725704"/>
                <a:gd name="connsiteY890" fmla="*/ 332221 h 722722"/>
                <a:gd name="connsiteX891" fmla="*/ 573586 w 725704"/>
                <a:gd name="connsiteY891" fmla="*/ 336538 h 722722"/>
                <a:gd name="connsiteX892" fmla="*/ 578492 w 725704"/>
                <a:gd name="connsiteY892" fmla="*/ 334183 h 722722"/>
                <a:gd name="connsiteX893" fmla="*/ 585556 w 725704"/>
                <a:gd name="connsiteY893" fmla="*/ 318484 h 722722"/>
                <a:gd name="connsiteX894" fmla="*/ 591443 w 725704"/>
                <a:gd name="connsiteY894" fmla="*/ 304944 h 722722"/>
                <a:gd name="connsiteX895" fmla="*/ 592424 w 725704"/>
                <a:gd name="connsiteY895" fmla="*/ 304160 h 722722"/>
                <a:gd name="connsiteX896" fmla="*/ 593994 w 725704"/>
                <a:gd name="connsiteY896" fmla="*/ 306318 h 722722"/>
                <a:gd name="connsiteX897" fmla="*/ 599292 w 725704"/>
                <a:gd name="connsiteY897" fmla="*/ 310635 h 722722"/>
                <a:gd name="connsiteX898" fmla="*/ 604198 w 725704"/>
                <a:gd name="connsiteY898" fmla="*/ 308280 h 722722"/>
                <a:gd name="connsiteX899" fmla="*/ 611262 w 725704"/>
                <a:gd name="connsiteY899" fmla="*/ 292582 h 722722"/>
                <a:gd name="connsiteX900" fmla="*/ 617149 w 725704"/>
                <a:gd name="connsiteY900" fmla="*/ 279042 h 722722"/>
                <a:gd name="connsiteX901" fmla="*/ 618130 w 725704"/>
                <a:gd name="connsiteY901" fmla="*/ 278257 h 722722"/>
                <a:gd name="connsiteX902" fmla="*/ 619700 w 725704"/>
                <a:gd name="connsiteY902" fmla="*/ 280415 h 722722"/>
                <a:gd name="connsiteX903" fmla="*/ 624802 w 725704"/>
                <a:gd name="connsiteY903" fmla="*/ 284733 h 722722"/>
                <a:gd name="connsiteX904" fmla="*/ 629708 w 725704"/>
                <a:gd name="connsiteY904" fmla="*/ 282378 h 722722"/>
                <a:gd name="connsiteX905" fmla="*/ 636773 w 725704"/>
                <a:gd name="connsiteY905" fmla="*/ 266679 h 722722"/>
                <a:gd name="connsiteX906" fmla="*/ 642463 w 725704"/>
                <a:gd name="connsiteY906" fmla="*/ 253139 h 722722"/>
                <a:gd name="connsiteX907" fmla="*/ 643444 w 725704"/>
                <a:gd name="connsiteY907" fmla="*/ 252354 h 722722"/>
                <a:gd name="connsiteX908" fmla="*/ 645014 w 725704"/>
                <a:gd name="connsiteY908" fmla="*/ 254513 h 722722"/>
                <a:gd name="connsiteX909" fmla="*/ 650116 w 725704"/>
                <a:gd name="connsiteY909" fmla="*/ 258830 h 722722"/>
                <a:gd name="connsiteX910" fmla="*/ 655022 w 725704"/>
                <a:gd name="connsiteY910" fmla="*/ 256475 h 722722"/>
                <a:gd name="connsiteX911" fmla="*/ 662086 w 725704"/>
                <a:gd name="connsiteY911" fmla="*/ 240777 h 722722"/>
                <a:gd name="connsiteX912" fmla="*/ 667777 w 725704"/>
                <a:gd name="connsiteY912" fmla="*/ 227237 h 722722"/>
                <a:gd name="connsiteX913" fmla="*/ 668758 w 725704"/>
                <a:gd name="connsiteY913" fmla="*/ 226452 h 722722"/>
                <a:gd name="connsiteX914" fmla="*/ 670328 w 725704"/>
                <a:gd name="connsiteY914" fmla="*/ 228610 h 722722"/>
                <a:gd name="connsiteX915" fmla="*/ 675626 w 725704"/>
                <a:gd name="connsiteY915" fmla="*/ 232927 h 722722"/>
                <a:gd name="connsiteX916" fmla="*/ 680532 w 725704"/>
                <a:gd name="connsiteY916" fmla="*/ 230573 h 722722"/>
                <a:gd name="connsiteX917" fmla="*/ 687597 w 725704"/>
                <a:gd name="connsiteY917" fmla="*/ 214874 h 722722"/>
                <a:gd name="connsiteX918" fmla="*/ 693484 w 725704"/>
                <a:gd name="connsiteY918" fmla="*/ 201334 h 722722"/>
                <a:gd name="connsiteX919" fmla="*/ 694465 w 725704"/>
                <a:gd name="connsiteY919" fmla="*/ 200549 h 722722"/>
                <a:gd name="connsiteX920" fmla="*/ 696035 w 725704"/>
                <a:gd name="connsiteY920" fmla="*/ 202708 h 722722"/>
                <a:gd name="connsiteX921" fmla="*/ 701333 w 725704"/>
                <a:gd name="connsiteY921" fmla="*/ 207025 h 722722"/>
                <a:gd name="connsiteX922" fmla="*/ 706239 w 725704"/>
                <a:gd name="connsiteY922" fmla="*/ 204670 h 722722"/>
                <a:gd name="connsiteX923" fmla="*/ 709967 w 725704"/>
                <a:gd name="connsiteY923" fmla="*/ 198587 h 722722"/>
                <a:gd name="connsiteX924" fmla="*/ 709967 w 725704"/>
                <a:gd name="connsiteY924" fmla="*/ 217817 h 722722"/>
                <a:gd name="connsiteX925" fmla="*/ 708593 w 725704"/>
                <a:gd name="connsiteY925" fmla="*/ 222331 h 722722"/>
                <a:gd name="connsiteX926" fmla="*/ 702903 w 725704"/>
                <a:gd name="connsiteY926" fmla="*/ 235871 h 722722"/>
                <a:gd name="connsiteX927" fmla="*/ 701922 w 725704"/>
                <a:gd name="connsiteY927" fmla="*/ 236656 h 722722"/>
                <a:gd name="connsiteX928" fmla="*/ 700352 w 725704"/>
                <a:gd name="connsiteY928" fmla="*/ 234497 h 722722"/>
                <a:gd name="connsiteX929" fmla="*/ 695250 w 725704"/>
                <a:gd name="connsiteY929" fmla="*/ 230180 h 722722"/>
                <a:gd name="connsiteX930" fmla="*/ 690344 w 725704"/>
                <a:gd name="connsiteY930" fmla="*/ 232535 h 722722"/>
                <a:gd name="connsiteX931" fmla="*/ 683279 w 725704"/>
                <a:gd name="connsiteY931" fmla="*/ 248233 h 722722"/>
                <a:gd name="connsiteX932" fmla="*/ 677589 w 725704"/>
                <a:gd name="connsiteY932" fmla="*/ 261773 h 722722"/>
                <a:gd name="connsiteX933" fmla="*/ 676608 w 725704"/>
                <a:gd name="connsiteY933" fmla="*/ 262558 h 722722"/>
                <a:gd name="connsiteX934" fmla="*/ 675038 w 725704"/>
                <a:gd name="connsiteY934" fmla="*/ 260400 h 722722"/>
                <a:gd name="connsiteX935" fmla="*/ 669936 w 725704"/>
                <a:gd name="connsiteY935" fmla="*/ 256083 h 722722"/>
                <a:gd name="connsiteX936" fmla="*/ 665422 w 725704"/>
                <a:gd name="connsiteY936" fmla="*/ 257653 h 722722"/>
                <a:gd name="connsiteX937" fmla="*/ 658358 w 725704"/>
                <a:gd name="connsiteY937" fmla="*/ 273351 h 722722"/>
                <a:gd name="connsiteX938" fmla="*/ 652471 w 725704"/>
                <a:gd name="connsiteY938" fmla="*/ 286891 h 722722"/>
                <a:gd name="connsiteX939" fmla="*/ 651490 w 725704"/>
                <a:gd name="connsiteY939" fmla="*/ 287676 h 722722"/>
                <a:gd name="connsiteX940" fmla="*/ 649920 w 725704"/>
                <a:gd name="connsiteY940" fmla="*/ 285518 h 722722"/>
                <a:gd name="connsiteX941" fmla="*/ 644622 w 725704"/>
                <a:gd name="connsiteY941" fmla="*/ 281200 h 722722"/>
                <a:gd name="connsiteX942" fmla="*/ 639716 w 725704"/>
                <a:gd name="connsiteY942" fmla="*/ 283555 h 722722"/>
                <a:gd name="connsiteX943" fmla="*/ 632652 w 725704"/>
                <a:gd name="connsiteY943" fmla="*/ 299254 h 722722"/>
                <a:gd name="connsiteX944" fmla="*/ 626765 w 725704"/>
                <a:gd name="connsiteY944" fmla="*/ 312794 h 722722"/>
                <a:gd name="connsiteX945" fmla="*/ 625784 w 725704"/>
                <a:gd name="connsiteY945" fmla="*/ 313579 h 722722"/>
                <a:gd name="connsiteX946" fmla="*/ 624214 w 725704"/>
                <a:gd name="connsiteY946" fmla="*/ 311420 h 722722"/>
                <a:gd name="connsiteX947" fmla="*/ 619112 w 725704"/>
                <a:gd name="connsiteY947" fmla="*/ 307103 h 722722"/>
                <a:gd name="connsiteX948" fmla="*/ 614206 w 725704"/>
                <a:gd name="connsiteY948" fmla="*/ 309458 h 722722"/>
                <a:gd name="connsiteX949" fmla="*/ 607142 w 725704"/>
                <a:gd name="connsiteY949" fmla="*/ 325156 h 722722"/>
                <a:gd name="connsiteX950" fmla="*/ 601451 w 725704"/>
                <a:gd name="connsiteY950" fmla="*/ 338696 h 722722"/>
                <a:gd name="connsiteX951" fmla="*/ 600470 w 725704"/>
                <a:gd name="connsiteY951" fmla="*/ 339481 h 722722"/>
                <a:gd name="connsiteX952" fmla="*/ 598900 w 725704"/>
                <a:gd name="connsiteY952" fmla="*/ 337323 h 722722"/>
                <a:gd name="connsiteX953" fmla="*/ 593798 w 725704"/>
                <a:gd name="connsiteY953" fmla="*/ 333006 h 722722"/>
                <a:gd name="connsiteX954" fmla="*/ 588892 w 725704"/>
                <a:gd name="connsiteY954" fmla="*/ 335360 h 722722"/>
                <a:gd name="connsiteX955" fmla="*/ 581828 w 725704"/>
                <a:gd name="connsiteY955" fmla="*/ 351059 h 722722"/>
                <a:gd name="connsiteX956" fmla="*/ 576137 w 725704"/>
                <a:gd name="connsiteY956" fmla="*/ 364599 h 722722"/>
                <a:gd name="connsiteX957" fmla="*/ 575156 w 725704"/>
                <a:gd name="connsiteY957" fmla="*/ 365384 h 722722"/>
                <a:gd name="connsiteX958" fmla="*/ 573586 w 725704"/>
                <a:gd name="connsiteY958" fmla="*/ 363225 h 722722"/>
                <a:gd name="connsiteX959" fmla="*/ 568484 w 725704"/>
                <a:gd name="connsiteY959" fmla="*/ 358908 h 722722"/>
                <a:gd name="connsiteX960" fmla="*/ 563578 w 725704"/>
                <a:gd name="connsiteY960" fmla="*/ 361263 h 722722"/>
                <a:gd name="connsiteX961" fmla="*/ 556514 w 725704"/>
                <a:gd name="connsiteY961" fmla="*/ 376962 h 722722"/>
                <a:gd name="connsiteX962" fmla="*/ 550627 w 725704"/>
                <a:gd name="connsiteY962" fmla="*/ 390502 h 722722"/>
                <a:gd name="connsiteX963" fmla="*/ 549646 w 725704"/>
                <a:gd name="connsiteY963" fmla="*/ 391287 h 722722"/>
                <a:gd name="connsiteX964" fmla="*/ 548076 w 725704"/>
                <a:gd name="connsiteY964" fmla="*/ 389128 h 722722"/>
                <a:gd name="connsiteX965" fmla="*/ 542777 w 725704"/>
                <a:gd name="connsiteY965" fmla="*/ 384811 h 722722"/>
                <a:gd name="connsiteX966" fmla="*/ 537872 w 725704"/>
                <a:gd name="connsiteY966" fmla="*/ 387166 h 722722"/>
                <a:gd name="connsiteX967" fmla="*/ 530807 w 725704"/>
                <a:gd name="connsiteY967" fmla="*/ 402864 h 722722"/>
                <a:gd name="connsiteX968" fmla="*/ 524920 w 725704"/>
                <a:gd name="connsiteY968" fmla="*/ 416404 h 722722"/>
                <a:gd name="connsiteX969" fmla="*/ 523939 w 725704"/>
                <a:gd name="connsiteY969" fmla="*/ 417189 h 722722"/>
                <a:gd name="connsiteX970" fmla="*/ 522369 w 725704"/>
                <a:gd name="connsiteY970" fmla="*/ 415031 h 722722"/>
                <a:gd name="connsiteX971" fmla="*/ 521192 w 725704"/>
                <a:gd name="connsiteY971" fmla="*/ 413657 h 722722"/>
                <a:gd name="connsiteX972" fmla="*/ 521192 w 725704"/>
                <a:gd name="connsiteY972" fmla="*/ 387166 h 722722"/>
                <a:gd name="connsiteX973" fmla="*/ 215463 w 725704"/>
                <a:gd name="connsiteY973" fmla="*/ 14717 h 722722"/>
                <a:gd name="connsiteX974" fmla="*/ 700548 w 725704"/>
                <a:gd name="connsiteY974" fmla="*/ 14717 h 722722"/>
                <a:gd name="connsiteX975" fmla="*/ 510203 w 725704"/>
                <a:gd name="connsiteY975" fmla="*/ 205062 h 722722"/>
                <a:gd name="connsiteX976" fmla="*/ 25118 w 725704"/>
                <a:gd name="connsiteY976" fmla="*/ 205062 h 722722"/>
                <a:gd name="connsiteX977" fmla="*/ 215463 w 725704"/>
                <a:gd name="connsiteY977" fmla="*/ 14717 h 722722"/>
                <a:gd name="connsiteX978" fmla="*/ 25118 w 725704"/>
                <a:gd name="connsiteY978" fmla="*/ 469387 h 722722"/>
                <a:gd name="connsiteX979" fmla="*/ 234301 w 725704"/>
                <a:gd name="connsiteY979" fmla="*/ 469387 h 722722"/>
                <a:gd name="connsiteX980" fmla="*/ 249607 w 725704"/>
                <a:gd name="connsiteY980" fmla="*/ 695642 h 722722"/>
                <a:gd name="connsiteX981" fmla="*/ 25118 w 725704"/>
                <a:gd name="connsiteY981" fmla="*/ 469387 h 722722"/>
                <a:gd name="connsiteX982" fmla="*/ 520603 w 725704"/>
                <a:gd name="connsiteY982" fmla="*/ 444269 h 722722"/>
                <a:gd name="connsiteX983" fmla="*/ 520603 w 725704"/>
                <a:gd name="connsiteY983" fmla="*/ 421702 h 722722"/>
                <a:gd name="connsiteX984" fmla="*/ 522762 w 725704"/>
                <a:gd name="connsiteY984" fmla="*/ 422880 h 722722"/>
                <a:gd name="connsiteX985" fmla="*/ 523154 w 725704"/>
                <a:gd name="connsiteY985" fmla="*/ 422880 h 722722"/>
                <a:gd name="connsiteX986" fmla="*/ 527668 w 725704"/>
                <a:gd name="connsiteY986" fmla="*/ 420525 h 722722"/>
                <a:gd name="connsiteX987" fmla="*/ 534732 w 725704"/>
                <a:gd name="connsiteY987" fmla="*/ 404827 h 722722"/>
                <a:gd name="connsiteX988" fmla="*/ 540423 w 725704"/>
                <a:gd name="connsiteY988" fmla="*/ 391287 h 722722"/>
                <a:gd name="connsiteX989" fmla="*/ 541404 w 725704"/>
                <a:gd name="connsiteY989" fmla="*/ 390502 h 722722"/>
                <a:gd name="connsiteX990" fmla="*/ 542974 w 725704"/>
                <a:gd name="connsiteY990" fmla="*/ 392660 h 722722"/>
                <a:gd name="connsiteX991" fmla="*/ 548076 w 725704"/>
                <a:gd name="connsiteY991" fmla="*/ 396977 h 722722"/>
                <a:gd name="connsiteX992" fmla="*/ 552982 w 725704"/>
                <a:gd name="connsiteY992" fmla="*/ 394622 h 722722"/>
                <a:gd name="connsiteX993" fmla="*/ 560046 w 725704"/>
                <a:gd name="connsiteY993" fmla="*/ 378924 h 722722"/>
                <a:gd name="connsiteX994" fmla="*/ 565737 w 725704"/>
                <a:gd name="connsiteY994" fmla="*/ 365384 h 722722"/>
                <a:gd name="connsiteX995" fmla="*/ 566718 w 725704"/>
                <a:gd name="connsiteY995" fmla="*/ 364599 h 722722"/>
                <a:gd name="connsiteX996" fmla="*/ 568288 w 725704"/>
                <a:gd name="connsiteY996" fmla="*/ 366758 h 722722"/>
                <a:gd name="connsiteX997" fmla="*/ 573586 w 725704"/>
                <a:gd name="connsiteY997" fmla="*/ 371075 h 722722"/>
                <a:gd name="connsiteX998" fmla="*/ 578492 w 725704"/>
                <a:gd name="connsiteY998" fmla="*/ 368720 h 722722"/>
                <a:gd name="connsiteX999" fmla="*/ 585556 w 725704"/>
                <a:gd name="connsiteY999" fmla="*/ 353021 h 722722"/>
                <a:gd name="connsiteX1000" fmla="*/ 591443 w 725704"/>
                <a:gd name="connsiteY1000" fmla="*/ 339481 h 722722"/>
                <a:gd name="connsiteX1001" fmla="*/ 592424 w 725704"/>
                <a:gd name="connsiteY1001" fmla="*/ 338696 h 722722"/>
                <a:gd name="connsiteX1002" fmla="*/ 593994 w 725704"/>
                <a:gd name="connsiteY1002" fmla="*/ 340855 h 722722"/>
                <a:gd name="connsiteX1003" fmla="*/ 599292 w 725704"/>
                <a:gd name="connsiteY1003" fmla="*/ 345172 h 722722"/>
                <a:gd name="connsiteX1004" fmla="*/ 604198 w 725704"/>
                <a:gd name="connsiteY1004" fmla="*/ 342817 h 722722"/>
                <a:gd name="connsiteX1005" fmla="*/ 611262 w 725704"/>
                <a:gd name="connsiteY1005" fmla="*/ 327119 h 722722"/>
                <a:gd name="connsiteX1006" fmla="*/ 617149 w 725704"/>
                <a:gd name="connsiteY1006" fmla="*/ 313579 h 722722"/>
                <a:gd name="connsiteX1007" fmla="*/ 618130 w 725704"/>
                <a:gd name="connsiteY1007" fmla="*/ 312794 h 722722"/>
                <a:gd name="connsiteX1008" fmla="*/ 619700 w 725704"/>
                <a:gd name="connsiteY1008" fmla="*/ 314952 h 722722"/>
                <a:gd name="connsiteX1009" fmla="*/ 624802 w 725704"/>
                <a:gd name="connsiteY1009" fmla="*/ 319269 h 722722"/>
                <a:gd name="connsiteX1010" fmla="*/ 629708 w 725704"/>
                <a:gd name="connsiteY1010" fmla="*/ 316915 h 722722"/>
                <a:gd name="connsiteX1011" fmla="*/ 636773 w 725704"/>
                <a:gd name="connsiteY1011" fmla="*/ 301216 h 722722"/>
                <a:gd name="connsiteX1012" fmla="*/ 642463 w 725704"/>
                <a:gd name="connsiteY1012" fmla="*/ 287676 h 722722"/>
                <a:gd name="connsiteX1013" fmla="*/ 643444 w 725704"/>
                <a:gd name="connsiteY1013" fmla="*/ 286891 h 722722"/>
                <a:gd name="connsiteX1014" fmla="*/ 645014 w 725704"/>
                <a:gd name="connsiteY1014" fmla="*/ 289050 h 722722"/>
                <a:gd name="connsiteX1015" fmla="*/ 650116 w 725704"/>
                <a:gd name="connsiteY1015" fmla="*/ 293367 h 722722"/>
                <a:gd name="connsiteX1016" fmla="*/ 655022 w 725704"/>
                <a:gd name="connsiteY1016" fmla="*/ 291012 h 722722"/>
                <a:gd name="connsiteX1017" fmla="*/ 662086 w 725704"/>
                <a:gd name="connsiteY1017" fmla="*/ 275313 h 722722"/>
                <a:gd name="connsiteX1018" fmla="*/ 667777 w 725704"/>
                <a:gd name="connsiteY1018" fmla="*/ 261773 h 722722"/>
                <a:gd name="connsiteX1019" fmla="*/ 668758 w 725704"/>
                <a:gd name="connsiteY1019" fmla="*/ 260989 h 722722"/>
                <a:gd name="connsiteX1020" fmla="*/ 670328 w 725704"/>
                <a:gd name="connsiteY1020" fmla="*/ 263147 h 722722"/>
                <a:gd name="connsiteX1021" fmla="*/ 675626 w 725704"/>
                <a:gd name="connsiteY1021" fmla="*/ 267464 h 722722"/>
                <a:gd name="connsiteX1022" fmla="*/ 680532 w 725704"/>
                <a:gd name="connsiteY1022" fmla="*/ 265109 h 722722"/>
                <a:gd name="connsiteX1023" fmla="*/ 687597 w 725704"/>
                <a:gd name="connsiteY1023" fmla="*/ 249411 h 722722"/>
                <a:gd name="connsiteX1024" fmla="*/ 693484 w 725704"/>
                <a:gd name="connsiteY1024" fmla="*/ 235871 h 722722"/>
                <a:gd name="connsiteX1025" fmla="*/ 694465 w 725704"/>
                <a:gd name="connsiteY1025" fmla="*/ 235086 h 722722"/>
                <a:gd name="connsiteX1026" fmla="*/ 696035 w 725704"/>
                <a:gd name="connsiteY1026" fmla="*/ 237244 h 722722"/>
                <a:gd name="connsiteX1027" fmla="*/ 701333 w 725704"/>
                <a:gd name="connsiteY1027" fmla="*/ 241562 h 722722"/>
                <a:gd name="connsiteX1028" fmla="*/ 706239 w 725704"/>
                <a:gd name="connsiteY1028" fmla="*/ 239207 h 722722"/>
                <a:gd name="connsiteX1029" fmla="*/ 709967 w 725704"/>
                <a:gd name="connsiteY1029" fmla="*/ 233124 h 722722"/>
                <a:gd name="connsiteX1030" fmla="*/ 709967 w 725704"/>
                <a:gd name="connsiteY1030" fmla="*/ 254905 h 722722"/>
                <a:gd name="connsiteX1031" fmla="*/ 520603 w 725704"/>
                <a:gd name="connsiteY1031" fmla="*/ 444269 h 72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</a:cxnLst>
              <a:rect l="l" t="t" r="r" b="b"/>
              <a:pathLst>
                <a:path w="725704" h="722722">
                  <a:moveTo>
                    <a:pt x="724684" y="3728"/>
                  </a:moveTo>
                  <a:cubicBezTo>
                    <a:pt x="724488" y="3532"/>
                    <a:pt x="724292" y="3336"/>
                    <a:pt x="724292" y="2943"/>
                  </a:cubicBezTo>
                  <a:cubicBezTo>
                    <a:pt x="723507" y="1962"/>
                    <a:pt x="722526" y="981"/>
                    <a:pt x="721348" y="589"/>
                  </a:cubicBezTo>
                  <a:cubicBezTo>
                    <a:pt x="721348" y="589"/>
                    <a:pt x="721348" y="589"/>
                    <a:pt x="721348" y="589"/>
                  </a:cubicBezTo>
                  <a:cubicBezTo>
                    <a:pt x="721348" y="589"/>
                    <a:pt x="721348" y="589"/>
                    <a:pt x="721152" y="589"/>
                  </a:cubicBezTo>
                  <a:cubicBezTo>
                    <a:pt x="720367" y="196"/>
                    <a:pt x="719386" y="0"/>
                    <a:pt x="718405" y="0"/>
                  </a:cubicBezTo>
                  <a:lnTo>
                    <a:pt x="212519" y="0"/>
                  </a:lnTo>
                  <a:cubicBezTo>
                    <a:pt x="210557" y="0"/>
                    <a:pt x="208595" y="785"/>
                    <a:pt x="207221" y="2159"/>
                  </a:cubicBezTo>
                  <a:lnTo>
                    <a:pt x="2159" y="207221"/>
                  </a:lnTo>
                  <a:cubicBezTo>
                    <a:pt x="1570" y="207810"/>
                    <a:pt x="1374" y="208398"/>
                    <a:pt x="981" y="208987"/>
                  </a:cubicBezTo>
                  <a:cubicBezTo>
                    <a:pt x="785" y="209183"/>
                    <a:pt x="589" y="209380"/>
                    <a:pt x="589" y="209576"/>
                  </a:cubicBezTo>
                  <a:cubicBezTo>
                    <a:pt x="196" y="210557"/>
                    <a:pt x="0" y="211538"/>
                    <a:pt x="0" y="212519"/>
                  </a:cubicBezTo>
                  <a:lnTo>
                    <a:pt x="0" y="462126"/>
                  </a:lnTo>
                  <a:cubicBezTo>
                    <a:pt x="0" y="464089"/>
                    <a:pt x="785" y="465855"/>
                    <a:pt x="2159" y="467228"/>
                  </a:cubicBezTo>
                  <a:cubicBezTo>
                    <a:pt x="2159" y="467228"/>
                    <a:pt x="2159" y="467228"/>
                    <a:pt x="2159" y="467228"/>
                  </a:cubicBezTo>
                  <a:lnTo>
                    <a:pt x="252943" y="719975"/>
                  </a:lnTo>
                  <a:cubicBezTo>
                    <a:pt x="252943" y="719975"/>
                    <a:pt x="253139" y="719975"/>
                    <a:pt x="253139" y="720171"/>
                  </a:cubicBezTo>
                  <a:cubicBezTo>
                    <a:pt x="253139" y="720171"/>
                    <a:pt x="253139" y="720171"/>
                    <a:pt x="253139" y="720368"/>
                  </a:cubicBezTo>
                  <a:cubicBezTo>
                    <a:pt x="253139" y="720368"/>
                    <a:pt x="253335" y="720368"/>
                    <a:pt x="253532" y="720564"/>
                  </a:cubicBezTo>
                  <a:cubicBezTo>
                    <a:pt x="254709" y="721545"/>
                    <a:pt x="256083" y="722134"/>
                    <a:pt x="257652" y="722330"/>
                  </a:cubicBezTo>
                  <a:cubicBezTo>
                    <a:pt x="258045" y="722330"/>
                    <a:pt x="258241" y="722722"/>
                    <a:pt x="258437" y="722722"/>
                  </a:cubicBezTo>
                  <a:cubicBezTo>
                    <a:pt x="259026" y="722722"/>
                    <a:pt x="259419" y="722330"/>
                    <a:pt x="259811" y="722134"/>
                  </a:cubicBezTo>
                  <a:cubicBezTo>
                    <a:pt x="260204" y="721937"/>
                    <a:pt x="260792" y="722134"/>
                    <a:pt x="261185" y="721741"/>
                  </a:cubicBezTo>
                  <a:cubicBezTo>
                    <a:pt x="261381" y="721545"/>
                    <a:pt x="261577" y="721349"/>
                    <a:pt x="261773" y="721152"/>
                  </a:cubicBezTo>
                  <a:cubicBezTo>
                    <a:pt x="262362" y="720760"/>
                    <a:pt x="263147" y="720956"/>
                    <a:pt x="263539" y="720368"/>
                  </a:cubicBezTo>
                  <a:lnTo>
                    <a:pt x="518445" y="467425"/>
                  </a:lnTo>
                  <a:cubicBezTo>
                    <a:pt x="518445" y="467425"/>
                    <a:pt x="518445" y="467425"/>
                    <a:pt x="518445" y="467425"/>
                  </a:cubicBezTo>
                  <a:lnTo>
                    <a:pt x="723507" y="262362"/>
                  </a:lnTo>
                  <a:cubicBezTo>
                    <a:pt x="724881" y="260989"/>
                    <a:pt x="725666" y="259026"/>
                    <a:pt x="725666" y="257064"/>
                  </a:cubicBezTo>
                  <a:lnTo>
                    <a:pt x="725666" y="7457"/>
                  </a:lnTo>
                  <a:cubicBezTo>
                    <a:pt x="725862" y="6083"/>
                    <a:pt x="725273" y="4710"/>
                    <a:pt x="724684" y="3728"/>
                  </a:cubicBezTo>
                  <a:close/>
                  <a:moveTo>
                    <a:pt x="249018" y="469387"/>
                  </a:moveTo>
                  <a:lnTo>
                    <a:pt x="495486" y="469387"/>
                  </a:lnTo>
                  <a:lnTo>
                    <a:pt x="264324" y="698782"/>
                  </a:lnTo>
                  <a:lnTo>
                    <a:pt x="249018" y="469387"/>
                  </a:lnTo>
                  <a:close/>
                  <a:moveTo>
                    <a:pt x="505886" y="219780"/>
                  </a:moveTo>
                  <a:lnTo>
                    <a:pt x="505886" y="241758"/>
                  </a:lnTo>
                  <a:cubicBezTo>
                    <a:pt x="501569" y="243524"/>
                    <a:pt x="498429" y="246467"/>
                    <a:pt x="495682" y="249215"/>
                  </a:cubicBezTo>
                  <a:cubicBezTo>
                    <a:pt x="491757" y="253139"/>
                    <a:pt x="488421" y="256671"/>
                    <a:pt x="481553" y="256671"/>
                  </a:cubicBezTo>
                  <a:cubicBezTo>
                    <a:pt x="474685" y="256671"/>
                    <a:pt x="471349" y="253335"/>
                    <a:pt x="467424" y="249215"/>
                  </a:cubicBezTo>
                  <a:cubicBezTo>
                    <a:pt x="463304" y="245094"/>
                    <a:pt x="458790" y="240384"/>
                    <a:pt x="449764" y="240384"/>
                  </a:cubicBezTo>
                  <a:cubicBezTo>
                    <a:pt x="440737" y="240384"/>
                    <a:pt x="436224" y="245094"/>
                    <a:pt x="432103" y="249215"/>
                  </a:cubicBezTo>
                  <a:cubicBezTo>
                    <a:pt x="428178" y="253139"/>
                    <a:pt x="424842" y="256671"/>
                    <a:pt x="417974" y="256671"/>
                  </a:cubicBezTo>
                  <a:cubicBezTo>
                    <a:pt x="411106" y="256671"/>
                    <a:pt x="407770" y="253335"/>
                    <a:pt x="403845" y="249215"/>
                  </a:cubicBezTo>
                  <a:cubicBezTo>
                    <a:pt x="399724" y="245094"/>
                    <a:pt x="395211" y="240384"/>
                    <a:pt x="386184" y="240384"/>
                  </a:cubicBezTo>
                  <a:cubicBezTo>
                    <a:pt x="377158" y="240384"/>
                    <a:pt x="372644" y="245094"/>
                    <a:pt x="368524" y="249215"/>
                  </a:cubicBezTo>
                  <a:cubicBezTo>
                    <a:pt x="364599" y="253139"/>
                    <a:pt x="361263" y="256671"/>
                    <a:pt x="354395" y="256671"/>
                  </a:cubicBezTo>
                  <a:cubicBezTo>
                    <a:pt x="347527" y="256671"/>
                    <a:pt x="344191" y="253335"/>
                    <a:pt x="340266" y="249215"/>
                  </a:cubicBezTo>
                  <a:cubicBezTo>
                    <a:pt x="336145" y="245094"/>
                    <a:pt x="331632" y="240384"/>
                    <a:pt x="322605" y="240384"/>
                  </a:cubicBezTo>
                  <a:cubicBezTo>
                    <a:pt x="313579" y="240384"/>
                    <a:pt x="309065" y="245094"/>
                    <a:pt x="304944" y="249215"/>
                  </a:cubicBezTo>
                  <a:cubicBezTo>
                    <a:pt x="301020" y="253139"/>
                    <a:pt x="297684" y="256671"/>
                    <a:pt x="290816" y="256671"/>
                  </a:cubicBezTo>
                  <a:cubicBezTo>
                    <a:pt x="283948" y="256671"/>
                    <a:pt x="280612" y="253335"/>
                    <a:pt x="276687" y="249215"/>
                  </a:cubicBezTo>
                  <a:cubicBezTo>
                    <a:pt x="272566" y="245094"/>
                    <a:pt x="268053" y="240384"/>
                    <a:pt x="259026" y="240384"/>
                  </a:cubicBezTo>
                  <a:cubicBezTo>
                    <a:pt x="249999" y="240384"/>
                    <a:pt x="245486" y="245094"/>
                    <a:pt x="241365" y="249215"/>
                  </a:cubicBezTo>
                  <a:cubicBezTo>
                    <a:pt x="237441" y="253139"/>
                    <a:pt x="234105" y="256671"/>
                    <a:pt x="227237" y="256671"/>
                  </a:cubicBezTo>
                  <a:cubicBezTo>
                    <a:pt x="220368" y="256671"/>
                    <a:pt x="217032" y="253335"/>
                    <a:pt x="213108" y="249215"/>
                  </a:cubicBezTo>
                  <a:cubicBezTo>
                    <a:pt x="208987" y="245094"/>
                    <a:pt x="204474" y="240384"/>
                    <a:pt x="195447" y="240384"/>
                  </a:cubicBezTo>
                  <a:cubicBezTo>
                    <a:pt x="186420" y="240384"/>
                    <a:pt x="181907" y="245094"/>
                    <a:pt x="177786" y="249215"/>
                  </a:cubicBezTo>
                  <a:cubicBezTo>
                    <a:pt x="173861" y="253139"/>
                    <a:pt x="170526" y="256671"/>
                    <a:pt x="163657" y="256671"/>
                  </a:cubicBezTo>
                  <a:cubicBezTo>
                    <a:pt x="156789" y="256671"/>
                    <a:pt x="155219" y="253139"/>
                    <a:pt x="151491" y="249215"/>
                  </a:cubicBezTo>
                  <a:cubicBezTo>
                    <a:pt x="147370" y="245094"/>
                    <a:pt x="142857" y="240384"/>
                    <a:pt x="133830" y="240384"/>
                  </a:cubicBezTo>
                  <a:cubicBezTo>
                    <a:pt x="124803" y="240384"/>
                    <a:pt x="120290" y="245094"/>
                    <a:pt x="116169" y="249215"/>
                  </a:cubicBezTo>
                  <a:cubicBezTo>
                    <a:pt x="112245" y="253139"/>
                    <a:pt x="108909" y="256671"/>
                    <a:pt x="102041" y="256671"/>
                  </a:cubicBezTo>
                  <a:cubicBezTo>
                    <a:pt x="95172" y="256671"/>
                    <a:pt x="92033" y="253139"/>
                    <a:pt x="88108" y="249215"/>
                  </a:cubicBezTo>
                  <a:cubicBezTo>
                    <a:pt x="83987" y="245094"/>
                    <a:pt x="79474" y="240384"/>
                    <a:pt x="70447" y="240384"/>
                  </a:cubicBezTo>
                  <a:cubicBezTo>
                    <a:pt x="61421" y="240384"/>
                    <a:pt x="56907" y="245094"/>
                    <a:pt x="52786" y="249215"/>
                  </a:cubicBezTo>
                  <a:cubicBezTo>
                    <a:pt x="48862" y="253139"/>
                    <a:pt x="45526" y="256671"/>
                    <a:pt x="38658" y="256671"/>
                  </a:cubicBezTo>
                  <a:cubicBezTo>
                    <a:pt x="31790" y="256671"/>
                    <a:pt x="28846" y="253139"/>
                    <a:pt x="24921" y="249215"/>
                  </a:cubicBezTo>
                  <a:cubicBezTo>
                    <a:pt x="22174" y="246467"/>
                    <a:pt x="19034" y="243524"/>
                    <a:pt x="14717" y="241758"/>
                  </a:cubicBezTo>
                  <a:lnTo>
                    <a:pt x="14717" y="219780"/>
                  </a:lnTo>
                  <a:lnTo>
                    <a:pt x="505886" y="219780"/>
                  </a:lnTo>
                  <a:close/>
                  <a:moveTo>
                    <a:pt x="505886" y="345368"/>
                  </a:moveTo>
                  <a:cubicBezTo>
                    <a:pt x="501569" y="347134"/>
                    <a:pt x="498429" y="350078"/>
                    <a:pt x="495682" y="352825"/>
                  </a:cubicBezTo>
                  <a:cubicBezTo>
                    <a:pt x="491757" y="356750"/>
                    <a:pt x="488421" y="360282"/>
                    <a:pt x="481553" y="360282"/>
                  </a:cubicBezTo>
                  <a:cubicBezTo>
                    <a:pt x="474685" y="360282"/>
                    <a:pt x="471349" y="356946"/>
                    <a:pt x="467424" y="352825"/>
                  </a:cubicBezTo>
                  <a:cubicBezTo>
                    <a:pt x="463304" y="348704"/>
                    <a:pt x="458790" y="343995"/>
                    <a:pt x="449764" y="343995"/>
                  </a:cubicBezTo>
                  <a:cubicBezTo>
                    <a:pt x="440737" y="343995"/>
                    <a:pt x="436224" y="348704"/>
                    <a:pt x="432103" y="352825"/>
                  </a:cubicBezTo>
                  <a:cubicBezTo>
                    <a:pt x="428178" y="356750"/>
                    <a:pt x="424842" y="360282"/>
                    <a:pt x="417974" y="360282"/>
                  </a:cubicBezTo>
                  <a:cubicBezTo>
                    <a:pt x="411106" y="360282"/>
                    <a:pt x="407770" y="356946"/>
                    <a:pt x="403845" y="352825"/>
                  </a:cubicBezTo>
                  <a:cubicBezTo>
                    <a:pt x="399724" y="348704"/>
                    <a:pt x="395211" y="343995"/>
                    <a:pt x="386184" y="343995"/>
                  </a:cubicBezTo>
                  <a:cubicBezTo>
                    <a:pt x="377158" y="343995"/>
                    <a:pt x="372644" y="348704"/>
                    <a:pt x="368524" y="352825"/>
                  </a:cubicBezTo>
                  <a:cubicBezTo>
                    <a:pt x="364599" y="356750"/>
                    <a:pt x="361263" y="360282"/>
                    <a:pt x="354395" y="360282"/>
                  </a:cubicBezTo>
                  <a:cubicBezTo>
                    <a:pt x="347527" y="360282"/>
                    <a:pt x="344191" y="356946"/>
                    <a:pt x="340266" y="352825"/>
                  </a:cubicBezTo>
                  <a:cubicBezTo>
                    <a:pt x="336145" y="348704"/>
                    <a:pt x="331632" y="343995"/>
                    <a:pt x="322605" y="343995"/>
                  </a:cubicBezTo>
                  <a:cubicBezTo>
                    <a:pt x="313579" y="343995"/>
                    <a:pt x="309065" y="348704"/>
                    <a:pt x="304944" y="352825"/>
                  </a:cubicBezTo>
                  <a:cubicBezTo>
                    <a:pt x="301020" y="356750"/>
                    <a:pt x="297684" y="360282"/>
                    <a:pt x="290816" y="360282"/>
                  </a:cubicBezTo>
                  <a:cubicBezTo>
                    <a:pt x="283948" y="360282"/>
                    <a:pt x="280612" y="356946"/>
                    <a:pt x="276687" y="352825"/>
                  </a:cubicBezTo>
                  <a:cubicBezTo>
                    <a:pt x="272566" y="348704"/>
                    <a:pt x="268053" y="343995"/>
                    <a:pt x="259026" y="343995"/>
                  </a:cubicBezTo>
                  <a:cubicBezTo>
                    <a:pt x="249999" y="343995"/>
                    <a:pt x="245486" y="348704"/>
                    <a:pt x="241365" y="352825"/>
                  </a:cubicBezTo>
                  <a:cubicBezTo>
                    <a:pt x="237441" y="356750"/>
                    <a:pt x="234105" y="360282"/>
                    <a:pt x="227237" y="360282"/>
                  </a:cubicBezTo>
                  <a:cubicBezTo>
                    <a:pt x="220368" y="360282"/>
                    <a:pt x="217032" y="356946"/>
                    <a:pt x="213108" y="352825"/>
                  </a:cubicBezTo>
                  <a:cubicBezTo>
                    <a:pt x="208987" y="348704"/>
                    <a:pt x="204474" y="343995"/>
                    <a:pt x="195447" y="343995"/>
                  </a:cubicBezTo>
                  <a:cubicBezTo>
                    <a:pt x="186420" y="343995"/>
                    <a:pt x="181907" y="348704"/>
                    <a:pt x="177786" y="352825"/>
                  </a:cubicBezTo>
                  <a:cubicBezTo>
                    <a:pt x="173861" y="356750"/>
                    <a:pt x="170526" y="360282"/>
                    <a:pt x="163657" y="360282"/>
                  </a:cubicBezTo>
                  <a:cubicBezTo>
                    <a:pt x="156789" y="360282"/>
                    <a:pt x="153453" y="356946"/>
                    <a:pt x="149529" y="352825"/>
                  </a:cubicBezTo>
                  <a:cubicBezTo>
                    <a:pt x="145408" y="348704"/>
                    <a:pt x="140895" y="343995"/>
                    <a:pt x="131868" y="343995"/>
                  </a:cubicBezTo>
                  <a:cubicBezTo>
                    <a:pt x="122841" y="343995"/>
                    <a:pt x="118328" y="348704"/>
                    <a:pt x="114207" y="352825"/>
                  </a:cubicBezTo>
                  <a:cubicBezTo>
                    <a:pt x="110282" y="356750"/>
                    <a:pt x="106946" y="360282"/>
                    <a:pt x="100078" y="360282"/>
                  </a:cubicBezTo>
                  <a:cubicBezTo>
                    <a:pt x="93210" y="360282"/>
                    <a:pt x="89874" y="356946"/>
                    <a:pt x="85950" y="352825"/>
                  </a:cubicBezTo>
                  <a:cubicBezTo>
                    <a:pt x="81829" y="348704"/>
                    <a:pt x="77315" y="343995"/>
                    <a:pt x="68289" y="343995"/>
                  </a:cubicBezTo>
                  <a:cubicBezTo>
                    <a:pt x="59262" y="343995"/>
                    <a:pt x="54749" y="348704"/>
                    <a:pt x="50628" y="352825"/>
                  </a:cubicBezTo>
                  <a:cubicBezTo>
                    <a:pt x="46703" y="356750"/>
                    <a:pt x="43367" y="360282"/>
                    <a:pt x="36499" y="360282"/>
                  </a:cubicBezTo>
                  <a:cubicBezTo>
                    <a:pt x="29631" y="360282"/>
                    <a:pt x="26295" y="356946"/>
                    <a:pt x="22370" y="352825"/>
                  </a:cubicBezTo>
                  <a:cubicBezTo>
                    <a:pt x="19623" y="350078"/>
                    <a:pt x="16483" y="347134"/>
                    <a:pt x="12166" y="345368"/>
                  </a:cubicBezTo>
                  <a:lnTo>
                    <a:pt x="12166" y="316130"/>
                  </a:lnTo>
                  <a:cubicBezTo>
                    <a:pt x="14717" y="317503"/>
                    <a:pt x="16680" y="319466"/>
                    <a:pt x="18838" y="321624"/>
                  </a:cubicBezTo>
                  <a:cubicBezTo>
                    <a:pt x="22959" y="325745"/>
                    <a:pt x="27472" y="330455"/>
                    <a:pt x="36499" y="330455"/>
                  </a:cubicBezTo>
                  <a:cubicBezTo>
                    <a:pt x="45526" y="330455"/>
                    <a:pt x="50039" y="325745"/>
                    <a:pt x="54160" y="321624"/>
                  </a:cubicBezTo>
                  <a:cubicBezTo>
                    <a:pt x="58085" y="317700"/>
                    <a:pt x="61421" y="314167"/>
                    <a:pt x="68289" y="314167"/>
                  </a:cubicBezTo>
                  <a:cubicBezTo>
                    <a:pt x="75157" y="314167"/>
                    <a:pt x="78493" y="317503"/>
                    <a:pt x="82417" y="321624"/>
                  </a:cubicBezTo>
                  <a:cubicBezTo>
                    <a:pt x="86538" y="325745"/>
                    <a:pt x="91052" y="330455"/>
                    <a:pt x="100078" y="330455"/>
                  </a:cubicBezTo>
                  <a:cubicBezTo>
                    <a:pt x="109105" y="330455"/>
                    <a:pt x="113618" y="325745"/>
                    <a:pt x="117739" y="321624"/>
                  </a:cubicBezTo>
                  <a:cubicBezTo>
                    <a:pt x="121664" y="317700"/>
                    <a:pt x="125000" y="314167"/>
                    <a:pt x="131868" y="314167"/>
                  </a:cubicBezTo>
                  <a:cubicBezTo>
                    <a:pt x="138736" y="314167"/>
                    <a:pt x="142072" y="317503"/>
                    <a:pt x="145997" y="321624"/>
                  </a:cubicBezTo>
                  <a:cubicBezTo>
                    <a:pt x="150117" y="325745"/>
                    <a:pt x="154631" y="330455"/>
                    <a:pt x="163657" y="330455"/>
                  </a:cubicBezTo>
                  <a:cubicBezTo>
                    <a:pt x="172684" y="330455"/>
                    <a:pt x="177197" y="325745"/>
                    <a:pt x="181318" y="321624"/>
                  </a:cubicBezTo>
                  <a:cubicBezTo>
                    <a:pt x="185243" y="317700"/>
                    <a:pt x="188579" y="314167"/>
                    <a:pt x="195447" y="314167"/>
                  </a:cubicBezTo>
                  <a:cubicBezTo>
                    <a:pt x="202315" y="314167"/>
                    <a:pt x="205651" y="317503"/>
                    <a:pt x="209576" y="321624"/>
                  </a:cubicBezTo>
                  <a:cubicBezTo>
                    <a:pt x="213697" y="325745"/>
                    <a:pt x="218210" y="330455"/>
                    <a:pt x="227237" y="330455"/>
                  </a:cubicBezTo>
                  <a:cubicBezTo>
                    <a:pt x="236263" y="330455"/>
                    <a:pt x="240777" y="325745"/>
                    <a:pt x="244897" y="321624"/>
                  </a:cubicBezTo>
                  <a:cubicBezTo>
                    <a:pt x="248822" y="317700"/>
                    <a:pt x="252158" y="314167"/>
                    <a:pt x="259026" y="314167"/>
                  </a:cubicBezTo>
                  <a:cubicBezTo>
                    <a:pt x="265894" y="314167"/>
                    <a:pt x="269230" y="317503"/>
                    <a:pt x="273155" y="321624"/>
                  </a:cubicBezTo>
                  <a:cubicBezTo>
                    <a:pt x="277276" y="325745"/>
                    <a:pt x="281789" y="330455"/>
                    <a:pt x="290816" y="330455"/>
                  </a:cubicBezTo>
                  <a:cubicBezTo>
                    <a:pt x="299842" y="330455"/>
                    <a:pt x="304356" y="325745"/>
                    <a:pt x="308477" y="321624"/>
                  </a:cubicBezTo>
                  <a:cubicBezTo>
                    <a:pt x="312401" y="317700"/>
                    <a:pt x="315737" y="314167"/>
                    <a:pt x="322605" y="314167"/>
                  </a:cubicBezTo>
                  <a:cubicBezTo>
                    <a:pt x="329473" y="314167"/>
                    <a:pt x="332809" y="317503"/>
                    <a:pt x="336734" y="321624"/>
                  </a:cubicBezTo>
                  <a:cubicBezTo>
                    <a:pt x="340855" y="325745"/>
                    <a:pt x="345368" y="330455"/>
                    <a:pt x="354395" y="330455"/>
                  </a:cubicBezTo>
                  <a:cubicBezTo>
                    <a:pt x="363421" y="330455"/>
                    <a:pt x="367935" y="325745"/>
                    <a:pt x="372056" y="321624"/>
                  </a:cubicBezTo>
                  <a:cubicBezTo>
                    <a:pt x="375980" y="317700"/>
                    <a:pt x="379316" y="314167"/>
                    <a:pt x="386184" y="314167"/>
                  </a:cubicBezTo>
                  <a:cubicBezTo>
                    <a:pt x="393053" y="314167"/>
                    <a:pt x="396388" y="317503"/>
                    <a:pt x="400313" y="321624"/>
                  </a:cubicBezTo>
                  <a:cubicBezTo>
                    <a:pt x="404434" y="325745"/>
                    <a:pt x="408947" y="330455"/>
                    <a:pt x="417974" y="330455"/>
                  </a:cubicBezTo>
                  <a:cubicBezTo>
                    <a:pt x="427001" y="330455"/>
                    <a:pt x="431514" y="325745"/>
                    <a:pt x="435635" y="321624"/>
                  </a:cubicBezTo>
                  <a:cubicBezTo>
                    <a:pt x="439559" y="317700"/>
                    <a:pt x="442895" y="314167"/>
                    <a:pt x="449764" y="314167"/>
                  </a:cubicBezTo>
                  <a:cubicBezTo>
                    <a:pt x="456632" y="314167"/>
                    <a:pt x="459968" y="317503"/>
                    <a:pt x="463892" y="321624"/>
                  </a:cubicBezTo>
                  <a:cubicBezTo>
                    <a:pt x="468013" y="325745"/>
                    <a:pt x="472526" y="330455"/>
                    <a:pt x="481553" y="330455"/>
                  </a:cubicBezTo>
                  <a:cubicBezTo>
                    <a:pt x="490580" y="330455"/>
                    <a:pt x="495093" y="325745"/>
                    <a:pt x="499214" y="321624"/>
                  </a:cubicBezTo>
                  <a:cubicBezTo>
                    <a:pt x="501372" y="319466"/>
                    <a:pt x="503335" y="317503"/>
                    <a:pt x="505886" y="316130"/>
                  </a:cubicBezTo>
                  <a:lnTo>
                    <a:pt x="505886" y="345368"/>
                  </a:lnTo>
                  <a:close/>
                  <a:moveTo>
                    <a:pt x="505886" y="310831"/>
                  </a:moveTo>
                  <a:cubicBezTo>
                    <a:pt x="501569" y="312598"/>
                    <a:pt x="498429" y="315541"/>
                    <a:pt x="495682" y="318288"/>
                  </a:cubicBezTo>
                  <a:cubicBezTo>
                    <a:pt x="491757" y="322213"/>
                    <a:pt x="488421" y="325745"/>
                    <a:pt x="481553" y="325745"/>
                  </a:cubicBezTo>
                  <a:cubicBezTo>
                    <a:pt x="474685" y="325745"/>
                    <a:pt x="471349" y="322409"/>
                    <a:pt x="467424" y="318288"/>
                  </a:cubicBezTo>
                  <a:cubicBezTo>
                    <a:pt x="463304" y="314167"/>
                    <a:pt x="458790" y="309458"/>
                    <a:pt x="449764" y="309458"/>
                  </a:cubicBezTo>
                  <a:cubicBezTo>
                    <a:pt x="440737" y="309458"/>
                    <a:pt x="436224" y="314167"/>
                    <a:pt x="432103" y="318288"/>
                  </a:cubicBezTo>
                  <a:cubicBezTo>
                    <a:pt x="428178" y="322213"/>
                    <a:pt x="424842" y="325745"/>
                    <a:pt x="417974" y="325745"/>
                  </a:cubicBezTo>
                  <a:cubicBezTo>
                    <a:pt x="411106" y="325745"/>
                    <a:pt x="407770" y="322409"/>
                    <a:pt x="403845" y="318288"/>
                  </a:cubicBezTo>
                  <a:cubicBezTo>
                    <a:pt x="399724" y="314167"/>
                    <a:pt x="395211" y="309458"/>
                    <a:pt x="386184" y="309458"/>
                  </a:cubicBezTo>
                  <a:cubicBezTo>
                    <a:pt x="377158" y="309458"/>
                    <a:pt x="372644" y="314167"/>
                    <a:pt x="368524" y="318288"/>
                  </a:cubicBezTo>
                  <a:cubicBezTo>
                    <a:pt x="364599" y="322213"/>
                    <a:pt x="361263" y="325745"/>
                    <a:pt x="354395" y="325745"/>
                  </a:cubicBezTo>
                  <a:cubicBezTo>
                    <a:pt x="347527" y="325745"/>
                    <a:pt x="344191" y="322409"/>
                    <a:pt x="340266" y="318288"/>
                  </a:cubicBezTo>
                  <a:cubicBezTo>
                    <a:pt x="336145" y="314167"/>
                    <a:pt x="331632" y="309458"/>
                    <a:pt x="322605" y="309458"/>
                  </a:cubicBezTo>
                  <a:cubicBezTo>
                    <a:pt x="313579" y="309458"/>
                    <a:pt x="309065" y="314167"/>
                    <a:pt x="304944" y="318288"/>
                  </a:cubicBezTo>
                  <a:cubicBezTo>
                    <a:pt x="301020" y="322213"/>
                    <a:pt x="297684" y="325745"/>
                    <a:pt x="290816" y="325745"/>
                  </a:cubicBezTo>
                  <a:cubicBezTo>
                    <a:pt x="283948" y="325745"/>
                    <a:pt x="280612" y="322409"/>
                    <a:pt x="276687" y="318288"/>
                  </a:cubicBezTo>
                  <a:cubicBezTo>
                    <a:pt x="272566" y="314167"/>
                    <a:pt x="268053" y="309458"/>
                    <a:pt x="259026" y="309458"/>
                  </a:cubicBezTo>
                  <a:cubicBezTo>
                    <a:pt x="249999" y="309458"/>
                    <a:pt x="245486" y="314167"/>
                    <a:pt x="241365" y="318288"/>
                  </a:cubicBezTo>
                  <a:cubicBezTo>
                    <a:pt x="237441" y="322213"/>
                    <a:pt x="234105" y="325745"/>
                    <a:pt x="227237" y="325745"/>
                  </a:cubicBezTo>
                  <a:cubicBezTo>
                    <a:pt x="220368" y="325745"/>
                    <a:pt x="217032" y="322409"/>
                    <a:pt x="213108" y="318288"/>
                  </a:cubicBezTo>
                  <a:cubicBezTo>
                    <a:pt x="208987" y="314167"/>
                    <a:pt x="204474" y="309458"/>
                    <a:pt x="195447" y="309458"/>
                  </a:cubicBezTo>
                  <a:cubicBezTo>
                    <a:pt x="186420" y="309458"/>
                    <a:pt x="181907" y="314167"/>
                    <a:pt x="177786" y="318288"/>
                  </a:cubicBezTo>
                  <a:cubicBezTo>
                    <a:pt x="173861" y="322213"/>
                    <a:pt x="170526" y="325745"/>
                    <a:pt x="163657" y="325745"/>
                  </a:cubicBezTo>
                  <a:cubicBezTo>
                    <a:pt x="156789" y="325745"/>
                    <a:pt x="153453" y="322409"/>
                    <a:pt x="149529" y="318288"/>
                  </a:cubicBezTo>
                  <a:cubicBezTo>
                    <a:pt x="145408" y="314167"/>
                    <a:pt x="140895" y="309458"/>
                    <a:pt x="131868" y="309458"/>
                  </a:cubicBezTo>
                  <a:cubicBezTo>
                    <a:pt x="122841" y="309458"/>
                    <a:pt x="118328" y="314167"/>
                    <a:pt x="114207" y="318288"/>
                  </a:cubicBezTo>
                  <a:cubicBezTo>
                    <a:pt x="110282" y="322213"/>
                    <a:pt x="106946" y="325745"/>
                    <a:pt x="100078" y="325745"/>
                  </a:cubicBezTo>
                  <a:cubicBezTo>
                    <a:pt x="93210" y="325745"/>
                    <a:pt x="89874" y="322409"/>
                    <a:pt x="85950" y="318288"/>
                  </a:cubicBezTo>
                  <a:cubicBezTo>
                    <a:pt x="81829" y="314167"/>
                    <a:pt x="77315" y="309458"/>
                    <a:pt x="68289" y="309458"/>
                  </a:cubicBezTo>
                  <a:cubicBezTo>
                    <a:pt x="59262" y="309458"/>
                    <a:pt x="54749" y="314167"/>
                    <a:pt x="50628" y="318288"/>
                  </a:cubicBezTo>
                  <a:cubicBezTo>
                    <a:pt x="46703" y="322213"/>
                    <a:pt x="43367" y="325745"/>
                    <a:pt x="36499" y="325745"/>
                  </a:cubicBezTo>
                  <a:cubicBezTo>
                    <a:pt x="29631" y="325745"/>
                    <a:pt x="26295" y="322409"/>
                    <a:pt x="22370" y="318288"/>
                  </a:cubicBezTo>
                  <a:cubicBezTo>
                    <a:pt x="19623" y="315541"/>
                    <a:pt x="16483" y="312598"/>
                    <a:pt x="12166" y="310831"/>
                  </a:cubicBezTo>
                  <a:lnTo>
                    <a:pt x="12166" y="281593"/>
                  </a:lnTo>
                  <a:cubicBezTo>
                    <a:pt x="14717" y="282966"/>
                    <a:pt x="16680" y="284929"/>
                    <a:pt x="18838" y="287087"/>
                  </a:cubicBezTo>
                  <a:cubicBezTo>
                    <a:pt x="22959" y="291208"/>
                    <a:pt x="27472" y="295918"/>
                    <a:pt x="36499" y="295918"/>
                  </a:cubicBezTo>
                  <a:cubicBezTo>
                    <a:pt x="45526" y="295918"/>
                    <a:pt x="50039" y="291208"/>
                    <a:pt x="54160" y="287087"/>
                  </a:cubicBezTo>
                  <a:cubicBezTo>
                    <a:pt x="58085" y="283163"/>
                    <a:pt x="61421" y="279631"/>
                    <a:pt x="68289" y="279631"/>
                  </a:cubicBezTo>
                  <a:cubicBezTo>
                    <a:pt x="75157" y="279631"/>
                    <a:pt x="78493" y="282966"/>
                    <a:pt x="82417" y="287087"/>
                  </a:cubicBezTo>
                  <a:cubicBezTo>
                    <a:pt x="86538" y="291208"/>
                    <a:pt x="91052" y="295918"/>
                    <a:pt x="100078" y="295918"/>
                  </a:cubicBezTo>
                  <a:cubicBezTo>
                    <a:pt x="109105" y="295918"/>
                    <a:pt x="113618" y="291208"/>
                    <a:pt x="117739" y="287087"/>
                  </a:cubicBezTo>
                  <a:cubicBezTo>
                    <a:pt x="121664" y="283163"/>
                    <a:pt x="125000" y="279631"/>
                    <a:pt x="131868" y="279631"/>
                  </a:cubicBezTo>
                  <a:cubicBezTo>
                    <a:pt x="138736" y="279631"/>
                    <a:pt x="142072" y="282966"/>
                    <a:pt x="145997" y="287087"/>
                  </a:cubicBezTo>
                  <a:cubicBezTo>
                    <a:pt x="150117" y="291208"/>
                    <a:pt x="154631" y="295918"/>
                    <a:pt x="163657" y="295918"/>
                  </a:cubicBezTo>
                  <a:cubicBezTo>
                    <a:pt x="172684" y="295918"/>
                    <a:pt x="177197" y="291208"/>
                    <a:pt x="181318" y="287087"/>
                  </a:cubicBezTo>
                  <a:cubicBezTo>
                    <a:pt x="185243" y="283163"/>
                    <a:pt x="188579" y="279631"/>
                    <a:pt x="195447" y="279631"/>
                  </a:cubicBezTo>
                  <a:cubicBezTo>
                    <a:pt x="202315" y="279631"/>
                    <a:pt x="205651" y="282966"/>
                    <a:pt x="209576" y="287087"/>
                  </a:cubicBezTo>
                  <a:cubicBezTo>
                    <a:pt x="213697" y="291208"/>
                    <a:pt x="218210" y="295918"/>
                    <a:pt x="227237" y="295918"/>
                  </a:cubicBezTo>
                  <a:cubicBezTo>
                    <a:pt x="236263" y="295918"/>
                    <a:pt x="240777" y="291208"/>
                    <a:pt x="244897" y="287087"/>
                  </a:cubicBezTo>
                  <a:cubicBezTo>
                    <a:pt x="248822" y="283163"/>
                    <a:pt x="252158" y="279631"/>
                    <a:pt x="259026" y="279631"/>
                  </a:cubicBezTo>
                  <a:cubicBezTo>
                    <a:pt x="265894" y="279631"/>
                    <a:pt x="269230" y="282966"/>
                    <a:pt x="273155" y="287087"/>
                  </a:cubicBezTo>
                  <a:cubicBezTo>
                    <a:pt x="277276" y="291208"/>
                    <a:pt x="281789" y="295918"/>
                    <a:pt x="290816" y="295918"/>
                  </a:cubicBezTo>
                  <a:cubicBezTo>
                    <a:pt x="299842" y="295918"/>
                    <a:pt x="304356" y="291208"/>
                    <a:pt x="308477" y="287087"/>
                  </a:cubicBezTo>
                  <a:cubicBezTo>
                    <a:pt x="312401" y="283163"/>
                    <a:pt x="315737" y="279631"/>
                    <a:pt x="322605" y="279631"/>
                  </a:cubicBezTo>
                  <a:cubicBezTo>
                    <a:pt x="329473" y="279631"/>
                    <a:pt x="332809" y="282966"/>
                    <a:pt x="336734" y="287087"/>
                  </a:cubicBezTo>
                  <a:cubicBezTo>
                    <a:pt x="340855" y="291208"/>
                    <a:pt x="345368" y="295918"/>
                    <a:pt x="354395" y="295918"/>
                  </a:cubicBezTo>
                  <a:cubicBezTo>
                    <a:pt x="363421" y="295918"/>
                    <a:pt x="367935" y="291208"/>
                    <a:pt x="372056" y="287087"/>
                  </a:cubicBezTo>
                  <a:cubicBezTo>
                    <a:pt x="375980" y="283163"/>
                    <a:pt x="379316" y="279631"/>
                    <a:pt x="386184" y="279631"/>
                  </a:cubicBezTo>
                  <a:cubicBezTo>
                    <a:pt x="393053" y="279631"/>
                    <a:pt x="396388" y="282966"/>
                    <a:pt x="400313" y="287087"/>
                  </a:cubicBezTo>
                  <a:cubicBezTo>
                    <a:pt x="404434" y="291208"/>
                    <a:pt x="408947" y="295918"/>
                    <a:pt x="417974" y="295918"/>
                  </a:cubicBezTo>
                  <a:cubicBezTo>
                    <a:pt x="427001" y="295918"/>
                    <a:pt x="431514" y="291208"/>
                    <a:pt x="435635" y="287087"/>
                  </a:cubicBezTo>
                  <a:cubicBezTo>
                    <a:pt x="439559" y="283163"/>
                    <a:pt x="442895" y="279631"/>
                    <a:pt x="449764" y="279631"/>
                  </a:cubicBezTo>
                  <a:cubicBezTo>
                    <a:pt x="456632" y="279631"/>
                    <a:pt x="459968" y="282966"/>
                    <a:pt x="463892" y="287087"/>
                  </a:cubicBezTo>
                  <a:cubicBezTo>
                    <a:pt x="468013" y="291208"/>
                    <a:pt x="472526" y="295918"/>
                    <a:pt x="481553" y="295918"/>
                  </a:cubicBezTo>
                  <a:cubicBezTo>
                    <a:pt x="490580" y="295918"/>
                    <a:pt x="495093" y="291208"/>
                    <a:pt x="499214" y="287087"/>
                  </a:cubicBezTo>
                  <a:cubicBezTo>
                    <a:pt x="501372" y="284929"/>
                    <a:pt x="503335" y="282966"/>
                    <a:pt x="505886" y="281593"/>
                  </a:cubicBezTo>
                  <a:lnTo>
                    <a:pt x="505886" y="310831"/>
                  </a:lnTo>
                  <a:close/>
                  <a:moveTo>
                    <a:pt x="14717" y="350667"/>
                  </a:moveTo>
                  <a:cubicBezTo>
                    <a:pt x="17268" y="352040"/>
                    <a:pt x="19231" y="354002"/>
                    <a:pt x="21389" y="356161"/>
                  </a:cubicBezTo>
                  <a:cubicBezTo>
                    <a:pt x="25510" y="360282"/>
                    <a:pt x="30023" y="364991"/>
                    <a:pt x="39050" y="364991"/>
                  </a:cubicBezTo>
                  <a:cubicBezTo>
                    <a:pt x="48077" y="364991"/>
                    <a:pt x="52590" y="360282"/>
                    <a:pt x="56711" y="356161"/>
                  </a:cubicBezTo>
                  <a:cubicBezTo>
                    <a:pt x="60636" y="352236"/>
                    <a:pt x="63972" y="348704"/>
                    <a:pt x="70840" y="348704"/>
                  </a:cubicBezTo>
                  <a:cubicBezTo>
                    <a:pt x="77708" y="348704"/>
                    <a:pt x="81044" y="352040"/>
                    <a:pt x="84968" y="356161"/>
                  </a:cubicBezTo>
                  <a:cubicBezTo>
                    <a:pt x="89089" y="360282"/>
                    <a:pt x="93603" y="364991"/>
                    <a:pt x="102629" y="364991"/>
                  </a:cubicBezTo>
                  <a:cubicBezTo>
                    <a:pt x="111656" y="364991"/>
                    <a:pt x="116169" y="360282"/>
                    <a:pt x="120290" y="356161"/>
                  </a:cubicBezTo>
                  <a:cubicBezTo>
                    <a:pt x="124215" y="352236"/>
                    <a:pt x="127551" y="348704"/>
                    <a:pt x="134419" y="348704"/>
                  </a:cubicBezTo>
                  <a:cubicBezTo>
                    <a:pt x="141287" y="348704"/>
                    <a:pt x="144623" y="352040"/>
                    <a:pt x="148548" y="356161"/>
                  </a:cubicBezTo>
                  <a:cubicBezTo>
                    <a:pt x="152668" y="360282"/>
                    <a:pt x="157182" y="364991"/>
                    <a:pt x="166208" y="364991"/>
                  </a:cubicBezTo>
                  <a:cubicBezTo>
                    <a:pt x="175235" y="364991"/>
                    <a:pt x="179748" y="360282"/>
                    <a:pt x="183869" y="356161"/>
                  </a:cubicBezTo>
                  <a:cubicBezTo>
                    <a:pt x="187794" y="352236"/>
                    <a:pt x="191130" y="348704"/>
                    <a:pt x="197998" y="348704"/>
                  </a:cubicBezTo>
                  <a:cubicBezTo>
                    <a:pt x="204866" y="348704"/>
                    <a:pt x="208202" y="352040"/>
                    <a:pt x="212127" y="356161"/>
                  </a:cubicBezTo>
                  <a:cubicBezTo>
                    <a:pt x="216248" y="360282"/>
                    <a:pt x="220761" y="364991"/>
                    <a:pt x="229788" y="364991"/>
                  </a:cubicBezTo>
                  <a:cubicBezTo>
                    <a:pt x="238814" y="364991"/>
                    <a:pt x="243328" y="360282"/>
                    <a:pt x="247448" y="356161"/>
                  </a:cubicBezTo>
                  <a:cubicBezTo>
                    <a:pt x="251373" y="352236"/>
                    <a:pt x="254709" y="348704"/>
                    <a:pt x="261577" y="348704"/>
                  </a:cubicBezTo>
                  <a:cubicBezTo>
                    <a:pt x="268445" y="348704"/>
                    <a:pt x="271781" y="352040"/>
                    <a:pt x="275706" y="356161"/>
                  </a:cubicBezTo>
                  <a:cubicBezTo>
                    <a:pt x="279827" y="360282"/>
                    <a:pt x="284340" y="364991"/>
                    <a:pt x="293367" y="364991"/>
                  </a:cubicBezTo>
                  <a:cubicBezTo>
                    <a:pt x="302393" y="364991"/>
                    <a:pt x="306907" y="360282"/>
                    <a:pt x="311028" y="356161"/>
                  </a:cubicBezTo>
                  <a:cubicBezTo>
                    <a:pt x="314952" y="352236"/>
                    <a:pt x="318288" y="348704"/>
                    <a:pt x="325156" y="348704"/>
                  </a:cubicBezTo>
                  <a:cubicBezTo>
                    <a:pt x="332024" y="348704"/>
                    <a:pt x="335360" y="352040"/>
                    <a:pt x="339285" y="356161"/>
                  </a:cubicBezTo>
                  <a:cubicBezTo>
                    <a:pt x="343406" y="360282"/>
                    <a:pt x="347919" y="364991"/>
                    <a:pt x="356946" y="364991"/>
                  </a:cubicBezTo>
                  <a:cubicBezTo>
                    <a:pt x="365972" y="364991"/>
                    <a:pt x="370486" y="360282"/>
                    <a:pt x="374607" y="356161"/>
                  </a:cubicBezTo>
                  <a:cubicBezTo>
                    <a:pt x="378531" y="352236"/>
                    <a:pt x="381867" y="348704"/>
                    <a:pt x="388735" y="348704"/>
                  </a:cubicBezTo>
                  <a:cubicBezTo>
                    <a:pt x="395604" y="348704"/>
                    <a:pt x="398939" y="352040"/>
                    <a:pt x="402864" y="356161"/>
                  </a:cubicBezTo>
                  <a:cubicBezTo>
                    <a:pt x="406985" y="360282"/>
                    <a:pt x="411498" y="364991"/>
                    <a:pt x="420525" y="364991"/>
                  </a:cubicBezTo>
                  <a:cubicBezTo>
                    <a:pt x="429552" y="364991"/>
                    <a:pt x="434065" y="360282"/>
                    <a:pt x="438186" y="356161"/>
                  </a:cubicBezTo>
                  <a:cubicBezTo>
                    <a:pt x="442110" y="352236"/>
                    <a:pt x="445446" y="348704"/>
                    <a:pt x="452315" y="348704"/>
                  </a:cubicBezTo>
                  <a:cubicBezTo>
                    <a:pt x="459183" y="348704"/>
                    <a:pt x="462519" y="352040"/>
                    <a:pt x="466443" y="356161"/>
                  </a:cubicBezTo>
                  <a:cubicBezTo>
                    <a:pt x="470564" y="360282"/>
                    <a:pt x="475077" y="364991"/>
                    <a:pt x="484104" y="364991"/>
                  </a:cubicBezTo>
                  <a:cubicBezTo>
                    <a:pt x="493131" y="364991"/>
                    <a:pt x="497644" y="360282"/>
                    <a:pt x="501765" y="356161"/>
                  </a:cubicBezTo>
                  <a:cubicBezTo>
                    <a:pt x="503924" y="354002"/>
                    <a:pt x="505886" y="352040"/>
                    <a:pt x="508437" y="350667"/>
                  </a:cubicBezTo>
                  <a:lnTo>
                    <a:pt x="508437" y="379905"/>
                  </a:lnTo>
                  <a:cubicBezTo>
                    <a:pt x="504120" y="381671"/>
                    <a:pt x="500980" y="384615"/>
                    <a:pt x="498233" y="387362"/>
                  </a:cubicBezTo>
                  <a:cubicBezTo>
                    <a:pt x="494308" y="391287"/>
                    <a:pt x="490972" y="394819"/>
                    <a:pt x="484104" y="394819"/>
                  </a:cubicBezTo>
                  <a:cubicBezTo>
                    <a:pt x="477236" y="394819"/>
                    <a:pt x="473900" y="391483"/>
                    <a:pt x="469975" y="387362"/>
                  </a:cubicBezTo>
                  <a:cubicBezTo>
                    <a:pt x="465855" y="383241"/>
                    <a:pt x="461341" y="378531"/>
                    <a:pt x="452315" y="378531"/>
                  </a:cubicBezTo>
                  <a:cubicBezTo>
                    <a:pt x="443288" y="378531"/>
                    <a:pt x="438775" y="383241"/>
                    <a:pt x="434654" y="387362"/>
                  </a:cubicBezTo>
                  <a:cubicBezTo>
                    <a:pt x="430729" y="391287"/>
                    <a:pt x="427393" y="394819"/>
                    <a:pt x="420525" y="394819"/>
                  </a:cubicBezTo>
                  <a:cubicBezTo>
                    <a:pt x="413657" y="394819"/>
                    <a:pt x="410321" y="391483"/>
                    <a:pt x="406396" y="387362"/>
                  </a:cubicBezTo>
                  <a:cubicBezTo>
                    <a:pt x="402275" y="383241"/>
                    <a:pt x="397762" y="378531"/>
                    <a:pt x="388735" y="378531"/>
                  </a:cubicBezTo>
                  <a:cubicBezTo>
                    <a:pt x="379709" y="378531"/>
                    <a:pt x="375195" y="383241"/>
                    <a:pt x="371075" y="387362"/>
                  </a:cubicBezTo>
                  <a:cubicBezTo>
                    <a:pt x="367150" y="391287"/>
                    <a:pt x="363814" y="394819"/>
                    <a:pt x="356946" y="394819"/>
                  </a:cubicBezTo>
                  <a:cubicBezTo>
                    <a:pt x="350078" y="394819"/>
                    <a:pt x="346742" y="391483"/>
                    <a:pt x="342817" y="387362"/>
                  </a:cubicBezTo>
                  <a:cubicBezTo>
                    <a:pt x="338696" y="383241"/>
                    <a:pt x="334183" y="378531"/>
                    <a:pt x="325156" y="378531"/>
                  </a:cubicBezTo>
                  <a:cubicBezTo>
                    <a:pt x="316130" y="378531"/>
                    <a:pt x="311616" y="383241"/>
                    <a:pt x="307495" y="387362"/>
                  </a:cubicBezTo>
                  <a:cubicBezTo>
                    <a:pt x="303571" y="391287"/>
                    <a:pt x="300235" y="394819"/>
                    <a:pt x="293367" y="394819"/>
                  </a:cubicBezTo>
                  <a:cubicBezTo>
                    <a:pt x="286499" y="394819"/>
                    <a:pt x="283163" y="391483"/>
                    <a:pt x="279238" y="387362"/>
                  </a:cubicBezTo>
                  <a:cubicBezTo>
                    <a:pt x="275117" y="383241"/>
                    <a:pt x="270604" y="378531"/>
                    <a:pt x="261577" y="378531"/>
                  </a:cubicBezTo>
                  <a:cubicBezTo>
                    <a:pt x="252550" y="378531"/>
                    <a:pt x="248037" y="383241"/>
                    <a:pt x="243916" y="387362"/>
                  </a:cubicBezTo>
                  <a:cubicBezTo>
                    <a:pt x="239992" y="391287"/>
                    <a:pt x="236656" y="394819"/>
                    <a:pt x="229788" y="394819"/>
                  </a:cubicBezTo>
                  <a:cubicBezTo>
                    <a:pt x="222919" y="394819"/>
                    <a:pt x="219583" y="391483"/>
                    <a:pt x="215659" y="387362"/>
                  </a:cubicBezTo>
                  <a:cubicBezTo>
                    <a:pt x="211538" y="383241"/>
                    <a:pt x="207025" y="378531"/>
                    <a:pt x="197998" y="378531"/>
                  </a:cubicBezTo>
                  <a:cubicBezTo>
                    <a:pt x="188971" y="378531"/>
                    <a:pt x="184458" y="383241"/>
                    <a:pt x="180337" y="387362"/>
                  </a:cubicBezTo>
                  <a:cubicBezTo>
                    <a:pt x="176412" y="391287"/>
                    <a:pt x="173077" y="394819"/>
                    <a:pt x="166208" y="394819"/>
                  </a:cubicBezTo>
                  <a:cubicBezTo>
                    <a:pt x="159340" y="394819"/>
                    <a:pt x="156004" y="391483"/>
                    <a:pt x="152080" y="387362"/>
                  </a:cubicBezTo>
                  <a:cubicBezTo>
                    <a:pt x="147959" y="383241"/>
                    <a:pt x="143446" y="378531"/>
                    <a:pt x="134419" y="378531"/>
                  </a:cubicBezTo>
                  <a:cubicBezTo>
                    <a:pt x="125392" y="378531"/>
                    <a:pt x="120879" y="383241"/>
                    <a:pt x="116758" y="387362"/>
                  </a:cubicBezTo>
                  <a:cubicBezTo>
                    <a:pt x="112833" y="391287"/>
                    <a:pt x="109497" y="394819"/>
                    <a:pt x="102629" y="394819"/>
                  </a:cubicBezTo>
                  <a:cubicBezTo>
                    <a:pt x="95761" y="394819"/>
                    <a:pt x="92425" y="391483"/>
                    <a:pt x="88501" y="387362"/>
                  </a:cubicBezTo>
                  <a:cubicBezTo>
                    <a:pt x="84380" y="383241"/>
                    <a:pt x="79866" y="378531"/>
                    <a:pt x="70840" y="378531"/>
                  </a:cubicBezTo>
                  <a:cubicBezTo>
                    <a:pt x="61813" y="378531"/>
                    <a:pt x="57300" y="383241"/>
                    <a:pt x="53179" y="387362"/>
                  </a:cubicBezTo>
                  <a:cubicBezTo>
                    <a:pt x="49254" y="391287"/>
                    <a:pt x="45918" y="394819"/>
                    <a:pt x="39050" y="394819"/>
                  </a:cubicBezTo>
                  <a:cubicBezTo>
                    <a:pt x="32182" y="394819"/>
                    <a:pt x="28846" y="391483"/>
                    <a:pt x="24921" y="387362"/>
                  </a:cubicBezTo>
                  <a:cubicBezTo>
                    <a:pt x="22174" y="384615"/>
                    <a:pt x="19034" y="381671"/>
                    <a:pt x="14717" y="379905"/>
                  </a:cubicBezTo>
                  <a:lnTo>
                    <a:pt x="14717" y="350667"/>
                  </a:lnTo>
                  <a:close/>
                  <a:moveTo>
                    <a:pt x="520603" y="318092"/>
                  </a:moveTo>
                  <a:cubicBezTo>
                    <a:pt x="521192" y="318484"/>
                    <a:pt x="521977" y="319073"/>
                    <a:pt x="522762" y="319269"/>
                  </a:cubicBezTo>
                  <a:cubicBezTo>
                    <a:pt x="522958" y="319269"/>
                    <a:pt x="523154" y="319269"/>
                    <a:pt x="523154" y="319269"/>
                  </a:cubicBezTo>
                  <a:cubicBezTo>
                    <a:pt x="524724" y="319269"/>
                    <a:pt x="526098" y="318484"/>
                    <a:pt x="527668" y="316915"/>
                  </a:cubicBezTo>
                  <a:cubicBezTo>
                    <a:pt x="531396" y="313186"/>
                    <a:pt x="532966" y="307103"/>
                    <a:pt x="534732" y="301216"/>
                  </a:cubicBezTo>
                  <a:cubicBezTo>
                    <a:pt x="536302" y="295918"/>
                    <a:pt x="537675" y="290423"/>
                    <a:pt x="540423" y="287676"/>
                  </a:cubicBezTo>
                  <a:cubicBezTo>
                    <a:pt x="541011" y="287087"/>
                    <a:pt x="541404" y="286891"/>
                    <a:pt x="541404" y="286891"/>
                  </a:cubicBezTo>
                  <a:cubicBezTo>
                    <a:pt x="541796" y="287087"/>
                    <a:pt x="542581" y="288265"/>
                    <a:pt x="542974" y="289050"/>
                  </a:cubicBezTo>
                  <a:cubicBezTo>
                    <a:pt x="544151" y="290816"/>
                    <a:pt x="545525" y="293171"/>
                    <a:pt x="548076" y="293367"/>
                  </a:cubicBezTo>
                  <a:cubicBezTo>
                    <a:pt x="549646" y="293563"/>
                    <a:pt x="551412" y="292778"/>
                    <a:pt x="552982" y="291012"/>
                  </a:cubicBezTo>
                  <a:cubicBezTo>
                    <a:pt x="556710" y="287284"/>
                    <a:pt x="558280" y="281200"/>
                    <a:pt x="560046" y="275313"/>
                  </a:cubicBezTo>
                  <a:cubicBezTo>
                    <a:pt x="561616" y="270015"/>
                    <a:pt x="563186" y="264521"/>
                    <a:pt x="565737" y="261773"/>
                  </a:cubicBezTo>
                  <a:cubicBezTo>
                    <a:pt x="566325" y="261185"/>
                    <a:pt x="566718" y="260989"/>
                    <a:pt x="566718" y="260989"/>
                  </a:cubicBezTo>
                  <a:cubicBezTo>
                    <a:pt x="567110" y="261185"/>
                    <a:pt x="567895" y="262362"/>
                    <a:pt x="568288" y="263147"/>
                  </a:cubicBezTo>
                  <a:cubicBezTo>
                    <a:pt x="569465" y="264913"/>
                    <a:pt x="570839" y="267268"/>
                    <a:pt x="573586" y="267464"/>
                  </a:cubicBezTo>
                  <a:cubicBezTo>
                    <a:pt x="575352" y="267660"/>
                    <a:pt x="576922" y="266875"/>
                    <a:pt x="578492" y="265109"/>
                  </a:cubicBezTo>
                  <a:cubicBezTo>
                    <a:pt x="582220" y="261381"/>
                    <a:pt x="583790" y="255298"/>
                    <a:pt x="585556" y="249411"/>
                  </a:cubicBezTo>
                  <a:cubicBezTo>
                    <a:pt x="587126" y="244113"/>
                    <a:pt x="588696" y="238618"/>
                    <a:pt x="591443" y="235871"/>
                  </a:cubicBezTo>
                  <a:cubicBezTo>
                    <a:pt x="592032" y="235282"/>
                    <a:pt x="592424" y="235086"/>
                    <a:pt x="592424" y="235086"/>
                  </a:cubicBezTo>
                  <a:cubicBezTo>
                    <a:pt x="592817" y="235282"/>
                    <a:pt x="593602" y="236460"/>
                    <a:pt x="593994" y="237244"/>
                  </a:cubicBezTo>
                  <a:cubicBezTo>
                    <a:pt x="595171" y="239011"/>
                    <a:pt x="596545" y="241365"/>
                    <a:pt x="599292" y="241562"/>
                  </a:cubicBezTo>
                  <a:cubicBezTo>
                    <a:pt x="600862" y="241758"/>
                    <a:pt x="602628" y="240973"/>
                    <a:pt x="604198" y="239207"/>
                  </a:cubicBezTo>
                  <a:cubicBezTo>
                    <a:pt x="607926" y="235478"/>
                    <a:pt x="609496" y="229395"/>
                    <a:pt x="611262" y="223508"/>
                  </a:cubicBezTo>
                  <a:cubicBezTo>
                    <a:pt x="612832" y="218210"/>
                    <a:pt x="614402" y="212715"/>
                    <a:pt x="617149" y="209968"/>
                  </a:cubicBezTo>
                  <a:cubicBezTo>
                    <a:pt x="617738" y="209380"/>
                    <a:pt x="618130" y="209183"/>
                    <a:pt x="618130" y="209183"/>
                  </a:cubicBezTo>
                  <a:cubicBezTo>
                    <a:pt x="618523" y="209380"/>
                    <a:pt x="619308" y="210557"/>
                    <a:pt x="619700" y="211342"/>
                  </a:cubicBezTo>
                  <a:cubicBezTo>
                    <a:pt x="620878" y="213108"/>
                    <a:pt x="622251" y="215463"/>
                    <a:pt x="624802" y="215659"/>
                  </a:cubicBezTo>
                  <a:cubicBezTo>
                    <a:pt x="626372" y="215855"/>
                    <a:pt x="628138" y="215070"/>
                    <a:pt x="629708" y="213304"/>
                  </a:cubicBezTo>
                  <a:cubicBezTo>
                    <a:pt x="633437" y="209576"/>
                    <a:pt x="635006" y="203493"/>
                    <a:pt x="636773" y="197606"/>
                  </a:cubicBezTo>
                  <a:cubicBezTo>
                    <a:pt x="638342" y="192307"/>
                    <a:pt x="639912" y="186813"/>
                    <a:pt x="642463" y="184066"/>
                  </a:cubicBezTo>
                  <a:cubicBezTo>
                    <a:pt x="643052" y="183477"/>
                    <a:pt x="643444" y="183281"/>
                    <a:pt x="643444" y="183281"/>
                  </a:cubicBezTo>
                  <a:cubicBezTo>
                    <a:pt x="643837" y="183477"/>
                    <a:pt x="644622" y="184654"/>
                    <a:pt x="645014" y="185439"/>
                  </a:cubicBezTo>
                  <a:cubicBezTo>
                    <a:pt x="646192" y="187205"/>
                    <a:pt x="647565" y="189560"/>
                    <a:pt x="650116" y="189756"/>
                  </a:cubicBezTo>
                  <a:cubicBezTo>
                    <a:pt x="651882" y="189953"/>
                    <a:pt x="653452" y="189168"/>
                    <a:pt x="655022" y="187402"/>
                  </a:cubicBezTo>
                  <a:cubicBezTo>
                    <a:pt x="658750" y="183673"/>
                    <a:pt x="660320" y="177590"/>
                    <a:pt x="662086" y="171703"/>
                  </a:cubicBezTo>
                  <a:cubicBezTo>
                    <a:pt x="663656" y="166405"/>
                    <a:pt x="665030" y="160910"/>
                    <a:pt x="667777" y="158163"/>
                  </a:cubicBezTo>
                  <a:cubicBezTo>
                    <a:pt x="668366" y="157574"/>
                    <a:pt x="668758" y="157378"/>
                    <a:pt x="668758" y="157378"/>
                  </a:cubicBezTo>
                  <a:cubicBezTo>
                    <a:pt x="669151" y="157574"/>
                    <a:pt x="669936" y="158752"/>
                    <a:pt x="670328" y="159537"/>
                  </a:cubicBezTo>
                  <a:cubicBezTo>
                    <a:pt x="671506" y="161303"/>
                    <a:pt x="672879" y="163657"/>
                    <a:pt x="675626" y="163854"/>
                  </a:cubicBezTo>
                  <a:cubicBezTo>
                    <a:pt x="677393" y="164050"/>
                    <a:pt x="678962" y="163265"/>
                    <a:pt x="680532" y="161499"/>
                  </a:cubicBezTo>
                  <a:cubicBezTo>
                    <a:pt x="684261" y="157771"/>
                    <a:pt x="685831" y="151687"/>
                    <a:pt x="687597" y="145800"/>
                  </a:cubicBezTo>
                  <a:cubicBezTo>
                    <a:pt x="689166" y="140502"/>
                    <a:pt x="690736" y="135008"/>
                    <a:pt x="693484" y="132260"/>
                  </a:cubicBezTo>
                  <a:cubicBezTo>
                    <a:pt x="694072" y="131672"/>
                    <a:pt x="694465" y="131475"/>
                    <a:pt x="694465" y="131475"/>
                  </a:cubicBezTo>
                  <a:cubicBezTo>
                    <a:pt x="694857" y="131672"/>
                    <a:pt x="695642" y="132849"/>
                    <a:pt x="696035" y="133634"/>
                  </a:cubicBezTo>
                  <a:cubicBezTo>
                    <a:pt x="697212" y="135400"/>
                    <a:pt x="698586" y="137755"/>
                    <a:pt x="701333" y="137951"/>
                  </a:cubicBezTo>
                  <a:cubicBezTo>
                    <a:pt x="702903" y="138147"/>
                    <a:pt x="704669" y="137362"/>
                    <a:pt x="706239" y="135596"/>
                  </a:cubicBezTo>
                  <a:cubicBezTo>
                    <a:pt x="707808" y="134026"/>
                    <a:pt x="708986" y="131868"/>
                    <a:pt x="709967" y="129513"/>
                  </a:cubicBezTo>
                  <a:lnTo>
                    <a:pt x="709967" y="148744"/>
                  </a:lnTo>
                  <a:cubicBezTo>
                    <a:pt x="709575" y="150314"/>
                    <a:pt x="708986" y="151687"/>
                    <a:pt x="708593" y="153257"/>
                  </a:cubicBezTo>
                  <a:cubicBezTo>
                    <a:pt x="707024" y="158555"/>
                    <a:pt x="705454" y="164050"/>
                    <a:pt x="702903" y="166797"/>
                  </a:cubicBezTo>
                  <a:cubicBezTo>
                    <a:pt x="702314" y="167386"/>
                    <a:pt x="701922" y="167582"/>
                    <a:pt x="701922" y="167582"/>
                  </a:cubicBezTo>
                  <a:cubicBezTo>
                    <a:pt x="701529" y="167386"/>
                    <a:pt x="700744" y="166208"/>
                    <a:pt x="700352" y="165424"/>
                  </a:cubicBezTo>
                  <a:cubicBezTo>
                    <a:pt x="699174" y="163657"/>
                    <a:pt x="697801" y="161303"/>
                    <a:pt x="695250" y="161106"/>
                  </a:cubicBezTo>
                  <a:cubicBezTo>
                    <a:pt x="693484" y="160910"/>
                    <a:pt x="691914" y="161695"/>
                    <a:pt x="690344" y="163461"/>
                  </a:cubicBezTo>
                  <a:cubicBezTo>
                    <a:pt x="686615" y="167190"/>
                    <a:pt x="685046" y="173273"/>
                    <a:pt x="683279" y="179160"/>
                  </a:cubicBezTo>
                  <a:cubicBezTo>
                    <a:pt x="681710" y="184458"/>
                    <a:pt x="680140" y="189953"/>
                    <a:pt x="677589" y="192700"/>
                  </a:cubicBezTo>
                  <a:cubicBezTo>
                    <a:pt x="677000" y="193288"/>
                    <a:pt x="676608" y="193485"/>
                    <a:pt x="676608" y="193485"/>
                  </a:cubicBezTo>
                  <a:cubicBezTo>
                    <a:pt x="676215" y="193288"/>
                    <a:pt x="675430" y="192111"/>
                    <a:pt x="675038" y="191326"/>
                  </a:cubicBezTo>
                  <a:cubicBezTo>
                    <a:pt x="673860" y="189560"/>
                    <a:pt x="672487" y="187205"/>
                    <a:pt x="669936" y="187009"/>
                  </a:cubicBezTo>
                  <a:cubicBezTo>
                    <a:pt x="668366" y="186813"/>
                    <a:pt x="666600" y="187598"/>
                    <a:pt x="665030" y="189364"/>
                  </a:cubicBezTo>
                  <a:cubicBezTo>
                    <a:pt x="661302" y="193092"/>
                    <a:pt x="659732" y="199175"/>
                    <a:pt x="657966" y="205062"/>
                  </a:cubicBezTo>
                  <a:cubicBezTo>
                    <a:pt x="656396" y="210361"/>
                    <a:pt x="654826" y="215855"/>
                    <a:pt x="652079" y="218602"/>
                  </a:cubicBezTo>
                  <a:cubicBezTo>
                    <a:pt x="651490" y="219191"/>
                    <a:pt x="651097" y="219387"/>
                    <a:pt x="651097" y="219387"/>
                  </a:cubicBezTo>
                  <a:cubicBezTo>
                    <a:pt x="650705" y="219191"/>
                    <a:pt x="649920" y="218014"/>
                    <a:pt x="649528" y="217229"/>
                  </a:cubicBezTo>
                  <a:cubicBezTo>
                    <a:pt x="648350" y="215463"/>
                    <a:pt x="646977" y="213108"/>
                    <a:pt x="644229" y="212912"/>
                  </a:cubicBezTo>
                  <a:cubicBezTo>
                    <a:pt x="642463" y="212715"/>
                    <a:pt x="640893" y="213500"/>
                    <a:pt x="639324" y="215266"/>
                  </a:cubicBezTo>
                  <a:cubicBezTo>
                    <a:pt x="635595" y="218995"/>
                    <a:pt x="634025" y="225078"/>
                    <a:pt x="632259" y="230965"/>
                  </a:cubicBezTo>
                  <a:cubicBezTo>
                    <a:pt x="630689" y="236263"/>
                    <a:pt x="629120" y="241758"/>
                    <a:pt x="626372" y="244505"/>
                  </a:cubicBezTo>
                  <a:cubicBezTo>
                    <a:pt x="625784" y="245094"/>
                    <a:pt x="625391" y="245290"/>
                    <a:pt x="625391" y="245290"/>
                  </a:cubicBezTo>
                  <a:cubicBezTo>
                    <a:pt x="624999" y="245094"/>
                    <a:pt x="624214" y="243916"/>
                    <a:pt x="623821" y="243131"/>
                  </a:cubicBezTo>
                  <a:cubicBezTo>
                    <a:pt x="622644" y="241365"/>
                    <a:pt x="621270" y="239011"/>
                    <a:pt x="618719" y="238814"/>
                  </a:cubicBezTo>
                  <a:cubicBezTo>
                    <a:pt x="617149" y="238422"/>
                    <a:pt x="615383" y="239403"/>
                    <a:pt x="613813" y="241169"/>
                  </a:cubicBezTo>
                  <a:cubicBezTo>
                    <a:pt x="610085" y="244897"/>
                    <a:pt x="608515" y="250981"/>
                    <a:pt x="606749" y="256868"/>
                  </a:cubicBezTo>
                  <a:cubicBezTo>
                    <a:pt x="605179" y="262166"/>
                    <a:pt x="603609" y="267660"/>
                    <a:pt x="601058" y="270408"/>
                  </a:cubicBezTo>
                  <a:cubicBezTo>
                    <a:pt x="600470" y="270996"/>
                    <a:pt x="600077" y="271193"/>
                    <a:pt x="600077" y="271193"/>
                  </a:cubicBezTo>
                  <a:cubicBezTo>
                    <a:pt x="599685" y="270996"/>
                    <a:pt x="598900" y="269819"/>
                    <a:pt x="598507" y="269034"/>
                  </a:cubicBezTo>
                  <a:cubicBezTo>
                    <a:pt x="597330" y="267268"/>
                    <a:pt x="595956" y="264913"/>
                    <a:pt x="593405" y="264717"/>
                  </a:cubicBezTo>
                  <a:cubicBezTo>
                    <a:pt x="591835" y="264521"/>
                    <a:pt x="590069" y="265306"/>
                    <a:pt x="588499" y="267072"/>
                  </a:cubicBezTo>
                  <a:cubicBezTo>
                    <a:pt x="584771" y="270800"/>
                    <a:pt x="583201" y="276883"/>
                    <a:pt x="581435" y="282770"/>
                  </a:cubicBezTo>
                  <a:cubicBezTo>
                    <a:pt x="579865" y="288069"/>
                    <a:pt x="578492" y="293563"/>
                    <a:pt x="575744" y="296310"/>
                  </a:cubicBezTo>
                  <a:cubicBezTo>
                    <a:pt x="575156" y="296899"/>
                    <a:pt x="574763" y="297095"/>
                    <a:pt x="574763" y="297095"/>
                  </a:cubicBezTo>
                  <a:cubicBezTo>
                    <a:pt x="574371" y="296899"/>
                    <a:pt x="573586" y="295722"/>
                    <a:pt x="573193" y="294937"/>
                  </a:cubicBezTo>
                  <a:cubicBezTo>
                    <a:pt x="572016" y="293171"/>
                    <a:pt x="570642" y="290816"/>
                    <a:pt x="568091" y="290620"/>
                  </a:cubicBezTo>
                  <a:cubicBezTo>
                    <a:pt x="566325" y="290423"/>
                    <a:pt x="564755" y="291208"/>
                    <a:pt x="563186" y="292974"/>
                  </a:cubicBezTo>
                  <a:cubicBezTo>
                    <a:pt x="559457" y="296703"/>
                    <a:pt x="557887" y="302786"/>
                    <a:pt x="556121" y="308673"/>
                  </a:cubicBezTo>
                  <a:cubicBezTo>
                    <a:pt x="554551" y="313971"/>
                    <a:pt x="552982" y="319466"/>
                    <a:pt x="550234" y="322213"/>
                  </a:cubicBezTo>
                  <a:cubicBezTo>
                    <a:pt x="549646" y="322802"/>
                    <a:pt x="549253" y="322998"/>
                    <a:pt x="549253" y="322998"/>
                  </a:cubicBezTo>
                  <a:cubicBezTo>
                    <a:pt x="548861" y="322802"/>
                    <a:pt x="548076" y="321624"/>
                    <a:pt x="547683" y="320839"/>
                  </a:cubicBezTo>
                  <a:cubicBezTo>
                    <a:pt x="546506" y="319073"/>
                    <a:pt x="545132" y="316718"/>
                    <a:pt x="542385" y="316522"/>
                  </a:cubicBezTo>
                  <a:cubicBezTo>
                    <a:pt x="540619" y="316326"/>
                    <a:pt x="539049" y="317111"/>
                    <a:pt x="537479" y="318877"/>
                  </a:cubicBezTo>
                  <a:cubicBezTo>
                    <a:pt x="533751" y="322605"/>
                    <a:pt x="532181" y="328689"/>
                    <a:pt x="530415" y="334575"/>
                  </a:cubicBezTo>
                  <a:cubicBezTo>
                    <a:pt x="528845" y="339874"/>
                    <a:pt x="527275" y="345368"/>
                    <a:pt x="524528" y="348116"/>
                  </a:cubicBezTo>
                  <a:cubicBezTo>
                    <a:pt x="523939" y="348704"/>
                    <a:pt x="523547" y="348900"/>
                    <a:pt x="523547" y="348900"/>
                  </a:cubicBezTo>
                  <a:cubicBezTo>
                    <a:pt x="523154" y="348704"/>
                    <a:pt x="522369" y="347527"/>
                    <a:pt x="521977" y="346742"/>
                  </a:cubicBezTo>
                  <a:cubicBezTo>
                    <a:pt x="521584" y="346349"/>
                    <a:pt x="521192" y="345761"/>
                    <a:pt x="520799" y="345368"/>
                  </a:cubicBezTo>
                  <a:lnTo>
                    <a:pt x="520799" y="318092"/>
                  </a:lnTo>
                  <a:close/>
                  <a:moveTo>
                    <a:pt x="709575" y="117543"/>
                  </a:moveTo>
                  <a:cubicBezTo>
                    <a:pt x="708005" y="122841"/>
                    <a:pt x="706631" y="128336"/>
                    <a:pt x="703884" y="131083"/>
                  </a:cubicBezTo>
                  <a:cubicBezTo>
                    <a:pt x="703295" y="131672"/>
                    <a:pt x="702903" y="131868"/>
                    <a:pt x="702903" y="131868"/>
                  </a:cubicBezTo>
                  <a:cubicBezTo>
                    <a:pt x="702510" y="131672"/>
                    <a:pt x="701725" y="130494"/>
                    <a:pt x="701333" y="129709"/>
                  </a:cubicBezTo>
                  <a:cubicBezTo>
                    <a:pt x="700155" y="127943"/>
                    <a:pt x="698782" y="125588"/>
                    <a:pt x="696231" y="125392"/>
                  </a:cubicBezTo>
                  <a:cubicBezTo>
                    <a:pt x="694465" y="125196"/>
                    <a:pt x="692895" y="125981"/>
                    <a:pt x="691325" y="127747"/>
                  </a:cubicBezTo>
                  <a:cubicBezTo>
                    <a:pt x="687597" y="131475"/>
                    <a:pt x="686027" y="137559"/>
                    <a:pt x="684261" y="143446"/>
                  </a:cubicBezTo>
                  <a:cubicBezTo>
                    <a:pt x="682691" y="148744"/>
                    <a:pt x="681121" y="154238"/>
                    <a:pt x="678570" y="156986"/>
                  </a:cubicBezTo>
                  <a:cubicBezTo>
                    <a:pt x="677981" y="157574"/>
                    <a:pt x="677589" y="157771"/>
                    <a:pt x="677589" y="157771"/>
                  </a:cubicBezTo>
                  <a:cubicBezTo>
                    <a:pt x="677196" y="157574"/>
                    <a:pt x="676411" y="156397"/>
                    <a:pt x="676019" y="155612"/>
                  </a:cubicBezTo>
                  <a:cubicBezTo>
                    <a:pt x="674841" y="153846"/>
                    <a:pt x="673468" y="151491"/>
                    <a:pt x="670917" y="151295"/>
                  </a:cubicBezTo>
                  <a:cubicBezTo>
                    <a:pt x="669151" y="151099"/>
                    <a:pt x="667581" y="151884"/>
                    <a:pt x="666011" y="153650"/>
                  </a:cubicBezTo>
                  <a:cubicBezTo>
                    <a:pt x="662283" y="157378"/>
                    <a:pt x="660713" y="163461"/>
                    <a:pt x="658947" y="169348"/>
                  </a:cubicBezTo>
                  <a:cubicBezTo>
                    <a:pt x="657377" y="174646"/>
                    <a:pt x="655807" y="180141"/>
                    <a:pt x="653060" y="182888"/>
                  </a:cubicBezTo>
                  <a:cubicBezTo>
                    <a:pt x="652471" y="183477"/>
                    <a:pt x="652079" y="183673"/>
                    <a:pt x="652079" y="183673"/>
                  </a:cubicBezTo>
                  <a:cubicBezTo>
                    <a:pt x="651686" y="183477"/>
                    <a:pt x="650901" y="182299"/>
                    <a:pt x="650509" y="181515"/>
                  </a:cubicBezTo>
                  <a:cubicBezTo>
                    <a:pt x="649331" y="179748"/>
                    <a:pt x="647958" y="177394"/>
                    <a:pt x="645211" y="177197"/>
                  </a:cubicBezTo>
                  <a:cubicBezTo>
                    <a:pt x="643444" y="177001"/>
                    <a:pt x="641875" y="177786"/>
                    <a:pt x="640305" y="179552"/>
                  </a:cubicBezTo>
                  <a:cubicBezTo>
                    <a:pt x="636576" y="183281"/>
                    <a:pt x="635006" y="189364"/>
                    <a:pt x="633240" y="195251"/>
                  </a:cubicBezTo>
                  <a:cubicBezTo>
                    <a:pt x="631670" y="200549"/>
                    <a:pt x="630101" y="206044"/>
                    <a:pt x="627353" y="208791"/>
                  </a:cubicBezTo>
                  <a:cubicBezTo>
                    <a:pt x="626765" y="209380"/>
                    <a:pt x="626372" y="209576"/>
                    <a:pt x="626372" y="209576"/>
                  </a:cubicBezTo>
                  <a:cubicBezTo>
                    <a:pt x="625980" y="209380"/>
                    <a:pt x="625195" y="208202"/>
                    <a:pt x="624802" y="207417"/>
                  </a:cubicBezTo>
                  <a:cubicBezTo>
                    <a:pt x="623625" y="205651"/>
                    <a:pt x="622251" y="203296"/>
                    <a:pt x="619700" y="203100"/>
                  </a:cubicBezTo>
                  <a:cubicBezTo>
                    <a:pt x="618130" y="202904"/>
                    <a:pt x="616364" y="203689"/>
                    <a:pt x="614795" y="205455"/>
                  </a:cubicBezTo>
                  <a:cubicBezTo>
                    <a:pt x="611066" y="209183"/>
                    <a:pt x="609496" y="215266"/>
                    <a:pt x="607730" y="221153"/>
                  </a:cubicBezTo>
                  <a:cubicBezTo>
                    <a:pt x="606160" y="226452"/>
                    <a:pt x="604590" y="231946"/>
                    <a:pt x="602039" y="234693"/>
                  </a:cubicBezTo>
                  <a:cubicBezTo>
                    <a:pt x="601451" y="235282"/>
                    <a:pt x="601058" y="235478"/>
                    <a:pt x="601058" y="235478"/>
                  </a:cubicBezTo>
                  <a:cubicBezTo>
                    <a:pt x="600666" y="235282"/>
                    <a:pt x="599881" y="234105"/>
                    <a:pt x="599488" y="233320"/>
                  </a:cubicBezTo>
                  <a:cubicBezTo>
                    <a:pt x="598311" y="231554"/>
                    <a:pt x="596937" y="229199"/>
                    <a:pt x="594386" y="229003"/>
                  </a:cubicBezTo>
                  <a:cubicBezTo>
                    <a:pt x="592620" y="228806"/>
                    <a:pt x="591051" y="229591"/>
                    <a:pt x="589481" y="231357"/>
                  </a:cubicBezTo>
                  <a:cubicBezTo>
                    <a:pt x="585752" y="235086"/>
                    <a:pt x="584182" y="241169"/>
                    <a:pt x="582416" y="247056"/>
                  </a:cubicBezTo>
                  <a:cubicBezTo>
                    <a:pt x="580846" y="252354"/>
                    <a:pt x="579473" y="257849"/>
                    <a:pt x="576726" y="260596"/>
                  </a:cubicBezTo>
                  <a:cubicBezTo>
                    <a:pt x="576137" y="261185"/>
                    <a:pt x="575744" y="261381"/>
                    <a:pt x="575744" y="261381"/>
                  </a:cubicBezTo>
                  <a:cubicBezTo>
                    <a:pt x="575352" y="261185"/>
                    <a:pt x="574567" y="260007"/>
                    <a:pt x="574175" y="259222"/>
                  </a:cubicBezTo>
                  <a:cubicBezTo>
                    <a:pt x="572997" y="257456"/>
                    <a:pt x="571624" y="255102"/>
                    <a:pt x="569073" y="254905"/>
                  </a:cubicBezTo>
                  <a:cubicBezTo>
                    <a:pt x="567503" y="254709"/>
                    <a:pt x="565737" y="255494"/>
                    <a:pt x="564167" y="257260"/>
                  </a:cubicBezTo>
                  <a:cubicBezTo>
                    <a:pt x="560438" y="260989"/>
                    <a:pt x="558868" y="267072"/>
                    <a:pt x="557102" y="272959"/>
                  </a:cubicBezTo>
                  <a:cubicBezTo>
                    <a:pt x="555533" y="278257"/>
                    <a:pt x="553963" y="283751"/>
                    <a:pt x="551215" y="286499"/>
                  </a:cubicBezTo>
                  <a:cubicBezTo>
                    <a:pt x="550627" y="287087"/>
                    <a:pt x="550234" y="287284"/>
                    <a:pt x="550234" y="287284"/>
                  </a:cubicBezTo>
                  <a:cubicBezTo>
                    <a:pt x="549842" y="287087"/>
                    <a:pt x="549057" y="285910"/>
                    <a:pt x="548664" y="285125"/>
                  </a:cubicBezTo>
                  <a:cubicBezTo>
                    <a:pt x="547487" y="283359"/>
                    <a:pt x="546113" y="281004"/>
                    <a:pt x="543366" y="280808"/>
                  </a:cubicBezTo>
                  <a:cubicBezTo>
                    <a:pt x="541600" y="280612"/>
                    <a:pt x="540030" y="281397"/>
                    <a:pt x="538460" y="283163"/>
                  </a:cubicBezTo>
                  <a:cubicBezTo>
                    <a:pt x="534732" y="286891"/>
                    <a:pt x="533162" y="292974"/>
                    <a:pt x="531396" y="298861"/>
                  </a:cubicBezTo>
                  <a:cubicBezTo>
                    <a:pt x="529826" y="304160"/>
                    <a:pt x="528256" y="309654"/>
                    <a:pt x="525509" y="312401"/>
                  </a:cubicBezTo>
                  <a:cubicBezTo>
                    <a:pt x="524920" y="312990"/>
                    <a:pt x="524528" y="313186"/>
                    <a:pt x="524528" y="313186"/>
                  </a:cubicBezTo>
                  <a:cubicBezTo>
                    <a:pt x="524135" y="312990"/>
                    <a:pt x="523350" y="311813"/>
                    <a:pt x="522958" y="311028"/>
                  </a:cubicBezTo>
                  <a:cubicBezTo>
                    <a:pt x="522566" y="310635"/>
                    <a:pt x="522173" y="310047"/>
                    <a:pt x="521781" y="309654"/>
                  </a:cubicBezTo>
                  <a:lnTo>
                    <a:pt x="521781" y="282378"/>
                  </a:lnTo>
                  <a:cubicBezTo>
                    <a:pt x="522369" y="282770"/>
                    <a:pt x="523154" y="283359"/>
                    <a:pt x="523939" y="283555"/>
                  </a:cubicBezTo>
                  <a:cubicBezTo>
                    <a:pt x="524135" y="283555"/>
                    <a:pt x="524332" y="283555"/>
                    <a:pt x="524332" y="283555"/>
                  </a:cubicBezTo>
                  <a:cubicBezTo>
                    <a:pt x="525901" y="283555"/>
                    <a:pt x="527275" y="282770"/>
                    <a:pt x="528845" y="281200"/>
                  </a:cubicBezTo>
                  <a:cubicBezTo>
                    <a:pt x="532573" y="277472"/>
                    <a:pt x="534143" y="271389"/>
                    <a:pt x="535909" y="265502"/>
                  </a:cubicBezTo>
                  <a:cubicBezTo>
                    <a:pt x="537479" y="260204"/>
                    <a:pt x="539049" y="254709"/>
                    <a:pt x="541600" y="251962"/>
                  </a:cubicBezTo>
                  <a:cubicBezTo>
                    <a:pt x="542189" y="251373"/>
                    <a:pt x="542581" y="251177"/>
                    <a:pt x="542581" y="251177"/>
                  </a:cubicBezTo>
                  <a:cubicBezTo>
                    <a:pt x="542974" y="251373"/>
                    <a:pt x="543759" y="252551"/>
                    <a:pt x="544151" y="253335"/>
                  </a:cubicBezTo>
                  <a:cubicBezTo>
                    <a:pt x="545328" y="255102"/>
                    <a:pt x="546702" y="257456"/>
                    <a:pt x="549253" y="257653"/>
                  </a:cubicBezTo>
                  <a:cubicBezTo>
                    <a:pt x="550823" y="257849"/>
                    <a:pt x="552589" y="257064"/>
                    <a:pt x="554159" y="255298"/>
                  </a:cubicBezTo>
                  <a:cubicBezTo>
                    <a:pt x="557887" y="251569"/>
                    <a:pt x="559457" y="245486"/>
                    <a:pt x="561223" y="239599"/>
                  </a:cubicBezTo>
                  <a:cubicBezTo>
                    <a:pt x="562793" y="234301"/>
                    <a:pt x="564363" y="228806"/>
                    <a:pt x="566914" y="226059"/>
                  </a:cubicBezTo>
                  <a:cubicBezTo>
                    <a:pt x="567503" y="225471"/>
                    <a:pt x="567895" y="225274"/>
                    <a:pt x="567895" y="225274"/>
                  </a:cubicBezTo>
                  <a:cubicBezTo>
                    <a:pt x="568288" y="225471"/>
                    <a:pt x="569073" y="226648"/>
                    <a:pt x="569465" y="227433"/>
                  </a:cubicBezTo>
                  <a:cubicBezTo>
                    <a:pt x="570642" y="229199"/>
                    <a:pt x="572016" y="231554"/>
                    <a:pt x="574763" y="231750"/>
                  </a:cubicBezTo>
                  <a:cubicBezTo>
                    <a:pt x="576529" y="231946"/>
                    <a:pt x="578099" y="231161"/>
                    <a:pt x="579669" y="229395"/>
                  </a:cubicBezTo>
                  <a:cubicBezTo>
                    <a:pt x="583397" y="225667"/>
                    <a:pt x="584967" y="219584"/>
                    <a:pt x="586733" y="213697"/>
                  </a:cubicBezTo>
                  <a:cubicBezTo>
                    <a:pt x="588303" y="208398"/>
                    <a:pt x="589873" y="202904"/>
                    <a:pt x="592620" y="200157"/>
                  </a:cubicBezTo>
                  <a:cubicBezTo>
                    <a:pt x="593209" y="199568"/>
                    <a:pt x="593602" y="199372"/>
                    <a:pt x="593602" y="199372"/>
                  </a:cubicBezTo>
                  <a:cubicBezTo>
                    <a:pt x="593994" y="199568"/>
                    <a:pt x="594779" y="200745"/>
                    <a:pt x="595171" y="201530"/>
                  </a:cubicBezTo>
                  <a:cubicBezTo>
                    <a:pt x="596349" y="203296"/>
                    <a:pt x="597722" y="205651"/>
                    <a:pt x="600470" y="205847"/>
                  </a:cubicBezTo>
                  <a:cubicBezTo>
                    <a:pt x="602039" y="206044"/>
                    <a:pt x="603806" y="205259"/>
                    <a:pt x="605375" y="203493"/>
                  </a:cubicBezTo>
                  <a:cubicBezTo>
                    <a:pt x="609104" y="199764"/>
                    <a:pt x="610674" y="193681"/>
                    <a:pt x="612440" y="187794"/>
                  </a:cubicBezTo>
                  <a:cubicBezTo>
                    <a:pt x="614010" y="182496"/>
                    <a:pt x="615579" y="177001"/>
                    <a:pt x="618327" y="174254"/>
                  </a:cubicBezTo>
                  <a:cubicBezTo>
                    <a:pt x="618915" y="173665"/>
                    <a:pt x="619308" y="173469"/>
                    <a:pt x="619308" y="173469"/>
                  </a:cubicBezTo>
                  <a:cubicBezTo>
                    <a:pt x="619700" y="173665"/>
                    <a:pt x="620485" y="174843"/>
                    <a:pt x="620878" y="175628"/>
                  </a:cubicBezTo>
                  <a:cubicBezTo>
                    <a:pt x="622055" y="177394"/>
                    <a:pt x="623429" y="179748"/>
                    <a:pt x="625980" y="179945"/>
                  </a:cubicBezTo>
                  <a:cubicBezTo>
                    <a:pt x="627550" y="180141"/>
                    <a:pt x="629316" y="179356"/>
                    <a:pt x="630886" y="177590"/>
                  </a:cubicBezTo>
                  <a:cubicBezTo>
                    <a:pt x="634614" y="173862"/>
                    <a:pt x="636184" y="167778"/>
                    <a:pt x="637950" y="161891"/>
                  </a:cubicBezTo>
                  <a:cubicBezTo>
                    <a:pt x="639520" y="156593"/>
                    <a:pt x="641090" y="151099"/>
                    <a:pt x="643641" y="148351"/>
                  </a:cubicBezTo>
                  <a:cubicBezTo>
                    <a:pt x="644229" y="147763"/>
                    <a:pt x="644622" y="147566"/>
                    <a:pt x="644622" y="147566"/>
                  </a:cubicBezTo>
                  <a:cubicBezTo>
                    <a:pt x="645014" y="147763"/>
                    <a:pt x="645799" y="148940"/>
                    <a:pt x="646192" y="149725"/>
                  </a:cubicBezTo>
                  <a:cubicBezTo>
                    <a:pt x="647369" y="151491"/>
                    <a:pt x="648743" y="153846"/>
                    <a:pt x="651294" y="154042"/>
                  </a:cubicBezTo>
                  <a:cubicBezTo>
                    <a:pt x="653060" y="154238"/>
                    <a:pt x="654630" y="153453"/>
                    <a:pt x="656199" y="151687"/>
                  </a:cubicBezTo>
                  <a:cubicBezTo>
                    <a:pt x="659928" y="147959"/>
                    <a:pt x="661498" y="141876"/>
                    <a:pt x="663264" y="135989"/>
                  </a:cubicBezTo>
                  <a:cubicBezTo>
                    <a:pt x="664834" y="130690"/>
                    <a:pt x="666207" y="125196"/>
                    <a:pt x="668955" y="122449"/>
                  </a:cubicBezTo>
                  <a:cubicBezTo>
                    <a:pt x="669543" y="121860"/>
                    <a:pt x="669936" y="121664"/>
                    <a:pt x="669936" y="121664"/>
                  </a:cubicBezTo>
                  <a:cubicBezTo>
                    <a:pt x="670328" y="121860"/>
                    <a:pt x="671113" y="123037"/>
                    <a:pt x="671506" y="123822"/>
                  </a:cubicBezTo>
                  <a:cubicBezTo>
                    <a:pt x="672683" y="125588"/>
                    <a:pt x="674057" y="127943"/>
                    <a:pt x="676804" y="128139"/>
                  </a:cubicBezTo>
                  <a:cubicBezTo>
                    <a:pt x="678570" y="128336"/>
                    <a:pt x="680140" y="127551"/>
                    <a:pt x="681710" y="125785"/>
                  </a:cubicBezTo>
                  <a:cubicBezTo>
                    <a:pt x="685438" y="122056"/>
                    <a:pt x="687008" y="115973"/>
                    <a:pt x="688774" y="110086"/>
                  </a:cubicBezTo>
                  <a:cubicBezTo>
                    <a:pt x="690344" y="104788"/>
                    <a:pt x="691914" y="99293"/>
                    <a:pt x="694661" y="96546"/>
                  </a:cubicBezTo>
                  <a:cubicBezTo>
                    <a:pt x="695250" y="95957"/>
                    <a:pt x="695642" y="95761"/>
                    <a:pt x="695642" y="95761"/>
                  </a:cubicBezTo>
                  <a:cubicBezTo>
                    <a:pt x="696035" y="95957"/>
                    <a:pt x="696819" y="97135"/>
                    <a:pt x="697212" y="97920"/>
                  </a:cubicBezTo>
                  <a:cubicBezTo>
                    <a:pt x="698389" y="99686"/>
                    <a:pt x="699763" y="102041"/>
                    <a:pt x="702510" y="102237"/>
                  </a:cubicBezTo>
                  <a:cubicBezTo>
                    <a:pt x="704080" y="102433"/>
                    <a:pt x="705846" y="101648"/>
                    <a:pt x="707416" y="99882"/>
                  </a:cubicBezTo>
                  <a:cubicBezTo>
                    <a:pt x="708986" y="98312"/>
                    <a:pt x="710163" y="96154"/>
                    <a:pt x="711144" y="93799"/>
                  </a:cubicBezTo>
                  <a:lnTo>
                    <a:pt x="711144" y="113030"/>
                  </a:lnTo>
                  <a:cubicBezTo>
                    <a:pt x="710556" y="114599"/>
                    <a:pt x="710163" y="115973"/>
                    <a:pt x="709575" y="117543"/>
                  </a:cubicBezTo>
                  <a:close/>
                  <a:moveTo>
                    <a:pt x="709575" y="83006"/>
                  </a:moveTo>
                  <a:cubicBezTo>
                    <a:pt x="708005" y="88304"/>
                    <a:pt x="706631" y="93799"/>
                    <a:pt x="703884" y="96546"/>
                  </a:cubicBezTo>
                  <a:cubicBezTo>
                    <a:pt x="703295" y="97135"/>
                    <a:pt x="702903" y="97331"/>
                    <a:pt x="702903" y="97331"/>
                  </a:cubicBezTo>
                  <a:cubicBezTo>
                    <a:pt x="702510" y="97135"/>
                    <a:pt x="701725" y="95957"/>
                    <a:pt x="701333" y="95173"/>
                  </a:cubicBezTo>
                  <a:cubicBezTo>
                    <a:pt x="700155" y="93406"/>
                    <a:pt x="698782" y="91052"/>
                    <a:pt x="696231" y="90855"/>
                  </a:cubicBezTo>
                  <a:cubicBezTo>
                    <a:pt x="694661" y="90659"/>
                    <a:pt x="692895" y="91444"/>
                    <a:pt x="691325" y="93210"/>
                  </a:cubicBezTo>
                  <a:cubicBezTo>
                    <a:pt x="687597" y="96939"/>
                    <a:pt x="686027" y="103022"/>
                    <a:pt x="684261" y="108909"/>
                  </a:cubicBezTo>
                  <a:cubicBezTo>
                    <a:pt x="682691" y="114207"/>
                    <a:pt x="681121" y="119701"/>
                    <a:pt x="678570" y="122449"/>
                  </a:cubicBezTo>
                  <a:cubicBezTo>
                    <a:pt x="677981" y="123037"/>
                    <a:pt x="677589" y="123234"/>
                    <a:pt x="677589" y="123234"/>
                  </a:cubicBezTo>
                  <a:cubicBezTo>
                    <a:pt x="677196" y="123037"/>
                    <a:pt x="676411" y="121860"/>
                    <a:pt x="676019" y="121075"/>
                  </a:cubicBezTo>
                  <a:cubicBezTo>
                    <a:pt x="674841" y="119309"/>
                    <a:pt x="673468" y="116954"/>
                    <a:pt x="670917" y="116758"/>
                  </a:cubicBezTo>
                  <a:cubicBezTo>
                    <a:pt x="668955" y="116954"/>
                    <a:pt x="667188" y="117739"/>
                    <a:pt x="665422" y="119309"/>
                  </a:cubicBezTo>
                  <a:cubicBezTo>
                    <a:pt x="661694" y="123037"/>
                    <a:pt x="660124" y="129121"/>
                    <a:pt x="658358" y="135008"/>
                  </a:cubicBezTo>
                  <a:cubicBezTo>
                    <a:pt x="656788" y="140306"/>
                    <a:pt x="655218" y="145800"/>
                    <a:pt x="652471" y="148548"/>
                  </a:cubicBezTo>
                  <a:cubicBezTo>
                    <a:pt x="651882" y="149136"/>
                    <a:pt x="651490" y="149333"/>
                    <a:pt x="651490" y="149333"/>
                  </a:cubicBezTo>
                  <a:cubicBezTo>
                    <a:pt x="651097" y="149136"/>
                    <a:pt x="650313" y="147959"/>
                    <a:pt x="649920" y="147174"/>
                  </a:cubicBezTo>
                  <a:cubicBezTo>
                    <a:pt x="648743" y="145408"/>
                    <a:pt x="647369" y="143053"/>
                    <a:pt x="644622" y="142857"/>
                  </a:cubicBezTo>
                  <a:cubicBezTo>
                    <a:pt x="642856" y="142661"/>
                    <a:pt x="641286" y="143446"/>
                    <a:pt x="639716" y="145212"/>
                  </a:cubicBezTo>
                  <a:cubicBezTo>
                    <a:pt x="635988" y="148940"/>
                    <a:pt x="634418" y="155023"/>
                    <a:pt x="632652" y="160910"/>
                  </a:cubicBezTo>
                  <a:cubicBezTo>
                    <a:pt x="631082" y="166208"/>
                    <a:pt x="629512" y="171703"/>
                    <a:pt x="626765" y="174450"/>
                  </a:cubicBezTo>
                  <a:cubicBezTo>
                    <a:pt x="626176" y="175039"/>
                    <a:pt x="625784" y="175235"/>
                    <a:pt x="625784" y="175235"/>
                  </a:cubicBezTo>
                  <a:cubicBezTo>
                    <a:pt x="625391" y="175039"/>
                    <a:pt x="624606" y="173862"/>
                    <a:pt x="624214" y="173077"/>
                  </a:cubicBezTo>
                  <a:cubicBezTo>
                    <a:pt x="623036" y="171310"/>
                    <a:pt x="621663" y="168956"/>
                    <a:pt x="619112" y="168759"/>
                  </a:cubicBezTo>
                  <a:cubicBezTo>
                    <a:pt x="617346" y="168563"/>
                    <a:pt x="615776" y="169348"/>
                    <a:pt x="614206" y="171114"/>
                  </a:cubicBezTo>
                  <a:cubicBezTo>
                    <a:pt x="610477" y="174843"/>
                    <a:pt x="608908" y="180926"/>
                    <a:pt x="607142" y="186813"/>
                  </a:cubicBezTo>
                  <a:cubicBezTo>
                    <a:pt x="605572" y="192111"/>
                    <a:pt x="604002" y="197606"/>
                    <a:pt x="601451" y="200353"/>
                  </a:cubicBezTo>
                  <a:cubicBezTo>
                    <a:pt x="600862" y="200942"/>
                    <a:pt x="600470" y="201138"/>
                    <a:pt x="600470" y="201138"/>
                  </a:cubicBezTo>
                  <a:cubicBezTo>
                    <a:pt x="600077" y="200942"/>
                    <a:pt x="599292" y="199764"/>
                    <a:pt x="598900" y="198979"/>
                  </a:cubicBezTo>
                  <a:cubicBezTo>
                    <a:pt x="597722" y="197213"/>
                    <a:pt x="596349" y="194858"/>
                    <a:pt x="593798" y="194662"/>
                  </a:cubicBezTo>
                  <a:cubicBezTo>
                    <a:pt x="592032" y="194466"/>
                    <a:pt x="590462" y="195251"/>
                    <a:pt x="588892" y="197017"/>
                  </a:cubicBezTo>
                  <a:cubicBezTo>
                    <a:pt x="585164" y="200745"/>
                    <a:pt x="583594" y="206828"/>
                    <a:pt x="581828" y="212715"/>
                  </a:cubicBezTo>
                  <a:cubicBezTo>
                    <a:pt x="580258" y="218014"/>
                    <a:pt x="578688" y="223508"/>
                    <a:pt x="576137" y="226255"/>
                  </a:cubicBezTo>
                  <a:cubicBezTo>
                    <a:pt x="575548" y="226844"/>
                    <a:pt x="575156" y="227040"/>
                    <a:pt x="575156" y="227040"/>
                  </a:cubicBezTo>
                  <a:cubicBezTo>
                    <a:pt x="574763" y="226844"/>
                    <a:pt x="573978" y="225667"/>
                    <a:pt x="573586" y="224882"/>
                  </a:cubicBezTo>
                  <a:cubicBezTo>
                    <a:pt x="572408" y="223116"/>
                    <a:pt x="571035" y="220761"/>
                    <a:pt x="568484" y="220565"/>
                  </a:cubicBezTo>
                  <a:cubicBezTo>
                    <a:pt x="566914" y="220368"/>
                    <a:pt x="565148" y="221153"/>
                    <a:pt x="563578" y="222920"/>
                  </a:cubicBezTo>
                  <a:cubicBezTo>
                    <a:pt x="559850" y="226648"/>
                    <a:pt x="558280" y="232731"/>
                    <a:pt x="556514" y="238618"/>
                  </a:cubicBezTo>
                  <a:cubicBezTo>
                    <a:pt x="554944" y="243916"/>
                    <a:pt x="553374" y="249411"/>
                    <a:pt x="550627" y="252158"/>
                  </a:cubicBezTo>
                  <a:cubicBezTo>
                    <a:pt x="550038" y="252747"/>
                    <a:pt x="549646" y="252943"/>
                    <a:pt x="549646" y="252943"/>
                  </a:cubicBezTo>
                  <a:cubicBezTo>
                    <a:pt x="549253" y="252747"/>
                    <a:pt x="548468" y="251569"/>
                    <a:pt x="548076" y="250784"/>
                  </a:cubicBezTo>
                  <a:cubicBezTo>
                    <a:pt x="546898" y="249018"/>
                    <a:pt x="545525" y="246664"/>
                    <a:pt x="542777" y="246467"/>
                  </a:cubicBezTo>
                  <a:cubicBezTo>
                    <a:pt x="541011" y="246271"/>
                    <a:pt x="539441" y="247056"/>
                    <a:pt x="537872" y="248822"/>
                  </a:cubicBezTo>
                  <a:cubicBezTo>
                    <a:pt x="534143" y="252551"/>
                    <a:pt x="532573" y="258634"/>
                    <a:pt x="530807" y="264521"/>
                  </a:cubicBezTo>
                  <a:cubicBezTo>
                    <a:pt x="529237" y="269819"/>
                    <a:pt x="527668" y="275313"/>
                    <a:pt x="524920" y="278061"/>
                  </a:cubicBezTo>
                  <a:cubicBezTo>
                    <a:pt x="524332" y="278649"/>
                    <a:pt x="523939" y="278846"/>
                    <a:pt x="523939" y="278846"/>
                  </a:cubicBezTo>
                  <a:cubicBezTo>
                    <a:pt x="523547" y="278649"/>
                    <a:pt x="522762" y="277472"/>
                    <a:pt x="522369" y="276687"/>
                  </a:cubicBezTo>
                  <a:cubicBezTo>
                    <a:pt x="521977" y="276295"/>
                    <a:pt x="521584" y="275706"/>
                    <a:pt x="521192" y="275313"/>
                  </a:cubicBezTo>
                  <a:lnTo>
                    <a:pt x="521192" y="248037"/>
                  </a:lnTo>
                  <a:cubicBezTo>
                    <a:pt x="521781" y="248430"/>
                    <a:pt x="522566" y="249018"/>
                    <a:pt x="523350" y="249215"/>
                  </a:cubicBezTo>
                  <a:cubicBezTo>
                    <a:pt x="523547" y="249215"/>
                    <a:pt x="523743" y="249215"/>
                    <a:pt x="523743" y="249215"/>
                  </a:cubicBezTo>
                  <a:cubicBezTo>
                    <a:pt x="525313" y="249215"/>
                    <a:pt x="526686" y="248430"/>
                    <a:pt x="528256" y="246860"/>
                  </a:cubicBezTo>
                  <a:cubicBezTo>
                    <a:pt x="531985" y="243131"/>
                    <a:pt x="533555" y="237048"/>
                    <a:pt x="535321" y="231161"/>
                  </a:cubicBezTo>
                  <a:cubicBezTo>
                    <a:pt x="536890" y="225863"/>
                    <a:pt x="538460" y="220368"/>
                    <a:pt x="541011" y="217621"/>
                  </a:cubicBezTo>
                  <a:cubicBezTo>
                    <a:pt x="541600" y="217033"/>
                    <a:pt x="541993" y="216836"/>
                    <a:pt x="541993" y="216836"/>
                  </a:cubicBezTo>
                  <a:cubicBezTo>
                    <a:pt x="542385" y="217033"/>
                    <a:pt x="543170" y="218210"/>
                    <a:pt x="543562" y="218995"/>
                  </a:cubicBezTo>
                  <a:cubicBezTo>
                    <a:pt x="544740" y="220761"/>
                    <a:pt x="546113" y="223116"/>
                    <a:pt x="548664" y="223312"/>
                  </a:cubicBezTo>
                  <a:cubicBezTo>
                    <a:pt x="550234" y="223508"/>
                    <a:pt x="552000" y="222723"/>
                    <a:pt x="553570" y="220957"/>
                  </a:cubicBezTo>
                  <a:cubicBezTo>
                    <a:pt x="557299" y="217229"/>
                    <a:pt x="558868" y="211146"/>
                    <a:pt x="560635" y="205259"/>
                  </a:cubicBezTo>
                  <a:cubicBezTo>
                    <a:pt x="562204" y="199960"/>
                    <a:pt x="563578" y="194466"/>
                    <a:pt x="566325" y="191719"/>
                  </a:cubicBezTo>
                  <a:cubicBezTo>
                    <a:pt x="566914" y="191130"/>
                    <a:pt x="567306" y="190934"/>
                    <a:pt x="567306" y="190934"/>
                  </a:cubicBezTo>
                  <a:cubicBezTo>
                    <a:pt x="567699" y="191130"/>
                    <a:pt x="568484" y="192307"/>
                    <a:pt x="568876" y="193092"/>
                  </a:cubicBezTo>
                  <a:cubicBezTo>
                    <a:pt x="570054" y="194858"/>
                    <a:pt x="571427" y="197213"/>
                    <a:pt x="574175" y="197409"/>
                  </a:cubicBezTo>
                  <a:cubicBezTo>
                    <a:pt x="575941" y="197606"/>
                    <a:pt x="577510" y="196821"/>
                    <a:pt x="579080" y="195055"/>
                  </a:cubicBezTo>
                  <a:cubicBezTo>
                    <a:pt x="582809" y="191326"/>
                    <a:pt x="584379" y="185243"/>
                    <a:pt x="586145" y="179356"/>
                  </a:cubicBezTo>
                  <a:cubicBezTo>
                    <a:pt x="587715" y="174058"/>
                    <a:pt x="589284" y="168563"/>
                    <a:pt x="592032" y="165816"/>
                  </a:cubicBezTo>
                  <a:cubicBezTo>
                    <a:pt x="592620" y="165227"/>
                    <a:pt x="593013" y="165031"/>
                    <a:pt x="593013" y="165031"/>
                  </a:cubicBezTo>
                  <a:cubicBezTo>
                    <a:pt x="593405" y="165227"/>
                    <a:pt x="594190" y="166405"/>
                    <a:pt x="594583" y="167190"/>
                  </a:cubicBezTo>
                  <a:cubicBezTo>
                    <a:pt x="595760" y="168956"/>
                    <a:pt x="597134" y="171310"/>
                    <a:pt x="599881" y="171507"/>
                  </a:cubicBezTo>
                  <a:cubicBezTo>
                    <a:pt x="601451" y="171703"/>
                    <a:pt x="603217" y="170918"/>
                    <a:pt x="604787" y="169152"/>
                  </a:cubicBezTo>
                  <a:cubicBezTo>
                    <a:pt x="608515" y="165424"/>
                    <a:pt x="610085" y="159340"/>
                    <a:pt x="611851" y="153453"/>
                  </a:cubicBezTo>
                  <a:cubicBezTo>
                    <a:pt x="613421" y="148155"/>
                    <a:pt x="614991" y="142661"/>
                    <a:pt x="617738" y="139913"/>
                  </a:cubicBezTo>
                  <a:cubicBezTo>
                    <a:pt x="618327" y="139325"/>
                    <a:pt x="618719" y="139128"/>
                    <a:pt x="618719" y="139128"/>
                  </a:cubicBezTo>
                  <a:cubicBezTo>
                    <a:pt x="619112" y="139325"/>
                    <a:pt x="619897" y="140502"/>
                    <a:pt x="620289" y="141287"/>
                  </a:cubicBezTo>
                  <a:cubicBezTo>
                    <a:pt x="621466" y="143053"/>
                    <a:pt x="622840" y="145408"/>
                    <a:pt x="625391" y="145604"/>
                  </a:cubicBezTo>
                  <a:cubicBezTo>
                    <a:pt x="627157" y="145997"/>
                    <a:pt x="628727" y="145015"/>
                    <a:pt x="630297" y="143249"/>
                  </a:cubicBezTo>
                  <a:cubicBezTo>
                    <a:pt x="634025" y="139521"/>
                    <a:pt x="635595" y="133438"/>
                    <a:pt x="637361" y="127551"/>
                  </a:cubicBezTo>
                  <a:cubicBezTo>
                    <a:pt x="638931" y="122253"/>
                    <a:pt x="640305" y="116758"/>
                    <a:pt x="643052" y="114011"/>
                  </a:cubicBezTo>
                  <a:cubicBezTo>
                    <a:pt x="643641" y="113422"/>
                    <a:pt x="644033" y="113226"/>
                    <a:pt x="644033" y="113226"/>
                  </a:cubicBezTo>
                  <a:cubicBezTo>
                    <a:pt x="644426" y="113422"/>
                    <a:pt x="645211" y="114599"/>
                    <a:pt x="645603" y="115384"/>
                  </a:cubicBezTo>
                  <a:cubicBezTo>
                    <a:pt x="646780" y="117150"/>
                    <a:pt x="648154" y="119505"/>
                    <a:pt x="650705" y="119701"/>
                  </a:cubicBezTo>
                  <a:cubicBezTo>
                    <a:pt x="652079" y="119701"/>
                    <a:pt x="654041" y="119113"/>
                    <a:pt x="655611" y="117347"/>
                  </a:cubicBezTo>
                  <a:cubicBezTo>
                    <a:pt x="659339" y="113618"/>
                    <a:pt x="660909" y="107535"/>
                    <a:pt x="662675" y="101648"/>
                  </a:cubicBezTo>
                  <a:cubicBezTo>
                    <a:pt x="664245" y="96350"/>
                    <a:pt x="665815" y="90855"/>
                    <a:pt x="668366" y="88108"/>
                  </a:cubicBezTo>
                  <a:cubicBezTo>
                    <a:pt x="668955" y="87519"/>
                    <a:pt x="669347" y="87323"/>
                    <a:pt x="669347" y="87323"/>
                  </a:cubicBezTo>
                  <a:cubicBezTo>
                    <a:pt x="669739" y="87519"/>
                    <a:pt x="670524" y="88697"/>
                    <a:pt x="670917" y="89482"/>
                  </a:cubicBezTo>
                  <a:cubicBezTo>
                    <a:pt x="672094" y="91248"/>
                    <a:pt x="673468" y="93603"/>
                    <a:pt x="676215" y="93799"/>
                  </a:cubicBezTo>
                  <a:cubicBezTo>
                    <a:pt x="677981" y="93995"/>
                    <a:pt x="679551" y="93210"/>
                    <a:pt x="681121" y="91444"/>
                  </a:cubicBezTo>
                  <a:cubicBezTo>
                    <a:pt x="684849" y="87716"/>
                    <a:pt x="686419" y="81632"/>
                    <a:pt x="688185" y="75746"/>
                  </a:cubicBezTo>
                  <a:cubicBezTo>
                    <a:pt x="689755" y="70447"/>
                    <a:pt x="691325" y="64953"/>
                    <a:pt x="694072" y="62206"/>
                  </a:cubicBezTo>
                  <a:cubicBezTo>
                    <a:pt x="694661" y="61617"/>
                    <a:pt x="695053" y="61421"/>
                    <a:pt x="695053" y="61421"/>
                  </a:cubicBezTo>
                  <a:cubicBezTo>
                    <a:pt x="695446" y="61617"/>
                    <a:pt x="696231" y="62794"/>
                    <a:pt x="696623" y="63579"/>
                  </a:cubicBezTo>
                  <a:cubicBezTo>
                    <a:pt x="697801" y="65345"/>
                    <a:pt x="699174" y="67700"/>
                    <a:pt x="701922" y="67896"/>
                  </a:cubicBezTo>
                  <a:cubicBezTo>
                    <a:pt x="703491" y="68092"/>
                    <a:pt x="705257" y="67308"/>
                    <a:pt x="706827" y="65541"/>
                  </a:cubicBezTo>
                  <a:cubicBezTo>
                    <a:pt x="708397" y="63972"/>
                    <a:pt x="709575" y="61617"/>
                    <a:pt x="710556" y="59458"/>
                  </a:cubicBezTo>
                  <a:lnTo>
                    <a:pt x="710556" y="78493"/>
                  </a:lnTo>
                  <a:cubicBezTo>
                    <a:pt x="710556" y="80063"/>
                    <a:pt x="710163" y="81436"/>
                    <a:pt x="709575" y="83006"/>
                  </a:cubicBezTo>
                  <a:close/>
                  <a:moveTo>
                    <a:pt x="505886" y="276295"/>
                  </a:moveTo>
                  <a:cubicBezTo>
                    <a:pt x="501569" y="278061"/>
                    <a:pt x="498429" y="281004"/>
                    <a:pt x="495682" y="283751"/>
                  </a:cubicBezTo>
                  <a:cubicBezTo>
                    <a:pt x="491757" y="287676"/>
                    <a:pt x="488421" y="291208"/>
                    <a:pt x="481553" y="291208"/>
                  </a:cubicBezTo>
                  <a:cubicBezTo>
                    <a:pt x="474685" y="291208"/>
                    <a:pt x="471349" y="287872"/>
                    <a:pt x="467424" y="283751"/>
                  </a:cubicBezTo>
                  <a:cubicBezTo>
                    <a:pt x="463304" y="279631"/>
                    <a:pt x="458790" y="274921"/>
                    <a:pt x="449764" y="274921"/>
                  </a:cubicBezTo>
                  <a:cubicBezTo>
                    <a:pt x="440737" y="274921"/>
                    <a:pt x="436224" y="279631"/>
                    <a:pt x="432103" y="283751"/>
                  </a:cubicBezTo>
                  <a:cubicBezTo>
                    <a:pt x="428178" y="287676"/>
                    <a:pt x="424842" y="291208"/>
                    <a:pt x="417974" y="291208"/>
                  </a:cubicBezTo>
                  <a:cubicBezTo>
                    <a:pt x="411106" y="291208"/>
                    <a:pt x="407770" y="287872"/>
                    <a:pt x="403845" y="283751"/>
                  </a:cubicBezTo>
                  <a:cubicBezTo>
                    <a:pt x="399724" y="279631"/>
                    <a:pt x="395211" y="274921"/>
                    <a:pt x="386184" y="274921"/>
                  </a:cubicBezTo>
                  <a:cubicBezTo>
                    <a:pt x="377158" y="274921"/>
                    <a:pt x="372644" y="279631"/>
                    <a:pt x="368524" y="283751"/>
                  </a:cubicBezTo>
                  <a:cubicBezTo>
                    <a:pt x="364599" y="287676"/>
                    <a:pt x="361263" y="291208"/>
                    <a:pt x="354395" y="291208"/>
                  </a:cubicBezTo>
                  <a:cubicBezTo>
                    <a:pt x="347527" y="291208"/>
                    <a:pt x="344191" y="287872"/>
                    <a:pt x="340266" y="283751"/>
                  </a:cubicBezTo>
                  <a:cubicBezTo>
                    <a:pt x="336145" y="279631"/>
                    <a:pt x="331632" y="274921"/>
                    <a:pt x="322605" y="274921"/>
                  </a:cubicBezTo>
                  <a:cubicBezTo>
                    <a:pt x="313579" y="274921"/>
                    <a:pt x="309065" y="279631"/>
                    <a:pt x="304944" y="283751"/>
                  </a:cubicBezTo>
                  <a:cubicBezTo>
                    <a:pt x="301020" y="287676"/>
                    <a:pt x="297684" y="291208"/>
                    <a:pt x="290816" y="291208"/>
                  </a:cubicBezTo>
                  <a:cubicBezTo>
                    <a:pt x="283948" y="291208"/>
                    <a:pt x="280612" y="287872"/>
                    <a:pt x="276687" y="283751"/>
                  </a:cubicBezTo>
                  <a:cubicBezTo>
                    <a:pt x="272566" y="279631"/>
                    <a:pt x="268053" y="274921"/>
                    <a:pt x="259026" y="274921"/>
                  </a:cubicBezTo>
                  <a:cubicBezTo>
                    <a:pt x="249999" y="274921"/>
                    <a:pt x="245486" y="279631"/>
                    <a:pt x="241365" y="283751"/>
                  </a:cubicBezTo>
                  <a:cubicBezTo>
                    <a:pt x="237441" y="287676"/>
                    <a:pt x="234105" y="291208"/>
                    <a:pt x="227237" y="291208"/>
                  </a:cubicBezTo>
                  <a:cubicBezTo>
                    <a:pt x="220368" y="291208"/>
                    <a:pt x="217032" y="287872"/>
                    <a:pt x="213108" y="283751"/>
                  </a:cubicBezTo>
                  <a:cubicBezTo>
                    <a:pt x="208987" y="279631"/>
                    <a:pt x="204474" y="274921"/>
                    <a:pt x="195447" y="274921"/>
                  </a:cubicBezTo>
                  <a:cubicBezTo>
                    <a:pt x="186420" y="274921"/>
                    <a:pt x="181907" y="279631"/>
                    <a:pt x="177786" y="283751"/>
                  </a:cubicBezTo>
                  <a:cubicBezTo>
                    <a:pt x="173861" y="287676"/>
                    <a:pt x="170526" y="291208"/>
                    <a:pt x="163657" y="291208"/>
                  </a:cubicBezTo>
                  <a:cubicBezTo>
                    <a:pt x="156789" y="291208"/>
                    <a:pt x="153453" y="287872"/>
                    <a:pt x="149529" y="283751"/>
                  </a:cubicBezTo>
                  <a:cubicBezTo>
                    <a:pt x="145408" y="279631"/>
                    <a:pt x="140895" y="274921"/>
                    <a:pt x="131868" y="274921"/>
                  </a:cubicBezTo>
                  <a:cubicBezTo>
                    <a:pt x="122841" y="274921"/>
                    <a:pt x="118328" y="279631"/>
                    <a:pt x="114207" y="283751"/>
                  </a:cubicBezTo>
                  <a:cubicBezTo>
                    <a:pt x="110282" y="287676"/>
                    <a:pt x="106946" y="291208"/>
                    <a:pt x="100078" y="291208"/>
                  </a:cubicBezTo>
                  <a:cubicBezTo>
                    <a:pt x="93210" y="291208"/>
                    <a:pt x="89874" y="287872"/>
                    <a:pt x="85950" y="283751"/>
                  </a:cubicBezTo>
                  <a:cubicBezTo>
                    <a:pt x="81829" y="279631"/>
                    <a:pt x="77315" y="274921"/>
                    <a:pt x="68289" y="274921"/>
                  </a:cubicBezTo>
                  <a:cubicBezTo>
                    <a:pt x="59262" y="274921"/>
                    <a:pt x="54749" y="279631"/>
                    <a:pt x="50628" y="283751"/>
                  </a:cubicBezTo>
                  <a:cubicBezTo>
                    <a:pt x="46703" y="287676"/>
                    <a:pt x="43367" y="291208"/>
                    <a:pt x="36499" y="291208"/>
                  </a:cubicBezTo>
                  <a:cubicBezTo>
                    <a:pt x="29631" y="291208"/>
                    <a:pt x="26295" y="287872"/>
                    <a:pt x="22370" y="283751"/>
                  </a:cubicBezTo>
                  <a:cubicBezTo>
                    <a:pt x="19623" y="281004"/>
                    <a:pt x="16483" y="278061"/>
                    <a:pt x="12166" y="276295"/>
                  </a:cubicBezTo>
                  <a:lnTo>
                    <a:pt x="12166" y="247056"/>
                  </a:lnTo>
                  <a:cubicBezTo>
                    <a:pt x="14717" y="248430"/>
                    <a:pt x="16680" y="250392"/>
                    <a:pt x="18838" y="252551"/>
                  </a:cubicBezTo>
                  <a:cubicBezTo>
                    <a:pt x="22959" y="256671"/>
                    <a:pt x="27472" y="261381"/>
                    <a:pt x="36499" y="261381"/>
                  </a:cubicBezTo>
                  <a:cubicBezTo>
                    <a:pt x="45526" y="261381"/>
                    <a:pt x="50039" y="256671"/>
                    <a:pt x="54160" y="252551"/>
                  </a:cubicBezTo>
                  <a:cubicBezTo>
                    <a:pt x="58085" y="248626"/>
                    <a:pt x="61421" y="245094"/>
                    <a:pt x="68289" y="245094"/>
                  </a:cubicBezTo>
                  <a:cubicBezTo>
                    <a:pt x="75157" y="245094"/>
                    <a:pt x="78493" y="248430"/>
                    <a:pt x="82417" y="252551"/>
                  </a:cubicBezTo>
                  <a:cubicBezTo>
                    <a:pt x="86538" y="256671"/>
                    <a:pt x="91052" y="261381"/>
                    <a:pt x="100078" y="261381"/>
                  </a:cubicBezTo>
                  <a:cubicBezTo>
                    <a:pt x="109105" y="261381"/>
                    <a:pt x="113618" y="256671"/>
                    <a:pt x="117739" y="252551"/>
                  </a:cubicBezTo>
                  <a:cubicBezTo>
                    <a:pt x="121664" y="248626"/>
                    <a:pt x="125000" y="245094"/>
                    <a:pt x="131868" y="245094"/>
                  </a:cubicBezTo>
                  <a:cubicBezTo>
                    <a:pt x="138736" y="245094"/>
                    <a:pt x="142072" y="248430"/>
                    <a:pt x="145997" y="252551"/>
                  </a:cubicBezTo>
                  <a:cubicBezTo>
                    <a:pt x="150117" y="256671"/>
                    <a:pt x="154631" y="261381"/>
                    <a:pt x="163657" y="261381"/>
                  </a:cubicBezTo>
                  <a:cubicBezTo>
                    <a:pt x="172684" y="261381"/>
                    <a:pt x="177197" y="256671"/>
                    <a:pt x="181318" y="252551"/>
                  </a:cubicBezTo>
                  <a:cubicBezTo>
                    <a:pt x="185243" y="248626"/>
                    <a:pt x="188579" y="245094"/>
                    <a:pt x="195447" y="245094"/>
                  </a:cubicBezTo>
                  <a:cubicBezTo>
                    <a:pt x="202315" y="245094"/>
                    <a:pt x="205651" y="248430"/>
                    <a:pt x="209576" y="252551"/>
                  </a:cubicBezTo>
                  <a:cubicBezTo>
                    <a:pt x="213697" y="256671"/>
                    <a:pt x="218210" y="261381"/>
                    <a:pt x="227237" y="261381"/>
                  </a:cubicBezTo>
                  <a:cubicBezTo>
                    <a:pt x="236263" y="261381"/>
                    <a:pt x="240777" y="256671"/>
                    <a:pt x="244897" y="252551"/>
                  </a:cubicBezTo>
                  <a:cubicBezTo>
                    <a:pt x="248822" y="248626"/>
                    <a:pt x="252158" y="245094"/>
                    <a:pt x="259026" y="245094"/>
                  </a:cubicBezTo>
                  <a:cubicBezTo>
                    <a:pt x="265894" y="245094"/>
                    <a:pt x="269230" y="248430"/>
                    <a:pt x="273155" y="252551"/>
                  </a:cubicBezTo>
                  <a:cubicBezTo>
                    <a:pt x="277276" y="256671"/>
                    <a:pt x="281789" y="261381"/>
                    <a:pt x="290816" y="261381"/>
                  </a:cubicBezTo>
                  <a:cubicBezTo>
                    <a:pt x="299842" y="261381"/>
                    <a:pt x="304356" y="256671"/>
                    <a:pt x="308477" y="252551"/>
                  </a:cubicBezTo>
                  <a:cubicBezTo>
                    <a:pt x="312401" y="248626"/>
                    <a:pt x="315737" y="245094"/>
                    <a:pt x="322605" y="245094"/>
                  </a:cubicBezTo>
                  <a:cubicBezTo>
                    <a:pt x="329473" y="245094"/>
                    <a:pt x="332809" y="248430"/>
                    <a:pt x="336734" y="252551"/>
                  </a:cubicBezTo>
                  <a:cubicBezTo>
                    <a:pt x="340855" y="256671"/>
                    <a:pt x="345368" y="261381"/>
                    <a:pt x="354395" y="261381"/>
                  </a:cubicBezTo>
                  <a:cubicBezTo>
                    <a:pt x="363421" y="261381"/>
                    <a:pt x="367935" y="256671"/>
                    <a:pt x="372056" y="252551"/>
                  </a:cubicBezTo>
                  <a:cubicBezTo>
                    <a:pt x="375980" y="248626"/>
                    <a:pt x="379316" y="245094"/>
                    <a:pt x="386184" y="245094"/>
                  </a:cubicBezTo>
                  <a:cubicBezTo>
                    <a:pt x="393053" y="245094"/>
                    <a:pt x="396388" y="248430"/>
                    <a:pt x="400313" y="252551"/>
                  </a:cubicBezTo>
                  <a:cubicBezTo>
                    <a:pt x="404434" y="256671"/>
                    <a:pt x="408947" y="261381"/>
                    <a:pt x="417974" y="261381"/>
                  </a:cubicBezTo>
                  <a:cubicBezTo>
                    <a:pt x="427001" y="261381"/>
                    <a:pt x="431514" y="256671"/>
                    <a:pt x="435635" y="252551"/>
                  </a:cubicBezTo>
                  <a:cubicBezTo>
                    <a:pt x="439559" y="248626"/>
                    <a:pt x="442895" y="245094"/>
                    <a:pt x="449764" y="245094"/>
                  </a:cubicBezTo>
                  <a:cubicBezTo>
                    <a:pt x="456632" y="245094"/>
                    <a:pt x="459968" y="248430"/>
                    <a:pt x="463892" y="252551"/>
                  </a:cubicBezTo>
                  <a:cubicBezTo>
                    <a:pt x="468013" y="256671"/>
                    <a:pt x="472526" y="261381"/>
                    <a:pt x="481553" y="261381"/>
                  </a:cubicBezTo>
                  <a:cubicBezTo>
                    <a:pt x="490580" y="261381"/>
                    <a:pt x="495093" y="256671"/>
                    <a:pt x="499214" y="252551"/>
                  </a:cubicBezTo>
                  <a:cubicBezTo>
                    <a:pt x="501372" y="250392"/>
                    <a:pt x="503335" y="248430"/>
                    <a:pt x="505886" y="247056"/>
                  </a:cubicBezTo>
                  <a:lnTo>
                    <a:pt x="505886" y="276295"/>
                  </a:lnTo>
                  <a:close/>
                  <a:moveTo>
                    <a:pt x="14717" y="385203"/>
                  </a:moveTo>
                  <a:cubicBezTo>
                    <a:pt x="17268" y="386577"/>
                    <a:pt x="19231" y="388539"/>
                    <a:pt x="21389" y="390698"/>
                  </a:cubicBezTo>
                  <a:cubicBezTo>
                    <a:pt x="25510" y="394819"/>
                    <a:pt x="30023" y="399528"/>
                    <a:pt x="39050" y="399528"/>
                  </a:cubicBezTo>
                  <a:cubicBezTo>
                    <a:pt x="48077" y="399528"/>
                    <a:pt x="52590" y="394819"/>
                    <a:pt x="56711" y="390698"/>
                  </a:cubicBezTo>
                  <a:cubicBezTo>
                    <a:pt x="60636" y="386773"/>
                    <a:pt x="63972" y="383241"/>
                    <a:pt x="70840" y="383241"/>
                  </a:cubicBezTo>
                  <a:cubicBezTo>
                    <a:pt x="77708" y="383241"/>
                    <a:pt x="81044" y="386577"/>
                    <a:pt x="84968" y="390698"/>
                  </a:cubicBezTo>
                  <a:cubicBezTo>
                    <a:pt x="89089" y="394819"/>
                    <a:pt x="93603" y="399528"/>
                    <a:pt x="102629" y="399528"/>
                  </a:cubicBezTo>
                  <a:cubicBezTo>
                    <a:pt x="111656" y="399528"/>
                    <a:pt x="116169" y="394819"/>
                    <a:pt x="120290" y="390698"/>
                  </a:cubicBezTo>
                  <a:cubicBezTo>
                    <a:pt x="124215" y="386773"/>
                    <a:pt x="127551" y="383241"/>
                    <a:pt x="134419" y="383241"/>
                  </a:cubicBezTo>
                  <a:cubicBezTo>
                    <a:pt x="141287" y="383241"/>
                    <a:pt x="144623" y="386577"/>
                    <a:pt x="148548" y="390698"/>
                  </a:cubicBezTo>
                  <a:cubicBezTo>
                    <a:pt x="152668" y="394819"/>
                    <a:pt x="157182" y="399528"/>
                    <a:pt x="166208" y="399528"/>
                  </a:cubicBezTo>
                  <a:cubicBezTo>
                    <a:pt x="175235" y="399528"/>
                    <a:pt x="179748" y="394819"/>
                    <a:pt x="183869" y="390698"/>
                  </a:cubicBezTo>
                  <a:cubicBezTo>
                    <a:pt x="187794" y="386773"/>
                    <a:pt x="191130" y="383241"/>
                    <a:pt x="197998" y="383241"/>
                  </a:cubicBezTo>
                  <a:cubicBezTo>
                    <a:pt x="204866" y="383241"/>
                    <a:pt x="208202" y="386577"/>
                    <a:pt x="212127" y="390698"/>
                  </a:cubicBezTo>
                  <a:cubicBezTo>
                    <a:pt x="216248" y="394819"/>
                    <a:pt x="220761" y="399528"/>
                    <a:pt x="229788" y="399528"/>
                  </a:cubicBezTo>
                  <a:cubicBezTo>
                    <a:pt x="238814" y="399528"/>
                    <a:pt x="243328" y="394819"/>
                    <a:pt x="247448" y="390698"/>
                  </a:cubicBezTo>
                  <a:cubicBezTo>
                    <a:pt x="251373" y="386773"/>
                    <a:pt x="254709" y="383241"/>
                    <a:pt x="261577" y="383241"/>
                  </a:cubicBezTo>
                  <a:cubicBezTo>
                    <a:pt x="268445" y="383241"/>
                    <a:pt x="271781" y="386577"/>
                    <a:pt x="275706" y="390698"/>
                  </a:cubicBezTo>
                  <a:cubicBezTo>
                    <a:pt x="279827" y="394819"/>
                    <a:pt x="284340" y="399528"/>
                    <a:pt x="293367" y="399528"/>
                  </a:cubicBezTo>
                  <a:cubicBezTo>
                    <a:pt x="302393" y="399528"/>
                    <a:pt x="306907" y="394819"/>
                    <a:pt x="311028" y="390698"/>
                  </a:cubicBezTo>
                  <a:cubicBezTo>
                    <a:pt x="314952" y="386773"/>
                    <a:pt x="318288" y="383241"/>
                    <a:pt x="325156" y="383241"/>
                  </a:cubicBezTo>
                  <a:cubicBezTo>
                    <a:pt x="332024" y="383241"/>
                    <a:pt x="335360" y="386577"/>
                    <a:pt x="339285" y="390698"/>
                  </a:cubicBezTo>
                  <a:cubicBezTo>
                    <a:pt x="343406" y="394819"/>
                    <a:pt x="347919" y="399528"/>
                    <a:pt x="356946" y="399528"/>
                  </a:cubicBezTo>
                  <a:cubicBezTo>
                    <a:pt x="365972" y="399528"/>
                    <a:pt x="370486" y="394819"/>
                    <a:pt x="374607" y="390698"/>
                  </a:cubicBezTo>
                  <a:cubicBezTo>
                    <a:pt x="378531" y="386773"/>
                    <a:pt x="381867" y="383241"/>
                    <a:pt x="388735" y="383241"/>
                  </a:cubicBezTo>
                  <a:cubicBezTo>
                    <a:pt x="395604" y="383241"/>
                    <a:pt x="398939" y="386577"/>
                    <a:pt x="402864" y="390698"/>
                  </a:cubicBezTo>
                  <a:cubicBezTo>
                    <a:pt x="406985" y="394819"/>
                    <a:pt x="411498" y="399528"/>
                    <a:pt x="420525" y="399528"/>
                  </a:cubicBezTo>
                  <a:cubicBezTo>
                    <a:pt x="429552" y="399528"/>
                    <a:pt x="434065" y="394819"/>
                    <a:pt x="438186" y="390698"/>
                  </a:cubicBezTo>
                  <a:cubicBezTo>
                    <a:pt x="442110" y="386773"/>
                    <a:pt x="445446" y="383241"/>
                    <a:pt x="452315" y="383241"/>
                  </a:cubicBezTo>
                  <a:cubicBezTo>
                    <a:pt x="459183" y="383241"/>
                    <a:pt x="462519" y="386577"/>
                    <a:pt x="466443" y="390698"/>
                  </a:cubicBezTo>
                  <a:cubicBezTo>
                    <a:pt x="470564" y="394819"/>
                    <a:pt x="475077" y="399528"/>
                    <a:pt x="484104" y="399528"/>
                  </a:cubicBezTo>
                  <a:cubicBezTo>
                    <a:pt x="493131" y="399528"/>
                    <a:pt x="497644" y="394819"/>
                    <a:pt x="501765" y="390698"/>
                  </a:cubicBezTo>
                  <a:cubicBezTo>
                    <a:pt x="503924" y="388539"/>
                    <a:pt x="505886" y="386577"/>
                    <a:pt x="508437" y="385203"/>
                  </a:cubicBezTo>
                  <a:lnTo>
                    <a:pt x="508437" y="414442"/>
                  </a:lnTo>
                  <a:cubicBezTo>
                    <a:pt x="504120" y="416208"/>
                    <a:pt x="500980" y="419151"/>
                    <a:pt x="498233" y="421899"/>
                  </a:cubicBezTo>
                  <a:cubicBezTo>
                    <a:pt x="494308" y="425823"/>
                    <a:pt x="490972" y="429356"/>
                    <a:pt x="484104" y="429356"/>
                  </a:cubicBezTo>
                  <a:cubicBezTo>
                    <a:pt x="477236" y="429356"/>
                    <a:pt x="473900" y="426020"/>
                    <a:pt x="469975" y="421899"/>
                  </a:cubicBezTo>
                  <a:cubicBezTo>
                    <a:pt x="465855" y="417778"/>
                    <a:pt x="461341" y="413068"/>
                    <a:pt x="452315" y="413068"/>
                  </a:cubicBezTo>
                  <a:cubicBezTo>
                    <a:pt x="443288" y="413068"/>
                    <a:pt x="438775" y="417778"/>
                    <a:pt x="434654" y="421899"/>
                  </a:cubicBezTo>
                  <a:cubicBezTo>
                    <a:pt x="430729" y="425823"/>
                    <a:pt x="427393" y="429356"/>
                    <a:pt x="420525" y="429356"/>
                  </a:cubicBezTo>
                  <a:cubicBezTo>
                    <a:pt x="413657" y="429356"/>
                    <a:pt x="410321" y="426020"/>
                    <a:pt x="406396" y="421899"/>
                  </a:cubicBezTo>
                  <a:cubicBezTo>
                    <a:pt x="402275" y="417778"/>
                    <a:pt x="397762" y="413068"/>
                    <a:pt x="388735" y="413068"/>
                  </a:cubicBezTo>
                  <a:cubicBezTo>
                    <a:pt x="379709" y="413068"/>
                    <a:pt x="375195" y="417778"/>
                    <a:pt x="371075" y="421899"/>
                  </a:cubicBezTo>
                  <a:cubicBezTo>
                    <a:pt x="367150" y="425823"/>
                    <a:pt x="363814" y="429356"/>
                    <a:pt x="356946" y="429356"/>
                  </a:cubicBezTo>
                  <a:cubicBezTo>
                    <a:pt x="350078" y="429356"/>
                    <a:pt x="346742" y="426020"/>
                    <a:pt x="342817" y="421899"/>
                  </a:cubicBezTo>
                  <a:cubicBezTo>
                    <a:pt x="338696" y="417778"/>
                    <a:pt x="334183" y="413068"/>
                    <a:pt x="325156" y="413068"/>
                  </a:cubicBezTo>
                  <a:cubicBezTo>
                    <a:pt x="316130" y="413068"/>
                    <a:pt x="311616" y="417778"/>
                    <a:pt x="307495" y="421899"/>
                  </a:cubicBezTo>
                  <a:cubicBezTo>
                    <a:pt x="303571" y="425823"/>
                    <a:pt x="300235" y="429356"/>
                    <a:pt x="293367" y="429356"/>
                  </a:cubicBezTo>
                  <a:cubicBezTo>
                    <a:pt x="286499" y="429356"/>
                    <a:pt x="283163" y="426020"/>
                    <a:pt x="279238" y="421899"/>
                  </a:cubicBezTo>
                  <a:cubicBezTo>
                    <a:pt x="275117" y="417778"/>
                    <a:pt x="270604" y="413068"/>
                    <a:pt x="261577" y="413068"/>
                  </a:cubicBezTo>
                  <a:cubicBezTo>
                    <a:pt x="252550" y="413068"/>
                    <a:pt x="248037" y="417778"/>
                    <a:pt x="243916" y="421899"/>
                  </a:cubicBezTo>
                  <a:cubicBezTo>
                    <a:pt x="239992" y="425823"/>
                    <a:pt x="236656" y="429356"/>
                    <a:pt x="229788" y="429356"/>
                  </a:cubicBezTo>
                  <a:cubicBezTo>
                    <a:pt x="222919" y="429356"/>
                    <a:pt x="219583" y="426020"/>
                    <a:pt x="215659" y="421899"/>
                  </a:cubicBezTo>
                  <a:cubicBezTo>
                    <a:pt x="211538" y="417778"/>
                    <a:pt x="207025" y="413068"/>
                    <a:pt x="197998" y="413068"/>
                  </a:cubicBezTo>
                  <a:cubicBezTo>
                    <a:pt x="188971" y="413068"/>
                    <a:pt x="184458" y="417778"/>
                    <a:pt x="180337" y="421899"/>
                  </a:cubicBezTo>
                  <a:cubicBezTo>
                    <a:pt x="176412" y="425823"/>
                    <a:pt x="173077" y="429356"/>
                    <a:pt x="166208" y="429356"/>
                  </a:cubicBezTo>
                  <a:cubicBezTo>
                    <a:pt x="159340" y="429356"/>
                    <a:pt x="156004" y="426020"/>
                    <a:pt x="152080" y="421899"/>
                  </a:cubicBezTo>
                  <a:cubicBezTo>
                    <a:pt x="147959" y="417778"/>
                    <a:pt x="143446" y="413068"/>
                    <a:pt x="134419" y="413068"/>
                  </a:cubicBezTo>
                  <a:cubicBezTo>
                    <a:pt x="125392" y="413068"/>
                    <a:pt x="120879" y="417778"/>
                    <a:pt x="116758" y="421899"/>
                  </a:cubicBezTo>
                  <a:cubicBezTo>
                    <a:pt x="112833" y="425823"/>
                    <a:pt x="109497" y="429356"/>
                    <a:pt x="102629" y="429356"/>
                  </a:cubicBezTo>
                  <a:cubicBezTo>
                    <a:pt x="95761" y="429356"/>
                    <a:pt x="92425" y="426020"/>
                    <a:pt x="88501" y="421899"/>
                  </a:cubicBezTo>
                  <a:cubicBezTo>
                    <a:pt x="84380" y="417778"/>
                    <a:pt x="79866" y="413068"/>
                    <a:pt x="70840" y="413068"/>
                  </a:cubicBezTo>
                  <a:cubicBezTo>
                    <a:pt x="61813" y="413068"/>
                    <a:pt x="57300" y="417778"/>
                    <a:pt x="53179" y="421899"/>
                  </a:cubicBezTo>
                  <a:cubicBezTo>
                    <a:pt x="49254" y="425823"/>
                    <a:pt x="45918" y="429356"/>
                    <a:pt x="39050" y="429356"/>
                  </a:cubicBezTo>
                  <a:cubicBezTo>
                    <a:pt x="32182" y="429356"/>
                    <a:pt x="28846" y="426020"/>
                    <a:pt x="24921" y="421899"/>
                  </a:cubicBezTo>
                  <a:cubicBezTo>
                    <a:pt x="22174" y="419151"/>
                    <a:pt x="19034" y="416208"/>
                    <a:pt x="14717" y="414442"/>
                  </a:cubicBezTo>
                  <a:lnTo>
                    <a:pt x="14717" y="385203"/>
                  </a:lnTo>
                  <a:close/>
                  <a:moveTo>
                    <a:pt x="520603" y="352629"/>
                  </a:moveTo>
                  <a:cubicBezTo>
                    <a:pt x="521192" y="353021"/>
                    <a:pt x="521977" y="353610"/>
                    <a:pt x="522762" y="353806"/>
                  </a:cubicBezTo>
                  <a:cubicBezTo>
                    <a:pt x="522958" y="353806"/>
                    <a:pt x="523154" y="353806"/>
                    <a:pt x="523154" y="353806"/>
                  </a:cubicBezTo>
                  <a:cubicBezTo>
                    <a:pt x="524724" y="353806"/>
                    <a:pt x="526098" y="353021"/>
                    <a:pt x="527668" y="351451"/>
                  </a:cubicBezTo>
                  <a:cubicBezTo>
                    <a:pt x="531396" y="347723"/>
                    <a:pt x="532966" y="341640"/>
                    <a:pt x="534732" y="335753"/>
                  </a:cubicBezTo>
                  <a:cubicBezTo>
                    <a:pt x="536302" y="330455"/>
                    <a:pt x="537675" y="324960"/>
                    <a:pt x="540423" y="322213"/>
                  </a:cubicBezTo>
                  <a:cubicBezTo>
                    <a:pt x="541011" y="321624"/>
                    <a:pt x="541404" y="321428"/>
                    <a:pt x="541404" y="321428"/>
                  </a:cubicBezTo>
                  <a:cubicBezTo>
                    <a:pt x="541796" y="321624"/>
                    <a:pt x="542581" y="322802"/>
                    <a:pt x="542974" y="323587"/>
                  </a:cubicBezTo>
                  <a:cubicBezTo>
                    <a:pt x="544151" y="325353"/>
                    <a:pt x="545525" y="327707"/>
                    <a:pt x="548076" y="327904"/>
                  </a:cubicBezTo>
                  <a:cubicBezTo>
                    <a:pt x="549646" y="328100"/>
                    <a:pt x="551412" y="327315"/>
                    <a:pt x="552982" y="325549"/>
                  </a:cubicBezTo>
                  <a:cubicBezTo>
                    <a:pt x="556710" y="321820"/>
                    <a:pt x="558280" y="315737"/>
                    <a:pt x="560046" y="309850"/>
                  </a:cubicBezTo>
                  <a:cubicBezTo>
                    <a:pt x="561616" y="304552"/>
                    <a:pt x="563186" y="299058"/>
                    <a:pt x="565737" y="296310"/>
                  </a:cubicBezTo>
                  <a:cubicBezTo>
                    <a:pt x="566325" y="295722"/>
                    <a:pt x="566718" y="295525"/>
                    <a:pt x="566718" y="295525"/>
                  </a:cubicBezTo>
                  <a:cubicBezTo>
                    <a:pt x="567110" y="295722"/>
                    <a:pt x="567895" y="296899"/>
                    <a:pt x="568288" y="297684"/>
                  </a:cubicBezTo>
                  <a:cubicBezTo>
                    <a:pt x="569465" y="299450"/>
                    <a:pt x="570839" y="301805"/>
                    <a:pt x="573586" y="302001"/>
                  </a:cubicBezTo>
                  <a:cubicBezTo>
                    <a:pt x="575352" y="302197"/>
                    <a:pt x="576922" y="301412"/>
                    <a:pt x="578492" y="299646"/>
                  </a:cubicBezTo>
                  <a:cubicBezTo>
                    <a:pt x="582220" y="295918"/>
                    <a:pt x="583790" y="289835"/>
                    <a:pt x="585556" y="283948"/>
                  </a:cubicBezTo>
                  <a:cubicBezTo>
                    <a:pt x="587126" y="278649"/>
                    <a:pt x="588696" y="273155"/>
                    <a:pt x="591443" y="270408"/>
                  </a:cubicBezTo>
                  <a:cubicBezTo>
                    <a:pt x="592032" y="269819"/>
                    <a:pt x="592424" y="269623"/>
                    <a:pt x="592424" y="269623"/>
                  </a:cubicBezTo>
                  <a:cubicBezTo>
                    <a:pt x="592817" y="269819"/>
                    <a:pt x="593602" y="270996"/>
                    <a:pt x="593994" y="271781"/>
                  </a:cubicBezTo>
                  <a:cubicBezTo>
                    <a:pt x="595171" y="273547"/>
                    <a:pt x="596545" y="275902"/>
                    <a:pt x="599292" y="276098"/>
                  </a:cubicBezTo>
                  <a:cubicBezTo>
                    <a:pt x="600862" y="276295"/>
                    <a:pt x="602628" y="275510"/>
                    <a:pt x="604198" y="273744"/>
                  </a:cubicBezTo>
                  <a:cubicBezTo>
                    <a:pt x="607926" y="270015"/>
                    <a:pt x="609496" y="263932"/>
                    <a:pt x="611262" y="258045"/>
                  </a:cubicBezTo>
                  <a:cubicBezTo>
                    <a:pt x="612832" y="252747"/>
                    <a:pt x="614402" y="247252"/>
                    <a:pt x="617149" y="244505"/>
                  </a:cubicBezTo>
                  <a:cubicBezTo>
                    <a:pt x="617738" y="243916"/>
                    <a:pt x="618130" y="243720"/>
                    <a:pt x="618130" y="243720"/>
                  </a:cubicBezTo>
                  <a:cubicBezTo>
                    <a:pt x="618523" y="243916"/>
                    <a:pt x="619308" y="245094"/>
                    <a:pt x="619700" y="245879"/>
                  </a:cubicBezTo>
                  <a:cubicBezTo>
                    <a:pt x="620878" y="247645"/>
                    <a:pt x="622251" y="250000"/>
                    <a:pt x="624802" y="250196"/>
                  </a:cubicBezTo>
                  <a:cubicBezTo>
                    <a:pt x="626372" y="250392"/>
                    <a:pt x="628138" y="249607"/>
                    <a:pt x="629708" y="247841"/>
                  </a:cubicBezTo>
                  <a:cubicBezTo>
                    <a:pt x="633437" y="244113"/>
                    <a:pt x="635006" y="238029"/>
                    <a:pt x="636773" y="232142"/>
                  </a:cubicBezTo>
                  <a:cubicBezTo>
                    <a:pt x="638342" y="226844"/>
                    <a:pt x="639912" y="221350"/>
                    <a:pt x="642463" y="218602"/>
                  </a:cubicBezTo>
                  <a:cubicBezTo>
                    <a:pt x="643052" y="218014"/>
                    <a:pt x="643444" y="217817"/>
                    <a:pt x="643444" y="217817"/>
                  </a:cubicBezTo>
                  <a:cubicBezTo>
                    <a:pt x="643837" y="218014"/>
                    <a:pt x="644622" y="219191"/>
                    <a:pt x="645014" y="219976"/>
                  </a:cubicBezTo>
                  <a:cubicBezTo>
                    <a:pt x="646192" y="221742"/>
                    <a:pt x="647565" y="224097"/>
                    <a:pt x="650116" y="224293"/>
                  </a:cubicBezTo>
                  <a:cubicBezTo>
                    <a:pt x="651490" y="224489"/>
                    <a:pt x="653452" y="223704"/>
                    <a:pt x="655022" y="221938"/>
                  </a:cubicBezTo>
                  <a:cubicBezTo>
                    <a:pt x="658750" y="218210"/>
                    <a:pt x="660320" y="212127"/>
                    <a:pt x="662086" y="206240"/>
                  </a:cubicBezTo>
                  <a:cubicBezTo>
                    <a:pt x="663656" y="200942"/>
                    <a:pt x="665226" y="195447"/>
                    <a:pt x="667777" y="192700"/>
                  </a:cubicBezTo>
                  <a:cubicBezTo>
                    <a:pt x="668366" y="192111"/>
                    <a:pt x="668758" y="191915"/>
                    <a:pt x="668758" y="191915"/>
                  </a:cubicBezTo>
                  <a:cubicBezTo>
                    <a:pt x="669151" y="192111"/>
                    <a:pt x="669936" y="193288"/>
                    <a:pt x="670328" y="194073"/>
                  </a:cubicBezTo>
                  <a:cubicBezTo>
                    <a:pt x="671506" y="195839"/>
                    <a:pt x="672879" y="198194"/>
                    <a:pt x="675626" y="198391"/>
                  </a:cubicBezTo>
                  <a:cubicBezTo>
                    <a:pt x="677393" y="198587"/>
                    <a:pt x="678962" y="197802"/>
                    <a:pt x="680532" y="196036"/>
                  </a:cubicBezTo>
                  <a:cubicBezTo>
                    <a:pt x="684261" y="192307"/>
                    <a:pt x="685831" y="186224"/>
                    <a:pt x="687597" y="180337"/>
                  </a:cubicBezTo>
                  <a:cubicBezTo>
                    <a:pt x="689166" y="175039"/>
                    <a:pt x="690736" y="169544"/>
                    <a:pt x="693484" y="166797"/>
                  </a:cubicBezTo>
                  <a:cubicBezTo>
                    <a:pt x="694072" y="166208"/>
                    <a:pt x="694465" y="166012"/>
                    <a:pt x="694465" y="166012"/>
                  </a:cubicBezTo>
                  <a:cubicBezTo>
                    <a:pt x="694857" y="166208"/>
                    <a:pt x="695642" y="167386"/>
                    <a:pt x="696035" y="168171"/>
                  </a:cubicBezTo>
                  <a:cubicBezTo>
                    <a:pt x="697212" y="169937"/>
                    <a:pt x="698586" y="172292"/>
                    <a:pt x="701333" y="172488"/>
                  </a:cubicBezTo>
                  <a:cubicBezTo>
                    <a:pt x="702903" y="172684"/>
                    <a:pt x="704669" y="171899"/>
                    <a:pt x="706239" y="170133"/>
                  </a:cubicBezTo>
                  <a:cubicBezTo>
                    <a:pt x="707808" y="168563"/>
                    <a:pt x="708986" y="166208"/>
                    <a:pt x="709967" y="164050"/>
                  </a:cubicBezTo>
                  <a:lnTo>
                    <a:pt x="709967" y="183281"/>
                  </a:lnTo>
                  <a:cubicBezTo>
                    <a:pt x="709575" y="184851"/>
                    <a:pt x="708986" y="186224"/>
                    <a:pt x="708593" y="187794"/>
                  </a:cubicBezTo>
                  <a:cubicBezTo>
                    <a:pt x="707024" y="193092"/>
                    <a:pt x="705454" y="198587"/>
                    <a:pt x="702903" y="201334"/>
                  </a:cubicBezTo>
                  <a:cubicBezTo>
                    <a:pt x="702314" y="201923"/>
                    <a:pt x="701922" y="202119"/>
                    <a:pt x="701922" y="202119"/>
                  </a:cubicBezTo>
                  <a:cubicBezTo>
                    <a:pt x="701529" y="201923"/>
                    <a:pt x="700744" y="200745"/>
                    <a:pt x="700352" y="199960"/>
                  </a:cubicBezTo>
                  <a:cubicBezTo>
                    <a:pt x="699174" y="198194"/>
                    <a:pt x="697801" y="195839"/>
                    <a:pt x="695250" y="195643"/>
                  </a:cubicBezTo>
                  <a:cubicBezTo>
                    <a:pt x="693484" y="195447"/>
                    <a:pt x="691914" y="196232"/>
                    <a:pt x="690344" y="197998"/>
                  </a:cubicBezTo>
                  <a:cubicBezTo>
                    <a:pt x="686615" y="201726"/>
                    <a:pt x="685046" y="207810"/>
                    <a:pt x="683279" y="213697"/>
                  </a:cubicBezTo>
                  <a:cubicBezTo>
                    <a:pt x="681710" y="218995"/>
                    <a:pt x="680140" y="224489"/>
                    <a:pt x="677589" y="227237"/>
                  </a:cubicBezTo>
                  <a:cubicBezTo>
                    <a:pt x="677000" y="227825"/>
                    <a:pt x="676608" y="228022"/>
                    <a:pt x="676608" y="228022"/>
                  </a:cubicBezTo>
                  <a:cubicBezTo>
                    <a:pt x="676215" y="227825"/>
                    <a:pt x="675430" y="226648"/>
                    <a:pt x="675038" y="225863"/>
                  </a:cubicBezTo>
                  <a:cubicBezTo>
                    <a:pt x="673860" y="224097"/>
                    <a:pt x="672487" y="221742"/>
                    <a:pt x="669936" y="221546"/>
                  </a:cubicBezTo>
                  <a:cubicBezTo>
                    <a:pt x="668366" y="221350"/>
                    <a:pt x="666600" y="222135"/>
                    <a:pt x="665030" y="223901"/>
                  </a:cubicBezTo>
                  <a:cubicBezTo>
                    <a:pt x="661302" y="227629"/>
                    <a:pt x="659732" y="233712"/>
                    <a:pt x="657966" y="239599"/>
                  </a:cubicBezTo>
                  <a:cubicBezTo>
                    <a:pt x="656396" y="244897"/>
                    <a:pt x="654826" y="250392"/>
                    <a:pt x="652079" y="253139"/>
                  </a:cubicBezTo>
                  <a:cubicBezTo>
                    <a:pt x="651490" y="253728"/>
                    <a:pt x="651097" y="253924"/>
                    <a:pt x="651097" y="253924"/>
                  </a:cubicBezTo>
                  <a:cubicBezTo>
                    <a:pt x="650705" y="253728"/>
                    <a:pt x="649920" y="252551"/>
                    <a:pt x="649528" y="251766"/>
                  </a:cubicBezTo>
                  <a:cubicBezTo>
                    <a:pt x="648350" y="250000"/>
                    <a:pt x="646977" y="247645"/>
                    <a:pt x="644229" y="247448"/>
                  </a:cubicBezTo>
                  <a:cubicBezTo>
                    <a:pt x="642463" y="247252"/>
                    <a:pt x="640893" y="248037"/>
                    <a:pt x="639324" y="249803"/>
                  </a:cubicBezTo>
                  <a:cubicBezTo>
                    <a:pt x="635595" y="253532"/>
                    <a:pt x="634025" y="259615"/>
                    <a:pt x="632259" y="265502"/>
                  </a:cubicBezTo>
                  <a:cubicBezTo>
                    <a:pt x="630689" y="270800"/>
                    <a:pt x="629120" y="276295"/>
                    <a:pt x="626372" y="279042"/>
                  </a:cubicBezTo>
                  <a:cubicBezTo>
                    <a:pt x="625784" y="279631"/>
                    <a:pt x="625391" y="279827"/>
                    <a:pt x="625391" y="279827"/>
                  </a:cubicBezTo>
                  <a:cubicBezTo>
                    <a:pt x="624999" y="279631"/>
                    <a:pt x="624214" y="278453"/>
                    <a:pt x="623821" y="277668"/>
                  </a:cubicBezTo>
                  <a:cubicBezTo>
                    <a:pt x="622644" y="275902"/>
                    <a:pt x="621270" y="273547"/>
                    <a:pt x="618719" y="273351"/>
                  </a:cubicBezTo>
                  <a:cubicBezTo>
                    <a:pt x="616953" y="273155"/>
                    <a:pt x="615383" y="273940"/>
                    <a:pt x="613813" y="275706"/>
                  </a:cubicBezTo>
                  <a:cubicBezTo>
                    <a:pt x="610085" y="279434"/>
                    <a:pt x="608515" y="285518"/>
                    <a:pt x="606749" y="291404"/>
                  </a:cubicBezTo>
                  <a:cubicBezTo>
                    <a:pt x="605179" y="296703"/>
                    <a:pt x="603806" y="302197"/>
                    <a:pt x="601058" y="304944"/>
                  </a:cubicBezTo>
                  <a:cubicBezTo>
                    <a:pt x="600470" y="305533"/>
                    <a:pt x="600077" y="305729"/>
                    <a:pt x="600077" y="305729"/>
                  </a:cubicBezTo>
                  <a:cubicBezTo>
                    <a:pt x="599685" y="305533"/>
                    <a:pt x="598900" y="304356"/>
                    <a:pt x="598507" y="303571"/>
                  </a:cubicBezTo>
                  <a:cubicBezTo>
                    <a:pt x="597330" y="301805"/>
                    <a:pt x="595956" y="299450"/>
                    <a:pt x="593405" y="299254"/>
                  </a:cubicBezTo>
                  <a:cubicBezTo>
                    <a:pt x="591639" y="299058"/>
                    <a:pt x="590069" y="299842"/>
                    <a:pt x="588499" y="301609"/>
                  </a:cubicBezTo>
                  <a:cubicBezTo>
                    <a:pt x="584771" y="305337"/>
                    <a:pt x="583201" y="311420"/>
                    <a:pt x="581435" y="317307"/>
                  </a:cubicBezTo>
                  <a:cubicBezTo>
                    <a:pt x="579865" y="322605"/>
                    <a:pt x="578295" y="328100"/>
                    <a:pt x="575744" y="330847"/>
                  </a:cubicBezTo>
                  <a:cubicBezTo>
                    <a:pt x="575156" y="331436"/>
                    <a:pt x="574763" y="331632"/>
                    <a:pt x="574763" y="331632"/>
                  </a:cubicBezTo>
                  <a:cubicBezTo>
                    <a:pt x="574371" y="331436"/>
                    <a:pt x="573586" y="330258"/>
                    <a:pt x="573193" y="329473"/>
                  </a:cubicBezTo>
                  <a:cubicBezTo>
                    <a:pt x="572016" y="327707"/>
                    <a:pt x="570642" y="325353"/>
                    <a:pt x="568091" y="325156"/>
                  </a:cubicBezTo>
                  <a:cubicBezTo>
                    <a:pt x="566325" y="324960"/>
                    <a:pt x="564755" y="325745"/>
                    <a:pt x="563186" y="327511"/>
                  </a:cubicBezTo>
                  <a:cubicBezTo>
                    <a:pt x="559457" y="331240"/>
                    <a:pt x="557887" y="337323"/>
                    <a:pt x="556121" y="343210"/>
                  </a:cubicBezTo>
                  <a:cubicBezTo>
                    <a:pt x="554551" y="348508"/>
                    <a:pt x="552982" y="354002"/>
                    <a:pt x="550234" y="356750"/>
                  </a:cubicBezTo>
                  <a:cubicBezTo>
                    <a:pt x="549646" y="357338"/>
                    <a:pt x="549253" y="357535"/>
                    <a:pt x="549253" y="357535"/>
                  </a:cubicBezTo>
                  <a:cubicBezTo>
                    <a:pt x="548861" y="357338"/>
                    <a:pt x="548076" y="356161"/>
                    <a:pt x="547683" y="355376"/>
                  </a:cubicBezTo>
                  <a:cubicBezTo>
                    <a:pt x="546506" y="353610"/>
                    <a:pt x="545132" y="351255"/>
                    <a:pt x="542385" y="351059"/>
                  </a:cubicBezTo>
                  <a:cubicBezTo>
                    <a:pt x="540619" y="350863"/>
                    <a:pt x="539049" y="351648"/>
                    <a:pt x="537479" y="353414"/>
                  </a:cubicBezTo>
                  <a:cubicBezTo>
                    <a:pt x="533751" y="357142"/>
                    <a:pt x="532181" y="363225"/>
                    <a:pt x="530415" y="369112"/>
                  </a:cubicBezTo>
                  <a:cubicBezTo>
                    <a:pt x="528845" y="374411"/>
                    <a:pt x="527275" y="379905"/>
                    <a:pt x="524528" y="382652"/>
                  </a:cubicBezTo>
                  <a:cubicBezTo>
                    <a:pt x="523939" y="383241"/>
                    <a:pt x="523547" y="383437"/>
                    <a:pt x="523547" y="383437"/>
                  </a:cubicBezTo>
                  <a:cubicBezTo>
                    <a:pt x="523154" y="383241"/>
                    <a:pt x="522369" y="382064"/>
                    <a:pt x="521977" y="381279"/>
                  </a:cubicBezTo>
                  <a:cubicBezTo>
                    <a:pt x="521584" y="380886"/>
                    <a:pt x="521192" y="380298"/>
                    <a:pt x="520799" y="379905"/>
                  </a:cubicBezTo>
                  <a:lnTo>
                    <a:pt x="520799" y="352629"/>
                  </a:lnTo>
                  <a:close/>
                  <a:moveTo>
                    <a:pt x="711144" y="43956"/>
                  </a:moveTo>
                  <a:cubicBezTo>
                    <a:pt x="710752" y="45526"/>
                    <a:pt x="710163" y="46899"/>
                    <a:pt x="709771" y="48469"/>
                  </a:cubicBezTo>
                  <a:cubicBezTo>
                    <a:pt x="708201" y="53768"/>
                    <a:pt x="706631" y="59262"/>
                    <a:pt x="704080" y="62009"/>
                  </a:cubicBezTo>
                  <a:cubicBezTo>
                    <a:pt x="703491" y="62598"/>
                    <a:pt x="703099" y="62794"/>
                    <a:pt x="703099" y="62794"/>
                  </a:cubicBezTo>
                  <a:cubicBezTo>
                    <a:pt x="702706" y="62598"/>
                    <a:pt x="701922" y="61421"/>
                    <a:pt x="701529" y="60636"/>
                  </a:cubicBezTo>
                  <a:cubicBezTo>
                    <a:pt x="700155" y="58870"/>
                    <a:pt x="698586" y="56711"/>
                    <a:pt x="696035" y="56515"/>
                  </a:cubicBezTo>
                  <a:cubicBezTo>
                    <a:pt x="694465" y="56319"/>
                    <a:pt x="692699" y="57104"/>
                    <a:pt x="691129" y="58870"/>
                  </a:cubicBezTo>
                  <a:cubicBezTo>
                    <a:pt x="687400" y="62598"/>
                    <a:pt x="685831" y="68681"/>
                    <a:pt x="684064" y="74568"/>
                  </a:cubicBezTo>
                  <a:cubicBezTo>
                    <a:pt x="682495" y="79866"/>
                    <a:pt x="681121" y="85361"/>
                    <a:pt x="678374" y="88108"/>
                  </a:cubicBezTo>
                  <a:cubicBezTo>
                    <a:pt x="677785" y="88697"/>
                    <a:pt x="677393" y="88893"/>
                    <a:pt x="677393" y="88893"/>
                  </a:cubicBezTo>
                  <a:cubicBezTo>
                    <a:pt x="677000" y="88697"/>
                    <a:pt x="676215" y="87519"/>
                    <a:pt x="675823" y="86735"/>
                  </a:cubicBezTo>
                  <a:cubicBezTo>
                    <a:pt x="674645" y="84968"/>
                    <a:pt x="673272" y="82614"/>
                    <a:pt x="670721" y="82417"/>
                  </a:cubicBezTo>
                  <a:cubicBezTo>
                    <a:pt x="668955" y="82221"/>
                    <a:pt x="667188" y="83006"/>
                    <a:pt x="665422" y="84772"/>
                  </a:cubicBezTo>
                  <a:cubicBezTo>
                    <a:pt x="661694" y="88501"/>
                    <a:pt x="660124" y="94584"/>
                    <a:pt x="658358" y="100471"/>
                  </a:cubicBezTo>
                  <a:cubicBezTo>
                    <a:pt x="656788" y="105769"/>
                    <a:pt x="655218" y="111264"/>
                    <a:pt x="652471" y="114011"/>
                  </a:cubicBezTo>
                  <a:cubicBezTo>
                    <a:pt x="651882" y="114599"/>
                    <a:pt x="651490" y="114796"/>
                    <a:pt x="651490" y="114796"/>
                  </a:cubicBezTo>
                  <a:cubicBezTo>
                    <a:pt x="651097" y="114599"/>
                    <a:pt x="650313" y="113422"/>
                    <a:pt x="649920" y="112637"/>
                  </a:cubicBezTo>
                  <a:cubicBezTo>
                    <a:pt x="648743" y="110871"/>
                    <a:pt x="647369" y="108516"/>
                    <a:pt x="644622" y="108320"/>
                  </a:cubicBezTo>
                  <a:cubicBezTo>
                    <a:pt x="642856" y="108124"/>
                    <a:pt x="641286" y="108909"/>
                    <a:pt x="639716" y="110675"/>
                  </a:cubicBezTo>
                  <a:cubicBezTo>
                    <a:pt x="635988" y="114403"/>
                    <a:pt x="634418" y="120486"/>
                    <a:pt x="632652" y="126373"/>
                  </a:cubicBezTo>
                  <a:cubicBezTo>
                    <a:pt x="631082" y="131672"/>
                    <a:pt x="629512" y="137166"/>
                    <a:pt x="626765" y="139913"/>
                  </a:cubicBezTo>
                  <a:cubicBezTo>
                    <a:pt x="626176" y="140502"/>
                    <a:pt x="625784" y="140698"/>
                    <a:pt x="625784" y="140698"/>
                  </a:cubicBezTo>
                  <a:cubicBezTo>
                    <a:pt x="625391" y="140502"/>
                    <a:pt x="624606" y="139325"/>
                    <a:pt x="624214" y="138540"/>
                  </a:cubicBezTo>
                  <a:cubicBezTo>
                    <a:pt x="623036" y="136774"/>
                    <a:pt x="621663" y="134419"/>
                    <a:pt x="619112" y="134223"/>
                  </a:cubicBezTo>
                  <a:cubicBezTo>
                    <a:pt x="617542" y="134026"/>
                    <a:pt x="615776" y="134811"/>
                    <a:pt x="614206" y="136577"/>
                  </a:cubicBezTo>
                  <a:cubicBezTo>
                    <a:pt x="610477" y="140306"/>
                    <a:pt x="608908" y="146389"/>
                    <a:pt x="607142" y="152276"/>
                  </a:cubicBezTo>
                  <a:cubicBezTo>
                    <a:pt x="605572" y="157574"/>
                    <a:pt x="604198" y="163069"/>
                    <a:pt x="601451" y="165816"/>
                  </a:cubicBezTo>
                  <a:cubicBezTo>
                    <a:pt x="600862" y="166405"/>
                    <a:pt x="600470" y="166601"/>
                    <a:pt x="600470" y="166601"/>
                  </a:cubicBezTo>
                  <a:cubicBezTo>
                    <a:pt x="600077" y="166405"/>
                    <a:pt x="599292" y="165227"/>
                    <a:pt x="598900" y="164442"/>
                  </a:cubicBezTo>
                  <a:cubicBezTo>
                    <a:pt x="597722" y="162676"/>
                    <a:pt x="596349" y="160322"/>
                    <a:pt x="593798" y="160125"/>
                  </a:cubicBezTo>
                  <a:cubicBezTo>
                    <a:pt x="592032" y="159929"/>
                    <a:pt x="590462" y="160714"/>
                    <a:pt x="588892" y="162480"/>
                  </a:cubicBezTo>
                  <a:cubicBezTo>
                    <a:pt x="585164" y="166208"/>
                    <a:pt x="583594" y="172292"/>
                    <a:pt x="581828" y="178179"/>
                  </a:cubicBezTo>
                  <a:cubicBezTo>
                    <a:pt x="580258" y="183477"/>
                    <a:pt x="578688" y="188971"/>
                    <a:pt x="576137" y="191719"/>
                  </a:cubicBezTo>
                  <a:cubicBezTo>
                    <a:pt x="575548" y="192307"/>
                    <a:pt x="575156" y="192504"/>
                    <a:pt x="575156" y="192504"/>
                  </a:cubicBezTo>
                  <a:cubicBezTo>
                    <a:pt x="574763" y="192307"/>
                    <a:pt x="573978" y="191130"/>
                    <a:pt x="573586" y="190345"/>
                  </a:cubicBezTo>
                  <a:cubicBezTo>
                    <a:pt x="572408" y="188579"/>
                    <a:pt x="571035" y="186224"/>
                    <a:pt x="568484" y="186028"/>
                  </a:cubicBezTo>
                  <a:cubicBezTo>
                    <a:pt x="566718" y="185635"/>
                    <a:pt x="565148" y="186617"/>
                    <a:pt x="563578" y="188383"/>
                  </a:cubicBezTo>
                  <a:cubicBezTo>
                    <a:pt x="559850" y="192111"/>
                    <a:pt x="558280" y="198194"/>
                    <a:pt x="556514" y="204081"/>
                  </a:cubicBezTo>
                  <a:cubicBezTo>
                    <a:pt x="554944" y="209380"/>
                    <a:pt x="553374" y="214874"/>
                    <a:pt x="550627" y="217621"/>
                  </a:cubicBezTo>
                  <a:cubicBezTo>
                    <a:pt x="550038" y="218210"/>
                    <a:pt x="549646" y="218406"/>
                    <a:pt x="549646" y="218406"/>
                  </a:cubicBezTo>
                  <a:cubicBezTo>
                    <a:pt x="549253" y="218210"/>
                    <a:pt x="548468" y="217033"/>
                    <a:pt x="548076" y="216248"/>
                  </a:cubicBezTo>
                  <a:cubicBezTo>
                    <a:pt x="546898" y="214482"/>
                    <a:pt x="545525" y="212127"/>
                    <a:pt x="542777" y="211931"/>
                  </a:cubicBezTo>
                  <a:cubicBezTo>
                    <a:pt x="541011" y="211734"/>
                    <a:pt x="539441" y="212519"/>
                    <a:pt x="537872" y="214285"/>
                  </a:cubicBezTo>
                  <a:cubicBezTo>
                    <a:pt x="534143" y="218014"/>
                    <a:pt x="532573" y="224097"/>
                    <a:pt x="530807" y="229984"/>
                  </a:cubicBezTo>
                  <a:cubicBezTo>
                    <a:pt x="529237" y="235282"/>
                    <a:pt x="527668" y="240777"/>
                    <a:pt x="524920" y="243524"/>
                  </a:cubicBezTo>
                  <a:cubicBezTo>
                    <a:pt x="524332" y="244113"/>
                    <a:pt x="523939" y="244309"/>
                    <a:pt x="523939" y="244309"/>
                  </a:cubicBezTo>
                  <a:cubicBezTo>
                    <a:pt x="523547" y="244113"/>
                    <a:pt x="522762" y="242935"/>
                    <a:pt x="522369" y="242150"/>
                  </a:cubicBezTo>
                  <a:cubicBezTo>
                    <a:pt x="521977" y="241758"/>
                    <a:pt x="521584" y="241169"/>
                    <a:pt x="521192" y="240777"/>
                  </a:cubicBezTo>
                  <a:lnTo>
                    <a:pt x="521192" y="214678"/>
                  </a:lnTo>
                  <a:lnTo>
                    <a:pt x="711537" y="24333"/>
                  </a:lnTo>
                  <a:lnTo>
                    <a:pt x="711537" y="43956"/>
                  </a:lnTo>
                  <a:close/>
                  <a:moveTo>
                    <a:pt x="14717" y="419936"/>
                  </a:moveTo>
                  <a:cubicBezTo>
                    <a:pt x="17268" y="421310"/>
                    <a:pt x="19231" y="423272"/>
                    <a:pt x="21389" y="425431"/>
                  </a:cubicBezTo>
                  <a:cubicBezTo>
                    <a:pt x="25510" y="429552"/>
                    <a:pt x="30023" y="434261"/>
                    <a:pt x="39050" y="434261"/>
                  </a:cubicBezTo>
                  <a:cubicBezTo>
                    <a:pt x="48077" y="434261"/>
                    <a:pt x="52590" y="429552"/>
                    <a:pt x="56711" y="425431"/>
                  </a:cubicBezTo>
                  <a:cubicBezTo>
                    <a:pt x="60636" y="421506"/>
                    <a:pt x="63972" y="417974"/>
                    <a:pt x="70840" y="417974"/>
                  </a:cubicBezTo>
                  <a:cubicBezTo>
                    <a:pt x="77708" y="417974"/>
                    <a:pt x="81044" y="421310"/>
                    <a:pt x="84968" y="425431"/>
                  </a:cubicBezTo>
                  <a:cubicBezTo>
                    <a:pt x="89089" y="429552"/>
                    <a:pt x="93603" y="434261"/>
                    <a:pt x="102629" y="434261"/>
                  </a:cubicBezTo>
                  <a:cubicBezTo>
                    <a:pt x="111656" y="434261"/>
                    <a:pt x="116169" y="429552"/>
                    <a:pt x="120290" y="425431"/>
                  </a:cubicBezTo>
                  <a:cubicBezTo>
                    <a:pt x="124215" y="421506"/>
                    <a:pt x="127551" y="417974"/>
                    <a:pt x="134419" y="417974"/>
                  </a:cubicBezTo>
                  <a:cubicBezTo>
                    <a:pt x="141287" y="417974"/>
                    <a:pt x="144623" y="421310"/>
                    <a:pt x="148548" y="425431"/>
                  </a:cubicBezTo>
                  <a:cubicBezTo>
                    <a:pt x="152668" y="429552"/>
                    <a:pt x="157182" y="434261"/>
                    <a:pt x="166208" y="434261"/>
                  </a:cubicBezTo>
                  <a:cubicBezTo>
                    <a:pt x="175235" y="434261"/>
                    <a:pt x="179748" y="429552"/>
                    <a:pt x="183869" y="425431"/>
                  </a:cubicBezTo>
                  <a:cubicBezTo>
                    <a:pt x="187794" y="421506"/>
                    <a:pt x="191130" y="417974"/>
                    <a:pt x="197998" y="417974"/>
                  </a:cubicBezTo>
                  <a:cubicBezTo>
                    <a:pt x="204866" y="417974"/>
                    <a:pt x="208202" y="421310"/>
                    <a:pt x="212127" y="425431"/>
                  </a:cubicBezTo>
                  <a:cubicBezTo>
                    <a:pt x="216248" y="429552"/>
                    <a:pt x="220761" y="434261"/>
                    <a:pt x="229788" y="434261"/>
                  </a:cubicBezTo>
                  <a:cubicBezTo>
                    <a:pt x="238814" y="434261"/>
                    <a:pt x="243328" y="429552"/>
                    <a:pt x="247448" y="425431"/>
                  </a:cubicBezTo>
                  <a:cubicBezTo>
                    <a:pt x="251373" y="421506"/>
                    <a:pt x="254709" y="417974"/>
                    <a:pt x="261577" y="417974"/>
                  </a:cubicBezTo>
                  <a:cubicBezTo>
                    <a:pt x="268445" y="417974"/>
                    <a:pt x="271781" y="421310"/>
                    <a:pt x="275706" y="425431"/>
                  </a:cubicBezTo>
                  <a:cubicBezTo>
                    <a:pt x="279827" y="429552"/>
                    <a:pt x="284340" y="434261"/>
                    <a:pt x="293367" y="434261"/>
                  </a:cubicBezTo>
                  <a:cubicBezTo>
                    <a:pt x="302393" y="434261"/>
                    <a:pt x="306907" y="429552"/>
                    <a:pt x="311028" y="425431"/>
                  </a:cubicBezTo>
                  <a:cubicBezTo>
                    <a:pt x="314952" y="421506"/>
                    <a:pt x="318288" y="417974"/>
                    <a:pt x="325156" y="417974"/>
                  </a:cubicBezTo>
                  <a:cubicBezTo>
                    <a:pt x="332024" y="417974"/>
                    <a:pt x="335360" y="421310"/>
                    <a:pt x="339285" y="425431"/>
                  </a:cubicBezTo>
                  <a:cubicBezTo>
                    <a:pt x="343406" y="429552"/>
                    <a:pt x="347919" y="434261"/>
                    <a:pt x="356946" y="434261"/>
                  </a:cubicBezTo>
                  <a:cubicBezTo>
                    <a:pt x="365972" y="434261"/>
                    <a:pt x="370486" y="429552"/>
                    <a:pt x="374607" y="425431"/>
                  </a:cubicBezTo>
                  <a:cubicBezTo>
                    <a:pt x="378531" y="421506"/>
                    <a:pt x="381867" y="417974"/>
                    <a:pt x="388735" y="417974"/>
                  </a:cubicBezTo>
                  <a:cubicBezTo>
                    <a:pt x="395604" y="417974"/>
                    <a:pt x="398939" y="421310"/>
                    <a:pt x="402864" y="425431"/>
                  </a:cubicBezTo>
                  <a:cubicBezTo>
                    <a:pt x="406985" y="429552"/>
                    <a:pt x="411498" y="434261"/>
                    <a:pt x="420525" y="434261"/>
                  </a:cubicBezTo>
                  <a:cubicBezTo>
                    <a:pt x="429552" y="434261"/>
                    <a:pt x="434065" y="429552"/>
                    <a:pt x="438186" y="425431"/>
                  </a:cubicBezTo>
                  <a:cubicBezTo>
                    <a:pt x="442110" y="421506"/>
                    <a:pt x="445446" y="417974"/>
                    <a:pt x="452315" y="417974"/>
                  </a:cubicBezTo>
                  <a:cubicBezTo>
                    <a:pt x="459183" y="417974"/>
                    <a:pt x="462519" y="421310"/>
                    <a:pt x="466443" y="425431"/>
                  </a:cubicBezTo>
                  <a:cubicBezTo>
                    <a:pt x="470564" y="429552"/>
                    <a:pt x="475077" y="434261"/>
                    <a:pt x="484104" y="434261"/>
                  </a:cubicBezTo>
                  <a:cubicBezTo>
                    <a:pt x="493131" y="434261"/>
                    <a:pt x="497644" y="429552"/>
                    <a:pt x="501765" y="425431"/>
                  </a:cubicBezTo>
                  <a:cubicBezTo>
                    <a:pt x="503924" y="423272"/>
                    <a:pt x="505886" y="421310"/>
                    <a:pt x="508437" y="419936"/>
                  </a:cubicBezTo>
                  <a:lnTo>
                    <a:pt x="508437" y="454866"/>
                  </a:lnTo>
                  <a:lnTo>
                    <a:pt x="14717" y="454866"/>
                  </a:lnTo>
                  <a:lnTo>
                    <a:pt x="14717" y="419936"/>
                  </a:lnTo>
                  <a:close/>
                  <a:moveTo>
                    <a:pt x="520603" y="387166"/>
                  </a:moveTo>
                  <a:cubicBezTo>
                    <a:pt x="521192" y="387558"/>
                    <a:pt x="521977" y="388147"/>
                    <a:pt x="522762" y="388343"/>
                  </a:cubicBezTo>
                  <a:cubicBezTo>
                    <a:pt x="522958" y="388343"/>
                    <a:pt x="523154" y="388343"/>
                    <a:pt x="523154" y="388343"/>
                  </a:cubicBezTo>
                  <a:cubicBezTo>
                    <a:pt x="524724" y="388343"/>
                    <a:pt x="526098" y="387558"/>
                    <a:pt x="527668" y="385988"/>
                  </a:cubicBezTo>
                  <a:cubicBezTo>
                    <a:pt x="531396" y="382260"/>
                    <a:pt x="532966" y="376177"/>
                    <a:pt x="534732" y="370290"/>
                  </a:cubicBezTo>
                  <a:cubicBezTo>
                    <a:pt x="536302" y="364991"/>
                    <a:pt x="537872" y="359497"/>
                    <a:pt x="540423" y="356750"/>
                  </a:cubicBezTo>
                  <a:cubicBezTo>
                    <a:pt x="541011" y="356161"/>
                    <a:pt x="541404" y="355965"/>
                    <a:pt x="541404" y="355965"/>
                  </a:cubicBezTo>
                  <a:cubicBezTo>
                    <a:pt x="541796" y="356161"/>
                    <a:pt x="542581" y="357338"/>
                    <a:pt x="542974" y="358123"/>
                  </a:cubicBezTo>
                  <a:cubicBezTo>
                    <a:pt x="544151" y="359889"/>
                    <a:pt x="545525" y="362244"/>
                    <a:pt x="548076" y="362440"/>
                  </a:cubicBezTo>
                  <a:cubicBezTo>
                    <a:pt x="549842" y="362637"/>
                    <a:pt x="551412" y="361852"/>
                    <a:pt x="552982" y="360086"/>
                  </a:cubicBezTo>
                  <a:cubicBezTo>
                    <a:pt x="556710" y="356357"/>
                    <a:pt x="558280" y="350274"/>
                    <a:pt x="560046" y="344387"/>
                  </a:cubicBezTo>
                  <a:cubicBezTo>
                    <a:pt x="561616" y="339089"/>
                    <a:pt x="562989" y="333594"/>
                    <a:pt x="565737" y="330847"/>
                  </a:cubicBezTo>
                  <a:cubicBezTo>
                    <a:pt x="566325" y="330258"/>
                    <a:pt x="566718" y="330062"/>
                    <a:pt x="566718" y="330062"/>
                  </a:cubicBezTo>
                  <a:cubicBezTo>
                    <a:pt x="567110" y="330258"/>
                    <a:pt x="567895" y="331436"/>
                    <a:pt x="568288" y="332221"/>
                  </a:cubicBezTo>
                  <a:cubicBezTo>
                    <a:pt x="569465" y="333987"/>
                    <a:pt x="570839" y="336342"/>
                    <a:pt x="573586" y="336538"/>
                  </a:cubicBezTo>
                  <a:cubicBezTo>
                    <a:pt x="575352" y="336734"/>
                    <a:pt x="576922" y="335949"/>
                    <a:pt x="578492" y="334183"/>
                  </a:cubicBezTo>
                  <a:cubicBezTo>
                    <a:pt x="582220" y="330455"/>
                    <a:pt x="583790" y="324371"/>
                    <a:pt x="585556" y="318484"/>
                  </a:cubicBezTo>
                  <a:cubicBezTo>
                    <a:pt x="587126" y="313186"/>
                    <a:pt x="588696" y="307692"/>
                    <a:pt x="591443" y="304944"/>
                  </a:cubicBezTo>
                  <a:cubicBezTo>
                    <a:pt x="592032" y="304356"/>
                    <a:pt x="592424" y="304160"/>
                    <a:pt x="592424" y="304160"/>
                  </a:cubicBezTo>
                  <a:cubicBezTo>
                    <a:pt x="592817" y="304356"/>
                    <a:pt x="593602" y="305533"/>
                    <a:pt x="593994" y="306318"/>
                  </a:cubicBezTo>
                  <a:cubicBezTo>
                    <a:pt x="595171" y="308084"/>
                    <a:pt x="596545" y="310439"/>
                    <a:pt x="599292" y="310635"/>
                  </a:cubicBezTo>
                  <a:cubicBezTo>
                    <a:pt x="600862" y="310831"/>
                    <a:pt x="602628" y="310047"/>
                    <a:pt x="604198" y="308280"/>
                  </a:cubicBezTo>
                  <a:cubicBezTo>
                    <a:pt x="607926" y="304552"/>
                    <a:pt x="609496" y="298469"/>
                    <a:pt x="611262" y="292582"/>
                  </a:cubicBezTo>
                  <a:cubicBezTo>
                    <a:pt x="612832" y="287284"/>
                    <a:pt x="614402" y="281789"/>
                    <a:pt x="617149" y="279042"/>
                  </a:cubicBezTo>
                  <a:cubicBezTo>
                    <a:pt x="617738" y="278453"/>
                    <a:pt x="618130" y="278257"/>
                    <a:pt x="618130" y="278257"/>
                  </a:cubicBezTo>
                  <a:cubicBezTo>
                    <a:pt x="618523" y="278453"/>
                    <a:pt x="619308" y="279631"/>
                    <a:pt x="619700" y="280415"/>
                  </a:cubicBezTo>
                  <a:cubicBezTo>
                    <a:pt x="620878" y="282182"/>
                    <a:pt x="622251" y="284536"/>
                    <a:pt x="624802" y="284733"/>
                  </a:cubicBezTo>
                  <a:cubicBezTo>
                    <a:pt x="626568" y="284929"/>
                    <a:pt x="628138" y="284144"/>
                    <a:pt x="629708" y="282378"/>
                  </a:cubicBezTo>
                  <a:cubicBezTo>
                    <a:pt x="633437" y="278649"/>
                    <a:pt x="635006" y="272566"/>
                    <a:pt x="636773" y="266679"/>
                  </a:cubicBezTo>
                  <a:cubicBezTo>
                    <a:pt x="638342" y="261381"/>
                    <a:pt x="639912" y="255886"/>
                    <a:pt x="642463" y="253139"/>
                  </a:cubicBezTo>
                  <a:cubicBezTo>
                    <a:pt x="643052" y="252551"/>
                    <a:pt x="643444" y="252354"/>
                    <a:pt x="643444" y="252354"/>
                  </a:cubicBezTo>
                  <a:cubicBezTo>
                    <a:pt x="643837" y="252551"/>
                    <a:pt x="644622" y="253728"/>
                    <a:pt x="645014" y="254513"/>
                  </a:cubicBezTo>
                  <a:cubicBezTo>
                    <a:pt x="646192" y="256279"/>
                    <a:pt x="647565" y="258634"/>
                    <a:pt x="650116" y="258830"/>
                  </a:cubicBezTo>
                  <a:cubicBezTo>
                    <a:pt x="651490" y="258830"/>
                    <a:pt x="653452" y="258241"/>
                    <a:pt x="655022" y="256475"/>
                  </a:cubicBezTo>
                  <a:cubicBezTo>
                    <a:pt x="658750" y="252747"/>
                    <a:pt x="660320" y="246664"/>
                    <a:pt x="662086" y="240777"/>
                  </a:cubicBezTo>
                  <a:cubicBezTo>
                    <a:pt x="663656" y="235478"/>
                    <a:pt x="665226" y="229984"/>
                    <a:pt x="667777" y="227237"/>
                  </a:cubicBezTo>
                  <a:cubicBezTo>
                    <a:pt x="668366" y="226648"/>
                    <a:pt x="668758" y="226452"/>
                    <a:pt x="668758" y="226452"/>
                  </a:cubicBezTo>
                  <a:cubicBezTo>
                    <a:pt x="669151" y="226648"/>
                    <a:pt x="669936" y="227825"/>
                    <a:pt x="670328" y="228610"/>
                  </a:cubicBezTo>
                  <a:cubicBezTo>
                    <a:pt x="671506" y="230376"/>
                    <a:pt x="672879" y="232731"/>
                    <a:pt x="675626" y="232927"/>
                  </a:cubicBezTo>
                  <a:cubicBezTo>
                    <a:pt x="677393" y="233124"/>
                    <a:pt x="678962" y="232339"/>
                    <a:pt x="680532" y="230573"/>
                  </a:cubicBezTo>
                  <a:cubicBezTo>
                    <a:pt x="684261" y="226844"/>
                    <a:pt x="685831" y="220761"/>
                    <a:pt x="687597" y="214874"/>
                  </a:cubicBezTo>
                  <a:cubicBezTo>
                    <a:pt x="689166" y="209576"/>
                    <a:pt x="690736" y="204081"/>
                    <a:pt x="693484" y="201334"/>
                  </a:cubicBezTo>
                  <a:cubicBezTo>
                    <a:pt x="694072" y="200745"/>
                    <a:pt x="694465" y="200549"/>
                    <a:pt x="694465" y="200549"/>
                  </a:cubicBezTo>
                  <a:cubicBezTo>
                    <a:pt x="694857" y="200745"/>
                    <a:pt x="695642" y="201923"/>
                    <a:pt x="696035" y="202708"/>
                  </a:cubicBezTo>
                  <a:cubicBezTo>
                    <a:pt x="697212" y="204474"/>
                    <a:pt x="698586" y="206828"/>
                    <a:pt x="701333" y="207025"/>
                  </a:cubicBezTo>
                  <a:cubicBezTo>
                    <a:pt x="702903" y="207221"/>
                    <a:pt x="704669" y="206436"/>
                    <a:pt x="706239" y="204670"/>
                  </a:cubicBezTo>
                  <a:cubicBezTo>
                    <a:pt x="707808" y="203100"/>
                    <a:pt x="708986" y="200745"/>
                    <a:pt x="709967" y="198587"/>
                  </a:cubicBezTo>
                  <a:lnTo>
                    <a:pt x="709967" y="217817"/>
                  </a:lnTo>
                  <a:cubicBezTo>
                    <a:pt x="709575" y="219387"/>
                    <a:pt x="708986" y="220761"/>
                    <a:pt x="708593" y="222331"/>
                  </a:cubicBezTo>
                  <a:cubicBezTo>
                    <a:pt x="707024" y="227629"/>
                    <a:pt x="705454" y="233124"/>
                    <a:pt x="702903" y="235871"/>
                  </a:cubicBezTo>
                  <a:cubicBezTo>
                    <a:pt x="702314" y="236460"/>
                    <a:pt x="701922" y="236656"/>
                    <a:pt x="701922" y="236656"/>
                  </a:cubicBezTo>
                  <a:cubicBezTo>
                    <a:pt x="701529" y="236460"/>
                    <a:pt x="700744" y="235282"/>
                    <a:pt x="700352" y="234497"/>
                  </a:cubicBezTo>
                  <a:cubicBezTo>
                    <a:pt x="699174" y="232731"/>
                    <a:pt x="697801" y="230376"/>
                    <a:pt x="695250" y="230180"/>
                  </a:cubicBezTo>
                  <a:cubicBezTo>
                    <a:pt x="693680" y="229984"/>
                    <a:pt x="691914" y="230769"/>
                    <a:pt x="690344" y="232535"/>
                  </a:cubicBezTo>
                  <a:cubicBezTo>
                    <a:pt x="686615" y="236263"/>
                    <a:pt x="685046" y="242346"/>
                    <a:pt x="683279" y="248233"/>
                  </a:cubicBezTo>
                  <a:cubicBezTo>
                    <a:pt x="681710" y="253532"/>
                    <a:pt x="680336" y="259026"/>
                    <a:pt x="677589" y="261773"/>
                  </a:cubicBezTo>
                  <a:cubicBezTo>
                    <a:pt x="677000" y="262362"/>
                    <a:pt x="676608" y="262558"/>
                    <a:pt x="676608" y="262558"/>
                  </a:cubicBezTo>
                  <a:cubicBezTo>
                    <a:pt x="676215" y="262362"/>
                    <a:pt x="675430" y="261185"/>
                    <a:pt x="675038" y="260400"/>
                  </a:cubicBezTo>
                  <a:cubicBezTo>
                    <a:pt x="673860" y="258634"/>
                    <a:pt x="672487" y="256279"/>
                    <a:pt x="669936" y="256083"/>
                  </a:cubicBezTo>
                  <a:cubicBezTo>
                    <a:pt x="668955" y="255102"/>
                    <a:pt x="667188" y="255886"/>
                    <a:pt x="665422" y="257653"/>
                  </a:cubicBezTo>
                  <a:cubicBezTo>
                    <a:pt x="661694" y="261381"/>
                    <a:pt x="660124" y="267464"/>
                    <a:pt x="658358" y="273351"/>
                  </a:cubicBezTo>
                  <a:cubicBezTo>
                    <a:pt x="656788" y="278649"/>
                    <a:pt x="655218" y="284144"/>
                    <a:pt x="652471" y="286891"/>
                  </a:cubicBezTo>
                  <a:cubicBezTo>
                    <a:pt x="651882" y="287480"/>
                    <a:pt x="651490" y="287676"/>
                    <a:pt x="651490" y="287676"/>
                  </a:cubicBezTo>
                  <a:cubicBezTo>
                    <a:pt x="651097" y="287480"/>
                    <a:pt x="650313" y="286302"/>
                    <a:pt x="649920" y="285518"/>
                  </a:cubicBezTo>
                  <a:cubicBezTo>
                    <a:pt x="648743" y="283751"/>
                    <a:pt x="647369" y="281397"/>
                    <a:pt x="644622" y="281200"/>
                  </a:cubicBezTo>
                  <a:cubicBezTo>
                    <a:pt x="642856" y="281004"/>
                    <a:pt x="641286" y="281789"/>
                    <a:pt x="639716" y="283555"/>
                  </a:cubicBezTo>
                  <a:cubicBezTo>
                    <a:pt x="635988" y="287284"/>
                    <a:pt x="634418" y="293367"/>
                    <a:pt x="632652" y="299254"/>
                  </a:cubicBezTo>
                  <a:cubicBezTo>
                    <a:pt x="631082" y="304552"/>
                    <a:pt x="629512" y="310047"/>
                    <a:pt x="626765" y="312794"/>
                  </a:cubicBezTo>
                  <a:cubicBezTo>
                    <a:pt x="626176" y="313382"/>
                    <a:pt x="625784" y="313579"/>
                    <a:pt x="625784" y="313579"/>
                  </a:cubicBezTo>
                  <a:cubicBezTo>
                    <a:pt x="625391" y="313382"/>
                    <a:pt x="624606" y="312205"/>
                    <a:pt x="624214" y="311420"/>
                  </a:cubicBezTo>
                  <a:cubicBezTo>
                    <a:pt x="623036" y="309654"/>
                    <a:pt x="621663" y="307299"/>
                    <a:pt x="619112" y="307103"/>
                  </a:cubicBezTo>
                  <a:cubicBezTo>
                    <a:pt x="617542" y="306907"/>
                    <a:pt x="615776" y="307692"/>
                    <a:pt x="614206" y="309458"/>
                  </a:cubicBezTo>
                  <a:cubicBezTo>
                    <a:pt x="610477" y="313186"/>
                    <a:pt x="608908" y="319269"/>
                    <a:pt x="607142" y="325156"/>
                  </a:cubicBezTo>
                  <a:cubicBezTo>
                    <a:pt x="605572" y="330455"/>
                    <a:pt x="604198" y="335949"/>
                    <a:pt x="601451" y="338696"/>
                  </a:cubicBezTo>
                  <a:cubicBezTo>
                    <a:pt x="600862" y="339285"/>
                    <a:pt x="600470" y="339481"/>
                    <a:pt x="600470" y="339481"/>
                  </a:cubicBezTo>
                  <a:cubicBezTo>
                    <a:pt x="600077" y="339285"/>
                    <a:pt x="599292" y="338108"/>
                    <a:pt x="598900" y="337323"/>
                  </a:cubicBezTo>
                  <a:cubicBezTo>
                    <a:pt x="597722" y="335557"/>
                    <a:pt x="596349" y="333202"/>
                    <a:pt x="593798" y="333006"/>
                  </a:cubicBezTo>
                  <a:cubicBezTo>
                    <a:pt x="592032" y="332809"/>
                    <a:pt x="590462" y="333594"/>
                    <a:pt x="588892" y="335360"/>
                  </a:cubicBezTo>
                  <a:cubicBezTo>
                    <a:pt x="585164" y="339089"/>
                    <a:pt x="583594" y="345172"/>
                    <a:pt x="581828" y="351059"/>
                  </a:cubicBezTo>
                  <a:cubicBezTo>
                    <a:pt x="580258" y="356357"/>
                    <a:pt x="578688" y="361852"/>
                    <a:pt x="576137" y="364599"/>
                  </a:cubicBezTo>
                  <a:cubicBezTo>
                    <a:pt x="575548" y="365188"/>
                    <a:pt x="575156" y="365384"/>
                    <a:pt x="575156" y="365384"/>
                  </a:cubicBezTo>
                  <a:cubicBezTo>
                    <a:pt x="574763" y="365188"/>
                    <a:pt x="573978" y="364010"/>
                    <a:pt x="573586" y="363225"/>
                  </a:cubicBezTo>
                  <a:cubicBezTo>
                    <a:pt x="572408" y="361459"/>
                    <a:pt x="571035" y="359104"/>
                    <a:pt x="568484" y="358908"/>
                  </a:cubicBezTo>
                  <a:cubicBezTo>
                    <a:pt x="566718" y="358712"/>
                    <a:pt x="565148" y="359497"/>
                    <a:pt x="563578" y="361263"/>
                  </a:cubicBezTo>
                  <a:cubicBezTo>
                    <a:pt x="559850" y="364991"/>
                    <a:pt x="558280" y="371075"/>
                    <a:pt x="556514" y="376962"/>
                  </a:cubicBezTo>
                  <a:cubicBezTo>
                    <a:pt x="554944" y="382260"/>
                    <a:pt x="553374" y="387754"/>
                    <a:pt x="550627" y="390502"/>
                  </a:cubicBezTo>
                  <a:cubicBezTo>
                    <a:pt x="550038" y="391090"/>
                    <a:pt x="549646" y="391287"/>
                    <a:pt x="549646" y="391287"/>
                  </a:cubicBezTo>
                  <a:cubicBezTo>
                    <a:pt x="549253" y="391090"/>
                    <a:pt x="548468" y="389913"/>
                    <a:pt x="548076" y="389128"/>
                  </a:cubicBezTo>
                  <a:cubicBezTo>
                    <a:pt x="546898" y="387362"/>
                    <a:pt x="545525" y="385007"/>
                    <a:pt x="542777" y="384811"/>
                  </a:cubicBezTo>
                  <a:cubicBezTo>
                    <a:pt x="541011" y="384615"/>
                    <a:pt x="539441" y="385400"/>
                    <a:pt x="537872" y="387166"/>
                  </a:cubicBezTo>
                  <a:cubicBezTo>
                    <a:pt x="534143" y="390894"/>
                    <a:pt x="532573" y="396977"/>
                    <a:pt x="530807" y="402864"/>
                  </a:cubicBezTo>
                  <a:cubicBezTo>
                    <a:pt x="529237" y="408162"/>
                    <a:pt x="527668" y="413657"/>
                    <a:pt x="524920" y="416404"/>
                  </a:cubicBezTo>
                  <a:cubicBezTo>
                    <a:pt x="524332" y="416993"/>
                    <a:pt x="523939" y="417189"/>
                    <a:pt x="523939" y="417189"/>
                  </a:cubicBezTo>
                  <a:cubicBezTo>
                    <a:pt x="523547" y="416993"/>
                    <a:pt x="522762" y="415816"/>
                    <a:pt x="522369" y="415031"/>
                  </a:cubicBezTo>
                  <a:cubicBezTo>
                    <a:pt x="521977" y="414638"/>
                    <a:pt x="521584" y="414049"/>
                    <a:pt x="521192" y="413657"/>
                  </a:cubicBezTo>
                  <a:lnTo>
                    <a:pt x="521192" y="387166"/>
                  </a:lnTo>
                  <a:close/>
                  <a:moveTo>
                    <a:pt x="215463" y="14717"/>
                  </a:moveTo>
                  <a:lnTo>
                    <a:pt x="700548" y="14717"/>
                  </a:lnTo>
                  <a:lnTo>
                    <a:pt x="510203" y="205062"/>
                  </a:lnTo>
                  <a:lnTo>
                    <a:pt x="25118" y="205062"/>
                  </a:lnTo>
                  <a:lnTo>
                    <a:pt x="215463" y="14717"/>
                  </a:lnTo>
                  <a:close/>
                  <a:moveTo>
                    <a:pt x="25118" y="469387"/>
                  </a:moveTo>
                  <a:lnTo>
                    <a:pt x="234301" y="469387"/>
                  </a:lnTo>
                  <a:lnTo>
                    <a:pt x="249607" y="695642"/>
                  </a:lnTo>
                  <a:lnTo>
                    <a:pt x="25118" y="469387"/>
                  </a:lnTo>
                  <a:close/>
                  <a:moveTo>
                    <a:pt x="520603" y="444269"/>
                  </a:moveTo>
                  <a:lnTo>
                    <a:pt x="520603" y="421702"/>
                  </a:lnTo>
                  <a:cubicBezTo>
                    <a:pt x="521192" y="422095"/>
                    <a:pt x="521977" y="422684"/>
                    <a:pt x="522762" y="422880"/>
                  </a:cubicBezTo>
                  <a:cubicBezTo>
                    <a:pt x="522958" y="422880"/>
                    <a:pt x="523154" y="422880"/>
                    <a:pt x="523154" y="422880"/>
                  </a:cubicBezTo>
                  <a:cubicBezTo>
                    <a:pt x="524724" y="422880"/>
                    <a:pt x="526098" y="422095"/>
                    <a:pt x="527668" y="420525"/>
                  </a:cubicBezTo>
                  <a:cubicBezTo>
                    <a:pt x="531396" y="416797"/>
                    <a:pt x="532966" y="410714"/>
                    <a:pt x="534732" y="404827"/>
                  </a:cubicBezTo>
                  <a:cubicBezTo>
                    <a:pt x="536302" y="399528"/>
                    <a:pt x="537872" y="394034"/>
                    <a:pt x="540423" y="391287"/>
                  </a:cubicBezTo>
                  <a:cubicBezTo>
                    <a:pt x="541011" y="390698"/>
                    <a:pt x="541404" y="390502"/>
                    <a:pt x="541404" y="390502"/>
                  </a:cubicBezTo>
                  <a:cubicBezTo>
                    <a:pt x="541796" y="390698"/>
                    <a:pt x="542581" y="391875"/>
                    <a:pt x="542974" y="392660"/>
                  </a:cubicBezTo>
                  <a:cubicBezTo>
                    <a:pt x="544151" y="394426"/>
                    <a:pt x="545525" y="396781"/>
                    <a:pt x="548076" y="396977"/>
                  </a:cubicBezTo>
                  <a:cubicBezTo>
                    <a:pt x="549842" y="397370"/>
                    <a:pt x="551412" y="396389"/>
                    <a:pt x="552982" y="394622"/>
                  </a:cubicBezTo>
                  <a:cubicBezTo>
                    <a:pt x="556710" y="390894"/>
                    <a:pt x="558280" y="384811"/>
                    <a:pt x="560046" y="378924"/>
                  </a:cubicBezTo>
                  <a:cubicBezTo>
                    <a:pt x="561616" y="373626"/>
                    <a:pt x="562989" y="368131"/>
                    <a:pt x="565737" y="365384"/>
                  </a:cubicBezTo>
                  <a:cubicBezTo>
                    <a:pt x="566325" y="364795"/>
                    <a:pt x="566718" y="364599"/>
                    <a:pt x="566718" y="364599"/>
                  </a:cubicBezTo>
                  <a:cubicBezTo>
                    <a:pt x="567110" y="364795"/>
                    <a:pt x="567895" y="365973"/>
                    <a:pt x="568288" y="366758"/>
                  </a:cubicBezTo>
                  <a:cubicBezTo>
                    <a:pt x="569465" y="368524"/>
                    <a:pt x="570839" y="370878"/>
                    <a:pt x="573586" y="371075"/>
                  </a:cubicBezTo>
                  <a:cubicBezTo>
                    <a:pt x="575352" y="371271"/>
                    <a:pt x="576922" y="370486"/>
                    <a:pt x="578492" y="368720"/>
                  </a:cubicBezTo>
                  <a:cubicBezTo>
                    <a:pt x="582220" y="364991"/>
                    <a:pt x="583790" y="358908"/>
                    <a:pt x="585556" y="353021"/>
                  </a:cubicBezTo>
                  <a:cubicBezTo>
                    <a:pt x="587126" y="347723"/>
                    <a:pt x="588696" y="342229"/>
                    <a:pt x="591443" y="339481"/>
                  </a:cubicBezTo>
                  <a:cubicBezTo>
                    <a:pt x="592032" y="338893"/>
                    <a:pt x="592424" y="338696"/>
                    <a:pt x="592424" y="338696"/>
                  </a:cubicBezTo>
                  <a:cubicBezTo>
                    <a:pt x="592817" y="338893"/>
                    <a:pt x="593602" y="340070"/>
                    <a:pt x="593994" y="340855"/>
                  </a:cubicBezTo>
                  <a:cubicBezTo>
                    <a:pt x="595171" y="342621"/>
                    <a:pt x="596545" y="344976"/>
                    <a:pt x="599292" y="345172"/>
                  </a:cubicBezTo>
                  <a:cubicBezTo>
                    <a:pt x="600862" y="345368"/>
                    <a:pt x="602628" y="344583"/>
                    <a:pt x="604198" y="342817"/>
                  </a:cubicBezTo>
                  <a:cubicBezTo>
                    <a:pt x="607926" y="339089"/>
                    <a:pt x="609496" y="333006"/>
                    <a:pt x="611262" y="327119"/>
                  </a:cubicBezTo>
                  <a:cubicBezTo>
                    <a:pt x="612832" y="321820"/>
                    <a:pt x="614402" y="316326"/>
                    <a:pt x="617149" y="313579"/>
                  </a:cubicBezTo>
                  <a:cubicBezTo>
                    <a:pt x="617738" y="312990"/>
                    <a:pt x="618130" y="312794"/>
                    <a:pt x="618130" y="312794"/>
                  </a:cubicBezTo>
                  <a:cubicBezTo>
                    <a:pt x="618523" y="312990"/>
                    <a:pt x="619308" y="314167"/>
                    <a:pt x="619700" y="314952"/>
                  </a:cubicBezTo>
                  <a:cubicBezTo>
                    <a:pt x="620878" y="316718"/>
                    <a:pt x="622251" y="319073"/>
                    <a:pt x="624802" y="319269"/>
                  </a:cubicBezTo>
                  <a:cubicBezTo>
                    <a:pt x="626568" y="319466"/>
                    <a:pt x="628138" y="318681"/>
                    <a:pt x="629708" y="316915"/>
                  </a:cubicBezTo>
                  <a:cubicBezTo>
                    <a:pt x="633437" y="313186"/>
                    <a:pt x="635006" y="307103"/>
                    <a:pt x="636773" y="301216"/>
                  </a:cubicBezTo>
                  <a:cubicBezTo>
                    <a:pt x="638342" y="295918"/>
                    <a:pt x="639716" y="290423"/>
                    <a:pt x="642463" y="287676"/>
                  </a:cubicBezTo>
                  <a:cubicBezTo>
                    <a:pt x="643052" y="287087"/>
                    <a:pt x="643444" y="286891"/>
                    <a:pt x="643444" y="286891"/>
                  </a:cubicBezTo>
                  <a:cubicBezTo>
                    <a:pt x="643837" y="287087"/>
                    <a:pt x="644622" y="288265"/>
                    <a:pt x="645014" y="289050"/>
                  </a:cubicBezTo>
                  <a:cubicBezTo>
                    <a:pt x="646192" y="290816"/>
                    <a:pt x="647565" y="293171"/>
                    <a:pt x="650116" y="293367"/>
                  </a:cubicBezTo>
                  <a:cubicBezTo>
                    <a:pt x="651490" y="293563"/>
                    <a:pt x="653452" y="292778"/>
                    <a:pt x="655022" y="291012"/>
                  </a:cubicBezTo>
                  <a:cubicBezTo>
                    <a:pt x="658750" y="287284"/>
                    <a:pt x="660320" y="281200"/>
                    <a:pt x="662086" y="275313"/>
                  </a:cubicBezTo>
                  <a:cubicBezTo>
                    <a:pt x="663656" y="270015"/>
                    <a:pt x="665226" y="264521"/>
                    <a:pt x="667777" y="261773"/>
                  </a:cubicBezTo>
                  <a:cubicBezTo>
                    <a:pt x="668366" y="261185"/>
                    <a:pt x="668758" y="260989"/>
                    <a:pt x="668758" y="260989"/>
                  </a:cubicBezTo>
                  <a:cubicBezTo>
                    <a:pt x="669151" y="261185"/>
                    <a:pt x="669936" y="262362"/>
                    <a:pt x="670328" y="263147"/>
                  </a:cubicBezTo>
                  <a:cubicBezTo>
                    <a:pt x="671506" y="264913"/>
                    <a:pt x="672879" y="267268"/>
                    <a:pt x="675626" y="267464"/>
                  </a:cubicBezTo>
                  <a:cubicBezTo>
                    <a:pt x="677393" y="267660"/>
                    <a:pt x="678962" y="266875"/>
                    <a:pt x="680532" y="265109"/>
                  </a:cubicBezTo>
                  <a:cubicBezTo>
                    <a:pt x="684261" y="261381"/>
                    <a:pt x="685831" y="255298"/>
                    <a:pt x="687597" y="249411"/>
                  </a:cubicBezTo>
                  <a:cubicBezTo>
                    <a:pt x="689166" y="244113"/>
                    <a:pt x="690736" y="238618"/>
                    <a:pt x="693484" y="235871"/>
                  </a:cubicBezTo>
                  <a:cubicBezTo>
                    <a:pt x="694072" y="235282"/>
                    <a:pt x="694465" y="235086"/>
                    <a:pt x="694465" y="235086"/>
                  </a:cubicBezTo>
                  <a:cubicBezTo>
                    <a:pt x="694857" y="235282"/>
                    <a:pt x="695642" y="236460"/>
                    <a:pt x="696035" y="237244"/>
                  </a:cubicBezTo>
                  <a:cubicBezTo>
                    <a:pt x="697212" y="239011"/>
                    <a:pt x="698586" y="241365"/>
                    <a:pt x="701333" y="241562"/>
                  </a:cubicBezTo>
                  <a:cubicBezTo>
                    <a:pt x="702903" y="241758"/>
                    <a:pt x="704669" y="240973"/>
                    <a:pt x="706239" y="239207"/>
                  </a:cubicBezTo>
                  <a:cubicBezTo>
                    <a:pt x="707808" y="237637"/>
                    <a:pt x="708986" y="235282"/>
                    <a:pt x="709967" y="233124"/>
                  </a:cubicBezTo>
                  <a:lnTo>
                    <a:pt x="709967" y="254905"/>
                  </a:lnTo>
                  <a:lnTo>
                    <a:pt x="520603" y="444269"/>
                  </a:lnTo>
                  <a:close/>
                </a:path>
              </a:pathLst>
            </a:custGeom>
            <a:grpFill/>
            <a:ln w="195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196"/>
            </a:p>
          </p:txBody>
        </p:sp>
      </p:grpSp>
      <p:sp>
        <p:nvSpPr>
          <p:cNvPr id="45" name="Freihandform: Form 44">
            <a:extLst>
              <a:ext uri="{FF2B5EF4-FFF2-40B4-BE49-F238E27FC236}">
                <a16:creationId xmlns:a16="http://schemas.microsoft.com/office/drawing/2014/main" id="{8EE7166C-97A4-2BDF-952D-29D9E32FEF74}"/>
              </a:ext>
            </a:extLst>
          </p:cNvPr>
          <p:cNvSpPr>
            <a:spLocks noChangeAspect="1"/>
          </p:cNvSpPr>
          <p:nvPr userDrawn="1"/>
        </p:nvSpPr>
        <p:spPr>
          <a:xfrm>
            <a:off x="14010188" y="4566342"/>
            <a:ext cx="853218" cy="712917"/>
          </a:xfrm>
          <a:custGeom>
            <a:avLst/>
            <a:gdLst>
              <a:gd name="connsiteX0" fmla="*/ 900959 w 902423"/>
              <a:gd name="connsiteY0" fmla="*/ 171751 h 750921"/>
              <a:gd name="connsiteX1" fmla="*/ 900227 w 902423"/>
              <a:gd name="connsiteY1" fmla="*/ 170775 h 750921"/>
              <a:gd name="connsiteX2" fmla="*/ 896568 w 902423"/>
              <a:gd name="connsiteY2" fmla="*/ 167847 h 750921"/>
              <a:gd name="connsiteX3" fmla="*/ 896568 w 902423"/>
              <a:gd name="connsiteY3" fmla="*/ 167847 h 750921"/>
              <a:gd name="connsiteX4" fmla="*/ 896324 w 902423"/>
              <a:gd name="connsiteY4" fmla="*/ 167847 h 750921"/>
              <a:gd name="connsiteX5" fmla="*/ 892908 w 902423"/>
              <a:gd name="connsiteY5" fmla="*/ 167115 h 750921"/>
              <a:gd name="connsiteX6" fmla="*/ 492807 w 902423"/>
              <a:gd name="connsiteY6" fmla="*/ 167115 h 750921"/>
              <a:gd name="connsiteX7" fmla="*/ 492807 w 902423"/>
              <a:gd name="connsiteY7" fmla="*/ 9271 h 750921"/>
              <a:gd name="connsiteX8" fmla="*/ 483781 w 902423"/>
              <a:gd name="connsiteY8" fmla="*/ 0 h 750921"/>
              <a:gd name="connsiteX9" fmla="*/ 474510 w 902423"/>
              <a:gd name="connsiteY9" fmla="*/ 9271 h 750921"/>
              <a:gd name="connsiteX10" fmla="*/ 474510 w 902423"/>
              <a:gd name="connsiteY10" fmla="*/ 167115 h 750921"/>
              <a:gd name="connsiteX11" fmla="*/ 264213 w 902423"/>
              <a:gd name="connsiteY11" fmla="*/ 167115 h 750921"/>
              <a:gd name="connsiteX12" fmla="*/ 257626 w 902423"/>
              <a:gd name="connsiteY12" fmla="*/ 169799 h 750921"/>
              <a:gd name="connsiteX13" fmla="*/ 2684 w 902423"/>
              <a:gd name="connsiteY13" fmla="*/ 424742 h 750921"/>
              <a:gd name="connsiteX14" fmla="*/ 1220 w 902423"/>
              <a:gd name="connsiteY14" fmla="*/ 426937 h 750921"/>
              <a:gd name="connsiteX15" fmla="*/ 732 w 902423"/>
              <a:gd name="connsiteY15" fmla="*/ 427669 h 750921"/>
              <a:gd name="connsiteX16" fmla="*/ 0 w 902423"/>
              <a:gd name="connsiteY16" fmla="*/ 431085 h 750921"/>
              <a:gd name="connsiteX17" fmla="*/ 0 w 902423"/>
              <a:gd name="connsiteY17" fmla="*/ 741651 h 750921"/>
              <a:gd name="connsiteX18" fmla="*/ 9271 w 902423"/>
              <a:gd name="connsiteY18" fmla="*/ 750922 h 750921"/>
              <a:gd name="connsiteX19" fmla="*/ 638454 w 902423"/>
              <a:gd name="connsiteY19" fmla="*/ 750922 h 750921"/>
              <a:gd name="connsiteX20" fmla="*/ 641869 w 902423"/>
              <a:gd name="connsiteY20" fmla="*/ 750190 h 750921"/>
              <a:gd name="connsiteX21" fmla="*/ 644797 w 902423"/>
              <a:gd name="connsiteY21" fmla="*/ 748238 h 750921"/>
              <a:gd name="connsiteX22" fmla="*/ 899739 w 902423"/>
              <a:gd name="connsiteY22" fmla="*/ 493296 h 750921"/>
              <a:gd name="connsiteX23" fmla="*/ 902423 w 902423"/>
              <a:gd name="connsiteY23" fmla="*/ 486709 h 750921"/>
              <a:gd name="connsiteX24" fmla="*/ 902423 w 902423"/>
              <a:gd name="connsiteY24" fmla="*/ 176142 h 750921"/>
              <a:gd name="connsiteX25" fmla="*/ 900959 w 902423"/>
              <a:gd name="connsiteY25" fmla="*/ 171751 h 750921"/>
              <a:gd name="connsiteX26" fmla="*/ 629183 w 902423"/>
              <a:gd name="connsiteY26" fmla="*/ 440355 h 750921"/>
              <a:gd name="connsiteX27" fmla="*/ 629183 w 902423"/>
              <a:gd name="connsiteY27" fmla="*/ 467435 h 750921"/>
              <a:gd name="connsiteX28" fmla="*/ 616497 w 902423"/>
              <a:gd name="connsiteY28" fmla="*/ 476706 h 750921"/>
              <a:gd name="connsiteX29" fmla="*/ 598932 w 902423"/>
              <a:gd name="connsiteY29" fmla="*/ 485977 h 750921"/>
              <a:gd name="connsiteX30" fmla="*/ 581366 w 902423"/>
              <a:gd name="connsiteY30" fmla="*/ 476706 h 750921"/>
              <a:gd name="connsiteX31" fmla="*/ 559410 w 902423"/>
              <a:gd name="connsiteY31" fmla="*/ 465728 h 750921"/>
              <a:gd name="connsiteX32" fmla="*/ 537453 w 902423"/>
              <a:gd name="connsiteY32" fmla="*/ 476706 h 750921"/>
              <a:gd name="connsiteX33" fmla="*/ 519887 w 902423"/>
              <a:gd name="connsiteY33" fmla="*/ 485977 h 750921"/>
              <a:gd name="connsiteX34" fmla="*/ 502322 w 902423"/>
              <a:gd name="connsiteY34" fmla="*/ 476706 h 750921"/>
              <a:gd name="connsiteX35" fmla="*/ 480365 w 902423"/>
              <a:gd name="connsiteY35" fmla="*/ 465728 h 750921"/>
              <a:gd name="connsiteX36" fmla="*/ 458408 w 902423"/>
              <a:gd name="connsiteY36" fmla="*/ 476706 h 750921"/>
              <a:gd name="connsiteX37" fmla="*/ 440843 w 902423"/>
              <a:gd name="connsiteY37" fmla="*/ 485977 h 750921"/>
              <a:gd name="connsiteX38" fmla="*/ 423278 w 902423"/>
              <a:gd name="connsiteY38" fmla="*/ 476706 h 750921"/>
              <a:gd name="connsiteX39" fmla="*/ 401321 w 902423"/>
              <a:gd name="connsiteY39" fmla="*/ 465728 h 750921"/>
              <a:gd name="connsiteX40" fmla="*/ 379364 w 902423"/>
              <a:gd name="connsiteY40" fmla="*/ 476706 h 750921"/>
              <a:gd name="connsiteX41" fmla="*/ 361799 w 902423"/>
              <a:gd name="connsiteY41" fmla="*/ 485977 h 750921"/>
              <a:gd name="connsiteX42" fmla="*/ 344233 w 902423"/>
              <a:gd name="connsiteY42" fmla="*/ 476706 h 750921"/>
              <a:gd name="connsiteX43" fmla="*/ 322277 w 902423"/>
              <a:gd name="connsiteY43" fmla="*/ 465728 h 750921"/>
              <a:gd name="connsiteX44" fmla="*/ 300320 w 902423"/>
              <a:gd name="connsiteY44" fmla="*/ 476706 h 750921"/>
              <a:gd name="connsiteX45" fmla="*/ 282754 w 902423"/>
              <a:gd name="connsiteY45" fmla="*/ 485977 h 750921"/>
              <a:gd name="connsiteX46" fmla="*/ 265189 w 902423"/>
              <a:gd name="connsiteY46" fmla="*/ 476706 h 750921"/>
              <a:gd name="connsiteX47" fmla="*/ 243232 w 902423"/>
              <a:gd name="connsiteY47" fmla="*/ 465728 h 750921"/>
              <a:gd name="connsiteX48" fmla="*/ 221275 w 902423"/>
              <a:gd name="connsiteY48" fmla="*/ 476706 h 750921"/>
              <a:gd name="connsiteX49" fmla="*/ 203710 w 902423"/>
              <a:gd name="connsiteY49" fmla="*/ 485977 h 750921"/>
              <a:gd name="connsiteX50" fmla="*/ 186145 w 902423"/>
              <a:gd name="connsiteY50" fmla="*/ 476706 h 750921"/>
              <a:gd name="connsiteX51" fmla="*/ 164188 w 902423"/>
              <a:gd name="connsiteY51" fmla="*/ 465728 h 750921"/>
              <a:gd name="connsiteX52" fmla="*/ 142231 w 902423"/>
              <a:gd name="connsiteY52" fmla="*/ 476706 h 750921"/>
              <a:gd name="connsiteX53" fmla="*/ 124666 w 902423"/>
              <a:gd name="connsiteY53" fmla="*/ 485977 h 750921"/>
              <a:gd name="connsiteX54" fmla="*/ 107100 w 902423"/>
              <a:gd name="connsiteY54" fmla="*/ 476706 h 750921"/>
              <a:gd name="connsiteX55" fmla="*/ 85143 w 902423"/>
              <a:gd name="connsiteY55" fmla="*/ 465728 h 750921"/>
              <a:gd name="connsiteX56" fmla="*/ 63187 w 902423"/>
              <a:gd name="connsiteY56" fmla="*/ 476706 h 750921"/>
              <a:gd name="connsiteX57" fmla="*/ 45621 w 902423"/>
              <a:gd name="connsiteY57" fmla="*/ 485977 h 750921"/>
              <a:gd name="connsiteX58" fmla="*/ 28056 w 902423"/>
              <a:gd name="connsiteY58" fmla="*/ 476706 h 750921"/>
              <a:gd name="connsiteX59" fmla="*/ 15370 w 902423"/>
              <a:gd name="connsiteY59" fmla="*/ 467435 h 750921"/>
              <a:gd name="connsiteX60" fmla="*/ 15370 w 902423"/>
              <a:gd name="connsiteY60" fmla="*/ 440355 h 750921"/>
              <a:gd name="connsiteX61" fmla="*/ 629183 w 902423"/>
              <a:gd name="connsiteY61" fmla="*/ 440355 h 750921"/>
              <a:gd name="connsiteX62" fmla="*/ 629183 w 902423"/>
              <a:gd name="connsiteY62" fmla="*/ 553555 h 750921"/>
              <a:gd name="connsiteX63" fmla="*/ 616497 w 902423"/>
              <a:gd name="connsiteY63" fmla="*/ 562825 h 750921"/>
              <a:gd name="connsiteX64" fmla="*/ 598932 w 902423"/>
              <a:gd name="connsiteY64" fmla="*/ 572096 h 750921"/>
              <a:gd name="connsiteX65" fmla="*/ 581366 w 902423"/>
              <a:gd name="connsiteY65" fmla="*/ 562825 h 750921"/>
              <a:gd name="connsiteX66" fmla="*/ 559410 w 902423"/>
              <a:gd name="connsiteY66" fmla="*/ 551847 h 750921"/>
              <a:gd name="connsiteX67" fmla="*/ 537453 w 902423"/>
              <a:gd name="connsiteY67" fmla="*/ 562825 h 750921"/>
              <a:gd name="connsiteX68" fmla="*/ 519887 w 902423"/>
              <a:gd name="connsiteY68" fmla="*/ 572096 h 750921"/>
              <a:gd name="connsiteX69" fmla="*/ 502322 w 902423"/>
              <a:gd name="connsiteY69" fmla="*/ 562825 h 750921"/>
              <a:gd name="connsiteX70" fmla="*/ 480365 w 902423"/>
              <a:gd name="connsiteY70" fmla="*/ 551847 h 750921"/>
              <a:gd name="connsiteX71" fmla="*/ 458408 w 902423"/>
              <a:gd name="connsiteY71" fmla="*/ 562825 h 750921"/>
              <a:gd name="connsiteX72" fmla="*/ 440843 w 902423"/>
              <a:gd name="connsiteY72" fmla="*/ 572096 h 750921"/>
              <a:gd name="connsiteX73" fmla="*/ 423278 w 902423"/>
              <a:gd name="connsiteY73" fmla="*/ 562825 h 750921"/>
              <a:gd name="connsiteX74" fmla="*/ 401321 w 902423"/>
              <a:gd name="connsiteY74" fmla="*/ 551847 h 750921"/>
              <a:gd name="connsiteX75" fmla="*/ 379364 w 902423"/>
              <a:gd name="connsiteY75" fmla="*/ 562825 h 750921"/>
              <a:gd name="connsiteX76" fmla="*/ 361799 w 902423"/>
              <a:gd name="connsiteY76" fmla="*/ 572096 h 750921"/>
              <a:gd name="connsiteX77" fmla="*/ 344233 w 902423"/>
              <a:gd name="connsiteY77" fmla="*/ 562825 h 750921"/>
              <a:gd name="connsiteX78" fmla="*/ 322277 w 902423"/>
              <a:gd name="connsiteY78" fmla="*/ 551847 h 750921"/>
              <a:gd name="connsiteX79" fmla="*/ 300320 w 902423"/>
              <a:gd name="connsiteY79" fmla="*/ 562825 h 750921"/>
              <a:gd name="connsiteX80" fmla="*/ 282754 w 902423"/>
              <a:gd name="connsiteY80" fmla="*/ 572096 h 750921"/>
              <a:gd name="connsiteX81" fmla="*/ 265189 w 902423"/>
              <a:gd name="connsiteY81" fmla="*/ 562825 h 750921"/>
              <a:gd name="connsiteX82" fmla="*/ 243232 w 902423"/>
              <a:gd name="connsiteY82" fmla="*/ 551847 h 750921"/>
              <a:gd name="connsiteX83" fmla="*/ 221275 w 902423"/>
              <a:gd name="connsiteY83" fmla="*/ 562825 h 750921"/>
              <a:gd name="connsiteX84" fmla="*/ 203710 w 902423"/>
              <a:gd name="connsiteY84" fmla="*/ 572096 h 750921"/>
              <a:gd name="connsiteX85" fmla="*/ 186145 w 902423"/>
              <a:gd name="connsiteY85" fmla="*/ 562825 h 750921"/>
              <a:gd name="connsiteX86" fmla="*/ 164188 w 902423"/>
              <a:gd name="connsiteY86" fmla="*/ 551847 h 750921"/>
              <a:gd name="connsiteX87" fmla="*/ 142231 w 902423"/>
              <a:gd name="connsiteY87" fmla="*/ 562825 h 750921"/>
              <a:gd name="connsiteX88" fmla="*/ 124666 w 902423"/>
              <a:gd name="connsiteY88" fmla="*/ 572096 h 750921"/>
              <a:gd name="connsiteX89" fmla="*/ 107100 w 902423"/>
              <a:gd name="connsiteY89" fmla="*/ 562825 h 750921"/>
              <a:gd name="connsiteX90" fmla="*/ 85143 w 902423"/>
              <a:gd name="connsiteY90" fmla="*/ 551847 h 750921"/>
              <a:gd name="connsiteX91" fmla="*/ 63187 w 902423"/>
              <a:gd name="connsiteY91" fmla="*/ 562825 h 750921"/>
              <a:gd name="connsiteX92" fmla="*/ 45621 w 902423"/>
              <a:gd name="connsiteY92" fmla="*/ 572096 h 750921"/>
              <a:gd name="connsiteX93" fmla="*/ 28056 w 902423"/>
              <a:gd name="connsiteY93" fmla="*/ 562825 h 750921"/>
              <a:gd name="connsiteX94" fmla="*/ 15370 w 902423"/>
              <a:gd name="connsiteY94" fmla="*/ 553555 h 750921"/>
              <a:gd name="connsiteX95" fmla="*/ 15370 w 902423"/>
              <a:gd name="connsiteY95" fmla="*/ 517204 h 750921"/>
              <a:gd name="connsiteX96" fmla="*/ 23665 w 902423"/>
              <a:gd name="connsiteY96" fmla="*/ 524035 h 750921"/>
              <a:gd name="connsiteX97" fmla="*/ 45621 w 902423"/>
              <a:gd name="connsiteY97" fmla="*/ 535014 h 750921"/>
              <a:gd name="connsiteX98" fmla="*/ 67578 w 902423"/>
              <a:gd name="connsiteY98" fmla="*/ 524035 h 750921"/>
              <a:gd name="connsiteX99" fmla="*/ 85143 w 902423"/>
              <a:gd name="connsiteY99" fmla="*/ 514764 h 750921"/>
              <a:gd name="connsiteX100" fmla="*/ 102709 w 902423"/>
              <a:gd name="connsiteY100" fmla="*/ 524035 h 750921"/>
              <a:gd name="connsiteX101" fmla="*/ 124666 w 902423"/>
              <a:gd name="connsiteY101" fmla="*/ 535014 h 750921"/>
              <a:gd name="connsiteX102" fmla="*/ 146622 w 902423"/>
              <a:gd name="connsiteY102" fmla="*/ 524035 h 750921"/>
              <a:gd name="connsiteX103" fmla="*/ 164188 w 902423"/>
              <a:gd name="connsiteY103" fmla="*/ 514764 h 750921"/>
              <a:gd name="connsiteX104" fmla="*/ 181753 w 902423"/>
              <a:gd name="connsiteY104" fmla="*/ 524035 h 750921"/>
              <a:gd name="connsiteX105" fmla="*/ 203710 w 902423"/>
              <a:gd name="connsiteY105" fmla="*/ 535014 h 750921"/>
              <a:gd name="connsiteX106" fmla="*/ 225667 w 902423"/>
              <a:gd name="connsiteY106" fmla="*/ 524035 h 750921"/>
              <a:gd name="connsiteX107" fmla="*/ 243232 w 902423"/>
              <a:gd name="connsiteY107" fmla="*/ 514764 h 750921"/>
              <a:gd name="connsiteX108" fmla="*/ 260798 w 902423"/>
              <a:gd name="connsiteY108" fmla="*/ 524035 h 750921"/>
              <a:gd name="connsiteX109" fmla="*/ 282754 w 902423"/>
              <a:gd name="connsiteY109" fmla="*/ 535014 h 750921"/>
              <a:gd name="connsiteX110" fmla="*/ 304711 w 902423"/>
              <a:gd name="connsiteY110" fmla="*/ 524035 h 750921"/>
              <a:gd name="connsiteX111" fmla="*/ 322277 w 902423"/>
              <a:gd name="connsiteY111" fmla="*/ 514764 h 750921"/>
              <a:gd name="connsiteX112" fmla="*/ 339842 w 902423"/>
              <a:gd name="connsiteY112" fmla="*/ 524035 h 750921"/>
              <a:gd name="connsiteX113" fmla="*/ 361799 w 902423"/>
              <a:gd name="connsiteY113" fmla="*/ 535014 h 750921"/>
              <a:gd name="connsiteX114" fmla="*/ 383755 w 902423"/>
              <a:gd name="connsiteY114" fmla="*/ 524035 h 750921"/>
              <a:gd name="connsiteX115" fmla="*/ 401321 w 902423"/>
              <a:gd name="connsiteY115" fmla="*/ 514764 h 750921"/>
              <a:gd name="connsiteX116" fmla="*/ 418886 w 902423"/>
              <a:gd name="connsiteY116" fmla="*/ 524035 h 750921"/>
              <a:gd name="connsiteX117" fmla="*/ 440843 w 902423"/>
              <a:gd name="connsiteY117" fmla="*/ 535014 h 750921"/>
              <a:gd name="connsiteX118" fmla="*/ 462800 w 902423"/>
              <a:gd name="connsiteY118" fmla="*/ 524035 h 750921"/>
              <a:gd name="connsiteX119" fmla="*/ 480365 w 902423"/>
              <a:gd name="connsiteY119" fmla="*/ 514764 h 750921"/>
              <a:gd name="connsiteX120" fmla="*/ 497931 w 902423"/>
              <a:gd name="connsiteY120" fmla="*/ 524035 h 750921"/>
              <a:gd name="connsiteX121" fmla="*/ 519887 w 902423"/>
              <a:gd name="connsiteY121" fmla="*/ 535014 h 750921"/>
              <a:gd name="connsiteX122" fmla="*/ 541844 w 902423"/>
              <a:gd name="connsiteY122" fmla="*/ 524035 h 750921"/>
              <a:gd name="connsiteX123" fmla="*/ 559410 w 902423"/>
              <a:gd name="connsiteY123" fmla="*/ 514764 h 750921"/>
              <a:gd name="connsiteX124" fmla="*/ 576975 w 902423"/>
              <a:gd name="connsiteY124" fmla="*/ 524035 h 750921"/>
              <a:gd name="connsiteX125" fmla="*/ 598932 w 902423"/>
              <a:gd name="connsiteY125" fmla="*/ 535014 h 750921"/>
              <a:gd name="connsiteX126" fmla="*/ 620889 w 902423"/>
              <a:gd name="connsiteY126" fmla="*/ 524035 h 750921"/>
              <a:gd name="connsiteX127" fmla="*/ 629183 w 902423"/>
              <a:gd name="connsiteY127" fmla="*/ 517204 h 750921"/>
              <a:gd name="connsiteX128" fmla="*/ 629183 w 902423"/>
              <a:gd name="connsiteY128" fmla="*/ 553555 h 750921"/>
              <a:gd name="connsiteX129" fmla="*/ 18297 w 902423"/>
              <a:gd name="connsiteY129" fmla="*/ 560142 h 750921"/>
              <a:gd name="connsiteX130" fmla="*/ 26592 w 902423"/>
              <a:gd name="connsiteY130" fmla="*/ 566973 h 750921"/>
              <a:gd name="connsiteX131" fmla="*/ 48549 w 902423"/>
              <a:gd name="connsiteY131" fmla="*/ 577951 h 750921"/>
              <a:gd name="connsiteX132" fmla="*/ 70506 w 902423"/>
              <a:gd name="connsiteY132" fmla="*/ 566973 h 750921"/>
              <a:gd name="connsiteX133" fmla="*/ 88071 w 902423"/>
              <a:gd name="connsiteY133" fmla="*/ 557702 h 750921"/>
              <a:gd name="connsiteX134" fmla="*/ 105636 w 902423"/>
              <a:gd name="connsiteY134" fmla="*/ 566973 h 750921"/>
              <a:gd name="connsiteX135" fmla="*/ 127593 w 902423"/>
              <a:gd name="connsiteY135" fmla="*/ 577951 h 750921"/>
              <a:gd name="connsiteX136" fmla="*/ 149550 w 902423"/>
              <a:gd name="connsiteY136" fmla="*/ 566973 h 750921"/>
              <a:gd name="connsiteX137" fmla="*/ 167115 w 902423"/>
              <a:gd name="connsiteY137" fmla="*/ 557702 h 750921"/>
              <a:gd name="connsiteX138" fmla="*/ 184681 w 902423"/>
              <a:gd name="connsiteY138" fmla="*/ 566973 h 750921"/>
              <a:gd name="connsiteX139" fmla="*/ 206638 w 902423"/>
              <a:gd name="connsiteY139" fmla="*/ 577951 h 750921"/>
              <a:gd name="connsiteX140" fmla="*/ 228594 w 902423"/>
              <a:gd name="connsiteY140" fmla="*/ 566973 h 750921"/>
              <a:gd name="connsiteX141" fmla="*/ 246160 w 902423"/>
              <a:gd name="connsiteY141" fmla="*/ 557702 h 750921"/>
              <a:gd name="connsiteX142" fmla="*/ 263725 w 902423"/>
              <a:gd name="connsiteY142" fmla="*/ 566973 h 750921"/>
              <a:gd name="connsiteX143" fmla="*/ 285682 w 902423"/>
              <a:gd name="connsiteY143" fmla="*/ 577951 h 750921"/>
              <a:gd name="connsiteX144" fmla="*/ 307639 w 902423"/>
              <a:gd name="connsiteY144" fmla="*/ 566973 h 750921"/>
              <a:gd name="connsiteX145" fmla="*/ 325204 w 902423"/>
              <a:gd name="connsiteY145" fmla="*/ 557702 h 750921"/>
              <a:gd name="connsiteX146" fmla="*/ 342770 w 902423"/>
              <a:gd name="connsiteY146" fmla="*/ 566973 h 750921"/>
              <a:gd name="connsiteX147" fmla="*/ 364726 w 902423"/>
              <a:gd name="connsiteY147" fmla="*/ 577951 h 750921"/>
              <a:gd name="connsiteX148" fmla="*/ 386683 w 902423"/>
              <a:gd name="connsiteY148" fmla="*/ 566973 h 750921"/>
              <a:gd name="connsiteX149" fmla="*/ 404248 w 902423"/>
              <a:gd name="connsiteY149" fmla="*/ 557702 h 750921"/>
              <a:gd name="connsiteX150" fmla="*/ 421814 w 902423"/>
              <a:gd name="connsiteY150" fmla="*/ 566973 h 750921"/>
              <a:gd name="connsiteX151" fmla="*/ 443771 w 902423"/>
              <a:gd name="connsiteY151" fmla="*/ 577951 h 750921"/>
              <a:gd name="connsiteX152" fmla="*/ 465727 w 902423"/>
              <a:gd name="connsiteY152" fmla="*/ 566973 h 750921"/>
              <a:gd name="connsiteX153" fmla="*/ 483293 w 902423"/>
              <a:gd name="connsiteY153" fmla="*/ 557702 h 750921"/>
              <a:gd name="connsiteX154" fmla="*/ 500858 w 902423"/>
              <a:gd name="connsiteY154" fmla="*/ 566973 h 750921"/>
              <a:gd name="connsiteX155" fmla="*/ 522815 w 902423"/>
              <a:gd name="connsiteY155" fmla="*/ 577951 h 750921"/>
              <a:gd name="connsiteX156" fmla="*/ 544772 w 902423"/>
              <a:gd name="connsiteY156" fmla="*/ 566973 h 750921"/>
              <a:gd name="connsiteX157" fmla="*/ 562337 w 902423"/>
              <a:gd name="connsiteY157" fmla="*/ 557702 h 750921"/>
              <a:gd name="connsiteX158" fmla="*/ 579903 w 902423"/>
              <a:gd name="connsiteY158" fmla="*/ 566973 h 750921"/>
              <a:gd name="connsiteX159" fmla="*/ 601859 w 902423"/>
              <a:gd name="connsiteY159" fmla="*/ 577951 h 750921"/>
              <a:gd name="connsiteX160" fmla="*/ 623816 w 902423"/>
              <a:gd name="connsiteY160" fmla="*/ 566973 h 750921"/>
              <a:gd name="connsiteX161" fmla="*/ 632111 w 902423"/>
              <a:gd name="connsiteY161" fmla="*/ 560142 h 750921"/>
              <a:gd name="connsiteX162" fmla="*/ 632111 w 902423"/>
              <a:gd name="connsiteY162" fmla="*/ 596493 h 750921"/>
              <a:gd name="connsiteX163" fmla="*/ 619425 w 902423"/>
              <a:gd name="connsiteY163" fmla="*/ 605763 h 750921"/>
              <a:gd name="connsiteX164" fmla="*/ 601859 w 902423"/>
              <a:gd name="connsiteY164" fmla="*/ 615034 h 750921"/>
              <a:gd name="connsiteX165" fmla="*/ 584294 w 902423"/>
              <a:gd name="connsiteY165" fmla="*/ 605763 h 750921"/>
              <a:gd name="connsiteX166" fmla="*/ 562337 w 902423"/>
              <a:gd name="connsiteY166" fmla="*/ 594785 h 750921"/>
              <a:gd name="connsiteX167" fmla="*/ 540380 w 902423"/>
              <a:gd name="connsiteY167" fmla="*/ 605763 h 750921"/>
              <a:gd name="connsiteX168" fmla="*/ 522815 w 902423"/>
              <a:gd name="connsiteY168" fmla="*/ 615034 h 750921"/>
              <a:gd name="connsiteX169" fmla="*/ 505250 w 902423"/>
              <a:gd name="connsiteY169" fmla="*/ 605763 h 750921"/>
              <a:gd name="connsiteX170" fmla="*/ 483293 w 902423"/>
              <a:gd name="connsiteY170" fmla="*/ 594785 h 750921"/>
              <a:gd name="connsiteX171" fmla="*/ 461336 w 902423"/>
              <a:gd name="connsiteY171" fmla="*/ 605763 h 750921"/>
              <a:gd name="connsiteX172" fmla="*/ 443771 w 902423"/>
              <a:gd name="connsiteY172" fmla="*/ 615034 h 750921"/>
              <a:gd name="connsiteX173" fmla="*/ 426205 w 902423"/>
              <a:gd name="connsiteY173" fmla="*/ 605763 h 750921"/>
              <a:gd name="connsiteX174" fmla="*/ 404248 w 902423"/>
              <a:gd name="connsiteY174" fmla="*/ 594785 h 750921"/>
              <a:gd name="connsiteX175" fmla="*/ 382292 w 902423"/>
              <a:gd name="connsiteY175" fmla="*/ 605763 h 750921"/>
              <a:gd name="connsiteX176" fmla="*/ 364726 w 902423"/>
              <a:gd name="connsiteY176" fmla="*/ 615034 h 750921"/>
              <a:gd name="connsiteX177" fmla="*/ 347161 w 902423"/>
              <a:gd name="connsiteY177" fmla="*/ 605763 h 750921"/>
              <a:gd name="connsiteX178" fmla="*/ 325204 w 902423"/>
              <a:gd name="connsiteY178" fmla="*/ 594785 h 750921"/>
              <a:gd name="connsiteX179" fmla="*/ 303247 w 902423"/>
              <a:gd name="connsiteY179" fmla="*/ 605763 h 750921"/>
              <a:gd name="connsiteX180" fmla="*/ 285682 w 902423"/>
              <a:gd name="connsiteY180" fmla="*/ 615034 h 750921"/>
              <a:gd name="connsiteX181" fmla="*/ 268117 w 902423"/>
              <a:gd name="connsiteY181" fmla="*/ 605763 h 750921"/>
              <a:gd name="connsiteX182" fmla="*/ 246160 w 902423"/>
              <a:gd name="connsiteY182" fmla="*/ 594785 h 750921"/>
              <a:gd name="connsiteX183" fmla="*/ 224203 w 902423"/>
              <a:gd name="connsiteY183" fmla="*/ 605763 h 750921"/>
              <a:gd name="connsiteX184" fmla="*/ 206638 w 902423"/>
              <a:gd name="connsiteY184" fmla="*/ 615034 h 750921"/>
              <a:gd name="connsiteX185" fmla="*/ 189072 w 902423"/>
              <a:gd name="connsiteY185" fmla="*/ 605763 h 750921"/>
              <a:gd name="connsiteX186" fmla="*/ 167115 w 902423"/>
              <a:gd name="connsiteY186" fmla="*/ 594785 h 750921"/>
              <a:gd name="connsiteX187" fmla="*/ 145159 w 902423"/>
              <a:gd name="connsiteY187" fmla="*/ 605763 h 750921"/>
              <a:gd name="connsiteX188" fmla="*/ 127593 w 902423"/>
              <a:gd name="connsiteY188" fmla="*/ 615034 h 750921"/>
              <a:gd name="connsiteX189" fmla="*/ 110028 w 902423"/>
              <a:gd name="connsiteY189" fmla="*/ 605763 h 750921"/>
              <a:gd name="connsiteX190" fmla="*/ 88071 w 902423"/>
              <a:gd name="connsiteY190" fmla="*/ 594785 h 750921"/>
              <a:gd name="connsiteX191" fmla="*/ 66114 w 902423"/>
              <a:gd name="connsiteY191" fmla="*/ 605763 h 750921"/>
              <a:gd name="connsiteX192" fmla="*/ 48549 w 902423"/>
              <a:gd name="connsiteY192" fmla="*/ 615034 h 750921"/>
              <a:gd name="connsiteX193" fmla="*/ 30983 w 902423"/>
              <a:gd name="connsiteY193" fmla="*/ 605763 h 750921"/>
              <a:gd name="connsiteX194" fmla="*/ 18297 w 902423"/>
              <a:gd name="connsiteY194" fmla="*/ 596493 h 750921"/>
              <a:gd name="connsiteX195" fmla="*/ 18297 w 902423"/>
              <a:gd name="connsiteY195" fmla="*/ 560142 h 750921"/>
              <a:gd name="connsiteX196" fmla="*/ 647481 w 902423"/>
              <a:gd name="connsiteY196" fmla="*/ 562581 h 750921"/>
              <a:gd name="connsiteX197" fmla="*/ 650164 w 902423"/>
              <a:gd name="connsiteY197" fmla="*/ 564045 h 750921"/>
              <a:gd name="connsiteX198" fmla="*/ 650652 w 902423"/>
              <a:gd name="connsiteY198" fmla="*/ 564045 h 750921"/>
              <a:gd name="connsiteX199" fmla="*/ 656263 w 902423"/>
              <a:gd name="connsiteY199" fmla="*/ 561118 h 750921"/>
              <a:gd name="connsiteX200" fmla="*/ 665046 w 902423"/>
              <a:gd name="connsiteY200" fmla="*/ 541601 h 750921"/>
              <a:gd name="connsiteX201" fmla="*/ 672121 w 902423"/>
              <a:gd name="connsiteY201" fmla="*/ 524767 h 750921"/>
              <a:gd name="connsiteX202" fmla="*/ 673341 w 902423"/>
              <a:gd name="connsiteY202" fmla="*/ 523791 h 750921"/>
              <a:gd name="connsiteX203" fmla="*/ 675293 w 902423"/>
              <a:gd name="connsiteY203" fmla="*/ 526475 h 750921"/>
              <a:gd name="connsiteX204" fmla="*/ 681636 w 902423"/>
              <a:gd name="connsiteY204" fmla="*/ 531842 h 750921"/>
              <a:gd name="connsiteX205" fmla="*/ 687735 w 902423"/>
              <a:gd name="connsiteY205" fmla="*/ 528914 h 750921"/>
              <a:gd name="connsiteX206" fmla="*/ 696517 w 902423"/>
              <a:gd name="connsiteY206" fmla="*/ 509397 h 750921"/>
              <a:gd name="connsiteX207" fmla="*/ 703592 w 902423"/>
              <a:gd name="connsiteY207" fmla="*/ 492564 h 750921"/>
              <a:gd name="connsiteX208" fmla="*/ 704812 w 902423"/>
              <a:gd name="connsiteY208" fmla="*/ 491588 h 750921"/>
              <a:gd name="connsiteX209" fmla="*/ 706764 w 902423"/>
              <a:gd name="connsiteY209" fmla="*/ 494271 h 750921"/>
              <a:gd name="connsiteX210" fmla="*/ 713107 w 902423"/>
              <a:gd name="connsiteY210" fmla="*/ 499639 h 750921"/>
              <a:gd name="connsiteX211" fmla="*/ 719206 w 902423"/>
              <a:gd name="connsiteY211" fmla="*/ 496711 h 750921"/>
              <a:gd name="connsiteX212" fmla="*/ 727989 w 902423"/>
              <a:gd name="connsiteY212" fmla="*/ 477194 h 750921"/>
              <a:gd name="connsiteX213" fmla="*/ 735308 w 902423"/>
              <a:gd name="connsiteY213" fmla="*/ 460360 h 750921"/>
              <a:gd name="connsiteX214" fmla="*/ 736528 w 902423"/>
              <a:gd name="connsiteY214" fmla="*/ 459385 h 750921"/>
              <a:gd name="connsiteX215" fmla="*/ 738479 w 902423"/>
              <a:gd name="connsiteY215" fmla="*/ 462068 h 750921"/>
              <a:gd name="connsiteX216" fmla="*/ 745066 w 902423"/>
              <a:gd name="connsiteY216" fmla="*/ 467435 h 750921"/>
              <a:gd name="connsiteX217" fmla="*/ 751165 w 902423"/>
              <a:gd name="connsiteY217" fmla="*/ 464508 h 750921"/>
              <a:gd name="connsiteX218" fmla="*/ 759948 w 902423"/>
              <a:gd name="connsiteY218" fmla="*/ 444991 h 750921"/>
              <a:gd name="connsiteX219" fmla="*/ 767267 w 902423"/>
              <a:gd name="connsiteY219" fmla="*/ 428157 h 750921"/>
              <a:gd name="connsiteX220" fmla="*/ 768487 w 902423"/>
              <a:gd name="connsiteY220" fmla="*/ 427181 h 750921"/>
              <a:gd name="connsiteX221" fmla="*/ 770439 w 902423"/>
              <a:gd name="connsiteY221" fmla="*/ 429865 h 750921"/>
              <a:gd name="connsiteX222" fmla="*/ 776782 w 902423"/>
              <a:gd name="connsiteY222" fmla="*/ 435232 h 750921"/>
              <a:gd name="connsiteX223" fmla="*/ 782881 w 902423"/>
              <a:gd name="connsiteY223" fmla="*/ 432305 h 750921"/>
              <a:gd name="connsiteX224" fmla="*/ 791663 w 902423"/>
              <a:gd name="connsiteY224" fmla="*/ 412787 h 750921"/>
              <a:gd name="connsiteX225" fmla="*/ 798738 w 902423"/>
              <a:gd name="connsiteY225" fmla="*/ 395954 h 750921"/>
              <a:gd name="connsiteX226" fmla="*/ 799958 w 902423"/>
              <a:gd name="connsiteY226" fmla="*/ 394978 h 750921"/>
              <a:gd name="connsiteX227" fmla="*/ 801910 w 902423"/>
              <a:gd name="connsiteY227" fmla="*/ 397662 h 750921"/>
              <a:gd name="connsiteX228" fmla="*/ 808253 w 902423"/>
              <a:gd name="connsiteY228" fmla="*/ 403029 h 750921"/>
              <a:gd name="connsiteX229" fmla="*/ 814352 w 902423"/>
              <a:gd name="connsiteY229" fmla="*/ 400101 h 750921"/>
              <a:gd name="connsiteX230" fmla="*/ 823135 w 902423"/>
              <a:gd name="connsiteY230" fmla="*/ 380584 h 750921"/>
              <a:gd name="connsiteX231" fmla="*/ 830210 w 902423"/>
              <a:gd name="connsiteY231" fmla="*/ 363751 h 750921"/>
              <a:gd name="connsiteX232" fmla="*/ 831430 w 902423"/>
              <a:gd name="connsiteY232" fmla="*/ 362775 h 750921"/>
              <a:gd name="connsiteX233" fmla="*/ 833381 w 902423"/>
              <a:gd name="connsiteY233" fmla="*/ 365458 h 750921"/>
              <a:gd name="connsiteX234" fmla="*/ 839724 w 902423"/>
              <a:gd name="connsiteY234" fmla="*/ 370826 h 750921"/>
              <a:gd name="connsiteX235" fmla="*/ 845823 w 902423"/>
              <a:gd name="connsiteY235" fmla="*/ 367898 h 750921"/>
              <a:gd name="connsiteX236" fmla="*/ 854606 w 902423"/>
              <a:gd name="connsiteY236" fmla="*/ 348381 h 750921"/>
              <a:gd name="connsiteX237" fmla="*/ 861925 w 902423"/>
              <a:gd name="connsiteY237" fmla="*/ 331547 h 750921"/>
              <a:gd name="connsiteX238" fmla="*/ 863145 w 902423"/>
              <a:gd name="connsiteY238" fmla="*/ 330572 h 750921"/>
              <a:gd name="connsiteX239" fmla="*/ 865097 w 902423"/>
              <a:gd name="connsiteY239" fmla="*/ 333255 h 750921"/>
              <a:gd name="connsiteX240" fmla="*/ 871684 w 902423"/>
              <a:gd name="connsiteY240" fmla="*/ 338622 h 750921"/>
              <a:gd name="connsiteX241" fmla="*/ 877783 w 902423"/>
              <a:gd name="connsiteY241" fmla="*/ 335695 h 750921"/>
              <a:gd name="connsiteX242" fmla="*/ 882418 w 902423"/>
              <a:gd name="connsiteY242" fmla="*/ 328132 h 750921"/>
              <a:gd name="connsiteX243" fmla="*/ 882418 w 902423"/>
              <a:gd name="connsiteY243" fmla="*/ 352040 h 750921"/>
              <a:gd name="connsiteX244" fmla="*/ 880710 w 902423"/>
              <a:gd name="connsiteY244" fmla="*/ 357652 h 750921"/>
              <a:gd name="connsiteX245" fmla="*/ 873635 w 902423"/>
              <a:gd name="connsiteY245" fmla="*/ 374485 h 750921"/>
              <a:gd name="connsiteX246" fmla="*/ 872415 w 902423"/>
              <a:gd name="connsiteY246" fmla="*/ 375461 h 750921"/>
              <a:gd name="connsiteX247" fmla="*/ 870464 w 902423"/>
              <a:gd name="connsiteY247" fmla="*/ 372777 h 750921"/>
              <a:gd name="connsiteX248" fmla="*/ 864121 w 902423"/>
              <a:gd name="connsiteY248" fmla="*/ 367410 h 750921"/>
              <a:gd name="connsiteX249" fmla="*/ 858022 w 902423"/>
              <a:gd name="connsiteY249" fmla="*/ 370338 h 750921"/>
              <a:gd name="connsiteX250" fmla="*/ 849239 w 902423"/>
              <a:gd name="connsiteY250" fmla="*/ 389855 h 750921"/>
              <a:gd name="connsiteX251" fmla="*/ 842164 w 902423"/>
              <a:gd name="connsiteY251" fmla="*/ 406688 h 750921"/>
              <a:gd name="connsiteX252" fmla="*/ 840944 w 902423"/>
              <a:gd name="connsiteY252" fmla="*/ 407664 h 750921"/>
              <a:gd name="connsiteX253" fmla="*/ 838992 w 902423"/>
              <a:gd name="connsiteY253" fmla="*/ 404981 h 750921"/>
              <a:gd name="connsiteX254" fmla="*/ 832405 w 902423"/>
              <a:gd name="connsiteY254" fmla="*/ 399613 h 750921"/>
              <a:gd name="connsiteX255" fmla="*/ 826306 w 902423"/>
              <a:gd name="connsiteY255" fmla="*/ 402541 h 750921"/>
              <a:gd name="connsiteX256" fmla="*/ 817524 w 902423"/>
              <a:gd name="connsiteY256" fmla="*/ 422058 h 750921"/>
              <a:gd name="connsiteX257" fmla="*/ 810205 w 902423"/>
              <a:gd name="connsiteY257" fmla="*/ 438892 h 750921"/>
              <a:gd name="connsiteX258" fmla="*/ 808985 w 902423"/>
              <a:gd name="connsiteY258" fmla="*/ 439867 h 750921"/>
              <a:gd name="connsiteX259" fmla="*/ 807033 w 902423"/>
              <a:gd name="connsiteY259" fmla="*/ 437184 h 750921"/>
              <a:gd name="connsiteX260" fmla="*/ 800446 w 902423"/>
              <a:gd name="connsiteY260" fmla="*/ 431817 h 750921"/>
              <a:gd name="connsiteX261" fmla="*/ 794347 w 902423"/>
              <a:gd name="connsiteY261" fmla="*/ 434744 h 750921"/>
              <a:gd name="connsiteX262" fmla="*/ 785564 w 902423"/>
              <a:gd name="connsiteY262" fmla="*/ 454261 h 750921"/>
              <a:gd name="connsiteX263" fmla="*/ 778245 w 902423"/>
              <a:gd name="connsiteY263" fmla="*/ 471095 h 750921"/>
              <a:gd name="connsiteX264" fmla="*/ 777026 w 902423"/>
              <a:gd name="connsiteY264" fmla="*/ 472071 h 750921"/>
              <a:gd name="connsiteX265" fmla="*/ 775074 w 902423"/>
              <a:gd name="connsiteY265" fmla="*/ 469387 h 750921"/>
              <a:gd name="connsiteX266" fmla="*/ 768731 w 902423"/>
              <a:gd name="connsiteY266" fmla="*/ 464020 h 750921"/>
              <a:gd name="connsiteX267" fmla="*/ 762632 w 902423"/>
              <a:gd name="connsiteY267" fmla="*/ 466947 h 750921"/>
              <a:gd name="connsiteX268" fmla="*/ 753849 w 902423"/>
              <a:gd name="connsiteY268" fmla="*/ 486465 h 750921"/>
              <a:gd name="connsiteX269" fmla="*/ 746774 w 902423"/>
              <a:gd name="connsiteY269" fmla="*/ 503298 h 750921"/>
              <a:gd name="connsiteX270" fmla="*/ 745554 w 902423"/>
              <a:gd name="connsiteY270" fmla="*/ 504274 h 750921"/>
              <a:gd name="connsiteX271" fmla="*/ 743602 w 902423"/>
              <a:gd name="connsiteY271" fmla="*/ 501590 h 750921"/>
              <a:gd name="connsiteX272" fmla="*/ 737259 w 902423"/>
              <a:gd name="connsiteY272" fmla="*/ 496223 h 750921"/>
              <a:gd name="connsiteX273" fmla="*/ 731160 w 902423"/>
              <a:gd name="connsiteY273" fmla="*/ 499151 h 750921"/>
              <a:gd name="connsiteX274" fmla="*/ 722378 w 902423"/>
              <a:gd name="connsiteY274" fmla="*/ 518668 h 750921"/>
              <a:gd name="connsiteX275" fmla="*/ 715303 w 902423"/>
              <a:gd name="connsiteY275" fmla="*/ 535501 h 750921"/>
              <a:gd name="connsiteX276" fmla="*/ 714083 w 902423"/>
              <a:gd name="connsiteY276" fmla="*/ 536477 h 750921"/>
              <a:gd name="connsiteX277" fmla="*/ 712131 w 902423"/>
              <a:gd name="connsiteY277" fmla="*/ 533794 h 750921"/>
              <a:gd name="connsiteX278" fmla="*/ 705544 w 902423"/>
              <a:gd name="connsiteY278" fmla="*/ 528426 h 750921"/>
              <a:gd name="connsiteX279" fmla="*/ 699445 w 902423"/>
              <a:gd name="connsiteY279" fmla="*/ 531354 h 750921"/>
              <a:gd name="connsiteX280" fmla="*/ 690662 w 902423"/>
              <a:gd name="connsiteY280" fmla="*/ 550871 h 750921"/>
              <a:gd name="connsiteX281" fmla="*/ 683343 w 902423"/>
              <a:gd name="connsiteY281" fmla="*/ 567705 h 750921"/>
              <a:gd name="connsiteX282" fmla="*/ 682124 w 902423"/>
              <a:gd name="connsiteY282" fmla="*/ 568681 h 750921"/>
              <a:gd name="connsiteX283" fmla="*/ 680172 w 902423"/>
              <a:gd name="connsiteY283" fmla="*/ 565997 h 750921"/>
              <a:gd name="connsiteX284" fmla="*/ 673585 w 902423"/>
              <a:gd name="connsiteY284" fmla="*/ 560630 h 750921"/>
              <a:gd name="connsiteX285" fmla="*/ 667486 w 902423"/>
              <a:gd name="connsiteY285" fmla="*/ 563557 h 750921"/>
              <a:gd name="connsiteX286" fmla="*/ 658703 w 902423"/>
              <a:gd name="connsiteY286" fmla="*/ 583074 h 750921"/>
              <a:gd name="connsiteX287" fmla="*/ 651384 w 902423"/>
              <a:gd name="connsiteY287" fmla="*/ 599908 h 750921"/>
              <a:gd name="connsiteX288" fmla="*/ 650164 w 902423"/>
              <a:gd name="connsiteY288" fmla="*/ 600884 h 750921"/>
              <a:gd name="connsiteX289" fmla="*/ 648213 w 902423"/>
              <a:gd name="connsiteY289" fmla="*/ 598200 h 750921"/>
              <a:gd name="connsiteX290" fmla="*/ 646749 w 902423"/>
              <a:gd name="connsiteY290" fmla="*/ 596493 h 750921"/>
              <a:gd name="connsiteX291" fmla="*/ 646749 w 902423"/>
              <a:gd name="connsiteY291" fmla="*/ 562581 h 750921"/>
              <a:gd name="connsiteX292" fmla="*/ 882174 w 902423"/>
              <a:gd name="connsiteY292" fmla="*/ 313250 h 750921"/>
              <a:gd name="connsiteX293" fmla="*/ 875099 w 902423"/>
              <a:gd name="connsiteY293" fmla="*/ 330084 h 750921"/>
              <a:gd name="connsiteX294" fmla="*/ 873879 w 902423"/>
              <a:gd name="connsiteY294" fmla="*/ 331059 h 750921"/>
              <a:gd name="connsiteX295" fmla="*/ 871928 w 902423"/>
              <a:gd name="connsiteY295" fmla="*/ 328376 h 750921"/>
              <a:gd name="connsiteX296" fmla="*/ 865584 w 902423"/>
              <a:gd name="connsiteY296" fmla="*/ 323009 h 750921"/>
              <a:gd name="connsiteX297" fmla="*/ 859485 w 902423"/>
              <a:gd name="connsiteY297" fmla="*/ 325936 h 750921"/>
              <a:gd name="connsiteX298" fmla="*/ 850703 w 902423"/>
              <a:gd name="connsiteY298" fmla="*/ 345453 h 750921"/>
              <a:gd name="connsiteX299" fmla="*/ 843628 w 902423"/>
              <a:gd name="connsiteY299" fmla="*/ 362287 h 750921"/>
              <a:gd name="connsiteX300" fmla="*/ 842408 w 902423"/>
              <a:gd name="connsiteY300" fmla="*/ 363263 h 750921"/>
              <a:gd name="connsiteX301" fmla="*/ 840456 w 902423"/>
              <a:gd name="connsiteY301" fmla="*/ 360579 h 750921"/>
              <a:gd name="connsiteX302" fmla="*/ 833869 w 902423"/>
              <a:gd name="connsiteY302" fmla="*/ 355212 h 750921"/>
              <a:gd name="connsiteX303" fmla="*/ 827770 w 902423"/>
              <a:gd name="connsiteY303" fmla="*/ 358139 h 750921"/>
              <a:gd name="connsiteX304" fmla="*/ 818987 w 902423"/>
              <a:gd name="connsiteY304" fmla="*/ 377657 h 750921"/>
              <a:gd name="connsiteX305" fmla="*/ 811668 w 902423"/>
              <a:gd name="connsiteY305" fmla="*/ 394490 h 750921"/>
              <a:gd name="connsiteX306" fmla="*/ 810449 w 902423"/>
              <a:gd name="connsiteY306" fmla="*/ 395466 h 750921"/>
              <a:gd name="connsiteX307" fmla="*/ 808497 w 902423"/>
              <a:gd name="connsiteY307" fmla="*/ 392782 h 750921"/>
              <a:gd name="connsiteX308" fmla="*/ 801910 w 902423"/>
              <a:gd name="connsiteY308" fmla="*/ 387415 h 750921"/>
              <a:gd name="connsiteX309" fmla="*/ 795811 w 902423"/>
              <a:gd name="connsiteY309" fmla="*/ 390343 h 750921"/>
              <a:gd name="connsiteX310" fmla="*/ 787028 w 902423"/>
              <a:gd name="connsiteY310" fmla="*/ 409860 h 750921"/>
              <a:gd name="connsiteX311" fmla="*/ 779709 w 902423"/>
              <a:gd name="connsiteY311" fmla="*/ 426693 h 750921"/>
              <a:gd name="connsiteX312" fmla="*/ 778489 w 902423"/>
              <a:gd name="connsiteY312" fmla="*/ 427669 h 750921"/>
              <a:gd name="connsiteX313" fmla="*/ 776538 w 902423"/>
              <a:gd name="connsiteY313" fmla="*/ 424986 h 750921"/>
              <a:gd name="connsiteX314" fmla="*/ 770195 w 902423"/>
              <a:gd name="connsiteY314" fmla="*/ 419618 h 750921"/>
              <a:gd name="connsiteX315" fmla="*/ 764095 w 902423"/>
              <a:gd name="connsiteY315" fmla="*/ 422546 h 750921"/>
              <a:gd name="connsiteX316" fmla="*/ 755313 w 902423"/>
              <a:gd name="connsiteY316" fmla="*/ 442063 h 750921"/>
              <a:gd name="connsiteX317" fmla="*/ 748238 w 902423"/>
              <a:gd name="connsiteY317" fmla="*/ 458897 h 750921"/>
              <a:gd name="connsiteX318" fmla="*/ 747018 w 902423"/>
              <a:gd name="connsiteY318" fmla="*/ 459873 h 750921"/>
              <a:gd name="connsiteX319" fmla="*/ 745066 w 902423"/>
              <a:gd name="connsiteY319" fmla="*/ 457189 h 750921"/>
              <a:gd name="connsiteX320" fmla="*/ 738723 w 902423"/>
              <a:gd name="connsiteY320" fmla="*/ 451822 h 750921"/>
              <a:gd name="connsiteX321" fmla="*/ 732624 w 902423"/>
              <a:gd name="connsiteY321" fmla="*/ 454749 h 750921"/>
              <a:gd name="connsiteX322" fmla="*/ 723841 w 902423"/>
              <a:gd name="connsiteY322" fmla="*/ 474266 h 750921"/>
              <a:gd name="connsiteX323" fmla="*/ 716766 w 902423"/>
              <a:gd name="connsiteY323" fmla="*/ 491100 h 750921"/>
              <a:gd name="connsiteX324" fmla="*/ 715547 w 902423"/>
              <a:gd name="connsiteY324" fmla="*/ 492076 h 750921"/>
              <a:gd name="connsiteX325" fmla="*/ 713595 w 902423"/>
              <a:gd name="connsiteY325" fmla="*/ 489392 h 750921"/>
              <a:gd name="connsiteX326" fmla="*/ 707008 w 902423"/>
              <a:gd name="connsiteY326" fmla="*/ 484025 h 750921"/>
              <a:gd name="connsiteX327" fmla="*/ 700909 w 902423"/>
              <a:gd name="connsiteY327" fmla="*/ 486953 h 750921"/>
              <a:gd name="connsiteX328" fmla="*/ 692126 w 902423"/>
              <a:gd name="connsiteY328" fmla="*/ 506470 h 750921"/>
              <a:gd name="connsiteX329" fmla="*/ 684807 w 902423"/>
              <a:gd name="connsiteY329" fmla="*/ 523303 h 750921"/>
              <a:gd name="connsiteX330" fmla="*/ 683587 w 902423"/>
              <a:gd name="connsiteY330" fmla="*/ 524279 h 750921"/>
              <a:gd name="connsiteX331" fmla="*/ 681636 w 902423"/>
              <a:gd name="connsiteY331" fmla="*/ 521595 h 750921"/>
              <a:gd name="connsiteX332" fmla="*/ 675049 w 902423"/>
              <a:gd name="connsiteY332" fmla="*/ 516228 h 750921"/>
              <a:gd name="connsiteX333" fmla="*/ 668949 w 902423"/>
              <a:gd name="connsiteY333" fmla="*/ 519156 h 750921"/>
              <a:gd name="connsiteX334" fmla="*/ 660167 w 902423"/>
              <a:gd name="connsiteY334" fmla="*/ 538673 h 750921"/>
              <a:gd name="connsiteX335" fmla="*/ 652848 w 902423"/>
              <a:gd name="connsiteY335" fmla="*/ 555507 h 750921"/>
              <a:gd name="connsiteX336" fmla="*/ 651628 w 902423"/>
              <a:gd name="connsiteY336" fmla="*/ 556482 h 750921"/>
              <a:gd name="connsiteX337" fmla="*/ 649676 w 902423"/>
              <a:gd name="connsiteY337" fmla="*/ 553799 h 750921"/>
              <a:gd name="connsiteX338" fmla="*/ 648213 w 902423"/>
              <a:gd name="connsiteY338" fmla="*/ 552091 h 750921"/>
              <a:gd name="connsiteX339" fmla="*/ 648213 w 902423"/>
              <a:gd name="connsiteY339" fmla="*/ 518180 h 750921"/>
              <a:gd name="connsiteX340" fmla="*/ 650896 w 902423"/>
              <a:gd name="connsiteY340" fmla="*/ 519644 h 750921"/>
              <a:gd name="connsiteX341" fmla="*/ 651384 w 902423"/>
              <a:gd name="connsiteY341" fmla="*/ 519644 h 750921"/>
              <a:gd name="connsiteX342" fmla="*/ 656995 w 902423"/>
              <a:gd name="connsiteY342" fmla="*/ 516716 h 750921"/>
              <a:gd name="connsiteX343" fmla="*/ 665778 w 902423"/>
              <a:gd name="connsiteY343" fmla="*/ 497199 h 750921"/>
              <a:gd name="connsiteX344" fmla="*/ 672853 w 902423"/>
              <a:gd name="connsiteY344" fmla="*/ 480366 h 750921"/>
              <a:gd name="connsiteX345" fmla="*/ 674073 w 902423"/>
              <a:gd name="connsiteY345" fmla="*/ 479390 h 750921"/>
              <a:gd name="connsiteX346" fmla="*/ 676024 w 902423"/>
              <a:gd name="connsiteY346" fmla="*/ 482073 h 750921"/>
              <a:gd name="connsiteX347" fmla="*/ 682367 w 902423"/>
              <a:gd name="connsiteY347" fmla="*/ 487440 h 750921"/>
              <a:gd name="connsiteX348" fmla="*/ 688467 w 902423"/>
              <a:gd name="connsiteY348" fmla="*/ 484513 h 750921"/>
              <a:gd name="connsiteX349" fmla="*/ 697249 w 902423"/>
              <a:gd name="connsiteY349" fmla="*/ 464996 h 750921"/>
              <a:gd name="connsiteX350" fmla="*/ 704324 w 902423"/>
              <a:gd name="connsiteY350" fmla="*/ 448162 h 750921"/>
              <a:gd name="connsiteX351" fmla="*/ 705544 w 902423"/>
              <a:gd name="connsiteY351" fmla="*/ 447186 h 750921"/>
              <a:gd name="connsiteX352" fmla="*/ 707496 w 902423"/>
              <a:gd name="connsiteY352" fmla="*/ 449870 h 750921"/>
              <a:gd name="connsiteX353" fmla="*/ 713839 w 902423"/>
              <a:gd name="connsiteY353" fmla="*/ 455237 h 750921"/>
              <a:gd name="connsiteX354" fmla="*/ 719938 w 902423"/>
              <a:gd name="connsiteY354" fmla="*/ 452310 h 750921"/>
              <a:gd name="connsiteX355" fmla="*/ 728721 w 902423"/>
              <a:gd name="connsiteY355" fmla="*/ 432792 h 750921"/>
              <a:gd name="connsiteX356" fmla="*/ 736040 w 902423"/>
              <a:gd name="connsiteY356" fmla="*/ 415959 h 750921"/>
              <a:gd name="connsiteX357" fmla="*/ 737259 w 902423"/>
              <a:gd name="connsiteY357" fmla="*/ 414983 h 750921"/>
              <a:gd name="connsiteX358" fmla="*/ 739211 w 902423"/>
              <a:gd name="connsiteY358" fmla="*/ 417667 h 750921"/>
              <a:gd name="connsiteX359" fmla="*/ 745798 w 902423"/>
              <a:gd name="connsiteY359" fmla="*/ 423034 h 750921"/>
              <a:gd name="connsiteX360" fmla="*/ 751897 w 902423"/>
              <a:gd name="connsiteY360" fmla="*/ 420106 h 750921"/>
              <a:gd name="connsiteX361" fmla="*/ 760680 w 902423"/>
              <a:gd name="connsiteY361" fmla="*/ 400589 h 750921"/>
              <a:gd name="connsiteX362" fmla="*/ 767999 w 902423"/>
              <a:gd name="connsiteY362" fmla="*/ 383756 h 750921"/>
              <a:gd name="connsiteX363" fmla="*/ 769219 w 902423"/>
              <a:gd name="connsiteY363" fmla="*/ 382780 h 750921"/>
              <a:gd name="connsiteX364" fmla="*/ 771170 w 902423"/>
              <a:gd name="connsiteY364" fmla="*/ 385463 h 750921"/>
              <a:gd name="connsiteX365" fmla="*/ 777513 w 902423"/>
              <a:gd name="connsiteY365" fmla="*/ 390831 h 750921"/>
              <a:gd name="connsiteX366" fmla="*/ 783613 w 902423"/>
              <a:gd name="connsiteY366" fmla="*/ 387903 h 750921"/>
              <a:gd name="connsiteX367" fmla="*/ 792395 w 902423"/>
              <a:gd name="connsiteY367" fmla="*/ 368386 h 750921"/>
              <a:gd name="connsiteX368" fmla="*/ 799470 w 902423"/>
              <a:gd name="connsiteY368" fmla="*/ 351552 h 750921"/>
              <a:gd name="connsiteX369" fmla="*/ 800690 w 902423"/>
              <a:gd name="connsiteY369" fmla="*/ 350577 h 750921"/>
              <a:gd name="connsiteX370" fmla="*/ 802642 w 902423"/>
              <a:gd name="connsiteY370" fmla="*/ 353260 h 750921"/>
              <a:gd name="connsiteX371" fmla="*/ 808985 w 902423"/>
              <a:gd name="connsiteY371" fmla="*/ 358627 h 750921"/>
              <a:gd name="connsiteX372" fmla="*/ 815084 w 902423"/>
              <a:gd name="connsiteY372" fmla="*/ 355700 h 750921"/>
              <a:gd name="connsiteX373" fmla="*/ 823867 w 902423"/>
              <a:gd name="connsiteY373" fmla="*/ 336183 h 750921"/>
              <a:gd name="connsiteX374" fmla="*/ 830942 w 902423"/>
              <a:gd name="connsiteY374" fmla="*/ 319349 h 750921"/>
              <a:gd name="connsiteX375" fmla="*/ 832161 w 902423"/>
              <a:gd name="connsiteY375" fmla="*/ 318373 h 750921"/>
              <a:gd name="connsiteX376" fmla="*/ 834113 w 902423"/>
              <a:gd name="connsiteY376" fmla="*/ 321057 h 750921"/>
              <a:gd name="connsiteX377" fmla="*/ 840456 w 902423"/>
              <a:gd name="connsiteY377" fmla="*/ 326424 h 750921"/>
              <a:gd name="connsiteX378" fmla="*/ 846555 w 902423"/>
              <a:gd name="connsiteY378" fmla="*/ 323497 h 750921"/>
              <a:gd name="connsiteX379" fmla="*/ 855338 w 902423"/>
              <a:gd name="connsiteY379" fmla="*/ 303979 h 750921"/>
              <a:gd name="connsiteX380" fmla="*/ 862657 w 902423"/>
              <a:gd name="connsiteY380" fmla="*/ 287146 h 750921"/>
              <a:gd name="connsiteX381" fmla="*/ 863877 w 902423"/>
              <a:gd name="connsiteY381" fmla="*/ 286170 h 750921"/>
              <a:gd name="connsiteX382" fmla="*/ 865829 w 902423"/>
              <a:gd name="connsiteY382" fmla="*/ 288854 h 750921"/>
              <a:gd name="connsiteX383" fmla="*/ 872415 w 902423"/>
              <a:gd name="connsiteY383" fmla="*/ 294221 h 750921"/>
              <a:gd name="connsiteX384" fmla="*/ 878515 w 902423"/>
              <a:gd name="connsiteY384" fmla="*/ 291293 h 750921"/>
              <a:gd name="connsiteX385" fmla="*/ 883150 w 902423"/>
              <a:gd name="connsiteY385" fmla="*/ 283730 h 750921"/>
              <a:gd name="connsiteX386" fmla="*/ 883150 w 902423"/>
              <a:gd name="connsiteY386" fmla="*/ 307639 h 750921"/>
              <a:gd name="connsiteX387" fmla="*/ 882174 w 902423"/>
              <a:gd name="connsiteY387" fmla="*/ 313250 h 750921"/>
              <a:gd name="connsiteX388" fmla="*/ 882174 w 902423"/>
              <a:gd name="connsiteY388" fmla="*/ 270312 h 750921"/>
              <a:gd name="connsiteX389" fmla="*/ 875099 w 902423"/>
              <a:gd name="connsiteY389" fmla="*/ 287146 h 750921"/>
              <a:gd name="connsiteX390" fmla="*/ 873879 w 902423"/>
              <a:gd name="connsiteY390" fmla="*/ 288122 h 750921"/>
              <a:gd name="connsiteX391" fmla="*/ 871928 w 902423"/>
              <a:gd name="connsiteY391" fmla="*/ 285438 h 750921"/>
              <a:gd name="connsiteX392" fmla="*/ 865584 w 902423"/>
              <a:gd name="connsiteY392" fmla="*/ 280071 h 750921"/>
              <a:gd name="connsiteX393" fmla="*/ 859485 w 902423"/>
              <a:gd name="connsiteY393" fmla="*/ 282998 h 750921"/>
              <a:gd name="connsiteX394" fmla="*/ 850703 w 902423"/>
              <a:gd name="connsiteY394" fmla="*/ 302516 h 750921"/>
              <a:gd name="connsiteX395" fmla="*/ 843628 w 902423"/>
              <a:gd name="connsiteY395" fmla="*/ 319349 h 750921"/>
              <a:gd name="connsiteX396" fmla="*/ 842408 w 902423"/>
              <a:gd name="connsiteY396" fmla="*/ 320325 h 750921"/>
              <a:gd name="connsiteX397" fmla="*/ 840456 w 902423"/>
              <a:gd name="connsiteY397" fmla="*/ 317641 h 750921"/>
              <a:gd name="connsiteX398" fmla="*/ 833869 w 902423"/>
              <a:gd name="connsiteY398" fmla="*/ 312274 h 750921"/>
              <a:gd name="connsiteX399" fmla="*/ 827770 w 902423"/>
              <a:gd name="connsiteY399" fmla="*/ 315202 h 750921"/>
              <a:gd name="connsiteX400" fmla="*/ 818987 w 902423"/>
              <a:gd name="connsiteY400" fmla="*/ 334719 h 750921"/>
              <a:gd name="connsiteX401" fmla="*/ 811668 w 902423"/>
              <a:gd name="connsiteY401" fmla="*/ 351552 h 750921"/>
              <a:gd name="connsiteX402" fmla="*/ 810449 w 902423"/>
              <a:gd name="connsiteY402" fmla="*/ 352528 h 750921"/>
              <a:gd name="connsiteX403" fmla="*/ 808497 w 902423"/>
              <a:gd name="connsiteY403" fmla="*/ 349845 h 750921"/>
              <a:gd name="connsiteX404" fmla="*/ 801910 w 902423"/>
              <a:gd name="connsiteY404" fmla="*/ 344477 h 750921"/>
              <a:gd name="connsiteX405" fmla="*/ 795811 w 902423"/>
              <a:gd name="connsiteY405" fmla="*/ 347405 h 750921"/>
              <a:gd name="connsiteX406" fmla="*/ 787028 w 902423"/>
              <a:gd name="connsiteY406" fmla="*/ 366922 h 750921"/>
              <a:gd name="connsiteX407" fmla="*/ 779709 w 902423"/>
              <a:gd name="connsiteY407" fmla="*/ 383756 h 750921"/>
              <a:gd name="connsiteX408" fmla="*/ 778489 w 902423"/>
              <a:gd name="connsiteY408" fmla="*/ 384732 h 750921"/>
              <a:gd name="connsiteX409" fmla="*/ 776538 w 902423"/>
              <a:gd name="connsiteY409" fmla="*/ 382048 h 750921"/>
              <a:gd name="connsiteX410" fmla="*/ 770195 w 902423"/>
              <a:gd name="connsiteY410" fmla="*/ 376681 h 750921"/>
              <a:gd name="connsiteX411" fmla="*/ 764095 w 902423"/>
              <a:gd name="connsiteY411" fmla="*/ 379608 h 750921"/>
              <a:gd name="connsiteX412" fmla="*/ 755313 w 902423"/>
              <a:gd name="connsiteY412" fmla="*/ 399125 h 750921"/>
              <a:gd name="connsiteX413" fmla="*/ 748238 w 902423"/>
              <a:gd name="connsiteY413" fmla="*/ 415959 h 750921"/>
              <a:gd name="connsiteX414" fmla="*/ 747018 w 902423"/>
              <a:gd name="connsiteY414" fmla="*/ 416935 h 750921"/>
              <a:gd name="connsiteX415" fmla="*/ 745066 w 902423"/>
              <a:gd name="connsiteY415" fmla="*/ 414251 h 750921"/>
              <a:gd name="connsiteX416" fmla="*/ 738723 w 902423"/>
              <a:gd name="connsiteY416" fmla="*/ 408884 h 750921"/>
              <a:gd name="connsiteX417" fmla="*/ 732624 w 902423"/>
              <a:gd name="connsiteY417" fmla="*/ 411812 h 750921"/>
              <a:gd name="connsiteX418" fmla="*/ 723841 w 902423"/>
              <a:gd name="connsiteY418" fmla="*/ 431329 h 750921"/>
              <a:gd name="connsiteX419" fmla="*/ 716766 w 902423"/>
              <a:gd name="connsiteY419" fmla="*/ 448162 h 750921"/>
              <a:gd name="connsiteX420" fmla="*/ 715547 w 902423"/>
              <a:gd name="connsiteY420" fmla="*/ 449138 h 750921"/>
              <a:gd name="connsiteX421" fmla="*/ 713595 w 902423"/>
              <a:gd name="connsiteY421" fmla="*/ 446454 h 750921"/>
              <a:gd name="connsiteX422" fmla="*/ 707008 w 902423"/>
              <a:gd name="connsiteY422" fmla="*/ 441087 h 750921"/>
              <a:gd name="connsiteX423" fmla="*/ 700909 w 902423"/>
              <a:gd name="connsiteY423" fmla="*/ 444015 h 750921"/>
              <a:gd name="connsiteX424" fmla="*/ 692126 w 902423"/>
              <a:gd name="connsiteY424" fmla="*/ 463532 h 750921"/>
              <a:gd name="connsiteX425" fmla="*/ 684807 w 902423"/>
              <a:gd name="connsiteY425" fmla="*/ 480366 h 750921"/>
              <a:gd name="connsiteX426" fmla="*/ 683587 w 902423"/>
              <a:gd name="connsiteY426" fmla="*/ 481341 h 750921"/>
              <a:gd name="connsiteX427" fmla="*/ 681636 w 902423"/>
              <a:gd name="connsiteY427" fmla="*/ 478658 h 750921"/>
              <a:gd name="connsiteX428" fmla="*/ 675049 w 902423"/>
              <a:gd name="connsiteY428" fmla="*/ 473291 h 750921"/>
              <a:gd name="connsiteX429" fmla="*/ 668949 w 902423"/>
              <a:gd name="connsiteY429" fmla="*/ 476218 h 750921"/>
              <a:gd name="connsiteX430" fmla="*/ 660167 w 902423"/>
              <a:gd name="connsiteY430" fmla="*/ 495735 h 750921"/>
              <a:gd name="connsiteX431" fmla="*/ 652848 w 902423"/>
              <a:gd name="connsiteY431" fmla="*/ 512569 h 750921"/>
              <a:gd name="connsiteX432" fmla="*/ 651628 w 902423"/>
              <a:gd name="connsiteY432" fmla="*/ 513545 h 750921"/>
              <a:gd name="connsiteX433" fmla="*/ 649676 w 902423"/>
              <a:gd name="connsiteY433" fmla="*/ 510861 h 750921"/>
              <a:gd name="connsiteX434" fmla="*/ 648213 w 902423"/>
              <a:gd name="connsiteY434" fmla="*/ 509153 h 750921"/>
              <a:gd name="connsiteX435" fmla="*/ 648213 w 902423"/>
              <a:gd name="connsiteY435" fmla="*/ 475242 h 750921"/>
              <a:gd name="connsiteX436" fmla="*/ 650896 w 902423"/>
              <a:gd name="connsiteY436" fmla="*/ 476706 h 750921"/>
              <a:gd name="connsiteX437" fmla="*/ 651384 w 902423"/>
              <a:gd name="connsiteY437" fmla="*/ 476706 h 750921"/>
              <a:gd name="connsiteX438" fmla="*/ 656995 w 902423"/>
              <a:gd name="connsiteY438" fmla="*/ 473778 h 750921"/>
              <a:gd name="connsiteX439" fmla="*/ 665778 w 902423"/>
              <a:gd name="connsiteY439" fmla="*/ 454261 h 750921"/>
              <a:gd name="connsiteX440" fmla="*/ 672853 w 902423"/>
              <a:gd name="connsiteY440" fmla="*/ 437428 h 750921"/>
              <a:gd name="connsiteX441" fmla="*/ 674073 w 902423"/>
              <a:gd name="connsiteY441" fmla="*/ 436452 h 750921"/>
              <a:gd name="connsiteX442" fmla="*/ 676024 w 902423"/>
              <a:gd name="connsiteY442" fmla="*/ 439136 h 750921"/>
              <a:gd name="connsiteX443" fmla="*/ 682367 w 902423"/>
              <a:gd name="connsiteY443" fmla="*/ 444503 h 750921"/>
              <a:gd name="connsiteX444" fmla="*/ 688467 w 902423"/>
              <a:gd name="connsiteY444" fmla="*/ 441575 h 750921"/>
              <a:gd name="connsiteX445" fmla="*/ 697249 w 902423"/>
              <a:gd name="connsiteY445" fmla="*/ 422058 h 750921"/>
              <a:gd name="connsiteX446" fmla="*/ 704324 w 902423"/>
              <a:gd name="connsiteY446" fmla="*/ 405225 h 750921"/>
              <a:gd name="connsiteX447" fmla="*/ 705544 w 902423"/>
              <a:gd name="connsiteY447" fmla="*/ 404249 h 750921"/>
              <a:gd name="connsiteX448" fmla="*/ 707496 w 902423"/>
              <a:gd name="connsiteY448" fmla="*/ 406932 h 750921"/>
              <a:gd name="connsiteX449" fmla="*/ 713839 w 902423"/>
              <a:gd name="connsiteY449" fmla="*/ 412299 h 750921"/>
              <a:gd name="connsiteX450" fmla="*/ 719938 w 902423"/>
              <a:gd name="connsiteY450" fmla="*/ 409372 h 750921"/>
              <a:gd name="connsiteX451" fmla="*/ 728721 w 902423"/>
              <a:gd name="connsiteY451" fmla="*/ 389855 h 750921"/>
              <a:gd name="connsiteX452" fmla="*/ 736040 w 902423"/>
              <a:gd name="connsiteY452" fmla="*/ 373021 h 750921"/>
              <a:gd name="connsiteX453" fmla="*/ 737259 w 902423"/>
              <a:gd name="connsiteY453" fmla="*/ 372045 h 750921"/>
              <a:gd name="connsiteX454" fmla="*/ 739211 w 902423"/>
              <a:gd name="connsiteY454" fmla="*/ 374729 h 750921"/>
              <a:gd name="connsiteX455" fmla="*/ 745798 w 902423"/>
              <a:gd name="connsiteY455" fmla="*/ 380096 h 750921"/>
              <a:gd name="connsiteX456" fmla="*/ 751897 w 902423"/>
              <a:gd name="connsiteY456" fmla="*/ 377169 h 750921"/>
              <a:gd name="connsiteX457" fmla="*/ 760680 w 902423"/>
              <a:gd name="connsiteY457" fmla="*/ 357652 h 750921"/>
              <a:gd name="connsiteX458" fmla="*/ 767999 w 902423"/>
              <a:gd name="connsiteY458" fmla="*/ 340818 h 750921"/>
              <a:gd name="connsiteX459" fmla="*/ 769219 w 902423"/>
              <a:gd name="connsiteY459" fmla="*/ 339842 h 750921"/>
              <a:gd name="connsiteX460" fmla="*/ 771170 w 902423"/>
              <a:gd name="connsiteY460" fmla="*/ 342526 h 750921"/>
              <a:gd name="connsiteX461" fmla="*/ 777513 w 902423"/>
              <a:gd name="connsiteY461" fmla="*/ 347893 h 750921"/>
              <a:gd name="connsiteX462" fmla="*/ 783613 w 902423"/>
              <a:gd name="connsiteY462" fmla="*/ 344965 h 750921"/>
              <a:gd name="connsiteX463" fmla="*/ 792395 w 902423"/>
              <a:gd name="connsiteY463" fmla="*/ 325448 h 750921"/>
              <a:gd name="connsiteX464" fmla="*/ 799470 w 902423"/>
              <a:gd name="connsiteY464" fmla="*/ 308615 h 750921"/>
              <a:gd name="connsiteX465" fmla="*/ 800690 w 902423"/>
              <a:gd name="connsiteY465" fmla="*/ 307639 h 750921"/>
              <a:gd name="connsiteX466" fmla="*/ 802642 w 902423"/>
              <a:gd name="connsiteY466" fmla="*/ 310322 h 750921"/>
              <a:gd name="connsiteX467" fmla="*/ 808985 w 902423"/>
              <a:gd name="connsiteY467" fmla="*/ 315690 h 750921"/>
              <a:gd name="connsiteX468" fmla="*/ 815084 w 902423"/>
              <a:gd name="connsiteY468" fmla="*/ 312762 h 750921"/>
              <a:gd name="connsiteX469" fmla="*/ 823867 w 902423"/>
              <a:gd name="connsiteY469" fmla="*/ 293245 h 750921"/>
              <a:gd name="connsiteX470" fmla="*/ 830942 w 902423"/>
              <a:gd name="connsiteY470" fmla="*/ 276411 h 750921"/>
              <a:gd name="connsiteX471" fmla="*/ 832161 w 902423"/>
              <a:gd name="connsiteY471" fmla="*/ 275436 h 750921"/>
              <a:gd name="connsiteX472" fmla="*/ 834113 w 902423"/>
              <a:gd name="connsiteY472" fmla="*/ 278119 h 750921"/>
              <a:gd name="connsiteX473" fmla="*/ 840456 w 902423"/>
              <a:gd name="connsiteY473" fmla="*/ 283486 h 750921"/>
              <a:gd name="connsiteX474" fmla="*/ 846555 w 902423"/>
              <a:gd name="connsiteY474" fmla="*/ 280559 h 750921"/>
              <a:gd name="connsiteX475" fmla="*/ 855338 w 902423"/>
              <a:gd name="connsiteY475" fmla="*/ 261042 h 750921"/>
              <a:gd name="connsiteX476" fmla="*/ 862657 w 902423"/>
              <a:gd name="connsiteY476" fmla="*/ 244208 h 750921"/>
              <a:gd name="connsiteX477" fmla="*/ 863877 w 902423"/>
              <a:gd name="connsiteY477" fmla="*/ 243232 h 750921"/>
              <a:gd name="connsiteX478" fmla="*/ 865829 w 902423"/>
              <a:gd name="connsiteY478" fmla="*/ 245916 h 750921"/>
              <a:gd name="connsiteX479" fmla="*/ 872415 w 902423"/>
              <a:gd name="connsiteY479" fmla="*/ 251283 h 750921"/>
              <a:gd name="connsiteX480" fmla="*/ 878515 w 902423"/>
              <a:gd name="connsiteY480" fmla="*/ 248356 h 750921"/>
              <a:gd name="connsiteX481" fmla="*/ 883150 w 902423"/>
              <a:gd name="connsiteY481" fmla="*/ 240793 h 750921"/>
              <a:gd name="connsiteX482" fmla="*/ 883150 w 902423"/>
              <a:gd name="connsiteY482" fmla="*/ 264701 h 750921"/>
              <a:gd name="connsiteX483" fmla="*/ 882174 w 902423"/>
              <a:gd name="connsiteY483" fmla="*/ 270312 h 750921"/>
              <a:gd name="connsiteX484" fmla="*/ 629183 w 902423"/>
              <a:gd name="connsiteY484" fmla="*/ 510617 h 750921"/>
              <a:gd name="connsiteX485" fmla="*/ 616497 w 902423"/>
              <a:gd name="connsiteY485" fmla="*/ 519888 h 750921"/>
              <a:gd name="connsiteX486" fmla="*/ 598932 w 902423"/>
              <a:gd name="connsiteY486" fmla="*/ 529158 h 750921"/>
              <a:gd name="connsiteX487" fmla="*/ 581366 w 902423"/>
              <a:gd name="connsiteY487" fmla="*/ 519888 h 750921"/>
              <a:gd name="connsiteX488" fmla="*/ 559410 w 902423"/>
              <a:gd name="connsiteY488" fmla="*/ 508909 h 750921"/>
              <a:gd name="connsiteX489" fmla="*/ 537453 w 902423"/>
              <a:gd name="connsiteY489" fmla="*/ 519888 h 750921"/>
              <a:gd name="connsiteX490" fmla="*/ 519887 w 902423"/>
              <a:gd name="connsiteY490" fmla="*/ 529158 h 750921"/>
              <a:gd name="connsiteX491" fmla="*/ 502322 w 902423"/>
              <a:gd name="connsiteY491" fmla="*/ 519888 h 750921"/>
              <a:gd name="connsiteX492" fmla="*/ 480365 w 902423"/>
              <a:gd name="connsiteY492" fmla="*/ 508909 h 750921"/>
              <a:gd name="connsiteX493" fmla="*/ 458408 w 902423"/>
              <a:gd name="connsiteY493" fmla="*/ 519888 h 750921"/>
              <a:gd name="connsiteX494" fmla="*/ 440843 w 902423"/>
              <a:gd name="connsiteY494" fmla="*/ 529158 h 750921"/>
              <a:gd name="connsiteX495" fmla="*/ 423278 w 902423"/>
              <a:gd name="connsiteY495" fmla="*/ 519888 h 750921"/>
              <a:gd name="connsiteX496" fmla="*/ 401321 w 902423"/>
              <a:gd name="connsiteY496" fmla="*/ 508909 h 750921"/>
              <a:gd name="connsiteX497" fmla="*/ 379364 w 902423"/>
              <a:gd name="connsiteY497" fmla="*/ 519888 h 750921"/>
              <a:gd name="connsiteX498" fmla="*/ 361799 w 902423"/>
              <a:gd name="connsiteY498" fmla="*/ 529158 h 750921"/>
              <a:gd name="connsiteX499" fmla="*/ 344233 w 902423"/>
              <a:gd name="connsiteY499" fmla="*/ 519888 h 750921"/>
              <a:gd name="connsiteX500" fmla="*/ 322277 w 902423"/>
              <a:gd name="connsiteY500" fmla="*/ 508909 h 750921"/>
              <a:gd name="connsiteX501" fmla="*/ 300320 w 902423"/>
              <a:gd name="connsiteY501" fmla="*/ 519888 h 750921"/>
              <a:gd name="connsiteX502" fmla="*/ 282754 w 902423"/>
              <a:gd name="connsiteY502" fmla="*/ 529158 h 750921"/>
              <a:gd name="connsiteX503" fmla="*/ 265189 w 902423"/>
              <a:gd name="connsiteY503" fmla="*/ 519888 h 750921"/>
              <a:gd name="connsiteX504" fmla="*/ 243232 w 902423"/>
              <a:gd name="connsiteY504" fmla="*/ 508909 h 750921"/>
              <a:gd name="connsiteX505" fmla="*/ 221275 w 902423"/>
              <a:gd name="connsiteY505" fmla="*/ 519888 h 750921"/>
              <a:gd name="connsiteX506" fmla="*/ 203710 w 902423"/>
              <a:gd name="connsiteY506" fmla="*/ 529158 h 750921"/>
              <a:gd name="connsiteX507" fmla="*/ 186145 w 902423"/>
              <a:gd name="connsiteY507" fmla="*/ 519888 h 750921"/>
              <a:gd name="connsiteX508" fmla="*/ 164188 w 902423"/>
              <a:gd name="connsiteY508" fmla="*/ 508909 h 750921"/>
              <a:gd name="connsiteX509" fmla="*/ 142231 w 902423"/>
              <a:gd name="connsiteY509" fmla="*/ 519888 h 750921"/>
              <a:gd name="connsiteX510" fmla="*/ 124666 w 902423"/>
              <a:gd name="connsiteY510" fmla="*/ 529158 h 750921"/>
              <a:gd name="connsiteX511" fmla="*/ 107100 w 902423"/>
              <a:gd name="connsiteY511" fmla="*/ 519888 h 750921"/>
              <a:gd name="connsiteX512" fmla="*/ 85143 w 902423"/>
              <a:gd name="connsiteY512" fmla="*/ 508909 h 750921"/>
              <a:gd name="connsiteX513" fmla="*/ 63187 w 902423"/>
              <a:gd name="connsiteY513" fmla="*/ 519888 h 750921"/>
              <a:gd name="connsiteX514" fmla="*/ 45621 w 902423"/>
              <a:gd name="connsiteY514" fmla="*/ 529158 h 750921"/>
              <a:gd name="connsiteX515" fmla="*/ 28056 w 902423"/>
              <a:gd name="connsiteY515" fmla="*/ 519888 h 750921"/>
              <a:gd name="connsiteX516" fmla="*/ 15370 w 902423"/>
              <a:gd name="connsiteY516" fmla="*/ 510617 h 750921"/>
              <a:gd name="connsiteX517" fmla="*/ 15370 w 902423"/>
              <a:gd name="connsiteY517" fmla="*/ 474266 h 750921"/>
              <a:gd name="connsiteX518" fmla="*/ 23665 w 902423"/>
              <a:gd name="connsiteY518" fmla="*/ 481097 h 750921"/>
              <a:gd name="connsiteX519" fmla="*/ 45621 w 902423"/>
              <a:gd name="connsiteY519" fmla="*/ 492076 h 750921"/>
              <a:gd name="connsiteX520" fmla="*/ 67578 w 902423"/>
              <a:gd name="connsiteY520" fmla="*/ 481097 h 750921"/>
              <a:gd name="connsiteX521" fmla="*/ 85143 w 902423"/>
              <a:gd name="connsiteY521" fmla="*/ 471827 h 750921"/>
              <a:gd name="connsiteX522" fmla="*/ 102709 w 902423"/>
              <a:gd name="connsiteY522" fmla="*/ 481097 h 750921"/>
              <a:gd name="connsiteX523" fmla="*/ 124666 w 902423"/>
              <a:gd name="connsiteY523" fmla="*/ 492076 h 750921"/>
              <a:gd name="connsiteX524" fmla="*/ 146622 w 902423"/>
              <a:gd name="connsiteY524" fmla="*/ 481097 h 750921"/>
              <a:gd name="connsiteX525" fmla="*/ 164188 w 902423"/>
              <a:gd name="connsiteY525" fmla="*/ 471827 h 750921"/>
              <a:gd name="connsiteX526" fmla="*/ 181753 w 902423"/>
              <a:gd name="connsiteY526" fmla="*/ 481097 h 750921"/>
              <a:gd name="connsiteX527" fmla="*/ 203710 w 902423"/>
              <a:gd name="connsiteY527" fmla="*/ 492076 h 750921"/>
              <a:gd name="connsiteX528" fmla="*/ 225667 w 902423"/>
              <a:gd name="connsiteY528" fmla="*/ 481097 h 750921"/>
              <a:gd name="connsiteX529" fmla="*/ 243232 w 902423"/>
              <a:gd name="connsiteY529" fmla="*/ 471827 h 750921"/>
              <a:gd name="connsiteX530" fmla="*/ 260798 w 902423"/>
              <a:gd name="connsiteY530" fmla="*/ 481097 h 750921"/>
              <a:gd name="connsiteX531" fmla="*/ 282754 w 902423"/>
              <a:gd name="connsiteY531" fmla="*/ 492076 h 750921"/>
              <a:gd name="connsiteX532" fmla="*/ 304711 w 902423"/>
              <a:gd name="connsiteY532" fmla="*/ 481097 h 750921"/>
              <a:gd name="connsiteX533" fmla="*/ 322277 w 902423"/>
              <a:gd name="connsiteY533" fmla="*/ 471827 h 750921"/>
              <a:gd name="connsiteX534" fmla="*/ 339842 w 902423"/>
              <a:gd name="connsiteY534" fmla="*/ 481097 h 750921"/>
              <a:gd name="connsiteX535" fmla="*/ 361799 w 902423"/>
              <a:gd name="connsiteY535" fmla="*/ 492076 h 750921"/>
              <a:gd name="connsiteX536" fmla="*/ 383755 w 902423"/>
              <a:gd name="connsiteY536" fmla="*/ 481097 h 750921"/>
              <a:gd name="connsiteX537" fmla="*/ 401321 w 902423"/>
              <a:gd name="connsiteY537" fmla="*/ 471827 h 750921"/>
              <a:gd name="connsiteX538" fmla="*/ 418886 w 902423"/>
              <a:gd name="connsiteY538" fmla="*/ 481097 h 750921"/>
              <a:gd name="connsiteX539" fmla="*/ 440843 w 902423"/>
              <a:gd name="connsiteY539" fmla="*/ 492076 h 750921"/>
              <a:gd name="connsiteX540" fmla="*/ 462800 w 902423"/>
              <a:gd name="connsiteY540" fmla="*/ 481097 h 750921"/>
              <a:gd name="connsiteX541" fmla="*/ 480365 w 902423"/>
              <a:gd name="connsiteY541" fmla="*/ 471827 h 750921"/>
              <a:gd name="connsiteX542" fmla="*/ 497931 w 902423"/>
              <a:gd name="connsiteY542" fmla="*/ 481097 h 750921"/>
              <a:gd name="connsiteX543" fmla="*/ 519887 w 902423"/>
              <a:gd name="connsiteY543" fmla="*/ 492076 h 750921"/>
              <a:gd name="connsiteX544" fmla="*/ 541844 w 902423"/>
              <a:gd name="connsiteY544" fmla="*/ 481097 h 750921"/>
              <a:gd name="connsiteX545" fmla="*/ 559410 w 902423"/>
              <a:gd name="connsiteY545" fmla="*/ 471827 h 750921"/>
              <a:gd name="connsiteX546" fmla="*/ 576975 w 902423"/>
              <a:gd name="connsiteY546" fmla="*/ 481097 h 750921"/>
              <a:gd name="connsiteX547" fmla="*/ 598932 w 902423"/>
              <a:gd name="connsiteY547" fmla="*/ 492076 h 750921"/>
              <a:gd name="connsiteX548" fmla="*/ 620889 w 902423"/>
              <a:gd name="connsiteY548" fmla="*/ 481097 h 750921"/>
              <a:gd name="connsiteX549" fmla="*/ 629183 w 902423"/>
              <a:gd name="connsiteY549" fmla="*/ 474266 h 750921"/>
              <a:gd name="connsiteX550" fmla="*/ 629183 w 902423"/>
              <a:gd name="connsiteY550" fmla="*/ 510617 h 750921"/>
              <a:gd name="connsiteX551" fmla="*/ 18297 w 902423"/>
              <a:gd name="connsiteY551" fmla="*/ 603080 h 750921"/>
              <a:gd name="connsiteX552" fmla="*/ 26592 w 902423"/>
              <a:gd name="connsiteY552" fmla="*/ 609911 h 750921"/>
              <a:gd name="connsiteX553" fmla="*/ 48549 w 902423"/>
              <a:gd name="connsiteY553" fmla="*/ 620889 h 750921"/>
              <a:gd name="connsiteX554" fmla="*/ 70506 w 902423"/>
              <a:gd name="connsiteY554" fmla="*/ 609911 h 750921"/>
              <a:gd name="connsiteX555" fmla="*/ 88071 w 902423"/>
              <a:gd name="connsiteY555" fmla="*/ 600640 h 750921"/>
              <a:gd name="connsiteX556" fmla="*/ 105149 w 902423"/>
              <a:gd name="connsiteY556" fmla="*/ 609911 h 750921"/>
              <a:gd name="connsiteX557" fmla="*/ 127105 w 902423"/>
              <a:gd name="connsiteY557" fmla="*/ 620889 h 750921"/>
              <a:gd name="connsiteX558" fmla="*/ 149062 w 902423"/>
              <a:gd name="connsiteY558" fmla="*/ 609911 h 750921"/>
              <a:gd name="connsiteX559" fmla="*/ 166627 w 902423"/>
              <a:gd name="connsiteY559" fmla="*/ 600640 h 750921"/>
              <a:gd name="connsiteX560" fmla="*/ 184193 w 902423"/>
              <a:gd name="connsiteY560" fmla="*/ 609911 h 750921"/>
              <a:gd name="connsiteX561" fmla="*/ 206150 w 902423"/>
              <a:gd name="connsiteY561" fmla="*/ 620889 h 750921"/>
              <a:gd name="connsiteX562" fmla="*/ 228106 w 902423"/>
              <a:gd name="connsiteY562" fmla="*/ 609911 h 750921"/>
              <a:gd name="connsiteX563" fmla="*/ 245672 w 902423"/>
              <a:gd name="connsiteY563" fmla="*/ 600640 h 750921"/>
              <a:gd name="connsiteX564" fmla="*/ 263237 w 902423"/>
              <a:gd name="connsiteY564" fmla="*/ 609911 h 750921"/>
              <a:gd name="connsiteX565" fmla="*/ 285194 w 902423"/>
              <a:gd name="connsiteY565" fmla="*/ 620889 h 750921"/>
              <a:gd name="connsiteX566" fmla="*/ 307151 w 902423"/>
              <a:gd name="connsiteY566" fmla="*/ 609911 h 750921"/>
              <a:gd name="connsiteX567" fmla="*/ 324716 w 902423"/>
              <a:gd name="connsiteY567" fmla="*/ 600640 h 750921"/>
              <a:gd name="connsiteX568" fmla="*/ 342282 w 902423"/>
              <a:gd name="connsiteY568" fmla="*/ 609911 h 750921"/>
              <a:gd name="connsiteX569" fmla="*/ 364238 w 902423"/>
              <a:gd name="connsiteY569" fmla="*/ 620889 h 750921"/>
              <a:gd name="connsiteX570" fmla="*/ 386195 w 902423"/>
              <a:gd name="connsiteY570" fmla="*/ 609911 h 750921"/>
              <a:gd name="connsiteX571" fmla="*/ 403761 w 902423"/>
              <a:gd name="connsiteY571" fmla="*/ 600640 h 750921"/>
              <a:gd name="connsiteX572" fmla="*/ 421326 w 902423"/>
              <a:gd name="connsiteY572" fmla="*/ 609911 h 750921"/>
              <a:gd name="connsiteX573" fmla="*/ 443283 w 902423"/>
              <a:gd name="connsiteY573" fmla="*/ 620889 h 750921"/>
              <a:gd name="connsiteX574" fmla="*/ 465239 w 902423"/>
              <a:gd name="connsiteY574" fmla="*/ 609911 h 750921"/>
              <a:gd name="connsiteX575" fmla="*/ 482805 w 902423"/>
              <a:gd name="connsiteY575" fmla="*/ 600640 h 750921"/>
              <a:gd name="connsiteX576" fmla="*/ 500370 w 902423"/>
              <a:gd name="connsiteY576" fmla="*/ 609911 h 750921"/>
              <a:gd name="connsiteX577" fmla="*/ 522327 w 902423"/>
              <a:gd name="connsiteY577" fmla="*/ 620889 h 750921"/>
              <a:gd name="connsiteX578" fmla="*/ 544284 w 902423"/>
              <a:gd name="connsiteY578" fmla="*/ 609911 h 750921"/>
              <a:gd name="connsiteX579" fmla="*/ 561849 w 902423"/>
              <a:gd name="connsiteY579" fmla="*/ 600640 h 750921"/>
              <a:gd name="connsiteX580" fmla="*/ 579415 w 902423"/>
              <a:gd name="connsiteY580" fmla="*/ 609911 h 750921"/>
              <a:gd name="connsiteX581" fmla="*/ 601371 w 902423"/>
              <a:gd name="connsiteY581" fmla="*/ 620889 h 750921"/>
              <a:gd name="connsiteX582" fmla="*/ 623328 w 902423"/>
              <a:gd name="connsiteY582" fmla="*/ 609911 h 750921"/>
              <a:gd name="connsiteX583" fmla="*/ 631623 w 902423"/>
              <a:gd name="connsiteY583" fmla="*/ 603080 h 750921"/>
              <a:gd name="connsiteX584" fmla="*/ 631623 w 902423"/>
              <a:gd name="connsiteY584" fmla="*/ 639430 h 750921"/>
              <a:gd name="connsiteX585" fmla="*/ 618937 w 902423"/>
              <a:gd name="connsiteY585" fmla="*/ 648701 h 750921"/>
              <a:gd name="connsiteX586" fmla="*/ 601371 w 902423"/>
              <a:gd name="connsiteY586" fmla="*/ 657971 h 750921"/>
              <a:gd name="connsiteX587" fmla="*/ 583806 w 902423"/>
              <a:gd name="connsiteY587" fmla="*/ 648701 h 750921"/>
              <a:gd name="connsiteX588" fmla="*/ 561849 w 902423"/>
              <a:gd name="connsiteY588" fmla="*/ 637722 h 750921"/>
              <a:gd name="connsiteX589" fmla="*/ 539892 w 902423"/>
              <a:gd name="connsiteY589" fmla="*/ 648701 h 750921"/>
              <a:gd name="connsiteX590" fmla="*/ 522327 w 902423"/>
              <a:gd name="connsiteY590" fmla="*/ 657971 h 750921"/>
              <a:gd name="connsiteX591" fmla="*/ 504762 w 902423"/>
              <a:gd name="connsiteY591" fmla="*/ 648701 h 750921"/>
              <a:gd name="connsiteX592" fmla="*/ 482805 w 902423"/>
              <a:gd name="connsiteY592" fmla="*/ 637722 h 750921"/>
              <a:gd name="connsiteX593" fmla="*/ 460848 w 902423"/>
              <a:gd name="connsiteY593" fmla="*/ 648701 h 750921"/>
              <a:gd name="connsiteX594" fmla="*/ 443283 w 902423"/>
              <a:gd name="connsiteY594" fmla="*/ 657971 h 750921"/>
              <a:gd name="connsiteX595" fmla="*/ 425717 w 902423"/>
              <a:gd name="connsiteY595" fmla="*/ 648701 h 750921"/>
              <a:gd name="connsiteX596" fmla="*/ 403761 w 902423"/>
              <a:gd name="connsiteY596" fmla="*/ 637722 h 750921"/>
              <a:gd name="connsiteX597" fmla="*/ 381804 w 902423"/>
              <a:gd name="connsiteY597" fmla="*/ 648701 h 750921"/>
              <a:gd name="connsiteX598" fmla="*/ 364238 w 902423"/>
              <a:gd name="connsiteY598" fmla="*/ 657971 h 750921"/>
              <a:gd name="connsiteX599" fmla="*/ 346673 w 902423"/>
              <a:gd name="connsiteY599" fmla="*/ 648701 h 750921"/>
              <a:gd name="connsiteX600" fmla="*/ 324716 w 902423"/>
              <a:gd name="connsiteY600" fmla="*/ 637722 h 750921"/>
              <a:gd name="connsiteX601" fmla="*/ 302759 w 902423"/>
              <a:gd name="connsiteY601" fmla="*/ 648701 h 750921"/>
              <a:gd name="connsiteX602" fmla="*/ 285194 w 902423"/>
              <a:gd name="connsiteY602" fmla="*/ 657971 h 750921"/>
              <a:gd name="connsiteX603" fmla="*/ 267629 w 902423"/>
              <a:gd name="connsiteY603" fmla="*/ 648701 h 750921"/>
              <a:gd name="connsiteX604" fmla="*/ 245672 w 902423"/>
              <a:gd name="connsiteY604" fmla="*/ 637722 h 750921"/>
              <a:gd name="connsiteX605" fmla="*/ 223715 w 902423"/>
              <a:gd name="connsiteY605" fmla="*/ 648701 h 750921"/>
              <a:gd name="connsiteX606" fmla="*/ 206150 w 902423"/>
              <a:gd name="connsiteY606" fmla="*/ 657971 h 750921"/>
              <a:gd name="connsiteX607" fmla="*/ 188584 w 902423"/>
              <a:gd name="connsiteY607" fmla="*/ 648701 h 750921"/>
              <a:gd name="connsiteX608" fmla="*/ 166627 w 902423"/>
              <a:gd name="connsiteY608" fmla="*/ 637722 h 750921"/>
              <a:gd name="connsiteX609" fmla="*/ 144671 w 902423"/>
              <a:gd name="connsiteY609" fmla="*/ 648701 h 750921"/>
              <a:gd name="connsiteX610" fmla="*/ 127105 w 902423"/>
              <a:gd name="connsiteY610" fmla="*/ 657971 h 750921"/>
              <a:gd name="connsiteX611" fmla="*/ 109540 w 902423"/>
              <a:gd name="connsiteY611" fmla="*/ 648701 h 750921"/>
              <a:gd name="connsiteX612" fmla="*/ 87583 w 902423"/>
              <a:gd name="connsiteY612" fmla="*/ 637722 h 750921"/>
              <a:gd name="connsiteX613" fmla="*/ 65626 w 902423"/>
              <a:gd name="connsiteY613" fmla="*/ 648701 h 750921"/>
              <a:gd name="connsiteX614" fmla="*/ 48061 w 902423"/>
              <a:gd name="connsiteY614" fmla="*/ 657971 h 750921"/>
              <a:gd name="connsiteX615" fmla="*/ 30496 w 902423"/>
              <a:gd name="connsiteY615" fmla="*/ 648701 h 750921"/>
              <a:gd name="connsiteX616" fmla="*/ 17809 w 902423"/>
              <a:gd name="connsiteY616" fmla="*/ 639430 h 750921"/>
              <a:gd name="connsiteX617" fmla="*/ 17809 w 902423"/>
              <a:gd name="connsiteY617" fmla="*/ 603080 h 750921"/>
              <a:gd name="connsiteX618" fmla="*/ 647481 w 902423"/>
              <a:gd name="connsiteY618" fmla="*/ 605519 h 750921"/>
              <a:gd name="connsiteX619" fmla="*/ 650164 w 902423"/>
              <a:gd name="connsiteY619" fmla="*/ 606983 h 750921"/>
              <a:gd name="connsiteX620" fmla="*/ 650652 w 902423"/>
              <a:gd name="connsiteY620" fmla="*/ 606983 h 750921"/>
              <a:gd name="connsiteX621" fmla="*/ 656263 w 902423"/>
              <a:gd name="connsiteY621" fmla="*/ 604055 h 750921"/>
              <a:gd name="connsiteX622" fmla="*/ 665046 w 902423"/>
              <a:gd name="connsiteY622" fmla="*/ 584538 h 750921"/>
              <a:gd name="connsiteX623" fmla="*/ 672121 w 902423"/>
              <a:gd name="connsiteY623" fmla="*/ 567705 h 750921"/>
              <a:gd name="connsiteX624" fmla="*/ 673341 w 902423"/>
              <a:gd name="connsiteY624" fmla="*/ 566729 h 750921"/>
              <a:gd name="connsiteX625" fmla="*/ 675293 w 902423"/>
              <a:gd name="connsiteY625" fmla="*/ 569412 h 750921"/>
              <a:gd name="connsiteX626" fmla="*/ 681636 w 902423"/>
              <a:gd name="connsiteY626" fmla="*/ 574780 h 750921"/>
              <a:gd name="connsiteX627" fmla="*/ 687735 w 902423"/>
              <a:gd name="connsiteY627" fmla="*/ 571852 h 750921"/>
              <a:gd name="connsiteX628" fmla="*/ 696517 w 902423"/>
              <a:gd name="connsiteY628" fmla="*/ 552335 h 750921"/>
              <a:gd name="connsiteX629" fmla="*/ 703592 w 902423"/>
              <a:gd name="connsiteY629" fmla="*/ 535501 h 750921"/>
              <a:gd name="connsiteX630" fmla="*/ 704812 w 902423"/>
              <a:gd name="connsiteY630" fmla="*/ 534526 h 750921"/>
              <a:gd name="connsiteX631" fmla="*/ 707496 w 902423"/>
              <a:gd name="connsiteY631" fmla="*/ 536721 h 750921"/>
              <a:gd name="connsiteX632" fmla="*/ 713839 w 902423"/>
              <a:gd name="connsiteY632" fmla="*/ 542088 h 750921"/>
              <a:gd name="connsiteX633" fmla="*/ 719938 w 902423"/>
              <a:gd name="connsiteY633" fmla="*/ 539161 h 750921"/>
              <a:gd name="connsiteX634" fmla="*/ 728721 w 902423"/>
              <a:gd name="connsiteY634" fmla="*/ 519644 h 750921"/>
              <a:gd name="connsiteX635" fmla="*/ 736040 w 902423"/>
              <a:gd name="connsiteY635" fmla="*/ 502810 h 750921"/>
              <a:gd name="connsiteX636" fmla="*/ 737259 w 902423"/>
              <a:gd name="connsiteY636" fmla="*/ 501834 h 750921"/>
              <a:gd name="connsiteX637" fmla="*/ 739211 w 902423"/>
              <a:gd name="connsiteY637" fmla="*/ 504518 h 750921"/>
              <a:gd name="connsiteX638" fmla="*/ 745798 w 902423"/>
              <a:gd name="connsiteY638" fmla="*/ 509885 h 750921"/>
              <a:gd name="connsiteX639" fmla="*/ 751897 w 902423"/>
              <a:gd name="connsiteY639" fmla="*/ 506958 h 750921"/>
              <a:gd name="connsiteX640" fmla="*/ 760680 w 902423"/>
              <a:gd name="connsiteY640" fmla="*/ 487440 h 750921"/>
              <a:gd name="connsiteX641" fmla="*/ 767999 w 902423"/>
              <a:gd name="connsiteY641" fmla="*/ 470607 h 750921"/>
              <a:gd name="connsiteX642" fmla="*/ 769219 w 902423"/>
              <a:gd name="connsiteY642" fmla="*/ 469631 h 750921"/>
              <a:gd name="connsiteX643" fmla="*/ 771170 w 902423"/>
              <a:gd name="connsiteY643" fmla="*/ 472315 h 750921"/>
              <a:gd name="connsiteX644" fmla="*/ 777513 w 902423"/>
              <a:gd name="connsiteY644" fmla="*/ 477682 h 750921"/>
              <a:gd name="connsiteX645" fmla="*/ 783613 w 902423"/>
              <a:gd name="connsiteY645" fmla="*/ 474754 h 750921"/>
              <a:gd name="connsiteX646" fmla="*/ 792395 w 902423"/>
              <a:gd name="connsiteY646" fmla="*/ 455237 h 750921"/>
              <a:gd name="connsiteX647" fmla="*/ 799470 w 902423"/>
              <a:gd name="connsiteY647" fmla="*/ 438404 h 750921"/>
              <a:gd name="connsiteX648" fmla="*/ 800690 w 902423"/>
              <a:gd name="connsiteY648" fmla="*/ 437428 h 750921"/>
              <a:gd name="connsiteX649" fmla="*/ 802642 w 902423"/>
              <a:gd name="connsiteY649" fmla="*/ 440111 h 750921"/>
              <a:gd name="connsiteX650" fmla="*/ 808985 w 902423"/>
              <a:gd name="connsiteY650" fmla="*/ 445479 h 750921"/>
              <a:gd name="connsiteX651" fmla="*/ 815084 w 902423"/>
              <a:gd name="connsiteY651" fmla="*/ 442551 h 750921"/>
              <a:gd name="connsiteX652" fmla="*/ 823867 w 902423"/>
              <a:gd name="connsiteY652" fmla="*/ 423034 h 750921"/>
              <a:gd name="connsiteX653" fmla="*/ 830942 w 902423"/>
              <a:gd name="connsiteY653" fmla="*/ 406200 h 750921"/>
              <a:gd name="connsiteX654" fmla="*/ 832161 w 902423"/>
              <a:gd name="connsiteY654" fmla="*/ 405225 h 750921"/>
              <a:gd name="connsiteX655" fmla="*/ 834113 w 902423"/>
              <a:gd name="connsiteY655" fmla="*/ 407908 h 750921"/>
              <a:gd name="connsiteX656" fmla="*/ 840456 w 902423"/>
              <a:gd name="connsiteY656" fmla="*/ 413275 h 750921"/>
              <a:gd name="connsiteX657" fmla="*/ 846555 w 902423"/>
              <a:gd name="connsiteY657" fmla="*/ 410348 h 750921"/>
              <a:gd name="connsiteX658" fmla="*/ 855338 w 902423"/>
              <a:gd name="connsiteY658" fmla="*/ 390831 h 750921"/>
              <a:gd name="connsiteX659" fmla="*/ 862657 w 902423"/>
              <a:gd name="connsiteY659" fmla="*/ 373997 h 750921"/>
              <a:gd name="connsiteX660" fmla="*/ 863877 w 902423"/>
              <a:gd name="connsiteY660" fmla="*/ 373021 h 750921"/>
              <a:gd name="connsiteX661" fmla="*/ 865829 w 902423"/>
              <a:gd name="connsiteY661" fmla="*/ 375705 h 750921"/>
              <a:gd name="connsiteX662" fmla="*/ 872415 w 902423"/>
              <a:gd name="connsiteY662" fmla="*/ 381072 h 750921"/>
              <a:gd name="connsiteX663" fmla="*/ 878515 w 902423"/>
              <a:gd name="connsiteY663" fmla="*/ 378145 h 750921"/>
              <a:gd name="connsiteX664" fmla="*/ 883150 w 902423"/>
              <a:gd name="connsiteY664" fmla="*/ 370582 h 750921"/>
              <a:gd name="connsiteX665" fmla="*/ 883150 w 902423"/>
              <a:gd name="connsiteY665" fmla="*/ 394490 h 750921"/>
              <a:gd name="connsiteX666" fmla="*/ 881442 w 902423"/>
              <a:gd name="connsiteY666" fmla="*/ 400101 h 750921"/>
              <a:gd name="connsiteX667" fmla="*/ 874367 w 902423"/>
              <a:gd name="connsiteY667" fmla="*/ 416935 h 750921"/>
              <a:gd name="connsiteX668" fmla="*/ 873147 w 902423"/>
              <a:gd name="connsiteY668" fmla="*/ 417911 h 750921"/>
              <a:gd name="connsiteX669" fmla="*/ 871196 w 902423"/>
              <a:gd name="connsiteY669" fmla="*/ 415227 h 750921"/>
              <a:gd name="connsiteX670" fmla="*/ 864853 w 902423"/>
              <a:gd name="connsiteY670" fmla="*/ 409860 h 750921"/>
              <a:gd name="connsiteX671" fmla="*/ 858754 w 902423"/>
              <a:gd name="connsiteY671" fmla="*/ 412787 h 750921"/>
              <a:gd name="connsiteX672" fmla="*/ 849971 w 902423"/>
              <a:gd name="connsiteY672" fmla="*/ 432305 h 750921"/>
              <a:gd name="connsiteX673" fmla="*/ 842896 w 902423"/>
              <a:gd name="connsiteY673" fmla="*/ 449138 h 750921"/>
              <a:gd name="connsiteX674" fmla="*/ 841676 w 902423"/>
              <a:gd name="connsiteY674" fmla="*/ 450114 h 750921"/>
              <a:gd name="connsiteX675" fmla="*/ 839724 w 902423"/>
              <a:gd name="connsiteY675" fmla="*/ 447430 h 750921"/>
              <a:gd name="connsiteX676" fmla="*/ 833137 w 902423"/>
              <a:gd name="connsiteY676" fmla="*/ 442063 h 750921"/>
              <a:gd name="connsiteX677" fmla="*/ 827038 w 902423"/>
              <a:gd name="connsiteY677" fmla="*/ 444991 h 750921"/>
              <a:gd name="connsiteX678" fmla="*/ 818255 w 902423"/>
              <a:gd name="connsiteY678" fmla="*/ 464508 h 750921"/>
              <a:gd name="connsiteX679" fmla="*/ 810937 w 902423"/>
              <a:gd name="connsiteY679" fmla="*/ 481341 h 750921"/>
              <a:gd name="connsiteX680" fmla="*/ 809717 w 902423"/>
              <a:gd name="connsiteY680" fmla="*/ 482317 h 750921"/>
              <a:gd name="connsiteX681" fmla="*/ 807765 w 902423"/>
              <a:gd name="connsiteY681" fmla="*/ 479634 h 750921"/>
              <a:gd name="connsiteX682" fmla="*/ 801178 w 902423"/>
              <a:gd name="connsiteY682" fmla="*/ 474266 h 750921"/>
              <a:gd name="connsiteX683" fmla="*/ 795079 w 902423"/>
              <a:gd name="connsiteY683" fmla="*/ 477194 h 750921"/>
              <a:gd name="connsiteX684" fmla="*/ 786296 w 902423"/>
              <a:gd name="connsiteY684" fmla="*/ 496711 h 750921"/>
              <a:gd name="connsiteX685" fmla="*/ 778977 w 902423"/>
              <a:gd name="connsiteY685" fmla="*/ 513545 h 750921"/>
              <a:gd name="connsiteX686" fmla="*/ 777757 w 902423"/>
              <a:gd name="connsiteY686" fmla="*/ 514521 h 750921"/>
              <a:gd name="connsiteX687" fmla="*/ 775806 w 902423"/>
              <a:gd name="connsiteY687" fmla="*/ 511837 h 750921"/>
              <a:gd name="connsiteX688" fmla="*/ 769463 w 902423"/>
              <a:gd name="connsiteY688" fmla="*/ 506470 h 750921"/>
              <a:gd name="connsiteX689" fmla="*/ 763364 w 902423"/>
              <a:gd name="connsiteY689" fmla="*/ 509397 h 750921"/>
              <a:gd name="connsiteX690" fmla="*/ 754581 w 902423"/>
              <a:gd name="connsiteY690" fmla="*/ 528914 h 750921"/>
              <a:gd name="connsiteX691" fmla="*/ 747506 w 902423"/>
              <a:gd name="connsiteY691" fmla="*/ 545748 h 750921"/>
              <a:gd name="connsiteX692" fmla="*/ 746286 w 902423"/>
              <a:gd name="connsiteY692" fmla="*/ 546724 h 750921"/>
              <a:gd name="connsiteX693" fmla="*/ 744334 w 902423"/>
              <a:gd name="connsiteY693" fmla="*/ 544040 h 750921"/>
              <a:gd name="connsiteX694" fmla="*/ 737991 w 902423"/>
              <a:gd name="connsiteY694" fmla="*/ 538673 h 750921"/>
              <a:gd name="connsiteX695" fmla="*/ 731892 w 902423"/>
              <a:gd name="connsiteY695" fmla="*/ 541601 h 750921"/>
              <a:gd name="connsiteX696" fmla="*/ 723109 w 902423"/>
              <a:gd name="connsiteY696" fmla="*/ 561118 h 750921"/>
              <a:gd name="connsiteX697" fmla="*/ 716035 w 902423"/>
              <a:gd name="connsiteY697" fmla="*/ 577951 h 750921"/>
              <a:gd name="connsiteX698" fmla="*/ 714815 w 902423"/>
              <a:gd name="connsiteY698" fmla="*/ 578927 h 750921"/>
              <a:gd name="connsiteX699" fmla="*/ 712863 w 902423"/>
              <a:gd name="connsiteY699" fmla="*/ 576243 h 750921"/>
              <a:gd name="connsiteX700" fmla="*/ 706276 w 902423"/>
              <a:gd name="connsiteY700" fmla="*/ 570876 h 750921"/>
              <a:gd name="connsiteX701" fmla="*/ 700177 w 902423"/>
              <a:gd name="connsiteY701" fmla="*/ 573804 h 750921"/>
              <a:gd name="connsiteX702" fmla="*/ 691394 w 902423"/>
              <a:gd name="connsiteY702" fmla="*/ 593321 h 750921"/>
              <a:gd name="connsiteX703" fmla="*/ 684075 w 902423"/>
              <a:gd name="connsiteY703" fmla="*/ 610154 h 750921"/>
              <a:gd name="connsiteX704" fmla="*/ 682855 w 902423"/>
              <a:gd name="connsiteY704" fmla="*/ 611130 h 750921"/>
              <a:gd name="connsiteX705" fmla="*/ 680904 w 902423"/>
              <a:gd name="connsiteY705" fmla="*/ 608447 h 750921"/>
              <a:gd name="connsiteX706" fmla="*/ 674317 w 902423"/>
              <a:gd name="connsiteY706" fmla="*/ 603080 h 750921"/>
              <a:gd name="connsiteX707" fmla="*/ 668218 w 902423"/>
              <a:gd name="connsiteY707" fmla="*/ 606007 h 750921"/>
              <a:gd name="connsiteX708" fmla="*/ 659435 w 902423"/>
              <a:gd name="connsiteY708" fmla="*/ 625524 h 750921"/>
              <a:gd name="connsiteX709" fmla="*/ 652116 w 902423"/>
              <a:gd name="connsiteY709" fmla="*/ 642358 h 750921"/>
              <a:gd name="connsiteX710" fmla="*/ 650896 w 902423"/>
              <a:gd name="connsiteY710" fmla="*/ 643334 h 750921"/>
              <a:gd name="connsiteX711" fmla="*/ 648944 w 902423"/>
              <a:gd name="connsiteY711" fmla="*/ 640650 h 750921"/>
              <a:gd name="connsiteX712" fmla="*/ 647481 w 902423"/>
              <a:gd name="connsiteY712" fmla="*/ 638942 h 750921"/>
              <a:gd name="connsiteX713" fmla="*/ 647481 w 902423"/>
              <a:gd name="connsiteY713" fmla="*/ 605519 h 750921"/>
              <a:gd name="connsiteX714" fmla="*/ 884126 w 902423"/>
              <a:gd name="connsiteY714" fmla="*/ 221763 h 750921"/>
              <a:gd name="connsiteX715" fmla="*/ 882418 w 902423"/>
              <a:gd name="connsiteY715" fmla="*/ 227375 h 750921"/>
              <a:gd name="connsiteX716" fmla="*/ 875343 w 902423"/>
              <a:gd name="connsiteY716" fmla="*/ 244208 h 750921"/>
              <a:gd name="connsiteX717" fmla="*/ 874123 w 902423"/>
              <a:gd name="connsiteY717" fmla="*/ 245184 h 750921"/>
              <a:gd name="connsiteX718" fmla="*/ 872172 w 902423"/>
              <a:gd name="connsiteY718" fmla="*/ 242500 h 750921"/>
              <a:gd name="connsiteX719" fmla="*/ 865829 w 902423"/>
              <a:gd name="connsiteY719" fmla="*/ 237133 h 750921"/>
              <a:gd name="connsiteX720" fmla="*/ 859729 w 902423"/>
              <a:gd name="connsiteY720" fmla="*/ 240061 h 750921"/>
              <a:gd name="connsiteX721" fmla="*/ 850947 w 902423"/>
              <a:gd name="connsiteY721" fmla="*/ 259578 h 750921"/>
              <a:gd name="connsiteX722" fmla="*/ 843872 w 902423"/>
              <a:gd name="connsiteY722" fmla="*/ 276411 h 750921"/>
              <a:gd name="connsiteX723" fmla="*/ 842652 w 902423"/>
              <a:gd name="connsiteY723" fmla="*/ 277387 h 750921"/>
              <a:gd name="connsiteX724" fmla="*/ 840700 w 902423"/>
              <a:gd name="connsiteY724" fmla="*/ 274704 h 750921"/>
              <a:gd name="connsiteX725" fmla="*/ 834113 w 902423"/>
              <a:gd name="connsiteY725" fmla="*/ 269336 h 750921"/>
              <a:gd name="connsiteX726" fmla="*/ 828014 w 902423"/>
              <a:gd name="connsiteY726" fmla="*/ 272264 h 750921"/>
              <a:gd name="connsiteX727" fmla="*/ 819231 w 902423"/>
              <a:gd name="connsiteY727" fmla="*/ 291781 h 750921"/>
              <a:gd name="connsiteX728" fmla="*/ 811912 w 902423"/>
              <a:gd name="connsiteY728" fmla="*/ 308615 h 750921"/>
              <a:gd name="connsiteX729" fmla="*/ 810693 w 902423"/>
              <a:gd name="connsiteY729" fmla="*/ 309591 h 750921"/>
              <a:gd name="connsiteX730" fmla="*/ 808741 w 902423"/>
              <a:gd name="connsiteY730" fmla="*/ 306907 h 750921"/>
              <a:gd name="connsiteX731" fmla="*/ 802154 w 902423"/>
              <a:gd name="connsiteY731" fmla="*/ 301540 h 750921"/>
              <a:gd name="connsiteX732" fmla="*/ 796055 w 902423"/>
              <a:gd name="connsiteY732" fmla="*/ 304467 h 750921"/>
              <a:gd name="connsiteX733" fmla="*/ 787272 w 902423"/>
              <a:gd name="connsiteY733" fmla="*/ 323984 h 750921"/>
              <a:gd name="connsiteX734" fmla="*/ 779953 w 902423"/>
              <a:gd name="connsiteY734" fmla="*/ 340818 h 750921"/>
              <a:gd name="connsiteX735" fmla="*/ 778733 w 902423"/>
              <a:gd name="connsiteY735" fmla="*/ 341794 h 750921"/>
              <a:gd name="connsiteX736" fmla="*/ 776782 w 902423"/>
              <a:gd name="connsiteY736" fmla="*/ 339110 h 750921"/>
              <a:gd name="connsiteX737" fmla="*/ 770439 w 902423"/>
              <a:gd name="connsiteY737" fmla="*/ 333743 h 750921"/>
              <a:gd name="connsiteX738" fmla="*/ 764339 w 902423"/>
              <a:gd name="connsiteY738" fmla="*/ 336671 h 750921"/>
              <a:gd name="connsiteX739" fmla="*/ 755557 w 902423"/>
              <a:gd name="connsiteY739" fmla="*/ 356188 h 750921"/>
              <a:gd name="connsiteX740" fmla="*/ 748482 w 902423"/>
              <a:gd name="connsiteY740" fmla="*/ 373021 h 750921"/>
              <a:gd name="connsiteX741" fmla="*/ 747262 w 902423"/>
              <a:gd name="connsiteY741" fmla="*/ 373997 h 750921"/>
              <a:gd name="connsiteX742" fmla="*/ 745310 w 902423"/>
              <a:gd name="connsiteY742" fmla="*/ 371314 h 750921"/>
              <a:gd name="connsiteX743" fmla="*/ 738967 w 902423"/>
              <a:gd name="connsiteY743" fmla="*/ 365946 h 750921"/>
              <a:gd name="connsiteX744" fmla="*/ 732868 w 902423"/>
              <a:gd name="connsiteY744" fmla="*/ 368874 h 750921"/>
              <a:gd name="connsiteX745" fmla="*/ 724085 w 902423"/>
              <a:gd name="connsiteY745" fmla="*/ 388391 h 750921"/>
              <a:gd name="connsiteX746" fmla="*/ 717010 w 902423"/>
              <a:gd name="connsiteY746" fmla="*/ 405225 h 750921"/>
              <a:gd name="connsiteX747" fmla="*/ 715791 w 902423"/>
              <a:gd name="connsiteY747" fmla="*/ 406200 h 750921"/>
              <a:gd name="connsiteX748" fmla="*/ 713839 w 902423"/>
              <a:gd name="connsiteY748" fmla="*/ 403517 h 750921"/>
              <a:gd name="connsiteX749" fmla="*/ 707252 w 902423"/>
              <a:gd name="connsiteY749" fmla="*/ 398150 h 750921"/>
              <a:gd name="connsiteX750" fmla="*/ 701153 w 902423"/>
              <a:gd name="connsiteY750" fmla="*/ 401077 h 750921"/>
              <a:gd name="connsiteX751" fmla="*/ 692370 w 902423"/>
              <a:gd name="connsiteY751" fmla="*/ 420594 h 750921"/>
              <a:gd name="connsiteX752" fmla="*/ 685051 w 902423"/>
              <a:gd name="connsiteY752" fmla="*/ 437428 h 750921"/>
              <a:gd name="connsiteX753" fmla="*/ 682611 w 902423"/>
              <a:gd name="connsiteY753" fmla="*/ 439380 h 750921"/>
              <a:gd name="connsiteX754" fmla="*/ 680660 w 902423"/>
              <a:gd name="connsiteY754" fmla="*/ 436696 h 750921"/>
              <a:gd name="connsiteX755" fmla="*/ 674073 w 902423"/>
              <a:gd name="connsiteY755" fmla="*/ 431329 h 750921"/>
              <a:gd name="connsiteX756" fmla="*/ 667974 w 902423"/>
              <a:gd name="connsiteY756" fmla="*/ 434256 h 750921"/>
              <a:gd name="connsiteX757" fmla="*/ 659191 w 902423"/>
              <a:gd name="connsiteY757" fmla="*/ 453773 h 750921"/>
              <a:gd name="connsiteX758" fmla="*/ 651872 w 902423"/>
              <a:gd name="connsiteY758" fmla="*/ 470607 h 750921"/>
              <a:gd name="connsiteX759" fmla="*/ 650652 w 902423"/>
              <a:gd name="connsiteY759" fmla="*/ 471583 h 750921"/>
              <a:gd name="connsiteX760" fmla="*/ 648700 w 902423"/>
              <a:gd name="connsiteY760" fmla="*/ 468899 h 750921"/>
              <a:gd name="connsiteX761" fmla="*/ 647237 w 902423"/>
              <a:gd name="connsiteY761" fmla="*/ 467191 h 750921"/>
              <a:gd name="connsiteX762" fmla="*/ 647237 w 902423"/>
              <a:gd name="connsiteY762" fmla="*/ 434744 h 750921"/>
              <a:gd name="connsiteX763" fmla="*/ 883882 w 902423"/>
              <a:gd name="connsiteY763" fmla="*/ 198099 h 750921"/>
              <a:gd name="connsiteX764" fmla="*/ 883882 w 902423"/>
              <a:gd name="connsiteY764" fmla="*/ 221763 h 750921"/>
              <a:gd name="connsiteX765" fmla="*/ 18297 w 902423"/>
              <a:gd name="connsiteY765" fmla="*/ 646017 h 750921"/>
              <a:gd name="connsiteX766" fmla="*/ 26592 w 902423"/>
              <a:gd name="connsiteY766" fmla="*/ 652848 h 750921"/>
              <a:gd name="connsiteX767" fmla="*/ 48549 w 902423"/>
              <a:gd name="connsiteY767" fmla="*/ 663827 h 750921"/>
              <a:gd name="connsiteX768" fmla="*/ 70506 w 902423"/>
              <a:gd name="connsiteY768" fmla="*/ 652848 h 750921"/>
              <a:gd name="connsiteX769" fmla="*/ 88071 w 902423"/>
              <a:gd name="connsiteY769" fmla="*/ 643578 h 750921"/>
              <a:gd name="connsiteX770" fmla="*/ 105636 w 902423"/>
              <a:gd name="connsiteY770" fmla="*/ 652848 h 750921"/>
              <a:gd name="connsiteX771" fmla="*/ 127593 w 902423"/>
              <a:gd name="connsiteY771" fmla="*/ 663827 h 750921"/>
              <a:gd name="connsiteX772" fmla="*/ 149550 w 902423"/>
              <a:gd name="connsiteY772" fmla="*/ 652848 h 750921"/>
              <a:gd name="connsiteX773" fmla="*/ 167115 w 902423"/>
              <a:gd name="connsiteY773" fmla="*/ 643578 h 750921"/>
              <a:gd name="connsiteX774" fmla="*/ 184681 w 902423"/>
              <a:gd name="connsiteY774" fmla="*/ 652848 h 750921"/>
              <a:gd name="connsiteX775" fmla="*/ 206638 w 902423"/>
              <a:gd name="connsiteY775" fmla="*/ 663827 h 750921"/>
              <a:gd name="connsiteX776" fmla="*/ 228594 w 902423"/>
              <a:gd name="connsiteY776" fmla="*/ 652848 h 750921"/>
              <a:gd name="connsiteX777" fmla="*/ 246160 w 902423"/>
              <a:gd name="connsiteY777" fmla="*/ 643578 h 750921"/>
              <a:gd name="connsiteX778" fmla="*/ 263725 w 902423"/>
              <a:gd name="connsiteY778" fmla="*/ 652848 h 750921"/>
              <a:gd name="connsiteX779" fmla="*/ 285682 w 902423"/>
              <a:gd name="connsiteY779" fmla="*/ 663827 h 750921"/>
              <a:gd name="connsiteX780" fmla="*/ 307639 w 902423"/>
              <a:gd name="connsiteY780" fmla="*/ 652848 h 750921"/>
              <a:gd name="connsiteX781" fmla="*/ 325204 w 902423"/>
              <a:gd name="connsiteY781" fmla="*/ 643578 h 750921"/>
              <a:gd name="connsiteX782" fmla="*/ 342770 w 902423"/>
              <a:gd name="connsiteY782" fmla="*/ 652848 h 750921"/>
              <a:gd name="connsiteX783" fmla="*/ 364726 w 902423"/>
              <a:gd name="connsiteY783" fmla="*/ 663827 h 750921"/>
              <a:gd name="connsiteX784" fmla="*/ 386683 w 902423"/>
              <a:gd name="connsiteY784" fmla="*/ 652848 h 750921"/>
              <a:gd name="connsiteX785" fmla="*/ 404248 w 902423"/>
              <a:gd name="connsiteY785" fmla="*/ 643578 h 750921"/>
              <a:gd name="connsiteX786" fmla="*/ 421814 w 902423"/>
              <a:gd name="connsiteY786" fmla="*/ 652848 h 750921"/>
              <a:gd name="connsiteX787" fmla="*/ 443771 w 902423"/>
              <a:gd name="connsiteY787" fmla="*/ 663827 h 750921"/>
              <a:gd name="connsiteX788" fmla="*/ 465727 w 902423"/>
              <a:gd name="connsiteY788" fmla="*/ 652848 h 750921"/>
              <a:gd name="connsiteX789" fmla="*/ 483293 w 902423"/>
              <a:gd name="connsiteY789" fmla="*/ 643578 h 750921"/>
              <a:gd name="connsiteX790" fmla="*/ 500858 w 902423"/>
              <a:gd name="connsiteY790" fmla="*/ 652848 h 750921"/>
              <a:gd name="connsiteX791" fmla="*/ 522815 w 902423"/>
              <a:gd name="connsiteY791" fmla="*/ 663827 h 750921"/>
              <a:gd name="connsiteX792" fmla="*/ 544772 w 902423"/>
              <a:gd name="connsiteY792" fmla="*/ 652848 h 750921"/>
              <a:gd name="connsiteX793" fmla="*/ 562337 w 902423"/>
              <a:gd name="connsiteY793" fmla="*/ 643578 h 750921"/>
              <a:gd name="connsiteX794" fmla="*/ 579903 w 902423"/>
              <a:gd name="connsiteY794" fmla="*/ 652848 h 750921"/>
              <a:gd name="connsiteX795" fmla="*/ 601859 w 902423"/>
              <a:gd name="connsiteY795" fmla="*/ 663827 h 750921"/>
              <a:gd name="connsiteX796" fmla="*/ 623816 w 902423"/>
              <a:gd name="connsiteY796" fmla="*/ 652848 h 750921"/>
              <a:gd name="connsiteX797" fmla="*/ 632111 w 902423"/>
              <a:gd name="connsiteY797" fmla="*/ 646017 h 750921"/>
              <a:gd name="connsiteX798" fmla="*/ 632111 w 902423"/>
              <a:gd name="connsiteY798" fmla="*/ 682368 h 750921"/>
              <a:gd name="connsiteX799" fmla="*/ 619425 w 902423"/>
              <a:gd name="connsiteY799" fmla="*/ 691639 h 750921"/>
              <a:gd name="connsiteX800" fmla="*/ 601859 w 902423"/>
              <a:gd name="connsiteY800" fmla="*/ 700909 h 750921"/>
              <a:gd name="connsiteX801" fmla="*/ 584294 w 902423"/>
              <a:gd name="connsiteY801" fmla="*/ 691639 h 750921"/>
              <a:gd name="connsiteX802" fmla="*/ 562337 w 902423"/>
              <a:gd name="connsiteY802" fmla="*/ 680660 h 750921"/>
              <a:gd name="connsiteX803" fmla="*/ 540380 w 902423"/>
              <a:gd name="connsiteY803" fmla="*/ 691639 h 750921"/>
              <a:gd name="connsiteX804" fmla="*/ 522815 w 902423"/>
              <a:gd name="connsiteY804" fmla="*/ 700909 h 750921"/>
              <a:gd name="connsiteX805" fmla="*/ 505250 w 902423"/>
              <a:gd name="connsiteY805" fmla="*/ 691639 h 750921"/>
              <a:gd name="connsiteX806" fmla="*/ 483293 w 902423"/>
              <a:gd name="connsiteY806" fmla="*/ 680660 h 750921"/>
              <a:gd name="connsiteX807" fmla="*/ 461336 w 902423"/>
              <a:gd name="connsiteY807" fmla="*/ 691639 h 750921"/>
              <a:gd name="connsiteX808" fmla="*/ 443771 w 902423"/>
              <a:gd name="connsiteY808" fmla="*/ 700909 h 750921"/>
              <a:gd name="connsiteX809" fmla="*/ 426205 w 902423"/>
              <a:gd name="connsiteY809" fmla="*/ 691639 h 750921"/>
              <a:gd name="connsiteX810" fmla="*/ 404248 w 902423"/>
              <a:gd name="connsiteY810" fmla="*/ 680660 h 750921"/>
              <a:gd name="connsiteX811" fmla="*/ 382292 w 902423"/>
              <a:gd name="connsiteY811" fmla="*/ 691639 h 750921"/>
              <a:gd name="connsiteX812" fmla="*/ 364726 w 902423"/>
              <a:gd name="connsiteY812" fmla="*/ 700909 h 750921"/>
              <a:gd name="connsiteX813" fmla="*/ 347161 w 902423"/>
              <a:gd name="connsiteY813" fmla="*/ 691639 h 750921"/>
              <a:gd name="connsiteX814" fmla="*/ 325204 w 902423"/>
              <a:gd name="connsiteY814" fmla="*/ 680660 h 750921"/>
              <a:gd name="connsiteX815" fmla="*/ 303247 w 902423"/>
              <a:gd name="connsiteY815" fmla="*/ 691639 h 750921"/>
              <a:gd name="connsiteX816" fmla="*/ 285682 w 902423"/>
              <a:gd name="connsiteY816" fmla="*/ 700909 h 750921"/>
              <a:gd name="connsiteX817" fmla="*/ 268117 w 902423"/>
              <a:gd name="connsiteY817" fmla="*/ 691639 h 750921"/>
              <a:gd name="connsiteX818" fmla="*/ 246160 w 902423"/>
              <a:gd name="connsiteY818" fmla="*/ 680660 h 750921"/>
              <a:gd name="connsiteX819" fmla="*/ 224203 w 902423"/>
              <a:gd name="connsiteY819" fmla="*/ 691639 h 750921"/>
              <a:gd name="connsiteX820" fmla="*/ 206638 w 902423"/>
              <a:gd name="connsiteY820" fmla="*/ 700909 h 750921"/>
              <a:gd name="connsiteX821" fmla="*/ 189072 w 902423"/>
              <a:gd name="connsiteY821" fmla="*/ 691639 h 750921"/>
              <a:gd name="connsiteX822" fmla="*/ 167115 w 902423"/>
              <a:gd name="connsiteY822" fmla="*/ 680660 h 750921"/>
              <a:gd name="connsiteX823" fmla="*/ 145159 w 902423"/>
              <a:gd name="connsiteY823" fmla="*/ 691639 h 750921"/>
              <a:gd name="connsiteX824" fmla="*/ 127593 w 902423"/>
              <a:gd name="connsiteY824" fmla="*/ 700909 h 750921"/>
              <a:gd name="connsiteX825" fmla="*/ 110028 w 902423"/>
              <a:gd name="connsiteY825" fmla="*/ 691639 h 750921"/>
              <a:gd name="connsiteX826" fmla="*/ 88071 w 902423"/>
              <a:gd name="connsiteY826" fmla="*/ 680660 h 750921"/>
              <a:gd name="connsiteX827" fmla="*/ 66114 w 902423"/>
              <a:gd name="connsiteY827" fmla="*/ 691639 h 750921"/>
              <a:gd name="connsiteX828" fmla="*/ 48549 w 902423"/>
              <a:gd name="connsiteY828" fmla="*/ 700909 h 750921"/>
              <a:gd name="connsiteX829" fmla="*/ 30983 w 902423"/>
              <a:gd name="connsiteY829" fmla="*/ 691639 h 750921"/>
              <a:gd name="connsiteX830" fmla="*/ 18297 w 902423"/>
              <a:gd name="connsiteY830" fmla="*/ 682368 h 750921"/>
              <a:gd name="connsiteX831" fmla="*/ 18297 w 902423"/>
              <a:gd name="connsiteY831" fmla="*/ 646017 h 750921"/>
              <a:gd name="connsiteX832" fmla="*/ 647481 w 902423"/>
              <a:gd name="connsiteY832" fmla="*/ 648457 h 750921"/>
              <a:gd name="connsiteX833" fmla="*/ 650164 w 902423"/>
              <a:gd name="connsiteY833" fmla="*/ 649921 h 750921"/>
              <a:gd name="connsiteX834" fmla="*/ 650652 w 902423"/>
              <a:gd name="connsiteY834" fmla="*/ 649921 h 750921"/>
              <a:gd name="connsiteX835" fmla="*/ 656263 w 902423"/>
              <a:gd name="connsiteY835" fmla="*/ 646993 h 750921"/>
              <a:gd name="connsiteX836" fmla="*/ 665046 w 902423"/>
              <a:gd name="connsiteY836" fmla="*/ 627476 h 750921"/>
              <a:gd name="connsiteX837" fmla="*/ 672121 w 902423"/>
              <a:gd name="connsiteY837" fmla="*/ 610642 h 750921"/>
              <a:gd name="connsiteX838" fmla="*/ 673341 w 902423"/>
              <a:gd name="connsiteY838" fmla="*/ 609667 h 750921"/>
              <a:gd name="connsiteX839" fmla="*/ 675293 w 902423"/>
              <a:gd name="connsiteY839" fmla="*/ 612350 h 750921"/>
              <a:gd name="connsiteX840" fmla="*/ 681636 w 902423"/>
              <a:gd name="connsiteY840" fmla="*/ 617717 h 750921"/>
              <a:gd name="connsiteX841" fmla="*/ 687735 w 902423"/>
              <a:gd name="connsiteY841" fmla="*/ 614790 h 750921"/>
              <a:gd name="connsiteX842" fmla="*/ 696517 w 902423"/>
              <a:gd name="connsiteY842" fmla="*/ 595273 h 750921"/>
              <a:gd name="connsiteX843" fmla="*/ 703592 w 902423"/>
              <a:gd name="connsiteY843" fmla="*/ 578439 h 750921"/>
              <a:gd name="connsiteX844" fmla="*/ 704812 w 902423"/>
              <a:gd name="connsiteY844" fmla="*/ 577463 h 750921"/>
              <a:gd name="connsiteX845" fmla="*/ 706764 w 902423"/>
              <a:gd name="connsiteY845" fmla="*/ 580147 h 750921"/>
              <a:gd name="connsiteX846" fmla="*/ 713107 w 902423"/>
              <a:gd name="connsiteY846" fmla="*/ 585514 h 750921"/>
              <a:gd name="connsiteX847" fmla="*/ 719206 w 902423"/>
              <a:gd name="connsiteY847" fmla="*/ 582587 h 750921"/>
              <a:gd name="connsiteX848" fmla="*/ 727989 w 902423"/>
              <a:gd name="connsiteY848" fmla="*/ 563069 h 750921"/>
              <a:gd name="connsiteX849" fmla="*/ 735308 w 902423"/>
              <a:gd name="connsiteY849" fmla="*/ 546236 h 750921"/>
              <a:gd name="connsiteX850" fmla="*/ 736528 w 902423"/>
              <a:gd name="connsiteY850" fmla="*/ 545260 h 750921"/>
              <a:gd name="connsiteX851" fmla="*/ 738479 w 902423"/>
              <a:gd name="connsiteY851" fmla="*/ 547944 h 750921"/>
              <a:gd name="connsiteX852" fmla="*/ 745066 w 902423"/>
              <a:gd name="connsiteY852" fmla="*/ 553311 h 750921"/>
              <a:gd name="connsiteX853" fmla="*/ 751165 w 902423"/>
              <a:gd name="connsiteY853" fmla="*/ 550383 h 750921"/>
              <a:gd name="connsiteX854" fmla="*/ 759948 w 902423"/>
              <a:gd name="connsiteY854" fmla="*/ 530866 h 750921"/>
              <a:gd name="connsiteX855" fmla="*/ 767267 w 902423"/>
              <a:gd name="connsiteY855" fmla="*/ 514033 h 750921"/>
              <a:gd name="connsiteX856" fmla="*/ 768487 w 902423"/>
              <a:gd name="connsiteY856" fmla="*/ 513057 h 750921"/>
              <a:gd name="connsiteX857" fmla="*/ 770439 w 902423"/>
              <a:gd name="connsiteY857" fmla="*/ 515740 h 750921"/>
              <a:gd name="connsiteX858" fmla="*/ 776782 w 902423"/>
              <a:gd name="connsiteY858" fmla="*/ 521108 h 750921"/>
              <a:gd name="connsiteX859" fmla="*/ 782881 w 902423"/>
              <a:gd name="connsiteY859" fmla="*/ 518180 h 750921"/>
              <a:gd name="connsiteX860" fmla="*/ 791663 w 902423"/>
              <a:gd name="connsiteY860" fmla="*/ 498663 h 750921"/>
              <a:gd name="connsiteX861" fmla="*/ 798738 w 902423"/>
              <a:gd name="connsiteY861" fmla="*/ 481829 h 750921"/>
              <a:gd name="connsiteX862" fmla="*/ 799958 w 902423"/>
              <a:gd name="connsiteY862" fmla="*/ 480853 h 750921"/>
              <a:gd name="connsiteX863" fmla="*/ 801910 w 902423"/>
              <a:gd name="connsiteY863" fmla="*/ 483537 h 750921"/>
              <a:gd name="connsiteX864" fmla="*/ 808253 w 902423"/>
              <a:gd name="connsiteY864" fmla="*/ 488904 h 750921"/>
              <a:gd name="connsiteX865" fmla="*/ 814352 w 902423"/>
              <a:gd name="connsiteY865" fmla="*/ 485977 h 750921"/>
              <a:gd name="connsiteX866" fmla="*/ 823135 w 902423"/>
              <a:gd name="connsiteY866" fmla="*/ 466460 h 750921"/>
              <a:gd name="connsiteX867" fmla="*/ 830210 w 902423"/>
              <a:gd name="connsiteY867" fmla="*/ 449626 h 750921"/>
              <a:gd name="connsiteX868" fmla="*/ 831430 w 902423"/>
              <a:gd name="connsiteY868" fmla="*/ 448650 h 750921"/>
              <a:gd name="connsiteX869" fmla="*/ 833381 w 902423"/>
              <a:gd name="connsiteY869" fmla="*/ 451334 h 750921"/>
              <a:gd name="connsiteX870" fmla="*/ 839724 w 902423"/>
              <a:gd name="connsiteY870" fmla="*/ 456701 h 750921"/>
              <a:gd name="connsiteX871" fmla="*/ 845823 w 902423"/>
              <a:gd name="connsiteY871" fmla="*/ 453773 h 750921"/>
              <a:gd name="connsiteX872" fmla="*/ 854606 w 902423"/>
              <a:gd name="connsiteY872" fmla="*/ 434256 h 750921"/>
              <a:gd name="connsiteX873" fmla="*/ 861925 w 902423"/>
              <a:gd name="connsiteY873" fmla="*/ 417423 h 750921"/>
              <a:gd name="connsiteX874" fmla="*/ 863145 w 902423"/>
              <a:gd name="connsiteY874" fmla="*/ 416447 h 750921"/>
              <a:gd name="connsiteX875" fmla="*/ 865097 w 902423"/>
              <a:gd name="connsiteY875" fmla="*/ 419131 h 750921"/>
              <a:gd name="connsiteX876" fmla="*/ 871684 w 902423"/>
              <a:gd name="connsiteY876" fmla="*/ 424498 h 750921"/>
              <a:gd name="connsiteX877" fmla="*/ 877783 w 902423"/>
              <a:gd name="connsiteY877" fmla="*/ 421570 h 750921"/>
              <a:gd name="connsiteX878" fmla="*/ 882418 w 902423"/>
              <a:gd name="connsiteY878" fmla="*/ 414007 h 750921"/>
              <a:gd name="connsiteX879" fmla="*/ 882418 w 902423"/>
              <a:gd name="connsiteY879" fmla="*/ 437916 h 750921"/>
              <a:gd name="connsiteX880" fmla="*/ 880710 w 902423"/>
              <a:gd name="connsiteY880" fmla="*/ 443527 h 750921"/>
              <a:gd name="connsiteX881" fmla="*/ 873635 w 902423"/>
              <a:gd name="connsiteY881" fmla="*/ 460360 h 750921"/>
              <a:gd name="connsiteX882" fmla="*/ 872415 w 902423"/>
              <a:gd name="connsiteY882" fmla="*/ 461336 h 750921"/>
              <a:gd name="connsiteX883" fmla="*/ 870464 w 902423"/>
              <a:gd name="connsiteY883" fmla="*/ 458653 h 750921"/>
              <a:gd name="connsiteX884" fmla="*/ 864121 w 902423"/>
              <a:gd name="connsiteY884" fmla="*/ 453285 h 750921"/>
              <a:gd name="connsiteX885" fmla="*/ 858022 w 902423"/>
              <a:gd name="connsiteY885" fmla="*/ 456213 h 750921"/>
              <a:gd name="connsiteX886" fmla="*/ 849239 w 902423"/>
              <a:gd name="connsiteY886" fmla="*/ 475730 h 750921"/>
              <a:gd name="connsiteX887" fmla="*/ 842164 w 902423"/>
              <a:gd name="connsiteY887" fmla="*/ 492564 h 750921"/>
              <a:gd name="connsiteX888" fmla="*/ 840944 w 902423"/>
              <a:gd name="connsiteY888" fmla="*/ 493540 h 750921"/>
              <a:gd name="connsiteX889" fmla="*/ 838992 w 902423"/>
              <a:gd name="connsiteY889" fmla="*/ 490856 h 750921"/>
              <a:gd name="connsiteX890" fmla="*/ 832405 w 902423"/>
              <a:gd name="connsiteY890" fmla="*/ 485489 h 750921"/>
              <a:gd name="connsiteX891" fmla="*/ 826306 w 902423"/>
              <a:gd name="connsiteY891" fmla="*/ 488416 h 750921"/>
              <a:gd name="connsiteX892" fmla="*/ 817524 w 902423"/>
              <a:gd name="connsiteY892" fmla="*/ 507933 h 750921"/>
              <a:gd name="connsiteX893" fmla="*/ 810205 w 902423"/>
              <a:gd name="connsiteY893" fmla="*/ 524767 h 750921"/>
              <a:gd name="connsiteX894" fmla="*/ 808985 w 902423"/>
              <a:gd name="connsiteY894" fmla="*/ 525743 h 750921"/>
              <a:gd name="connsiteX895" fmla="*/ 807033 w 902423"/>
              <a:gd name="connsiteY895" fmla="*/ 523059 h 750921"/>
              <a:gd name="connsiteX896" fmla="*/ 800446 w 902423"/>
              <a:gd name="connsiteY896" fmla="*/ 517692 h 750921"/>
              <a:gd name="connsiteX897" fmla="*/ 794347 w 902423"/>
              <a:gd name="connsiteY897" fmla="*/ 520620 h 750921"/>
              <a:gd name="connsiteX898" fmla="*/ 785564 w 902423"/>
              <a:gd name="connsiteY898" fmla="*/ 540137 h 750921"/>
              <a:gd name="connsiteX899" fmla="*/ 778245 w 902423"/>
              <a:gd name="connsiteY899" fmla="*/ 556970 h 750921"/>
              <a:gd name="connsiteX900" fmla="*/ 777026 w 902423"/>
              <a:gd name="connsiteY900" fmla="*/ 557946 h 750921"/>
              <a:gd name="connsiteX901" fmla="*/ 775074 w 902423"/>
              <a:gd name="connsiteY901" fmla="*/ 555263 h 750921"/>
              <a:gd name="connsiteX902" fmla="*/ 768731 w 902423"/>
              <a:gd name="connsiteY902" fmla="*/ 549895 h 750921"/>
              <a:gd name="connsiteX903" fmla="*/ 762632 w 902423"/>
              <a:gd name="connsiteY903" fmla="*/ 552823 h 750921"/>
              <a:gd name="connsiteX904" fmla="*/ 753849 w 902423"/>
              <a:gd name="connsiteY904" fmla="*/ 572340 h 750921"/>
              <a:gd name="connsiteX905" fmla="*/ 746774 w 902423"/>
              <a:gd name="connsiteY905" fmla="*/ 589174 h 750921"/>
              <a:gd name="connsiteX906" fmla="*/ 745554 w 902423"/>
              <a:gd name="connsiteY906" fmla="*/ 590149 h 750921"/>
              <a:gd name="connsiteX907" fmla="*/ 743602 w 902423"/>
              <a:gd name="connsiteY907" fmla="*/ 587466 h 750921"/>
              <a:gd name="connsiteX908" fmla="*/ 737259 w 902423"/>
              <a:gd name="connsiteY908" fmla="*/ 582099 h 750921"/>
              <a:gd name="connsiteX909" fmla="*/ 731160 w 902423"/>
              <a:gd name="connsiteY909" fmla="*/ 585026 h 750921"/>
              <a:gd name="connsiteX910" fmla="*/ 722378 w 902423"/>
              <a:gd name="connsiteY910" fmla="*/ 604543 h 750921"/>
              <a:gd name="connsiteX911" fmla="*/ 715303 w 902423"/>
              <a:gd name="connsiteY911" fmla="*/ 621377 h 750921"/>
              <a:gd name="connsiteX912" fmla="*/ 714083 w 902423"/>
              <a:gd name="connsiteY912" fmla="*/ 622353 h 750921"/>
              <a:gd name="connsiteX913" fmla="*/ 712131 w 902423"/>
              <a:gd name="connsiteY913" fmla="*/ 619669 h 750921"/>
              <a:gd name="connsiteX914" fmla="*/ 705544 w 902423"/>
              <a:gd name="connsiteY914" fmla="*/ 614302 h 750921"/>
              <a:gd name="connsiteX915" fmla="*/ 699445 w 902423"/>
              <a:gd name="connsiteY915" fmla="*/ 617229 h 750921"/>
              <a:gd name="connsiteX916" fmla="*/ 690662 w 902423"/>
              <a:gd name="connsiteY916" fmla="*/ 636747 h 750921"/>
              <a:gd name="connsiteX917" fmla="*/ 683343 w 902423"/>
              <a:gd name="connsiteY917" fmla="*/ 653580 h 750921"/>
              <a:gd name="connsiteX918" fmla="*/ 682124 w 902423"/>
              <a:gd name="connsiteY918" fmla="*/ 654556 h 750921"/>
              <a:gd name="connsiteX919" fmla="*/ 680172 w 902423"/>
              <a:gd name="connsiteY919" fmla="*/ 651872 h 750921"/>
              <a:gd name="connsiteX920" fmla="*/ 673585 w 902423"/>
              <a:gd name="connsiteY920" fmla="*/ 646505 h 750921"/>
              <a:gd name="connsiteX921" fmla="*/ 667486 w 902423"/>
              <a:gd name="connsiteY921" fmla="*/ 649433 h 750921"/>
              <a:gd name="connsiteX922" fmla="*/ 658703 w 902423"/>
              <a:gd name="connsiteY922" fmla="*/ 668950 h 750921"/>
              <a:gd name="connsiteX923" fmla="*/ 651384 w 902423"/>
              <a:gd name="connsiteY923" fmla="*/ 685783 h 750921"/>
              <a:gd name="connsiteX924" fmla="*/ 650164 w 902423"/>
              <a:gd name="connsiteY924" fmla="*/ 686759 h 750921"/>
              <a:gd name="connsiteX925" fmla="*/ 648213 w 902423"/>
              <a:gd name="connsiteY925" fmla="*/ 684076 h 750921"/>
              <a:gd name="connsiteX926" fmla="*/ 646749 w 902423"/>
              <a:gd name="connsiteY926" fmla="*/ 682368 h 750921"/>
              <a:gd name="connsiteX927" fmla="*/ 646749 w 902423"/>
              <a:gd name="connsiteY927" fmla="*/ 648457 h 750921"/>
              <a:gd name="connsiteX928" fmla="*/ 267873 w 902423"/>
              <a:gd name="connsiteY928" fmla="*/ 185413 h 750921"/>
              <a:gd name="connsiteX929" fmla="*/ 474510 w 902423"/>
              <a:gd name="connsiteY929" fmla="*/ 185413 h 750921"/>
              <a:gd name="connsiteX930" fmla="*/ 474510 w 902423"/>
              <a:gd name="connsiteY930" fmla="*/ 273972 h 750921"/>
              <a:gd name="connsiteX931" fmla="*/ 456701 w 902423"/>
              <a:gd name="connsiteY931" fmla="*/ 256162 h 750921"/>
              <a:gd name="connsiteX932" fmla="*/ 443771 w 902423"/>
              <a:gd name="connsiteY932" fmla="*/ 256162 h 750921"/>
              <a:gd name="connsiteX933" fmla="*/ 443771 w 902423"/>
              <a:gd name="connsiteY933" fmla="*/ 269093 h 750921"/>
              <a:gd name="connsiteX934" fmla="*/ 477194 w 902423"/>
              <a:gd name="connsiteY934" fmla="*/ 302516 h 750921"/>
              <a:gd name="connsiteX935" fmla="*/ 477194 w 902423"/>
              <a:gd name="connsiteY935" fmla="*/ 302516 h 750921"/>
              <a:gd name="connsiteX936" fmla="*/ 483537 w 902423"/>
              <a:gd name="connsiteY936" fmla="*/ 305199 h 750921"/>
              <a:gd name="connsiteX937" fmla="*/ 489880 w 902423"/>
              <a:gd name="connsiteY937" fmla="*/ 302516 h 750921"/>
              <a:gd name="connsiteX938" fmla="*/ 489880 w 902423"/>
              <a:gd name="connsiteY938" fmla="*/ 302516 h 750921"/>
              <a:gd name="connsiteX939" fmla="*/ 523303 w 902423"/>
              <a:gd name="connsiteY939" fmla="*/ 269093 h 750921"/>
              <a:gd name="connsiteX940" fmla="*/ 523303 w 902423"/>
              <a:gd name="connsiteY940" fmla="*/ 256162 h 750921"/>
              <a:gd name="connsiteX941" fmla="*/ 510373 w 902423"/>
              <a:gd name="connsiteY941" fmla="*/ 256162 h 750921"/>
              <a:gd name="connsiteX942" fmla="*/ 492563 w 902423"/>
              <a:gd name="connsiteY942" fmla="*/ 273972 h 750921"/>
              <a:gd name="connsiteX943" fmla="*/ 492563 w 902423"/>
              <a:gd name="connsiteY943" fmla="*/ 185413 h 750921"/>
              <a:gd name="connsiteX944" fmla="*/ 870708 w 902423"/>
              <a:gd name="connsiteY944" fmla="*/ 185413 h 750921"/>
              <a:gd name="connsiteX945" fmla="*/ 634307 w 902423"/>
              <a:gd name="connsiteY945" fmla="*/ 422058 h 750921"/>
              <a:gd name="connsiteX946" fmla="*/ 31227 w 902423"/>
              <a:gd name="connsiteY946" fmla="*/ 422058 h 750921"/>
              <a:gd name="connsiteX947" fmla="*/ 267873 w 902423"/>
              <a:gd name="connsiteY947" fmla="*/ 185413 h 750921"/>
              <a:gd name="connsiteX948" fmla="*/ 18297 w 902423"/>
              <a:gd name="connsiteY948" fmla="*/ 688955 h 750921"/>
              <a:gd name="connsiteX949" fmla="*/ 26592 w 902423"/>
              <a:gd name="connsiteY949" fmla="*/ 695786 h 750921"/>
              <a:gd name="connsiteX950" fmla="*/ 48549 w 902423"/>
              <a:gd name="connsiteY950" fmla="*/ 706764 h 750921"/>
              <a:gd name="connsiteX951" fmla="*/ 70506 w 902423"/>
              <a:gd name="connsiteY951" fmla="*/ 695786 h 750921"/>
              <a:gd name="connsiteX952" fmla="*/ 88071 w 902423"/>
              <a:gd name="connsiteY952" fmla="*/ 686515 h 750921"/>
              <a:gd name="connsiteX953" fmla="*/ 105636 w 902423"/>
              <a:gd name="connsiteY953" fmla="*/ 695786 h 750921"/>
              <a:gd name="connsiteX954" fmla="*/ 127593 w 902423"/>
              <a:gd name="connsiteY954" fmla="*/ 706764 h 750921"/>
              <a:gd name="connsiteX955" fmla="*/ 149550 w 902423"/>
              <a:gd name="connsiteY955" fmla="*/ 695786 h 750921"/>
              <a:gd name="connsiteX956" fmla="*/ 167115 w 902423"/>
              <a:gd name="connsiteY956" fmla="*/ 686515 h 750921"/>
              <a:gd name="connsiteX957" fmla="*/ 184681 w 902423"/>
              <a:gd name="connsiteY957" fmla="*/ 695786 h 750921"/>
              <a:gd name="connsiteX958" fmla="*/ 206638 w 902423"/>
              <a:gd name="connsiteY958" fmla="*/ 706764 h 750921"/>
              <a:gd name="connsiteX959" fmla="*/ 228594 w 902423"/>
              <a:gd name="connsiteY959" fmla="*/ 695786 h 750921"/>
              <a:gd name="connsiteX960" fmla="*/ 246160 w 902423"/>
              <a:gd name="connsiteY960" fmla="*/ 686515 h 750921"/>
              <a:gd name="connsiteX961" fmla="*/ 263725 w 902423"/>
              <a:gd name="connsiteY961" fmla="*/ 695786 h 750921"/>
              <a:gd name="connsiteX962" fmla="*/ 285682 w 902423"/>
              <a:gd name="connsiteY962" fmla="*/ 706764 h 750921"/>
              <a:gd name="connsiteX963" fmla="*/ 307639 w 902423"/>
              <a:gd name="connsiteY963" fmla="*/ 695786 h 750921"/>
              <a:gd name="connsiteX964" fmla="*/ 325204 w 902423"/>
              <a:gd name="connsiteY964" fmla="*/ 686515 h 750921"/>
              <a:gd name="connsiteX965" fmla="*/ 342770 w 902423"/>
              <a:gd name="connsiteY965" fmla="*/ 695786 h 750921"/>
              <a:gd name="connsiteX966" fmla="*/ 364726 w 902423"/>
              <a:gd name="connsiteY966" fmla="*/ 706764 h 750921"/>
              <a:gd name="connsiteX967" fmla="*/ 386683 w 902423"/>
              <a:gd name="connsiteY967" fmla="*/ 695786 h 750921"/>
              <a:gd name="connsiteX968" fmla="*/ 404248 w 902423"/>
              <a:gd name="connsiteY968" fmla="*/ 686515 h 750921"/>
              <a:gd name="connsiteX969" fmla="*/ 421814 w 902423"/>
              <a:gd name="connsiteY969" fmla="*/ 695786 h 750921"/>
              <a:gd name="connsiteX970" fmla="*/ 443771 w 902423"/>
              <a:gd name="connsiteY970" fmla="*/ 706764 h 750921"/>
              <a:gd name="connsiteX971" fmla="*/ 465727 w 902423"/>
              <a:gd name="connsiteY971" fmla="*/ 695786 h 750921"/>
              <a:gd name="connsiteX972" fmla="*/ 483293 w 902423"/>
              <a:gd name="connsiteY972" fmla="*/ 686515 h 750921"/>
              <a:gd name="connsiteX973" fmla="*/ 500858 w 902423"/>
              <a:gd name="connsiteY973" fmla="*/ 695786 h 750921"/>
              <a:gd name="connsiteX974" fmla="*/ 522815 w 902423"/>
              <a:gd name="connsiteY974" fmla="*/ 706764 h 750921"/>
              <a:gd name="connsiteX975" fmla="*/ 544772 w 902423"/>
              <a:gd name="connsiteY975" fmla="*/ 695786 h 750921"/>
              <a:gd name="connsiteX976" fmla="*/ 562337 w 902423"/>
              <a:gd name="connsiteY976" fmla="*/ 686515 h 750921"/>
              <a:gd name="connsiteX977" fmla="*/ 579903 w 902423"/>
              <a:gd name="connsiteY977" fmla="*/ 695786 h 750921"/>
              <a:gd name="connsiteX978" fmla="*/ 601859 w 902423"/>
              <a:gd name="connsiteY978" fmla="*/ 706764 h 750921"/>
              <a:gd name="connsiteX979" fmla="*/ 623816 w 902423"/>
              <a:gd name="connsiteY979" fmla="*/ 695786 h 750921"/>
              <a:gd name="connsiteX980" fmla="*/ 632111 w 902423"/>
              <a:gd name="connsiteY980" fmla="*/ 688955 h 750921"/>
              <a:gd name="connsiteX981" fmla="*/ 632111 w 902423"/>
              <a:gd name="connsiteY981" fmla="*/ 732381 h 750921"/>
              <a:gd name="connsiteX982" fmla="*/ 18297 w 902423"/>
              <a:gd name="connsiteY982" fmla="*/ 732381 h 750921"/>
              <a:gd name="connsiteX983" fmla="*/ 18297 w 902423"/>
              <a:gd name="connsiteY983" fmla="*/ 688955 h 750921"/>
              <a:gd name="connsiteX984" fmla="*/ 647481 w 902423"/>
              <a:gd name="connsiteY984" fmla="*/ 719450 h 750921"/>
              <a:gd name="connsiteX985" fmla="*/ 647481 w 902423"/>
              <a:gd name="connsiteY985" fmla="*/ 691395 h 750921"/>
              <a:gd name="connsiteX986" fmla="*/ 650164 w 902423"/>
              <a:gd name="connsiteY986" fmla="*/ 692858 h 750921"/>
              <a:gd name="connsiteX987" fmla="*/ 650652 w 902423"/>
              <a:gd name="connsiteY987" fmla="*/ 692858 h 750921"/>
              <a:gd name="connsiteX988" fmla="*/ 656263 w 902423"/>
              <a:gd name="connsiteY988" fmla="*/ 689931 h 750921"/>
              <a:gd name="connsiteX989" fmla="*/ 665046 w 902423"/>
              <a:gd name="connsiteY989" fmla="*/ 670414 h 750921"/>
              <a:gd name="connsiteX990" fmla="*/ 672121 w 902423"/>
              <a:gd name="connsiteY990" fmla="*/ 653580 h 750921"/>
              <a:gd name="connsiteX991" fmla="*/ 673341 w 902423"/>
              <a:gd name="connsiteY991" fmla="*/ 652604 h 750921"/>
              <a:gd name="connsiteX992" fmla="*/ 675293 w 902423"/>
              <a:gd name="connsiteY992" fmla="*/ 655288 h 750921"/>
              <a:gd name="connsiteX993" fmla="*/ 681636 w 902423"/>
              <a:gd name="connsiteY993" fmla="*/ 660655 h 750921"/>
              <a:gd name="connsiteX994" fmla="*/ 687735 w 902423"/>
              <a:gd name="connsiteY994" fmla="*/ 657727 h 750921"/>
              <a:gd name="connsiteX995" fmla="*/ 696517 w 902423"/>
              <a:gd name="connsiteY995" fmla="*/ 638210 h 750921"/>
              <a:gd name="connsiteX996" fmla="*/ 703592 w 902423"/>
              <a:gd name="connsiteY996" fmla="*/ 621377 h 750921"/>
              <a:gd name="connsiteX997" fmla="*/ 704812 w 902423"/>
              <a:gd name="connsiteY997" fmla="*/ 620401 h 750921"/>
              <a:gd name="connsiteX998" fmla="*/ 706764 w 902423"/>
              <a:gd name="connsiteY998" fmla="*/ 623085 h 750921"/>
              <a:gd name="connsiteX999" fmla="*/ 713107 w 902423"/>
              <a:gd name="connsiteY999" fmla="*/ 628452 h 750921"/>
              <a:gd name="connsiteX1000" fmla="*/ 719206 w 902423"/>
              <a:gd name="connsiteY1000" fmla="*/ 625524 h 750921"/>
              <a:gd name="connsiteX1001" fmla="*/ 727989 w 902423"/>
              <a:gd name="connsiteY1001" fmla="*/ 606007 h 750921"/>
              <a:gd name="connsiteX1002" fmla="*/ 735308 w 902423"/>
              <a:gd name="connsiteY1002" fmla="*/ 589174 h 750921"/>
              <a:gd name="connsiteX1003" fmla="*/ 736528 w 902423"/>
              <a:gd name="connsiteY1003" fmla="*/ 588198 h 750921"/>
              <a:gd name="connsiteX1004" fmla="*/ 738479 w 902423"/>
              <a:gd name="connsiteY1004" fmla="*/ 590881 h 750921"/>
              <a:gd name="connsiteX1005" fmla="*/ 745066 w 902423"/>
              <a:gd name="connsiteY1005" fmla="*/ 596249 h 750921"/>
              <a:gd name="connsiteX1006" fmla="*/ 751165 w 902423"/>
              <a:gd name="connsiteY1006" fmla="*/ 593321 h 750921"/>
              <a:gd name="connsiteX1007" fmla="*/ 759948 w 902423"/>
              <a:gd name="connsiteY1007" fmla="*/ 573804 h 750921"/>
              <a:gd name="connsiteX1008" fmla="*/ 767267 w 902423"/>
              <a:gd name="connsiteY1008" fmla="*/ 556970 h 750921"/>
              <a:gd name="connsiteX1009" fmla="*/ 768487 w 902423"/>
              <a:gd name="connsiteY1009" fmla="*/ 555994 h 750921"/>
              <a:gd name="connsiteX1010" fmla="*/ 770439 w 902423"/>
              <a:gd name="connsiteY1010" fmla="*/ 558678 h 750921"/>
              <a:gd name="connsiteX1011" fmla="*/ 776782 w 902423"/>
              <a:gd name="connsiteY1011" fmla="*/ 564045 h 750921"/>
              <a:gd name="connsiteX1012" fmla="*/ 782881 w 902423"/>
              <a:gd name="connsiteY1012" fmla="*/ 561118 h 750921"/>
              <a:gd name="connsiteX1013" fmla="*/ 791663 w 902423"/>
              <a:gd name="connsiteY1013" fmla="*/ 541601 h 750921"/>
              <a:gd name="connsiteX1014" fmla="*/ 798738 w 902423"/>
              <a:gd name="connsiteY1014" fmla="*/ 524767 h 750921"/>
              <a:gd name="connsiteX1015" fmla="*/ 799958 w 902423"/>
              <a:gd name="connsiteY1015" fmla="*/ 523791 h 750921"/>
              <a:gd name="connsiteX1016" fmla="*/ 801910 w 902423"/>
              <a:gd name="connsiteY1016" fmla="*/ 526475 h 750921"/>
              <a:gd name="connsiteX1017" fmla="*/ 808253 w 902423"/>
              <a:gd name="connsiteY1017" fmla="*/ 531842 h 750921"/>
              <a:gd name="connsiteX1018" fmla="*/ 814352 w 902423"/>
              <a:gd name="connsiteY1018" fmla="*/ 528914 h 750921"/>
              <a:gd name="connsiteX1019" fmla="*/ 823135 w 902423"/>
              <a:gd name="connsiteY1019" fmla="*/ 509397 h 750921"/>
              <a:gd name="connsiteX1020" fmla="*/ 830210 w 902423"/>
              <a:gd name="connsiteY1020" fmla="*/ 492564 h 750921"/>
              <a:gd name="connsiteX1021" fmla="*/ 831430 w 902423"/>
              <a:gd name="connsiteY1021" fmla="*/ 491588 h 750921"/>
              <a:gd name="connsiteX1022" fmla="*/ 833381 w 902423"/>
              <a:gd name="connsiteY1022" fmla="*/ 494271 h 750921"/>
              <a:gd name="connsiteX1023" fmla="*/ 839724 w 902423"/>
              <a:gd name="connsiteY1023" fmla="*/ 499639 h 750921"/>
              <a:gd name="connsiteX1024" fmla="*/ 845823 w 902423"/>
              <a:gd name="connsiteY1024" fmla="*/ 496711 h 750921"/>
              <a:gd name="connsiteX1025" fmla="*/ 854606 w 902423"/>
              <a:gd name="connsiteY1025" fmla="*/ 477194 h 750921"/>
              <a:gd name="connsiteX1026" fmla="*/ 861925 w 902423"/>
              <a:gd name="connsiteY1026" fmla="*/ 460360 h 750921"/>
              <a:gd name="connsiteX1027" fmla="*/ 863145 w 902423"/>
              <a:gd name="connsiteY1027" fmla="*/ 459385 h 750921"/>
              <a:gd name="connsiteX1028" fmla="*/ 865097 w 902423"/>
              <a:gd name="connsiteY1028" fmla="*/ 462068 h 750921"/>
              <a:gd name="connsiteX1029" fmla="*/ 871684 w 902423"/>
              <a:gd name="connsiteY1029" fmla="*/ 467435 h 750921"/>
              <a:gd name="connsiteX1030" fmla="*/ 877783 w 902423"/>
              <a:gd name="connsiteY1030" fmla="*/ 464508 h 750921"/>
              <a:gd name="connsiteX1031" fmla="*/ 882418 w 902423"/>
              <a:gd name="connsiteY1031" fmla="*/ 456945 h 750921"/>
              <a:gd name="connsiteX1032" fmla="*/ 882418 w 902423"/>
              <a:gd name="connsiteY1032" fmla="*/ 484025 h 750921"/>
              <a:gd name="connsiteX1033" fmla="*/ 647481 w 902423"/>
              <a:gd name="connsiteY1033" fmla="*/ 719450 h 7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</a:cxnLst>
            <a:rect l="l" t="t" r="r" b="b"/>
            <a:pathLst>
              <a:path w="902423" h="750921">
                <a:moveTo>
                  <a:pt x="900959" y="171751"/>
                </a:moveTo>
                <a:cubicBezTo>
                  <a:pt x="900715" y="171263"/>
                  <a:pt x="900471" y="171019"/>
                  <a:pt x="900227" y="170775"/>
                </a:cubicBezTo>
                <a:cubicBezTo>
                  <a:pt x="899252" y="169555"/>
                  <a:pt x="898032" y="168335"/>
                  <a:pt x="896568" y="167847"/>
                </a:cubicBezTo>
                <a:cubicBezTo>
                  <a:pt x="896568" y="167847"/>
                  <a:pt x="896568" y="167847"/>
                  <a:pt x="896568" y="167847"/>
                </a:cubicBezTo>
                <a:cubicBezTo>
                  <a:pt x="896568" y="167847"/>
                  <a:pt x="896568" y="167847"/>
                  <a:pt x="896324" y="167847"/>
                </a:cubicBezTo>
                <a:cubicBezTo>
                  <a:pt x="895348" y="167359"/>
                  <a:pt x="894128" y="167115"/>
                  <a:pt x="892908" y="167115"/>
                </a:cubicBezTo>
                <a:lnTo>
                  <a:pt x="492807" y="167115"/>
                </a:lnTo>
                <a:lnTo>
                  <a:pt x="492807" y="9271"/>
                </a:lnTo>
                <a:cubicBezTo>
                  <a:pt x="492807" y="4147"/>
                  <a:pt x="488660" y="0"/>
                  <a:pt x="483781" y="0"/>
                </a:cubicBezTo>
                <a:cubicBezTo>
                  <a:pt x="478901" y="0"/>
                  <a:pt x="474510" y="4147"/>
                  <a:pt x="474510" y="9271"/>
                </a:cubicBezTo>
                <a:lnTo>
                  <a:pt x="474510" y="167115"/>
                </a:lnTo>
                <a:lnTo>
                  <a:pt x="264213" y="167115"/>
                </a:lnTo>
                <a:cubicBezTo>
                  <a:pt x="261773" y="167115"/>
                  <a:pt x="259334" y="168091"/>
                  <a:pt x="257626" y="169799"/>
                </a:cubicBezTo>
                <a:lnTo>
                  <a:pt x="2684" y="424742"/>
                </a:lnTo>
                <a:cubicBezTo>
                  <a:pt x="1952" y="425474"/>
                  <a:pt x="1708" y="426205"/>
                  <a:pt x="1220" y="426937"/>
                </a:cubicBezTo>
                <a:cubicBezTo>
                  <a:pt x="976" y="427181"/>
                  <a:pt x="732" y="427425"/>
                  <a:pt x="732" y="427669"/>
                </a:cubicBezTo>
                <a:cubicBezTo>
                  <a:pt x="244" y="428889"/>
                  <a:pt x="0" y="429865"/>
                  <a:pt x="0" y="431085"/>
                </a:cubicBezTo>
                <a:lnTo>
                  <a:pt x="0" y="741651"/>
                </a:lnTo>
                <a:cubicBezTo>
                  <a:pt x="0" y="746774"/>
                  <a:pt x="4147" y="750922"/>
                  <a:pt x="9271" y="750922"/>
                </a:cubicBezTo>
                <a:lnTo>
                  <a:pt x="638454" y="750922"/>
                </a:lnTo>
                <a:cubicBezTo>
                  <a:pt x="639674" y="750922"/>
                  <a:pt x="640894" y="750678"/>
                  <a:pt x="641869" y="750190"/>
                </a:cubicBezTo>
                <a:cubicBezTo>
                  <a:pt x="643089" y="749702"/>
                  <a:pt x="644065" y="748970"/>
                  <a:pt x="644797" y="748238"/>
                </a:cubicBezTo>
                <a:lnTo>
                  <a:pt x="899739" y="493296"/>
                </a:lnTo>
                <a:cubicBezTo>
                  <a:pt x="901447" y="491588"/>
                  <a:pt x="902423" y="489148"/>
                  <a:pt x="902423" y="486709"/>
                </a:cubicBezTo>
                <a:lnTo>
                  <a:pt x="902423" y="176142"/>
                </a:lnTo>
                <a:cubicBezTo>
                  <a:pt x="902423" y="174434"/>
                  <a:pt x="901691" y="172971"/>
                  <a:pt x="900959" y="171751"/>
                </a:cubicBezTo>
                <a:close/>
                <a:moveTo>
                  <a:pt x="629183" y="440355"/>
                </a:moveTo>
                <a:lnTo>
                  <a:pt x="629183" y="467435"/>
                </a:lnTo>
                <a:cubicBezTo>
                  <a:pt x="623816" y="469631"/>
                  <a:pt x="619913" y="473291"/>
                  <a:pt x="616497" y="476706"/>
                </a:cubicBezTo>
                <a:cubicBezTo>
                  <a:pt x="611618" y="481585"/>
                  <a:pt x="607471" y="485977"/>
                  <a:pt x="598932" y="485977"/>
                </a:cubicBezTo>
                <a:cubicBezTo>
                  <a:pt x="590393" y="485977"/>
                  <a:pt x="586246" y="481829"/>
                  <a:pt x="581366" y="476706"/>
                </a:cubicBezTo>
                <a:cubicBezTo>
                  <a:pt x="576243" y="471583"/>
                  <a:pt x="570632" y="465728"/>
                  <a:pt x="559410" y="465728"/>
                </a:cubicBezTo>
                <a:cubicBezTo>
                  <a:pt x="548187" y="465728"/>
                  <a:pt x="542576" y="471583"/>
                  <a:pt x="537453" y="476706"/>
                </a:cubicBezTo>
                <a:cubicBezTo>
                  <a:pt x="532574" y="481585"/>
                  <a:pt x="528426" y="485977"/>
                  <a:pt x="519887" y="485977"/>
                </a:cubicBezTo>
                <a:cubicBezTo>
                  <a:pt x="511349" y="485977"/>
                  <a:pt x="507201" y="481829"/>
                  <a:pt x="502322" y="476706"/>
                </a:cubicBezTo>
                <a:cubicBezTo>
                  <a:pt x="497199" y="471583"/>
                  <a:pt x="491588" y="465728"/>
                  <a:pt x="480365" y="465728"/>
                </a:cubicBezTo>
                <a:cubicBezTo>
                  <a:pt x="469143" y="465728"/>
                  <a:pt x="463532" y="471583"/>
                  <a:pt x="458408" y="476706"/>
                </a:cubicBezTo>
                <a:cubicBezTo>
                  <a:pt x="453529" y="481585"/>
                  <a:pt x="449382" y="485977"/>
                  <a:pt x="440843" y="485977"/>
                </a:cubicBezTo>
                <a:cubicBezTo>
                  <a:pt x="432304" y="485977"/>
                  <a:pt x="428157" y="481829"/>
                  <a:pt x="423278" y="476706"/>
                </a:cubicBezTo>
                <a:cubicBezTo>
                  <a:pt x="418154" y="471583"/>
                  <a:pt x="412543" y="465728"/>
                  <a:pt x="401321" y="465728"/>
                </a:cubicBezTo>
                <a:cubicBezTo>
                  <a:pt x="390099" y="465728"/>
                  <a:pt x="384487" y="471583"/>
                  <a:pt x="379364" y="476706"/>
                </a:cubicBezTo>
                <a:cubicBezTo>
                  <a:pt x="374485" y="481585"/>
                  <a:pt x="370337" y="485977"/>
                  <a:pt x="361799" y="485977"/>
                </a:cubicBezTo>
                <a:cubicBezTo>
                  <a:pt x="353260" y="485977"/>
                  <a:pt x="349113" y="481829"/>
                  <a:pt x="344233" y="476706"/>
                </a:cubicBezTo>
                <a:cubicBezTo>
                  <a:pt x="339110" y="471583"/>
                  <a:pt x="333499" y="465728"/>
                  <a:pt x="322277" y="465728"/>
                </a:cubicBezTo>
                <a:cubicBezTo>
                  <a:pt x="311054" y="465728"/>
                  <a:pt x="305443" y="471583"/>
                  <a:pt x="300320" y="476706"/>
                </a:cubicBezTo>
                <a:cubicBezTo>
                  <a:pt x="295440" y="481585"/>
                  <a:pt x="291293" y="485977"/>
                  <a:pt x="282754" y="485977"/>
                </a:cubicBezTo>
                <a:cubicBezTo>
                  <a:pt x="274216" y="485977"/>
                  <a:pt x="270068" y="481829"/>
                  <a:pt x="265189" y="476706"/>
                </a:cubicBezTo>
                <a:cubicBezTo>
                  <a:pt x="260066" y="471583"/>
                  <a:pt x="254455" y="465728"/>
                  <a:pt x="243232" y="465728"/>
                </a:cubicBezTo>
                <a:cubicBezTo>
                  <a:pt x="232010" y="465728"/>
                  <a:pt x="226399" y="471583"/>
                  <a:pt x="221275" y="476706"/>
                </a:cubicBezTo>
                <a:cubicBezTo>
                  <a:pt x="216396" y="481585"/>
                  <a:pt x="212249" y="485977"/>
                  <a:pt x="203710" y="485977"/>
                </a:cubicBezTo>
                <a:cubicBezTo>
                  <a:pt x="195171" y="485977"/>
                  <a:pt x="191024" y="481829"/>
                  <a:pt x="186145" y="476706"/>
                </a:cubicBezTo>
                <a:cubicBezTo>
                  <a:pt x="181021" y="471583"/>
                  <a:pt x="175410" y="465728"/>
                  <a:pt x="164188" y="465728"/>
                </a:cubicBezTo>
                <a:cubicBezTo>
                  <a:pt x="152965" y="465728"/>
                  <a:pt x="147354" y="471583"/>
                  <a:pt x="142231" y="476706"/>
                </a:cubicBezTo>
                <a:cubicBezTo>
                  <a:pt x="137352" y="481585"/>
                  <a:pt x="133204" y="485977"/>
                  <a:pt x="124666" y="485977"/>
                </a:cubicBezTo>
                <a:cubicBezTo>
                  <a:pt x="116127" y="485977"/>
                  <a:pt x="111980" y="481829"/>
                  <a:pt x="107100" y="476706"/>
                </a:cubicBezTo>
                <a:cubicBezTo>
                  <a:pt x="101977" y="471583"/>
                  <a:pt x="96366" y="465728"/>
                  <a:pt x="85143" y="465728"/>
                </a:cubicBezTo>
                <a:cubicBezTo>
                  <a:pt x="73921" y="465728"/>
                  <a:pt x="68310" y="471583"/>
                  <a:pt x="63187" y="476706"/>
                </a:cubicBezTo>
                <a:cubicBezTo>
                  <a:pt x="58307" y="481585"/>
                  <a:pt x="54160" y="485977"/>
                  <a:pt x="45621" y="485977"/>
                </a:cubicBezTo>
                <a:cubicBezTo>
                  <a:pt x="37083" y="485977"/>
                  <a:pt x="32935" y="481829"/>
                  <a:pt x="28056" y="476706"/>
                </a:cubicBezTo>
                <a:cubicBezTo>
                  <a:pt x="24640" y="473291"/>
                  <a:pt x="20737" y="469631"/>
                  <a:pt x="15370" y="467435"/>
                </a:cubicBezTo>
                <a:lnTo>
                  <a:pt x="15370" y="440355"/>
                </a:lnTo>
                <a:lnTo>
                  <a:pt x="629183" y="440355"/>
                </a:lnTo>
                <a:close/>
                <a:moveTo>
                  <a:pt x="629183" y="553555"/>
                </a:moveTo>
                <a:cubicBezTo>
                  <a:pt x="623816" y="555750"/>
                  <a:pt x="619913" y="559410"/>
                  <a:pt x="616497" y="562825"/>
                </a:cubicBezTo>
                <a:cubicBezTo>
                  <a:pt x="611618" y="567705"/>
                  <a:pt x="607471" y="572096"/>
                  <a:pt x="598932" y="572096"/>
                </a:cubicBezTo>
                <a:cubicBezTo>
                  <a:pt x="590393" y="572096"/>
                  <a:pt x="586246" y="567949"/>
                  <a:pt x="581366" y="562825"/>
                </a:cubicBezTo>
                <a:cubicBezTo>
                  <a:pt x="576243" y="557702"/>
                  <a:pt x="570632" y="551847"/>
                  <a:pt x="559410" y="551847"/>
                </a:cubicBezTo>
                <a:cubicBezTo>
                  <a:pt x="548187" y="551847"/>
                  <a:pt x="542576" y="557702"/>
                  <a:pt x="537453" y="562825"/>
                </a:cubicBezTo>
                <a:cubicBezTo>
                  <a:pt x="532574" y="567705"/>
                  <a:pt x="528426" y="572096"/>
                  <a:pt x="519887" y="572096"/>
                </a:cubicBezTo>
                <a:cubicBezTo>
                  <a:pt x="511349" y="572096"/>
                  <a:pt x="507201" y="567949"/>
                  <a:pt x="502322" y="562825"/>
                </a:cubicBezTo>
                <a:cubicBezTo>
                  <a:pt x="497199" y="557702"/>
                  <a:pt x="491588" y="551847"/>
                  <a:pt x="480365" y="551847"/>
                </a:cubicBezTo>
                <a:cubicBezTo>
                  <a:pt x="469143" y="551847"/>
                  <a:pt x="463532" y="557702"/>
                  <a:pt x="458408" y="562825"/>
                </a:cubicBezTo>
                <a:cubicBezTo>
                  <a:pt x="453529" y="567705"/>
                  <a:pt x="449382" y="572096"/>
                  <a:pt x="440843" y="572096"/>
                </a:cubicBezTo>
                <a:cubicBezTo>
                  <a:pt x="432304" y="572096"/>
                  <a:pt x="428157" y="567949"/>
                  <a:pt x="423278" y="562825"/>
                </a:cubicBezTo>
                <a:cubicBezTo>
                  <a:pt x="418154" y="557702"/>
                  <a:pt x="412543" y="551847"/>
                  <a:pt x="401321" y="551847"/>
                </a:cubicBezTo>
                <a:cubicBezTo>
                  <a:pt x="390099" y="551847"/>
                  <a:pt x="384487" y="557702"/>
                  <a:pt x="379364" y="562825"/>
                </a:cubicBezTo>
                <a:cubicBezTo>
                  <a:pt x="374485" y="567705"/>
                  <a:pt x="370337" y="572096"/>
                  <a:pt x="361799" y="572096"/>
                </a:cubicBezTo>
                <a:cubicBezTo>
                  <a:pt x="353260" y="572096"/>
                  <a:pt x="349113" y="567949"/>
                  <a:pt x="344233" y="562825"/>
                </a:cubicBezTo>
                <a:cubicBezTo>
                  <a:pt x="339110" y="557702"/>
                  <a:pt x="333499" y="551847"/>
                  <a:pt x="322277" y="551847"/>
                </a:cubicBezTo>
                <a:cubicBezTo>
                  <a:pt x="311054" y="551847"/>
                  <a:pt x="305443" y="557702"/>
                  <a:pt x="300320" y="562825"/>
                </a:cubicBezTo>
                <a:cubicBezTo>
                  <a:pt x="295440" y="567705"/>
                  <a:pt x="291293" y="572096"/>
                  <a:pt x="282754" y="572096"/>
                </a:cubicBezTo>
                <a:cubicBezTo>
                  <a:pt x="274216" y="572096"/>
                  <a:pt x="270068" y="567949"/>
                  <a:pt x="265189" y="562825"/>
                </a:cubicBezTo>
                <a:cubicBezTo>
                  <a:pt x="260066" y="557702"/>
                  <a:pt x="254455" y="551847"/>
                  <a:pt x="243232" y="551847"/>
                </a:cubicBezTo>
                <a:cubicBezTo>
                  <a:pt x="232010" y="551847"/>
                  <a:pt x="226399" y="557702"/>
                  <a:pt x="221275" y="562825"/>
                </a:cubicBezTo>
                <a:cubicBezTo>
                  <a:pt x="216396" y="567705"/>
                  <a:pt x="212249" y="572096"/>
                  <a:pt x="203710" y="572096"/>
                </a:cubicBezTo>
                <a:cubicBezTo>
                  <a:pt x="195171" y="572096"/>
                  <a:pt x="191024" y="567949"/>
                  <a:pt x="186145" y="562825"/>
                </a:cubicBezTo>
                <a:cubicBezTo>
                  <a:pt x="181021" y="557702"/>
                  <a:pt x="175410" y="551847"/>
                  <a:pt x="164188" y="551847"/>
                </a:cubicBezTo>
                <a:cubicBezTo>
                  <a:pt x="152965" y="551847"/>
                  <a:pt x="147354" y="557702"/>
                  <a:pt x="142231" y="562825"/>
                </a:cubicBezTo>
                <a:cubicBezTo>
                  <a:pt x="137352" y="567705"/>
                  <a:pt x="133204" y="572096"/>
                  <a:pt x="124666" y="572096"/>
                </a:cubicBezTo>
                <a:cubicBezTo>
                  <a:pt x="116127" y="572096"/>
                  <a:pt x="111980" y="567949"/>
                  <a:pt x="107100" y="562825"/>
                </a:cubicBezTo>
                <a:cubicBezTo>
                  <a:pt x="101977" y="557702"/>
                  <a:pt x="96366" y="551847"/>
                  <a:pt x="85143" y="551847"/>
                </a:cubicBezTo>
                <a:cubicBezTo>
                  <a:pt x="73921" y="551847"/>
                  <a:pt x="68310" y="557702"/>
                  <a:pt x="63187" y="562825"/>
                </a:cubicBezTo>
                <a:cubicBezTo>
                  <a:pt x="58307" y="567705"/>
                  <a:pt x="54160" y="572096"/>
                  <a:pt x="45621" y="572096"/>
                </a:cubicBezTo>
                <a:cubicBezTo>
                  <a:pt x="37083" y="572096"/>
                  <a:pt x="32935" y="567949"/>
                  <a:pt x="28056" y="562825"/>
                </a:cubicBezTo>
                <a:cubicBezTo>
                  <a:pt x="24640" y="559410"/>
                  <a:pt x="20737" y="555750"/>
                  <a:pt x="15370" y="553555"/>
                </a:cubicBezTo>
                <a:lnTo>
                  <a:pt x="15370" y="517204"/>
                </a:lnTo>
                <a:cubicBezTo>
                  <a:pt x="18541" y="518912"/>
                  <a:pt x="20981" y="521352"/>
                  <a:pt x="23665" y="524035"/>
                </a:cubicBezTo>
                <a:cubicBezTo>
                  <a:pt x="28788" y="529158"/>
                  <a:pt x="34399" y="535014"/>
                  <a:pt x="45621" y="535014"/>
                </a:cubicBezTo>
                <a:cubicBezTo>
                  <a:pt x="56844" y="535014"/>
                  <a:pt x="62455" y="529158"/>
                  <a:pt x="67578" y="524035"/>
                </a:cubicBezTo>
                <a:cubicBezTo>
                  <a:pt x="72457" y="519156"/>
                  <a:pt x="76605" y="514764"/>
                  <a:pt x="85143" y="514764"/>
                </a:cubicBezTo>
                <a:cubicBezTo>
                  <a:pt x="93682" y="514764"/>
                  <a:pt x="97830" y="518912"/>
                  <a:pt x="102709" y="524035"/>
                </a:cubicBezTo>
                <a:cubicBezTo>
                  <a:pt x="107832" y="529158"/>
                  <a:pt x="113443" y="535014"/>
                  <a:pt x="124666" y="535014"/>
                </a:cubicBezTo>
                <a:cubicBezTo>
                  <a:pt x="135888" y="535014"/>
                  <a:pt x="141499" y="529158"/>
                  <a:pt x="146622" y="524035"/>
                </a:cubicBezTo>
                <a:cubicBezTo>
                  <a:pt x="151502" y="519156"/>
                  <a:pt x="155649" y="514764"/>
                  <a:pt x="164188" y="514764"/>
                </a:cubicBezTo>
                <a:cubicBezTo>
                  <a:pt x="172727" y="514764"/>
                  <a:pt x="176874" y="518912"/>
                  <a:pt x="181753" y="524035"/>
                </a:cubicBezTo>
                <a:cubicBezTo>
                  <a:pt x="186876" y="529158"/>
                  <a:pt x="192488" y="535014"/>
                  <a:pt x="203710" y="535014"/>
                </a:cubicBezTo>
                <a:cubicBezTo>
                  <a:pt x="214932" y="535014"/>
                  <a:pt x="220544" y="529158"/>
                  <a:pt x="225667" y="524035"/>
                </a:cubicBezTo>
                <a:cubicBezTo>
                  <a:pt x="230546" y="519156"/>
                  <a:pt x="234693" y="514764"/>
                  <a:pt x="243232" y="514764"/>
                </a:cubicBezTo>
                <a:cubicBezTo>
                  <a:pt x="251771" y="514764"/>
                  <a:pt x="255918" y="518912"/>
                  <a:pt x="260798" y="524035"/>
                </a:cubicBezTo>
                <a:cubicBezTo>
                  <a:pt x="265921" y="529158"/>
                  <a:pt x="271532" y="535014"/>
                  <a:pt x="282754" y="535014"/>
                </a:cubicBezTo>
                <a:cubicBezTo>
                  <a:pt x="293977" y="535014"/>
                  <a:pt x="299588" y="529158"/>
                  <a:pt x="304711" y="524035"/>
                </a:cubicBezTo>
                <a:cubicBezTo>
                  <a:pt x="309590" y="519156"/>
                  <a:pt x="313738" y="514764"/>
                  <a:pt x="322277" y="514764"/>
                </a:cubicBezTo>
                <a:cubicBezTo>
                  <a:pt x="330815" y="514764"/>
                  <a:pt x="334963" y="518912"/>
                  <a:pt x="339842" y="524035"/>
                </a:cubicBezTo>
                <a:cubicBezTo>
                  <a:pt x="344965" y="529158"/>
                  <a:pt x="350576" y="535014"/>
                  <a:pt x="361799" y="535014"/>
                </a:cubicBezTo>
                <a:cubicBezTo>
                  <a:pt x="373021" y="535014"/>
                  <a:pt x="378632" y="529158"/>
                  <a:pt x="383755" y="524035"/>
                </a:cubicBezTo>
                <a:cubicBezTo>
                  <a:pt x="388635" y="519156"/>
                  <a:pt x="392782" y="514764"/>
                  <a:pt x="401321" y="514764"/>
                </a:cubicBezTo>
                <a:cubicBezTo>
                  <a:pt x="409860" y="514764"/>
                  <a:pt x="414007" y="518912"/>
                  <a:pt x="418886" y="524035"/>
                </a:cubicBezTo>
                <a:cubicBezTo>
                  <a:pt x="424010" y="529158"/>
                  <a:pt x="429621" y="535014"/>
                  <a:pt x="440843" y="535014"/>
                </a:cubicBezTo>
                <a:cubicBezTo>
                  <a:pt x="452065" y="535014"/>
                  <a:pt x="457677" y="529158"/>
                  <a:pt x="462800" y="524035"/>
                </a:cubicBezTo>
                <a:cubicBezTo>
                  <a:pt x="467679" y="519156"/>
                  <a:pt x="471826" y="514764"/>
                  <a:pt x="480365" y="514764"/>
                </a:cubicBezTo>
                <a:cubicBezTo>
                  <a:pt x="488904" y="514764"/>
                  <a:pt x="493051" y="518912"/>
                  <a:pt x="497931" y="524035"/>
                </a:cubicBezTo>
                <a:cubicBezTo>
                  <a:pt x="503054" y="529158"/>
                  <a:pt x="508665" y="535014"/>
                  <a:pt x="519887" y="535014"/>
                </a:cubicBezTo>
                <a:cubicBezTo>
                  <a:pt x="531110" y="535014"/>
                  <a:pt x="536721" y="529158"/>
                  <a:pt x="541844" y="524035"/>
                </a:cubicBezTo>
                <a:cubicBezTo>
                  <a:pt x="546723" y="519156"/>
                  <a:pt x="550871" y="514764"/>
                  <a:pt x="559410" y="514764"/>
                </a:cubicBezTo>
                <a:cubicBezTo>
                  <a:pt x="567948" y="514764"/>
                  <a:pt x="572096" y="518912"/>
                  <a:pt x="576975" y="524035"/>
                </a:cubicBezTo>
                <a:cubicBezTo>
                  <a:pt x="582098" y="529158"/>
                  <a:pt x="587709" y="535014"/>
                  <a:pt x="598932" y="535014"/>
                </a:cubicBezTo>
                <a:cubicBezTo>
                  <a:pt x="610154" y="535014"/>
                  <a:pt x="615765" y="529158"/>
                  <a:pt x="620889" y="524035"/>
                </a:cubicBezTo>
                <a:cubicBezTo>
                  <a:pt x="623572" y="521352"/>
                  <a:pt x="626012" y="518912"/>
                  <a:pt x="629183" y="517204"/>
                </a:cubicBezTo>
                <a:lnTo>
                  <a:pt x="629183" y="553555"/>
                </a:lnTo>
                <a:close/>
                <a:moveTo>
                  <a:pt x="18297" y="560142"/>
                </a:moveTo>
                <a:cubicBezTo>
                  <a:pt x="21469" y="561850"/>
                  <a:pt x="23908" y="564289"/>
                  <a:pt x="26592" y="566973"/>
                </a:cubicBezTo>
                <a:cubicBezTo>
                  <a:pt x="31715" y="572096"/>
                  <a:pt x="37327" y="577951"/>
                  <a:pt x="48549" y="577951"/>
                </a:cubicBezTo>
                <a:cubicBezTo>
                  <a:pt x="59771" y="577951"/>
                  <a:pt x="65382" y="572096"/>
                  <a:pt x="70506" y="566973"/>
                </a:cubicBezTo>
                <a:cubicBezTo>
                  <a:pt x="75385" y="562094"/>
                  <a:pt x="79532" y="557702"/>
                  <a:pt x="88071" y="557702"/>
                </a:cubicBezTo>
                <a:cubicBezTo>
                  <a:pt x="96610" y="557702"/>
                  <a:pt x="100757" y="561850"/>
                  <a:pt x="105636" y="566973"/>
                </a:cubicBezTo>
                <a:cubicBezTo>
                  <a:pt x="110760" y="572096"/>
                  <a:pt x="116371" y="577951"/>
                  <a:pt x="127593" y="577951"/>
                </a:cubicBezTo>
                <a:cubicBezTo>
                  <a:pt x="138816" y="577951"/>
                  <a:pt x="144427" y="572096"/>
                  <a:pt x="149550" y="566973"/>
                </a:cubicBezTo>
                <a:cubicBezTo>
                  <a:pt x="154429" y="562094"/>
                  <a:pt x="158577" y="557702"/>
                  <a:pt x="167115" y="557702"/>
                </a:cubicBezTo>
                <a:cubicBezTo>
                  <a:pt x="175654" y="557702"/>
                  <a:pt x="179802" y="561850"/>
                  <a:pt x="184681" y="566973"/>
                </a:cubicBezTo>
                <a:cubicBezTo>
                  <a:pt x="189804" y="572096"/>
                  <a:pt x="195415" y="577951"/>
                  <a:pt x="206638" y="577951"/>
                </a:cubicBezTo>
                <a:cubicBezTo>
                  <a:pt x="217860" y="577951"/>
                  <a:pt x="223471" y="572096"/>
                  <a:pt x="228594" y="566973"/>
                </a:cubicBezTo>
                <a:cubicBezTo>
                  <a:pt x="233474" y="562094"/>
                  <a:pt x="237621" y="557702"/>
                  <a:pt x="246160" y="557702"/>
                </a:cubicBezTo>
                <a:cubicBezTo>
                  <a:pt x="254698" y="557702"/>
                  <a:pt x="258846" y="561850"/>
                  <a:pt x="263725" y="566973"/>
                </a:cubicBezTo>
                <a:cubicBezTo>
                  <a:pt x="268848" y="572096"/>
                  <a:pt x="274460" y="577951"/>
                  <a:pt x="285682" y="577951"/>
                </a:cubicBezTo>
                <a:cubicBezTo>
                  <a:pt x="296904" y="577951"/>
                  <a:pt x="302515" y="572096"/>
                  <a:pt x="307639" y="566973"/>
                </a:cubicBezTo>
                <a:cubicBezTo>
                  <a:pt x="312518" y="562094"/>
                  <a:pt x="316665" y="557702"/>
                  <a:pt x="325204" y="557702"/>
                </a:cubicBezTo>
                <a:cubicBezTo>
                  <a:pt x="333743" y="557702"/>
                  <a:pt x="337890" y="561850"/>
                  <a:pt x="342770" y="566973"/>
                </a:cubicBezTo>
                <a:cubicBezTo>
                  <a:pt x="347893" y="572096"/>
                  <a:pt x="353504" y="577951"/>
                  <a:pt x="364726" y="577951"/>
                </a:cubicBezTo>
                <a:cubicBezTo>
                  <a:pt x="375949" y="577951"/>
                  <a:pt x="381560" y="572096"/>
                  <a:pt x="386683" y="566973"/>
                </a:cubicBezTo>
                <a:cubicBezTo>
                  <a:pt x="391562" y="562094"/>
                  <a:pt x="395710" y="557702"/>
                  <a:pt x="404248" y="557702"/>
                </a:cubicBezTo>
                <a:cubicBezTo>
                  <a:pt x="412787" y="557702"/>
                  <a:pt x="416935" y="561850"/>
                  <a:pt x="421814" y="566973"/>
                </a:cubicBezTo>
                <a:cubicBezTo>
                  <a:pt x="426937" y="572096"/>
                  <a:pt x="432548" y="577951"/>
                  <a:pt x="443771" y="577951"/>
                </a:cubicBezTo>
                <a:cubicBezTo>
                  <a:pt x="454993" y="577951"/>
                  <a:pt x="460604" y="572096"/>
                  <a:pt x="465727" y="566973"/>
                </a:cubicBezTo>
                <a:cubicBezTo>
                  <a:pt x="470607" y="562094"/>
                  <a:pt x="474754" y="557702"/>
                  <a:pt x="483293" y="557702"/>
                </a:cubicBezTo>
                <a:cubicBezTo>
                  <a:pt x="491832" y="557702"/>
                  <a:pt x="495979" y="561850"/>
                  <a:pt x="500858" y="566973"/>
                </a:cubicBezTo>
                <a:cubicBezTo>
                  <a:pt x="505981" y="572096"/>
                  <a:pt x="511593" y="577951"/>
                  <a:pt x="522815" y="577951"/>
                </a:cubicBezTo>
                <a:cubicBezTo>
                  <a:pt x="534037" y="577951"/>
                  <a:pt x="539649" y="572096"/>
                  <a:pt x="544772" y="566973"/>
                </a:cubicBezTo>
                <a:cubicBezTo>
                  <a:pt x="549651" y="562094"/>
                  <a:pt x="553798" y="557702"/>
                  <a:pt x="562337" y="557702"/>
                </a:cubicBezTo>
                <a:cubicBezTo>
                  <a:pt x="570876" y="557702"/>
                  <a:pt x="575023" y="561850"/>
                  <a:pt x="579903" y="566973"/>
                </a:cubicBezTo>
                <a:cubicBezTo>
                  <a:pt x="585026" y="572096"/>
                  <a:pt x="590637" y="577951"/>
                  <a:pt x="601859" y="577951"/>
                </a:cubicBezTo>
                <a:cubicBezTo>
                  <a:pt x="613082" y="577951"/>
                  <a:pt x="618693" y="572096"/>
                  <a:pt x="623816" y="566973"/>
                </a:cubicBezTo>
                <a:cubicBezTo>
                  <a:pt x="626500" y="564289"/>
                  <a:pt x="628939" y="561850"/>
                  <a:pt x="632111" y="560142"/>
                </a:cubicBezTo>
                <a:lnTo>
                  <a:pt x="632111" y="596493"/>
                </a:lnTo>
                <a:cubicBezTo>
                  <a:pt x="626744" y="598688"/>
                  <a:pt x="622840" y="602348"/>
                  <a:pt x="619425" y="605763"/>
                </a:cubicBezTo>
                <a:cubicBezTo>
                  <a:pt x="614545" y="610642"/>
                  <a:pt x="610398" y="615034"/>
                  <a:pt x="601859" y="615034"/>
                </a:cubicBezTo>
                <a:cubicBezTo>
                  <a:pt x="593321" y="615034"/>
                  <a:pt x="589173" y="610886"/>
                  <a:pt x="584294" y="605763"/>
                </a:cubicBezTo>
                <a:cubicBezTo>
                  <a:pt x="579171" y="600640"/>
                  <a:pt x="573560" y="594785"/>
                  <a:pt x="562337" y="594785"/>
                </a:cubicBezTo>
                <a:cubicBezTo>
                  <a:pt x="551115" y="594785"/>
                  <a:pt x="545504" y="600640"/>
                  <a:pt x="540380" y="605763"/>
                </a:cubicBezTo>
                <a:cubicBezTo>
                  <a:pt x="535501" y="610642"/>
                  <a:pt x="531354" y="615034"/>
                  <a:pt x="522815" y="615034"/>
                </a:cubicBezTo>
                <a:cubicBezTo>
                  <a:pt x="514276" y="615034"/>
                  <a:pt x="510129" y="610886"/>
                  <a:pt x="505250" y="605763"/>
                </a:cubicBezTo>
                <a:cubicBezTo>
                  <a:pt x="500126" y="600640"/>
                  <a:pt x="494515" y="594785"/>
                  <a:pt x="483293" y="594785"/>
                </a:cubicBezTo>
                <a:cubicBezTo>
                  <a:pt x="472070" y="594785"/>
                  <a:pt x="466459" y="600640"/>
                  <a:pt x="461336" y="605763"/>
                </a:cubicBezTo>
                <a:cubicBezTo>
                  <a:pt x="456457" y="610642"/>
                  <a:pt x="452309" y="615034"/>
                  <a:pt x="443771" y="615034"/>
                </a:cubicBezTo>
                <a:cubicBezTo>
                  <a:pt x="435232" y="615034"/>
                  <a:pt x="431085" y="610886"/>
                  <a:pt x="426205" y="605763"/>
                </a:cubicBezTo>
                <a:cubicBezTo>
                  <a:pt x="421082" y="600640"/>
                  <a:pt x="415471" y="594785"/>
                  <a:pt x="404248" y="594785"/>
                </a:cubicBezTo>
                <a:cubicBezTo>
                  <a:pt x="393026" y="594785"/>
                  <a:pt x="387415" y="600640"/>
                  <a:pt x="382292" y="605763"/>
                </a:cubicBezTo>
                <a:cubicBezTo>
                  <a:pt x="377412" y="610642"/>
                  <a:pt x="373265" y="615034"/>
                  <a:pt x="364726" y="615034"/>
                </a:cubicBezTo>
                <a:cubicBezTo>
                  <a:pt x="356188" y="615034"/>
                  <a:pt x="352040" y="610886"/>
                  <a:pt x="347161" y="605763"/>
                </a:cubicBezTo>
                <a:cubicBezTo>
                  <a:pt x="342038" y="600640"/>
                  <a:pt x="336426" y="594785"/>
                  <a:pt x="325204" y="594785"/>
                </a:cubicBezTo>
                <a:cubicBezTo>
                  <a:pt x="313982" y="594785"/>
                  <a:pt x="308371" y="600640"/>
                  <a:pt x="303247" y="605763"/>
                </a:cubicBezTo>
                <a:cubicBezTo>
                  <a:pt x="298368" y="610642"/>
                  <a:pt x="294221" y="615034"/>
                  <a:pt x="285682" y="615034"/>
                </a:cubicBezTo>
                <a:cubicBezTo>
                  <a:pt x="277143" y="615034"/>
                  <a:pt x="272996" y="610886"/>
                  <a:pt x="268117" y="605763"/>
                </a:cubicBezTo>
                <a:cubicBezTo>
                  <a:pt x="262993" y="600640"/>
                  <a:pt x="257382" y="594785"/>
                  <a:pt x="246160" y="594785"/>
                </a:cubicBezTo>
                <a:cubicBezTo>
                  <a:pt x="234937" y="594785"/>
                  <a:pt x="229326" y="600640"/>
                  <a:pt x="224203" y="605763"/>
                </a:cubicBezTo>
                <a:cubicBezTo>
                  <a:pt x="219324" y="610642"/>
                  <a:pt x="215176" y="615034"/>
                  <a:pt x="206638" y="615034"/>
                </a:cubicBezTo>
                <a:cubicBezTo>
                  <a:pt x="198099" y="615034"/>
                  <a:pt x="193951" y="610886"/>
                  <a:pt x="189072" y="605763"/>
                </a:cubicBezTo>
                <a:cubicBezTo>
                  <a:pt x="183949" y="600640"/>
                  <a:pt x="178338" y="594785"/>
                  <a:pt x="167115" y="594785"/>
                </a:cubicBezTo>
                <a:cubicBezTo>
                  <a:pt x="155893" y="594785"/>
                  <a:pt x="150282" y="600640"/>
                  <a:pt x="145159" y="605763"/>
                </a:cubicBezTo>
                <a:cubicBezTo>
                  <a:pt x="140279" y="610642"/>
                  <a:pt x="136132" y="615034"/>
                  <a:pt x="127593" y="615034"/>
                </a:cubicBezTo>
                <a:cubicBezTo>
                  <a:pt x="119054" y="615034"/>
                  <a:pt x="114907" y="610886"/>
                  <a:pt x="110028" y="605763"/>
                </a:cubicBezTo>
                <a:cubicBezTo>
                  <a:pt x="104905" y="600640"/>
                  <a:pt x="99293" y="594785"/>
                  <a:pt x="88071" y="594785"/>
                </a:cubicBezTo>
                <a:cubicBezTo>
                  <a:pt x="76849" y="594785"/>
                  <a:pt x="71238" y="600640"/>
                  <a:pt x="66114" y="605763"/>
                </a:cubicBezTo>
                <a:cubicBezTo>
                  <a:pt x="61235" y="610642"/>
                  <a:pt x="57088" y="615034"/>
                  <a:pt x="48549" y="615034"/>
                </a:cubicBezTo>
                <a:cubicBezTo>
                  <a:pt x="40010" y="615034"/>
                  <a:pt x="35863" y="610886"/>
                  <a:pt x="30983" y="605763"/>
                </a:cubicBezTo>
                <a:cubicBezTo>
                  <a:pt x="27568" y="602348"/>
                  <a:pt x="23665" y="598688"/>
                  <a:pt x="18297" y="596493"/>
                </a:cubicBezTo>
                <a:lnTo>
                  <a:pt x="18297" y="560142"/>
                </a:lnTo>
                <a:close/>
                <a:moveTo>
                  <a:pt x="647481" y="562581"/>
                </a:moveTo>
                <a:cubicBezTo>
                  <a:pt x="648213" y="563069"/>
                  <a:pt x="649188" y="563801"/>
                  <a:pt x="650164" y="564045"/>
                </a:cubicBezTo>
                <a:cubicBezTo>
                  <a:pt x="650408" y="564045"/>
                  <a:pt x="650652" y="564045"/>
                  <a:pt x="650652" y="564045"/>
                </a:cubicBezTo>
                <a:cubicBezTo>
                  <a:pt x="652604" y="564045"/>
                  <a:pt x="654312" y="563069"/>
                  <a:pt x="656263" y="561118"/>
                </a:cubicBezTo>
                <a:cubicBezTo>
                  <a:pt x="660899" y="556482"/>
                  <a:pt x="662850" y="548919"/>
                  <a:pt x="665046" y="541601"/>
                </a:cubicBezTo>
                <a:cubicBezTo>
                  <a:pt x="666998" y="535014"/>
                  <a:pt x="668949" y="528183"/>
                  <a:pt x="672121" y="524767"/>
                </a:cubicBezTo>
                <a:cubicBezTo>
                  <a:pt x="672853" y="524035"/>
                  <a:pt x="673341" y="523791"/>
                  <a:pt x="673341" y="523791"/>
                </a:cubicBezTo>
                <a:cubicBezTo>
                  <a:pt x="673829" y="524035"/>
                  <a:pt x="674805" y="525499"/>
                  <a:pt x="675293" y="526475"/>
                </a:cubicBezTo>
                <a:cubicBezTo>
                  <a:pt x="676756" y="528670"/>
                  <a:pt x="678464" y="531598"/>
                  <a:pt x="681636" y="531842"/>
                </a:cubicBezTo>
                <a:cubicBezTo>
                  <a:pt x="683831" y="532086"/>
                  <a:pt x="685783" y="531110"/>
                  <a:pt x="687735" y="528914"/>
                </a:cubicBezTo>
                <a:cubicBezTo>
                  <a:pt x="692370" y="524279"/>
                  <a:pt x="694322" y="516716"/>
                  <a:pt x="696517" y="509397"/>
                </a:cubicBezTo>
                <a:cubicBezTo>
                  <a:pt x="698469" y="502810"/>
                  <a:pt x="700421" y="495979"/>
                  <a:pt x="703592" y="492564"/>
                </a:cubicBezTo>
                <a:cubicBezTo>
                  <a:pt x="704324" y="491832"/>
                  <a:pt x="704812" y="491588"/>
                  <a:pt x="704812" y="491588"/>
                </a:cubicBezTo>
                <a:cubicBezTo>
                  <a:pt x="705300" y="491832"/>
                  <a:pt x="706276" y="493296"/>
                  <a:pt x="706764" y="494271"/>
                </a:cubicBezTo>
                <a:cubicBezTo>
                  <a:pt x="708228" y="496467"/>
                  <a:pt x="709935" y="499395"/>
                  <a:pt x="713107" y="499639"/>
                </a:cubicBezTo>
                <a:cubicBezTo>
                  <a:pt x="715303" y="499883"/>
                  <a:pt x="717254" y="498907"/>
                  <a:pt x="719206" y="496711"/>
                </a:cubicBezTo>
                <a:cubicBezTo>
                  <a:pt x="723841" y="492076"/>
                  <a:pt x="725793" y="484513"/>
                  <a:pt x="727989" y="477194"/>
                </a:cubicBezTo>
                <a:cubicBezTo>
                  <a:pt x="729940" y="470607"/>
                  <a:pt x="731892" y="463776"/>
                  <a:pt x="735308" y="460360"/>
                </a:cubicBezTo>
                <a:cubicBezTo>
                  <a:pt x="736040" y="459629"/>
                  <a:pt x="736528" y="459385"/>
                  <a:pt x="736528" y="459385"/>
                </a:cubicBezTo>
                <a:cubicBezTo>
                  <a:pt x="737015" y="459629"/>
                  <a:pt x="737991" y="461092"/>
                  <a:pt x="738479" y="462068"/>
                </a:cubicBezTo>
                <a:cubicBezTo>
                  <a:pt x="739943" y="464264"/>
                  <a:pt x="741651" y="467191"/>
                  <a:pt x="745066" y="467435"/>
                </a:cubicBezTo>
                <a:cubicBezTo>
                  <a:pt x="747018" y="467679"/>
                  <a:pt x="749214" y="466703"/>
                  <a:pt x="751165" y="464508"/>
                </a:cubicBezTo>
                <a:cubicBezTo>
                  <a:pt x="755801" y="459873"/>
                  <a:pt x="757752" y="452310"/>
                  <a:pt x="759948" y="444991"/>
                </a:cubicBezTo>
                <a:cubicBezTo>
                  <a:pt x="761900" y="438404"/>
                  <a:pt x="763851" y="431573"/>
                  <a:pt x="767267" y="428157"/>
                </a:cubicBezTo>
                <a:cubicBezTo>
                  <a:pt x="767999" y="427425"/>
                  <a:pt x="768487" y="427181"/>
                  <a:pt x="768487" y="427181"/>
                </a:cubicBezTo>
                <a:cubicBezTo>
                  <a:pt x="768975" y="427425"/>
                  <a:pt x="769951" y="428889"/>
                  <a:pt x="770439" y="429865"/>
                </a:cubicBezTo>
                <a:cubicBezTo>
                  <a:pt x="771902" y="432061"/>
                  <a:pt x="773610" y="434988"/>
                  <a:pt x="776782" y="435232"/>
                </a:cubicBezTo>
                <a:cubicBezTo>
                  <a:pt x="778733" y="435476"/>
                  <a:pt x="780929" y="434500"/>
                  <a:pt x="782881" y="432305"/>
                </a:cubicBezTo>
                <a:cubicBezTo>
                  <a:pt x="787516" y="427669"/>
                  <a:pt x="789468" y="420106"/>
                  <a:pt x="791663" y="412787"/>
                </a:cubicBezTo>
                <a:cubicBezTo>
                  <a:pt x="793615" y="406200"/>
                  <a:pt x="795567" y="399369"/>
                  <a:pt x="798738" y="395954"/>
                </a:cubicBezTo>
                <a:cubicBezTo>
                  <a:pt x="799470" y="395222"/>
                  <a:pt x="799958" y="394978"/>
                  <a:pt x="799958" y="394978"/>
                </a:cubicBezTo>
                <a:cubicBezTo>
                  <a:pt x="800446" y="395222"/>
                  <a:pt x="801422" y="396686"/>
                  <a:pt x="801910" y="397662"/>
                </a:cubicBezTo>
                <a:cubicBezTo>
                  <a:pt x="803374" y="399857"/>
                  <a:pt x="805081" y="402785"/>
                  <a:pt x="808253" y="403029"/>
                </a:cubicBezTo>
                <a:cubicBezTo>
                  <a:pt x="810449" y="403273"/>
                  <a:pt x="812400" y="402297"/>
                  <a:pt x="814352" y="400101"/>
                </a:cubicBezTo>
                <a:cubicBezTo>
                  <a:pt x="818987" y="395466"/>
                  <a:pt x="820939" y="387903"/>
                  <a:pt x="823135" y="380584"/>
                </a:cubicBezTo>
                <a:cubicBezTo>
                  <a:pt x="825086" y="373997"/>
                  <a:pt x="826794" y="367166"/>
                  <a:pt x="830210" y="363751"/>
                </a:cubicBezTo>
                <a:cubicBezTo>
                  <a:pt x="830942" y="363019"/>
                  <a:pt x="831430" y="362775"/>
                  <a:pt x="831430" y="362775"/>
                </a:cubicBezTo>
                <a:cubicBezTo>
                  <a:pt x="831917" y="363019"/>
                  <a:pt x="832893" y="364483"/>
                  <a:pt x="833381" y="365458"/>
                </a:cubicBezTo>
                <a:cubicBezTo>
                  <a:pt x="834845" y="367654"/>
                  <a:pt x="836553" y="370582"/>
                  <a:pt x="839724" y="370826"/>
                </a:cubicBezTo>
                <a:cubicBezTo>
                  <a:pt x="841920" y="371070"/>
                  <a:pt x="843872" y="370094"/>
                  <a:pt x="845823" y="367898"/>
                </a:cubicBezTo>
                <a:cubicBezTo>
                  <a:pt x="850459" y="363263"/>
                  <a:pt x="852410" y="355700"/>
                  <a:pt x="854606" y="348381"/>
                </a:cubicBezTo>
                <a:cubicBezTo>
                  <a:pt x="856558" y="341794"/>
                  <a:pt x="858510" y="334963"/>
                  <a:pt x="861925" y="331547"/>
                </a:cubicBezTo>
                <a:cubicBezTo>
                  <a:pt x="862657" y="330815"/>
                  <a:pt x="863145" y="330572"/>
                  <a:pt x="863145" y="330572"/>
                </a:cubicBezTo>
                <a:cubicBezTo>
                  <a:pt x="863633" y="330815"/>
                  <a:pt x="864609" y="332279"/>
                  <a:pt x="865097" y="333255"/>
                </a:cubicBezTo>
                <a:cubicBezTo>
                  <a:pt x="866560" y="335451"/>
                  <a:pt x="868268" y="338378"/>
                  <a:pt x="871684" y="338622"/>
                </a:cubicBezTo>
                <a:cubicBezTo>
                  <a:pt x="873635" y="338866"/>
                  <a:pt x="875831" y="337890"/>
                  <a:pt x="877783" y="335695"/>
                </a:cubicBezTo>
                <a:cubicBezTo>
                  <a:pt x="879734" y="333743"/>
                  <a:pt x="881198" y="331059"/>
                  <a:pt x="882418" y="328132"/>
                </a:cubicBezTo>
                <a:lnTo>
                  <a:pt x="882418" y="352040"/>
                </a:lnTo>
                <a:cubicBezTo>
                  <a:pt x="881930" y="353992"/>
                  <a:pt x="881198" y="355700"/>
                  <a:pt x="880710" y="357652"/>
                </a:cubicBezTo>
                <a:cubicBezTo>
                  <a:pt x="878759" y="364239"/>
                  <a:pt x="877051" y="371070"/>
                  <a:pt x="873635" y="374485"/>
                </a:cubicBezTo>
                <a:cubicBezTo>
                  <a:pt x="872903" y="375217"/>
                  <a:pt x="872415" y="375461"/>
                  <a:pt x="872415" y="375461"/>
                </a:cubicBezTo>
                <a:cubicBezTo>
                  <a:pt x="871928" y="375217"/>
                  <a:pt x="870952" y="373753"/>
                  <a:pt x="870464" y="372777"/>
                </a:cubicBezTo>
                <a:cubicBezTo>
                  <a:pt x="869000" y="370582"/>
                  <a:pt x="867292" y="367654"/>
                  <a:pt x="864121" y="367410"/>
                </a:cubicBezTo>
                <a:cubicBezTo>
                  <a:pt x="861925" y="366922"/>
                  <a:pt x="859973" y="368142"/>
                  <a:pt x="858022" y="370338"/>
                </a:cubicBezTo>
                <a:cubicBezTo>
                  <a:pt x="853386" y="374973"/>
                  <a:pt x="851435" y="382536"/>
                  <a:pt x="849239" y="389855"/>
                </a:cubicBezTo>
                <a:cubicBezTo>
                  <a:pt x="847287" y="396442"/>
                  <a:pt x="845336" y="403273"/>
                  <a:pt x="842164" y="406688"/>
                </a:cubicBezTo>
                <a:cubicBezTo>
                  <a:pt x="841432" y="407420"/>
                  <a:pt x="840944" y="407664"/>
                  <a:pt x="840944" y="407664"/>
                </a:cubicBezTo>
                <a:cubicBezTo>
                  <a:pt x="840456" y="407420"/>
                  <a:pt x="839480" y="405956"/>
                  <a:pt x="838992" y="404981"/>
                </a:cubicBezTo>
                <a:cubicBezTo>
                  <a:pt x="837529" y="402785"/>
                  <a:pt x="835821" y="399857"/>
                  <a:pt x="832405" y="399613"/>
                </a:cubicBezTo>
                <a:cubicBezTo>
                  <a:pt x="830210" y="399369"/>
                  <a:pt x="828258" y="400345"/>
                  <a:pt x="826306" y="402541"/>
                </a:cubicBezTo>
                <a:cubicBezTo>
                  <a:pt x="821671" y="407176"/>
                  <a:pt x="819719" y="414739"/>
                  <a:pt x="817524" y="422058"/>
                </a:cubicBezTo>
                <a:cubicBezTo>
                  <a:pt x="815572" y="428645"/>
                  <a:pt x="813620" y="435476"/>
                  <a:pt x="810205" y="438892"/>
                </a:cubicBezTo>
                <a:cubicBezTo>
                  <a:pt x="809473" y="439624"/>
                  <a:pt x="808985" y="439867"/>
                  <a:pt x="808985" y="439867"/>
                </a:cubicBezTo>
                <a:cubicBezTo>
                  <a:pt x="808497" y="439624"/>
                  <a:pt x="807521" y="438160"/>
                  <a:pt x="807033" y="437184"/>
                </a:cubicBezTo>
                <a:cubicBezTo>
                  <a:pt x="805569" y="434988"/>
                  <a:pt x="803862" y="432061"/>
                  <a:pt x="800446" y="431817"/>
                </a:cubicBezTo>
                <a:cubicBezTo>
                  <a:pt x="798250" y="431573"/>
                  <a:pt x="796299" y="432549"/>
                  <a:pt x="794347" y="434744"/>
                </a:cubicBezTo>
                <a:cubicBezTo>
                  <a:pt x="789712" y="439380"/>
                  <a:pt x="787760" y="446942"/>
                  <a:pt x="785564" y="454261"/>
                </a:cubicBezTo>
                <a:cubicBezTo>
                  <a:pt x="783613" y="460848"/>
                  <a:pt x="781661" y="467679"/>
                  <a:pt x="778245" y="471095"/>
                </a:cubicBezTo>
                <a:cubicBezTo>
                  <a:pt x="777513" y="471827"/>
                  <a:pt x="777026" y="472071"/>
                  <a:pt x="777026" y="472071"/>
                </a:cubicBezTo>
                <a:cubicBezTo>
                  <a:pt x="776538" y="471827"/>
                  <a:pt x="775562" y="470363"/>
                  <a:pt x="775074" y="469387"/>
                </a:cubicBezTo>
                <a:cubicBezTo>
                  <a:pt x="773610" y="467191"/>
                  <a:pt x="771902" y="464264"/>
                  <a:pt x="768731" y="464020"/>
                </a:cubicBezTo>
                <a:cubicBezTo>
                  <a:pt x="766779" y="463776"/>
                  <a:pt x="764583" y="464752"/>
                  <a:pt x="762632" y="466947"/>
                </a:cubicBezTo>
                <a:cubicBezTo>
                  <a:pt x="757996" y="471583"/>
                  <a:pt x="756045" y="479146"/>
                  <a:pt x="753849" y="486465"/>
                </a:cubicBezTo>
                <a:cubicBezTo>
                  <a:pt x="751897" y="493052"/>
                  <a:pt x="749946" y="499883"/>
                  <a:pt x="746774" y="503298"/>
                </a:cubicBezTo>
                <a:cubicBezTo>
                  <a:pt x="746042" y="504030"/>
                  <a:pt x="745554" y="504274"/>
                  <a:pt x="745554" y="504274"/>
                </a:cubicBezTo>
                <a:cubicBezTo>
                  <a:pt x="745066" y="504030"/>
                  <a:pt x="744090" y="502566"/>
                  <a:pt x="743602" y="501590"/>
                </a:cubicBezTo>
                <a:cubicBezTo>
                  <a:pt x="742139" y="499395"/>
                  <a:pt x="740431" y="496467"/>
                  <a:pt x="737259" y="496223"/>
                </a:cubicBezTo>
                <a:cubicBezTo>
                  <a:pt x="735064" y="495979"/>
                  <a:pt x="733112" y="496955"/>
                  <a:pt x="731160" y="499151"/>
                </a:cubicBezTo>
                <a:cubicBezTo>
                  <a:pt x="726525" y="503786"/>
                  <a:pt x="724573" y="511349"/>
                  <a:pt x="722378" y="518668"/>
                </a:cubicBezTo>
                <a:cubicBezTo>
                  <a:pt x="720426" y="525255"/>
                  <a:pt x="718718" y="532086"/>
                  <a:pt x="715303" y="535501"/>
                </a:cubicBezTo>
                <a:cubicBezTo>
                  <a:pt x="714571" y="536233"/>
                  <a:pt x="714083" y="536477"/>
                  <a:pt x="714083" y="536477"/>
                </a:cubicBezTo>
                <a:cubicBezTo>
                  <a:pt x="713595" y="536233"/>
                  <a:pt x="712619" y="534770"/>
                  <a:pt x="712131" y="533794"/>
                </a:cubicBezTo>
                <a:cubicBezTo>
                  <a:pt x="710667" y="531598"/>
                  <a:pt x="708960" y="528670"/>
                  <a:pt x="705544" y="528426"/>
                </a:cubicBezTo>
                <a:cubicBezTo>
                  <a:pt x="703348" y="528183"/>
                  <a:pt x="701397" y="529158"/>
                  <a:pt x="699445" y="531354"/>
                </a:cubicBezTo>
                <a:cubicBezTo>
                  <a:pt x="694810" y="535989"/>
                  <a:pt x="692858" y="543552"/>
                  <a:pt x="690662" y="550871"/>
                </a:cubicBezTo>
                <a:cubicBezTo>
                  <a:pt x="688711" y="557458"/>
                  <a:pt x="686759" y="564289"/>
                  <a:pt x="683343" y="567705"/>
                </a:cubicBezTo>
                <a:cubicBezTo>
                  <a:pt x="682611" y="568437"/>
                  <a:pt x="682124" y="568681"/>
                  <a:pt x="682124" y="568681"/>
                </a:cubicBezTo>
                <a:cubicBezTo>
                  <a:pt x="681636" y="568437"/>
                  <a:pt x="680660" y="566973"/>
                  <a:pt x="680172" y="565997"/>
                </a:cubicBezTo>
                <a:cubicBezTo>
                  <a:pt x="678708" y="563801"/>
                  <a:pt x="677000" y="560874"/>
                  <a:pt x="673585" y="560630"/>
                </a:cubicBezTo>
                <a:cubicBezTo>
                  <a:pt x="671633" y="560386"/>
                  <a:pt x="669437" y="561362"/>
                  <a:pt x="667486" y="563557"/>
                </a:cubicBezTo>
                <a:cubicBezTo>
                  <a:pt x="662850" y="568193"/>
                  <a:pt x="660899" y="575756"/>
                  <a:pt x="658703" y="583074"/>
                </a:cubicBezTo>
                <a:cubicBezTo>
                  <a:pt x="656751" y="589661"/>
                  <a:pt x="654800" y="596493"/>
                  <a:pt x="651384" y="599908"/>
                </a:cubicBezTo>
                <a:cubicBezTo>
                  <a:pt x="650652" y="600640"/>
                  <a:pt x="650164" y="600884"/>
                  <a:pt x="650164" y="600884"/>
                </a:cubicBezTo>
                <a:cubicBezTo>
                  <a:pt x="649676" y="600640"/>
                  <a:pt x="648700" y="599176"/>
                  <a:pt x="648213" y="598200"/>
                </a:cubicBezTo>
                <a:cubicBezTo>
                  <a:pt x="647725" y="597712"/>
                  <a:pt x="647237" y="596980"/>
                  <a:pt x="646749" y="596493"/>
                </a:cubicBezTo>
                <a:lnTo>
                  <a:pt x="646749" y="562581"/>
                </a:lnTo>
                <a:close/>
                <a:moveTo>
                  <a:pt x="882174" y="313250"/>
                </a:moveTo>
                <a:cubicBezTo>
                  <a:pt x="880222" y="319837"/>
                  <a:pt x="878515" y="326668"/>
                  <a:pt x="875099" y="330084"/>
                </a:cubicBezTo>
                <a:cubicBezTo>
                  <a:pt x="874367" y="330815"/>
                  <a:pt x="873879" y="331059"/>
                  <a:pt x="873879" y="331059"/>
                </a:cubicBezTo>
                <a:cubicBezTo>
                  <a:pt x="873391" y="330815"/>
                  <a:pt x="872415" y="329352"/>
                  <a:pt x="871928" y="328376"/>
                </a:cubicBezTo>
                <a:cubicBezTo>
                  <a:pt x="870464" y="326180"/>
                  <a:pt x="868756" y="323253"/>
                  <a:pt x="865584" y="323009"/>
                </a:cubicBezTo>
                <a:cubicBezTo>
                  <a:pt x="863389" y="322765"/>
                  <a:pt x="861437" y="323741"/>
                  <a:pt x="859485" y="325936"/>
                </a:cubicBezTo>
                <a:cubicBezTo>
                  <a:pt x="854850" y="330572"/>
                  <a:pt x="852898" y="338134"/>
                  <a:pt x="850703" y="345453"/>
                </a:cubicBezTo>
                <a:cubicBezTo>
                  <a:pt x="848751" y="352040"/>
                  <a:pt x="846799" y="358871"/>
                  <a:pt x="843628" y="362287"/>
                </a:cubicBezTo>
                <a:cubicBezTo>
                  <a:pt x="842896" y="363019"/>
                  <a:pt x="842408" y="363263"/>
                  <a:pt x="842408" y="363263"/>
                </a:cubicBezTo>
                <a:cubicBezTo>
                  <a:pt x="841920" y="363019"/>
                  <a:pt x="840944" y="361555"/>
                  <a:pt x="840456" y="360579"/>
                </a:cubicBezTo>
                <a:cubicBezTo>
                  <a:pt x="838992" y="358383"/>
                  <a:pt x="837285" y="355456"/>
                  <a:pt x="833869" y="355212"/>
                </a:cubicBezTo>
                <a:cubicBezTo>
                  <a:pt x="831673" y="354968"/>
                  <a:pt x="829722" y="355944"/>
                  <a:pt x="827770" y="358139"/>
                </a:cubicBezTo>
                <a:cubicBezTo>
                  <a:pt x="823135" y="362775"/>
                  <a:pt x="821183" y="370338"/>
                  <a:pt x="818987" y="377657"/>
                </a:cubicBezTo>
                <a:cubicBezTo>
                  <a:pt x="817036" y="384244"/>
                  <a:pt x="815084" y="391075"/>
                  <a:pt x="811668" y="394490"/>
                </a:cubicBezTo>
                <a:cubicBezTo>
                  <a:pt x="810937" y="395222"/>
                  <a:pt x="810449" y="395466"/>
                  <a:pt x="810449" y="395466"/>
                </a:cubicBezTo>
                <a:cubicBezTo>
                  <a:pt x="809961" y="395222"/>
                  <a:pt x="808985" y="393758"/>
                  <a:pt x="808497" y="392782"/>
                </a:cubicBezTo>
                <a:cubicBezTo>
                  <a:pt x="807033" y="390587"/>
                  <a:pt x="805325" y="387659"/>
                  <a:pt x="801910" y="387415"/>
                </a:cubicBezTo>
                <a:cubicBezTo>
                  <a:pt x="799714" y="387171"/>
                  <a:pt x="797763" y="388147"/>
                  <a:pt x="795811" y="390343"/>
                </a:cubicBezTo>
                <a:cubicBezTo>
                  <a:pt x="791175" y="394978"/>
                  <a:pt x="789224" y="402541"/>
                  <a:pt x="787028" y="409860"/>
                </a:cubicBezTo>
                <a:cubicBezTo>
                  <a:pt x="785076" y="416447"/>
                  <a:pt x="783125" y="423278"/>
                  <a:pt x="779709" y="426693"/>
                </a:cubicBezTo>
                <a:cubicBezTo>
                  <a:pt x="778977" y="427425"/>
                  <a:pt x="778489" y="427669"/>
                  <a:pt x="778489" y="427669"/>
                </a:cubicBezTo>
                <a:cubicBezTo>
                  <a:pt x="778001" y="427425"/>
                  <a:pt x="777026" y="425961"/>
                  <a:pt x="776538" y="424986"/>
                </a:cubicBezTo>
                <a:cubicBezTo>
                  <a:pt x="775074" y="422790"/>
                  <a:pt x="773366" y="419862"/>
                  <a:pt x="770195" y="419618"/>
                </a:cubicBezTo>
                <a:cubicBezTo>
                  <a:pt x="768243" y="419374"/>
                  <a:pt x="766047" y="420350"/>
                  <a:pt x="764095" y="422546"/>
                </a:cubicBezTo>
                <a:cubicBezTo>
                  <a:pt x="759460" y="427181"/>
                  <a:pt x="757508" y="434744"/>
                  <a:pt x="755313" y="442063"/>
                </a:cubicBezTo>
                <a:cubicBezTo>
                  <a:pt x="753361" y="448650"/>
                  <a:pt x="751409" y="455481"/>
                  <a:pt x="748238" y="458897"/>
                </a:cubicBezTo>
                <a:cubicBezTo>
                  <a:pt x="747506" y="459629"/>
                  <a:pt x="747018" y="459873"/>
                  <a:pt x="747018" y="459873"/>
                </a:cubicBezTo>
                <a:cubicBezTo>
                  <a:pt x="746530" y="459629"/>
                  <a:pt x="745554" y="458165"/>
                  <a:pt x="745066" y="457189"/>
                </a:cubicBezTo>
                <a:cubicBezTo>
                  <a:pt x="743602" y="454993"/>
                  <a:pt x="741895" y="452066"/>
                  <a:pt x="738723" y="451822"/>
                </a:cubicBezTo>
                <a:cubicBezTo>
                  <a:pt x="736528" y="451578"/>
                  <a:pt x="734576" y="452554"/>
                  <a:pt x="732624" y="454749"/>
                </a:cubicBezTo>
                <a:cubicBezTo>
                  <a:pt x="727989" y="459385"/>
                  <a:pt x="726037" y="466947"/>
                  <a:pt x="723841" y="474266"/>
                </a:cubicBezTo>
                <a:cubicBezTo>
                  <a:pt x="721890" y="480853"/>
                  <a:pt x="719938" y="487684"/>
                  <a:pt x="716766" y="491100"/>
                </a:cubicBezTo>
                <a:cubicBezTo>
                  <a:pt x="716035" y="491832"/>
                  <a:pt x="715547" y="492076"/>
                  <a:pt x="715547" y="492076"/>
                </a:cubicBezTo>
                <a:cubicBezTo>
                  <a:pt x="715059" y="491832"/>
                  <a:pt x="714083" y="490368"/>
                  <a:pt x="713595" y="489392"/>
                </a:cubicBezTo>
                <a:cubicBezTo>
                  <a:pt x="712131" y="487196"/>
                  <a:pt x="710423" y="484269"/>
                  <a:pt x="707008" y="484025"/>
                </a:cubicBezTo>
                <a:cubicBezTo>
                  <a:pt x="704812" y="483781"/>
                  <a:pt x="702860" y="484757"/>
                  <a:pt x="700909" y="486953"/>
                </a:cubicBezTo>
                <a:cubicBezTo>
                  <a:pt x="696273" y="491588"/>
                  <a:pt x="694322" y="499151"/>
                  <a:pt x="692126" y="506470"/>
                </a:cubicBezTo>
                <a:cubicBezTo>
                  <a:pt x="690174" y="513057"/>
                  <a:pt x="688223" y="519888"/>
                  <a:pt x="684807" y="523303"/>
                </a:cubicBezTo>
                <a:cubicBezTo>
                  <a:pt x="684075" y="524035"/>
                  <a:pt x="683587" y="524279"/>
                  <a:pt x="683587" y="524279"/>
                </a:cubicBezTo>
                <a:cubicBezTo>
                  <a:pt x="683099" y="524035"/>
                  <a:pt x="682124" y="522571"/>
                  <a:pt x="681636" y="521595"/>
                </a:cubicBezTo>
                <a:cubicBezTo>
                  <a:pt x="680172" y="519400"/>
                  <a:pt x="678464" y="516472"/>
                  <a:pt x="675049" y="516228"/>
                </a:cubicBezTo>
                <a:cubicBezTo>
                  <a:pt x="673097" y="515984"/>
                  <a:pt x="670901" y="516960"/>
                  <a:pt x="668949" y="519156"/>
                </a:cubicBezTo>
                <a:cubicBezTo>
                  <a:pt x="664314" y="523791"/>
                  <a:pt x="662362" y="531354"/>
                  <a:pt x="660167" y="538673"/>
                </a:cubicBezTo>
                <a:cubicBezTo>
                  <a:pt x="658215" y="545260"/>
                  <a:pt x="656263" y="552091"/>
                  <a:pt x="652848" y="555507"/>
                </a:cubicBezTo>
                <a:cubicBezTo>
                  <a:pt x="652116" y="556238"/>
                  <a:pt x="651628" y="556482"/>
                  <a:pt x="651628" y="556482"/>
                </a:cubicBezTo>
                <a:cubicBezTo>
                  <a:pt x="651140" y="556238"/>
                  <a:pt x="650164" y="554775"/>
                  <a:pt x="649676" y="553799"/>
                </a:cubicBezTo>
                <a:cubicBezTo>
                  <a:pt x="649188" y="553311"/>
                  <a:pt x="648700" y="552579"/>
                  <a:pt x="648213" y="552091"/>
                </a:cubicBezTo>
                <a:lnTo>
                  <a:pt x="648213" y="518180"/>
                </a:lnTo>
                <a:cubicBezTo>
                  <a:pt x="648944" y="518668"/>
                  <a:pt x="649920" y="519400"/>
                  <a:pt x="650896" y="519644"/>
                </a:cubicBezTo>
                <a:cubicBezTo>
                  <a:pt x="651140" y="519644"/>
                  <a:pt x="651384" y="519644"/>
                  <a:pt x="651384" y="519644"/>
                </a:cubicBezTo>
                <a:cubicBezTo>
                  <a:pt x="653336" y="519644"/>
                  <a:pt x="655044" y="518668"/>
                  <a:pt x="656995" y="516716"/>
                </a:cubicBezTo>
                <a:cubicBezTo>
                  <a:pt x="661631" y="512081"/>
                  <a:pt x="663582" y="504518"/>
                  <a:pt x="665778" y="497199"/>
                </a:cubicBezTo>
                <a:cubicBezTo>
                  <a:pt x="667730" y="490612"/>
                  <a:pt x="669681" y="483781"/>
                  <a:pt x="672853" y="480366"/>
                </a:cubicBezTo>
                <a:cubicBezTo>
                  <a:pt x="673585" y="479634"/>
                  <a:pt x="674073" y="479390"/>
                  <a:pt x="674073" y="479390"/>
                </a:cubicBezTo>
                <a:cubicBezTo>
                  <a:pt x="674561" y="479634"/>
                  <a:pt x="675537" y="481097"/>
                  <a:pt x="676024" y="482073"/>
                </a:cubicBezTo>
                <a:cubicBezTo>
                  <a:pt x="677488" y="484269"/>
                  <a:pt x="679196" y="487196"/>
                  <a:pt x="682367" y="487440"/>
                </a:cubicBezTo>
                <a:cubicBezTo>
                  <a:pt x="684563" y="487684"/>
                  <a:pt x="686515" y="486709"/>
                  <a:pt x="688467" y="484513"/>
                </a:cubicBezTo>
                <a:cubicBezTo>
                  <a:pt x="693102" y="479878"/>
                  <a:pt x="695054" y="472315"/>
                  <a:pt x="697249" y="464996"/>
                </a:cubicBezTo>
                <a:cubicBezTo>
                  <a:pt x="699201" y="458409"/>
                  <a:pt x="700909" y="451578"/>
                  <a:pt x="704324" y="448162"/>
                </a:cubicBezTo>
                <a:cubicBezTo>
                  <a:pt x="705056" y="447430"/>
                  <a:pt x="705544" y="447186"/>
                  <a:pt x="705544" y="447186"/>
                </a:cubicBezTo>
                <a:cubicBezTo>
                  <a:pt x="706032" y="447430"/>
                  <a:pt x="707008" y="448894"/>
                  <a:pt x="707496" y="449870"/>
                </a:cubicBezTo>
                <a:cubicBezTo>
                  <a:pt x="708960" y="452066"/>
                  <a:pt x="710667" y="454993"/>
                  <a:pt x="713839" y="455237"/>
                </a:cubicBezTo>
                <a:cubicBezTo>
                  <a:pt x="715791" y="455481"/>
                  <a:pt x="717986" y="454505"/>
                  <a:pt x="719938" y="452310"/>
                </a:cubicBezTo>
                <a:cubicBezTo>
                  <a:pt x="724573" y="447674"/>
                  <a:pt x="726525" y="440111"/>
                  <a:pt x="728721" y="432792"/>
                </a:cubicBezTo>
                <a:cubicBezTo>
                  <a:pt x="730672" y="426205"/>
                  <a:pt x="732624" y="419374"/>
                  <a:pt x="736040" y="415959"/>
                </a:cubicBezTo>
                <a:cubicBezTo>
                  <a:pt x="736771" y="415227"/>
                  <a:pt x="737259" y="414983"/>
                  <a:pt x="737259" y="414983"/>
                </a:cubicBezTo>
                <a:cubicBezTo>
                  <a:pt x="737747" y="415227"/>
                  <a:pt x="738723" y="416691"/>
                  <a:pt x="739211" y="417667"/>
                </a:cubicBezTo>
                <a:cubicBezTo>
                  <a:pt x="740675" y="419862"/>
                  <a:pt x="742383" y="422790"/>
                  <a:pt x="745798" y="423034"/>
                </a:cubicBezTo>
                <a:cubicBezTo>
                  <a:pt x="747750" y="423278"/>
                  <a:pt x="749946" y="422302"/>
                  <a:pt x="751897" y="420106"/>
                </a:cubicBezTo>
                <a:cubicBezTo>
                  <a:pt x="756533" y="415471"/>
                  <a:pt x="758484" y="407908"/>
                  <a:pt x="760680" y="400589"/>
                </a:cubicBezTo>
                <a:cubicBezTo>
                  <a:pt x="762632" y="394002"/>
                  <a:pt x="764583" y="387171"/>
                  <a:pt x="767999" y="383756"/>
                </a:cubicBezTo>
                <a:cubicBezTo>
                  <a:pt x="768731" y="383024"/>
                  <a:pt x="769219" y="382780"/>
                  <a:pt x="769219" y="382780"/>
                </a:cubicBezTo>
                <a:cubicBezTo>
                  <a:pt x="769707" y="383024"/>
                  <a:pt x="770682" y="384488"/>
                  <a:pt x="771170" y="385463"/>
                </a:cubicBezTo>
                <a:cubicBezTo>
                  <a:pt x="772634" y="387659"/>
                  <a:pt x="774342" y="390587"/>
                  <a:pt x="777513" y="390831"/>
                </a:cubicBezTo>
                <a:cubicBezTo>
                  <a:pt x="779709" y="391075"/>
                  <a:pt x="781661" y="390099"/>
                  <a:pt x="783613" y="387903"/>
                </a:cubicBezTo>
                <a:cubicBezTo>
                  <a:pt x="788248" y="383268"/>
                  <a:pt x="790200" y="375705"/>
                  <a:pt x="792395" y="368386"/>
                </a:cubicBezTo>
                <a:cubicBezTo>
                  <a:pt x="794347" y="361799"/>
                  <a:pt x="796055" y="354968"/>
                  <a:pt x="799470" y="351552"/>
                </a:cubicBezTo>
                <a:cubicBezTo>
                  <a:pt x="800202" y="350821"/>
                  <a:pt x="800690" y="350577"/>
                  <a:pt x="800690" y="350577"/>
                </a:cubicBezTo>
                <a:cubicBezTo>
                  <a:pt x="801178" y="350821"/>
                  <a:pt x="802154" y="352284"/>
                  <a:pt x="802642" y="353260"/>
                </a:cubicBezTo>
                <a:cubicBezTo>
                  <a:pt x="804106" y="355456"/>
                  <a:pt x="805813" y="358383"/>
                  <a:pt x="808985" y="358627"/>
                </a:cubicBezTo>
                <a:cubicBezTo>
                  <a:pt x="810693" y="358871"/>
                  <a:pt x="813132" y="357895"/>
                  <a:pt x="815084" y="355700"/>
                </a:cubicBezTo>
                <a:cubicBezTo>
                  <a:pt x="819719" y="351064"/>
                  <a:pt x="821671" y="343502"/>
                  <a:pt x="823867" y="336183"/>
                </a:cubicBezTo>
                <a:cubicBezTo>
                  <a:pt x="825818" y="329596"/>
                  <a:pt x="827770" y="322765"/>
                  <a:pt x="830942" y="319349"/>
                </a:cubicBezTo>
                <a:cubicBezTo>
                  <a:pt x="831673" y="318617"/>
                  <a:pt x="832161" y="318373"/>
                  <a:pt x="832161" y="318373"/>
                </a:cubicBezTo>
                <a:cubicBezTo>
                  <a:pt x="832649" y="318617"/>
                  <a:pt x="833625" y="320081"/>
                  <a:pt x="834113" y="321057"/>
                </a:cubicBezTo>
                <a:cubicBezTo>
                  <a:pt x="835577" y="323253"/>
                  <a:pt x="837285" y="326180"/>
                  <a:pt x="840456" y="326424"/>
                </a:cubicBezTo>
                <a:cubicBezTo>
                  <a:pt x="842652" y="326668"/>
                  <a:pt x="844604" y="325692"/>
                  <a:pt x="846555" y="323497"/>
                </a:cubicBezTo>
                <a:cubicBezTo>
                  <a:pt x="851191" y="318861"/>
                  <a:pt x="853142" y="311298"/>
                  <a:pt x="855338" y="303979"/>
                </a:cubicBezTo>
                <a:cubicBezTo>
                  <a:pt x="857290" y="297392"/>
                  <a:pt x="859241" y="290561"/>
                  <a:pt x="862657" y="287146"/>
                </a:cubicBezTo>
                <a:cubicBezTo>
                  <a:pt x="863389" y="286414"/>
                  <a:pt x="863877" y="286170"/>
                  <a:pt x="863877" y="286170"/>
                </a:cubicBezTo>
                <a:cubicBezTo>
                  <a:pt x="864365" y="286414"/>
                  <a:pt x="865341" y="287878"/>
                  <a:pt x="865829" y="288854"/>
                </a:cubicBezTo>
                <a:cubicBezTo>
                  <a:pt x="867292" y="291049"/>
                  <a:pt x="869000" y="293977"/>
                  <a:pt x="872415" y="294221"/>
                </a:cubicBezTo>
                <a:cubicBezTo>
                  <a:pt x="874367" y="294465"/>
                  <a:pt x="876563" y="293489"/>
                  <a:pt x="878515" y="291293"/>
                </a:cubicBezTo>
                <a:cubicBezTo>
                  <a:pt x="880466" y="289342"/>
                  <a:pt x="881930" y="286414"/>
                  <a:pt x="883150" y="283730"/>
                </a:cubicBezTo>
                <a:lnTo>
                  <a:pt x="883150" y="307639"/>
                </a:lnTo>
                <a:cubicBezTo>
                  <a:pt x="883394" y="309591"/>
                  <a:pt x="882906" y="311298"/>
                  <a:pt x="882174" y="313250"/>
                </a:cubicBezTo>
                <a:close/>
                <a:moveTo>
                  <a:pt x="882174" y="270312"/>
                </a:moveTo>
                <a:cubicBezTo>
                  <a:pt x="880222" y="276899"/>
                  <a:pt x="878271" y="283730"/>
                  <a:pt x="875099" y="287146"/>
                </a:cubicBezTo>
                <a:cubicBezTo>
                  <a:pt x="874367" y="287878"/>
                  <a:pt x="873879" y="288122"/>
                  <a:pt x="873879" y="288122"/>
                </a:cubicBezTo>
                <a:cubicBezTo>
                  <a:pt x="873391" y="287878"/>
                  <a:pt x="872415" y="286414"/>
                  <a:pt x="871928" y="285438"/>
                </a:cubicBezTo>
                <a:cubicBezTo>
                  <a:pt x="870464" y="283242"/>
                  <a:pt x="868756" y="280315"/>
                  <a:pt x="865584" y="280071"/>
                </a:cubicBezTo>
                <a:cubicBezTo>
                  <a:pt x="863633" y="279827"/>
                  <a:pt x="861437" y="280803"/>
                  <a:pt x="859485" y="282998"/>
                </a:cubicBezTo>
                <a:cubicBezTo>
                  <a:pt x="854850" y="287634"/>
                  <a:pt x="852898" y="295197"/>
                  <a:pt x="850703" y="302516"/>
                </a:cubicBezTo>
                <a:cubicBezTo>
                  <a:pt x="848751" y="309103"/>
                  <a:pt x="847043" y="315934"/>
                  <a:pt x="843628" y="319349"/>
                </a:cubicBezTo>
                <a:cubicBezTo>
                  <a:pt x="842896" y="320081"/>
                  <a:pt x="842408" y="320325"/>
                  <a:pt x="842408" y="320325"/>
                </a:cubicBezTo>
                <a:cubicBezTo>
                  <a:pt x="841920" y="320081"/>
                  <a:pt x="840944" y="318617"/>
                  <a:pt x="840456" y="317641"/>
                </a:cubicBezTo>
                <a:cubicBezTo>
                  <a:pt x="838992" y="315446"/>
                  <a:pt x="837285" y="312518"/>
                  <a:pt x="833869" y="312274"/>
                </a:cubicBezTo>
                <a:cubicBezTo>
                  <a:pt x="831673" y="312030"/>
                  <a:pt x="829722" y="313006"/>
                  <a:pt x="827770" y="315202"/>
                </a:cubicBezTo>
                <a:cubicBezTo>
                  <a:pt x="823135" y="319837"/>
                  <a:pt x="821183" y="327400"/>
                  <a:pt x="818987" y="334719"/>
                </a:cubicBezTo>
                <a:cubicBezTo>
                  <a:pt x="817036" y="341306"/>
                  <a:pt x="815084" y="348137"/>
                  <a:pt x="811668" y="351552"/>
                </a:cubicBezTo>
                <a:cubicBezTo>
                  <a:pt x="810937" y="352284"/>
                  <a:pt x="810449" y="352528"/>
                  <a:pt x="810449" y="352528"/>
                </a:cubicBezTo>
                <a:cubicBezTo>
                  <a:pt x="809961" y="352284"/>
                  <a:pt x="808985" y="350821"/>
                  <a:pt x="808497" y="349845"/>
                </a:cubicBezTo>
                <a:cubicBezTo>
                  <a:pt x="807033" y="347649"/>
                  <a:pt x="805325" y="344721"/>
                  <a:pt x="801910" y="344477"/>
                </a:cubicBezTo>
                <a:cubicBezTo>
                  <a:pt x="799714" y="344233"/>
                  <a:pt x="797763" y="345209"/>
                  <a:pt x="795811" y="347405"/>
                </a:cubicBezTo>
                <a:cubicBezTo>
                  <a:pt x="791175" y="352040"/>
                  <a:pt x="789224" y="359603"/>
                  <a:pt x="787028" y="366922"/>
                </a:cubicBezTo>
                <a:cubicBezTo>
                  <a:pt x="785076" y="373509"/>
                  <a:pt x="783125" y="380340"/>
                  <a:pt x="779709" y="383756"/>
                </a:cubicBezTo>
                <a:cubicBezTo>
                  <a:pt x="778977" y="384488"/>
                  <a:pt x="778489" y="384732"/>
                  <a:pt x="778489" y="384732"/>
                </a:cubicBezTo>
                <a:cubicBezTo>
                  <a:pt x="778001" y="384488"/>
                  <a:pt x="777026" y="383024"/>
                  <a:pt x="776538" y="382048"/>
                </a:cubicBezTo>
                <a:cubicBezTo>
                  <a:pt x="775074" y="379852"/>
                  <a:pt x="773366" y="376925"/>
                  <a:pt x="770195" y="376681"/>
                </a:cubicBezTo>
                <a:cubicBezTo>
                  <a:pt x="768243" y="376437"/>
                  <a:pt x="766047" y="377413"/>
                  <a:pt x="764095" y="379608"/>
                </a:cubicBezTo>
                <a:cubicBezTo>
                  <a:pt x="759460" y="384244"/>
                  <a:pt x="757508" y="391806"/>
                  <a:pt x="755313" y="399125"/>
                </a:cubicBezTo>
                <a:cubicBezTo>
                  <a:pt x="753361" y="405712"/>
                  <a:pt x="751653" y="412543"/>
                  <a:pt x="748238" y="415959"/>
                </a:cubicBezTo>
                <a:cubicBezTo>
                  <a:pt x="747506" y="416691"/>
                  <a:pt x="747018" y="416935"/>
                  <a:pt x="747018" y="416935"/>
                </a:cubicBezTo>
                <a:cubicBezTo>
                  <a:pt x="746530" y="416691"/>
                  <a:pt x="745554" y="415227"/>
                  <a:pt x="745066" y="414251"/>
                </a:cubicBezTo>
                <a:cubicBezTo>
                  <a:pt x="743602" y="412056"/>
                  <a:pt x="741895" y="409128"/>
                  <a:pt x="738723" y="408884"/>
                </a:cubicBezTo>
                <a:cubicBezTo>
                  <a:pt x="736528" y="408640"/>
                  <a:pt x="734576" y="409616"/>
                  <a:pt x="732624" y="411812"/>
                </a:cubicBezTo>
                <a:cubicBezTo>
                  <a:pt x="727989" y="416447"/>
                  <a:pt x="726037" y="424010"/>
                  <a:pt x="723841" y="431329"/>
                </a:cubicBezTo>
                <a:cubicBezTo>
                  <a:pt x="721890" y="437916"/>
                  <a:pt x="719938" y="444747"/>
                  <a:pt x="716766" y="448162"/>
                </a:cubicBezTo>
                <a:cubicBezTo>
                  <a:pt x="716035" y="448894"/>
                  <a:pt x="715547" y="449138"/>
                  <a:pt x="715547" y="449138"/>
                </a:cubicBezTo>
                <a:cubicBezTo>
                  <a:pt x="715059" y="448894"/>
                  <a:pt x="714083" y="447430"/>
                  <a:pt x="713595" y="446454"/>
                </a:cubicBezTo>
                <a:cubicBezTo>
                  <a:pt x="712131" y="444259"/>
                  <a:pt x="710423" y="441331"/>
                  <a:pt x="707008" y="441087"/>
                </a:cubicBezTo>
                <a:cubicBezTo>
                  <a:pt x="704812" y="440843"/>
                  <a:pt x="702860" y="441819"/>
                  <a:pt x="700909" y="444015"/>
                </a:cubicBezTo>
                <a:cubicBezTo>
                  <a:pt x="696273" y="448650"/>
                  <a:pt x="694322" y="456213"/>
                  <a:pt x="692126" y="463532"/>
                </a:cubicBezTo>
                <a:cubicBezTo>
                  <a:pt x="690174" y="470119"/>
                  <a:pt x="688223" y="476950"/>
                  <a:pt x="684807" y="480366"/>
                </a:cubicBezTo>
                <a:cubicBezTo>
                  <a:pt x="684075" y="481097"/>
                  <a:pt x="683587" y="481341"/>
                  <a:pt x="683587" y="481341"/>
                </a:cubicBezTo>
                <a:cubicBezTo>
                  <a:pt x="683099" y="481097"/>
                  <a:pt x="682124" y="479634"/>
                  <a:pt x="681636" y="478658"/>
                </a:cubicBezTo>
                <a:cubicBezTo>
                  <a:pt x="680172" y="476462"/>
                  <a:pt x="678464" y="473535"/>
                  <a:pt x="675049" y="473291"/>
                </a:cubicBezTo>
                <a:cubicBezTo>
                  <a:pt x="673097" y="473047"/>
                  <a:pt x="670901" y="474022"/>
                  <a:pt x="668949" y="476218"/>
                </a:cubicBezTo>
                <a:cubicBezTo>
                  <a:pt x="664314" y="480853"/>
                  <a:pt x="662362" y="488416"/>
                  <a:pt x="660167" y="495735"/>
                </a:cubicBezTo>
                <a:cubicBezTo>
                  <a:pt x="658215" y="502322"/>
                  <a:pt x="656263" y="509153"/>
                  <a:pt x="652848" y="512569"/>
                </a:cubicBezTo>
                <a:cubicBezTo>
                  <a:pt x="652116" y="513301"/>
                  <a:pt x="651628" y="513545"/>
                  <a:pt x="651628" y="513545"/>
                </a:cubicBezTo>
                <a:cubicBezTo>
                  <a:pt x="651140" y="513301"/>
                  <a:pt x="650164" y="511837"/>
                  <a:pt x="649676" y="510861"/>
                </a:cubicBezTo>
                <a:cubicBezTo>
                  <a:pt x="649188" y="510373"/>
                  <a:pt x="648700" y="509641"/>
                  <a:pt x="648213" y="509153"/>
                </a:cubicBezTo>
                <a:lnTo>
                  <a:pt x="648213" y="475242"/>
                </a:lnTo>
                <a:cubicBezTo>
                  <a:pt x="648944" y="475730"/>
                  <a:pt x="649920" y="476462"/>
                  <a:pt x="650896" y="476706"/>
                </a:cubicBezTo>
                <a:cubicBezTo>
                  <a:pt x="651140" y="476706"/>
                  <a:pt x="651384" y="476706"/>
                  <a:pt x="651384" y="476706"/>
                </a:cubicBezTo>
                <a:cubicBezTo>
                  <a:pt x="653336" y="476706"/>
                  <a:pt x="655044" y="475730"/>
                  <a:pt x="656995" y="473778"/>
                </a:cubicBezTo>
                <a:cubicBezTo>
                  <a:pt x="661631" y="469143"/>
                  <a:pt x="663582" y="461580"/>
                  <a:pt x="665778" y="454261"/>
                </a:cubicBezTo>
                <a:cubicBezTo>
                  <a:pt x="667730" y="447674"/>
                  <a:pt x="669681" y="440843"/>
                  <a:pt x="672853" y="437428"/>
                </a:cubicBezTo>
                <a:cubicBezTo>
                  <a:pt x="673585" y="436696"/>
                  <a:pt x="674073" y="436452"/>
                  <a:pt x="674073" y="436452"/>
                </a:cubicBezTo>
                <a:cubicBezTo>
                  <a:pt x="674561" y="436696"/>
                  <a:pt x="675537" y="438160"/>
                  <a:pt x="676024" y="439136"/>
                </a:cubicBezTo>
                <a:cubicBezTo>
                  <a:pt x="677488" y="441331"/>
                  <a:pt x="679196" y="444259"/>
                  <a:pt x="682367" y="444503"/>
                </a:cubicBezTo>
                <a:cubicBezTo>
                  <a:pt x="684563" y="444747"/>
                  <a:pt x="686515" y="443771"/>
                  <a:pt x="688467" y="441575"/>
                </a:cubicBezTo>
                <a:cubicBezTo>
                  <a:pt x="693102" y="436940"/>
                  <a:pt x="695054" y="429377"/>
                  <a:pt x="697249" y="422058"/>
                </a:cubicBezTo>
                <a:cubicBezTo>
                  <a:pt x="699201" y="415471"/>
                  <a:pt x="700909" y="408640"/>
                  <a:pt x="704324" y="405225"/>
                </a:cubicBezTo>
                <a:cubicBezTo>
                  <a:pt x="705056" y="404493"/>
                  <a:pt x="705544" y="404249"/>
                  <a:pt x="705544" y="404249"/>
                </a:cubicBezTo>
                <a:cubicBezTo>
                  <a:pt x="706032" y="404493"/>
                  <a:pt x="707008" y="405956"/>
                  <a:pt x="707496" y="406932"/>
                </a:cubicBezTo>
                <a:cubicBezTo>
                  <a:pt x="708960" y="409128"/>
                  <a:pt x="710667" y="412056"/>
                  <a:pt x="713839" y="412299"/>
                </a:cubicBezTo>
                <a:cubicBezTo>
                  <a:pt x="715791" y="412543"/>
                  <a:pt x="717986" y="411568"/>
                  <a:pt x="719938" y="409372"/>
                </a:cubicBezTo>
                <a:cubicBezTo>
                  <a:pt x="724573" y="404737"/>
                  <a:pt x="726525" y="397174"/>
                  <a:pt x="728721" y="389855"/>
                </a:cubicBezTo>
                <a:cubicBezTo>
                  <a:pt x="730672" y="383268"/>
                  <a:pt x="732624" y="376437"/>
                  <a:pt x="736040" y="373021"/>
                </a:cubicBezTo>
                <a:cubicBezTo>
                  <a:pt x="736771" y="372289"/>
                  <a:pt x="737259" y="372045"/>
                  <a:pt x="737259" y="372045"/>
                </a:cubicBezTo>
                <a:cubicBezTo>
                  <a:pt x="737747" y="372289"/>
                  <a:pt x="738723" y="373753"/>
                  <a:pt x="739211" y="374729"/>
                </a:cubicBezTo>
                <a:cubicBezTo>
                  <a:pt x="740675" y="376925"/>
                  <a:pt x="742383" y="379852"/>
                  <a:pt x="745798" y="380096"/>
                </a:cubicBezTo>
                <a:cubicBezTo>
                  <a:pt x="747750" y="380340"/>
                  <a:pt x="749946" y="379364"/>
                  <a:pt x="751897" y="377169"/>
                </a:cubicBezTo>
                <a:cubicBezTo>
                  <a:pt x="756533" y="372533"/>
                  <a:pt x="758484" y="364970"/>
                  <a:pt x="760680" y="357652"/>
                </a:cubicBezTo>
                <a:cubicBezTo>
                  <a:pt x="762632" y="351064"/>
                  <a:pt x="764583" y="344233"/>
                  <a:pt x="767999" y="340818"/>
                </a:cubicBezTo>
                <a:cubicBezTo>
                  <a:pt x="768731" y="340086"/>
                  <a:pt x="769219" y="339842"/>
                  <a:pt x="769219" y="339842"/>
                </a:cubicBezTo>
                <a:cubicBezTo>
                  <a:pt x="769707" y="340086"/>
                  <a:pt x="770682" y="341550"/>
                  <a:pt x="771170" y="342526"/>
                </a:cubicBezTo>
                <a:cubicBezTo>
                  <a:pt x="772634" y="344721"/>
                  <a:pt x="774342" y="347649"/>
                  <a:pt x="777513" y="347893"/>
                </a:cubicBezTo>
                <a:cubicBezTo>
                  <a:pt x="779709" y="348137"/>
                  <a:pt x="781661" y="347161"/>
                  <a:pt x="783613" y="344965"/>
                </a:cubicBezTo>
                <a:cubicBezTo>
                  <a:pt x="788248" y="340330"/>
                  <a:pt x="790200" y="332767"/>
                  <a:pt x="792395" y="325448"/>
                </a:cubicBezTo>
                <a:cubicBezTo>
                  <a:pt x="794347" y="318861"/>
                  <a:pt x="796299" y="312030"/>
                  <a:pt x="799470" y="308615"/>
                </a:cubicBezTo>
                <a:cubicBezTo>
                  <a:pt x="800202" y="307883"/>
                  <a:pt x="800690" y="307639"/>
                  <a:pt x="800690" y="307639"/>
                </a:cubicBezTo>
                <a:cubicBezTo>
                  <a:pt x="801178" y="307883"/>
                  <a:pt x="802154" y="309347"/>
                  <a:pt x="802642" y="310322"/>
                </a:cubicBezTo>
                <a:cubicBezTo>
                  <a:pt x="804106" y="312518"/>
                  <a:pt x="805813" y="315446"/>
                  <a:pt x="808985" y="315690"/>
                </a:cubicBezTo>
                <a:cubicBezTo>
                  <a:pt x="810693" y="315934"/>
                  <a:pt x="813132" y="314958"/>
                  <a:pt x="815084" y="312762"/>
                </a:cubicBezTo>
                <a:cubicBezTo>
                  <a:pt x="819719" y="308127"/>
                  <a:pt x="821671" y="300564"/>
                  <a:pt x="823867" y="293245"/>
                </a:cubicBezTo>
                <a:cubicBezTo>
                  <a:pt x="825818" y="286658"/>
                  <a:pt x="827770" y="279827"/>
                  <a:pt x="830942" y="276411"/>
                </a:cubicBezTo>
                <a:cubicBezTo>
                  <a:pt x="831673" y="275680"/>
                  <a:pt x="832161" y="275436"/>
                  <a:pt x="832161" y="275436"/>
                </a:cubicBezTo>
                <a:cubicBezTo>
                  <a:pt x="832649" y="275680"/>
                  <a:pt x="833625" y="277143"/>
                  <a:pt x="834113" y="278119"/>
                </a:cubicBezTo>
                <a:cubicBezTo>
                  <a:pt x="835577" y="280315"/>
                  <a:pt x="837285" y="283242"/>
                  <a:pt x="840456" y="283486"/>
                </a:cubicBezTo>
                <a:cubicBezTo>
                  <a:pt x="842652" y="283730"/>
                  <a:pt x="844604" y="282755"/>
                  <a:pt x="846555" y="280559"/>
                </a:cubicBezTo>
                <a:cubicBezTo>
                  <a:pt x="851191" y="275924"/>
                  <a:pt x="853142" y="268361"/>
                  <a:pt x="855338" y="261042"/>
                </a:cubicBezTo>
                <a:cubicBezTo>
                  <a:pt x="857290" y="254455"/>
                  <a:pt x="859241" y="247624"/>
                  <a:pt x="862657" y="244208"/>
                </a:cubicBezTo>
                <a:cubicBezTo>
                  <a:pt x="863389" y="243476"/>
                  <a:pt x="863877" y="243232"/>
                  <a:pt x="863877" y="243232"/>
                </a:cubicBezTo>
                <a:cubicBezTo>
                  <a:pt x="864365" y="243476"/>
                  <a:pt x="865341" y="244940"/>
                  <a:pt x="865829" y="245916"/>
                </a:cubicBezTo>
                <a:cubicBezTo>
                  <a:pt x="867292" y="248112"/>
                  <a:pt x="869000" y="251039"/>
                  <a:pt x="872415" y="251283"/>
                </a:cubicBezTo>
                <a:cubicBezTo>
                  <a:pt x="874367" y="251527"/>
                  <a:pt x="876563" y="250551"/>
                  <a:pt x="878515" y="248356"/>
                </a:cubicBezTo>
                <a:cubicBezTo>
                  <a:pt x="880466" y="246404"/>
                  <a:pt x="881930" y="243476"/>
                  <a:pt x="883150" y="240793"/>
                </a:cubicBezTo>
                <a:lnTo>
                  <a:pt x="883150" y="264701"/>
                </a:lnTo>
                <a:cubicBezTo>
                  <a:pt x="883394" y="266653"/>
                  <a:pt x="882906" y="268361"/>
                  <a:pt x="882174" y="270312"/>
                </a:cubicBezTo>
                <a:close/>
                <a:moveTo>
                  <a:pt x="629183" y="510617"/>
                </a:moveTo>
                <a:cubicBezTo>
                  <a:pt x="623816" y="512813"/>
                  <a:pt x="619913" y="516472"/>
                  <a:pt x="616497" y="519888"/>
                </a:cubicBezTo>
                <a:cubicBezTo>
                  <a:pt x="611618" y="524767"/>
                  <a:pt x="607471" y="529158"/>
                  <a:pt x="598932" y="529158"/>
                </a:cubicBezTo>
                <a:cubicBezTo>
                  <a:pt x="590393" y="529158"/>
                  <a:pt x="586246" y="525011"/>
                  <a:pt x="581366" y="519888"/>
                </a:cubicBezTo>
                <a:cubicBezTo>
                  <a:pt x="576243" y="514764"/>
                  <a:pt x="570632" y="508909"/>
                  <a:pt x="559410" y="508909"/>
                </a:cubicBezTo>
                <a:cubicBezTo>
                  <a:pt x="548187" y="508909"/>
                  <a:pt x="542576" y="514764"/>
                  <a:pt x="537453" y="519888"/>
                </a:cubicBezTo>
                <a:cubicBezTo>
                  <a:pt x="532574" y="524767"/>
                  <a:pt x="528426" y="529158"/>
                  <a:pt x="519887" y="529158"/>
                </a:cubicBezTo>
                <a:cubicBezTo>
                  <a:pt x="511349" y="529158"/>
                  <a:pt x="507201" y="525011"/>
                  <a:pt x="502322" y="519888"/>
                </a:cubicBezTo>
                <a:cubicBezTo>
                  <a:pt x="497199" y="514764"/>
                  <a:pt x="491588" y="508909"/>
                  <a:pt x="480365" y="508909"/>
                </a:cubicBezTo>
                <a:cubicBezTo>
                  <a:pt x="469143" y="508909"/>
                  <a:pt x="463532" y="514764"/>
                  <a:pt x="458408" y="519888"/>
                </a:cubicBezTo>
                <a:cubicBezTo>
                  <a:pt x="453529" y="524767"/>
                  <a:pt x="449382" y="529158"/>
                  <a:pt x="440843" y="529158"/>
                </a:cubicBezTo>
                <a:cubicBezTo>
                  <a:pt x="432304" y="529158"/>
                  <a:pt x="428157" y="525011"/>
                  <a:pt x="423278" y="519888"/>
                </a:cubicBezTo>
                <a:cubicBezTo>
                  <a:pt x="418154" y="514764"/>
                  <a:pt x="412543" y="508909"/>
                  <a:pt x="401321" y="508909"/>
                </a:cubicBezTo>
                <a:cubicBezTo>
                  <a:pt x="390099" y="508909"/>
                  <a:pt x="384487" y="514764"/>
                  <a:pt x="379364" y="519888"/>
                </a:cubicBezTo>
                <a:cubicBezTo>
                  <a:pt x="374485" y="524767"/>
                  <a:pt x="370337" y="529158"/>
                  <a:pt x="361799" y="529158"/>
                </a:cubicBezTo>
                <a:cubicBezTo>
                  <a:pt x="353260" y="529158"/>
                  <a:pt x="349113" y="525011"/>
                  <a:pt x="344233" y="519888"/>
                </a:cubicBezTo>
                <a:cubicBezTo>
                  <a:pt x="339110" y="514764"/>
                  <a:pt x="333499" y="508909"/>
                  <a:pt x="322277" y="508909"/>
                </a:cubicBezTo>
                <a:cubicBezTo>
                  <a:pt x="311054" y="508909"/>
                  <a:pt x="305443" y="514764"/>
                  <a:pt x="300320" y="519888"/>
                </a:cubicBezTo>
                <a:cubicBezTo>
                  <a:pt x="295440" y="524767"/>
                  <a:pt x="291293" y="529158"/>
                  <a:pt x="282754" y="529158"/>
                </a:cubicBezTo>
                <a:cubicBezTo>
                  <a:pt x="274216" y="529158"/>
                  <a:pt x="270068" y="525011"/>
                  <a:pt x="265189" y="519888"/>
                </a:cubicBezTo>
                <a:cubicBezTo>
                  <a:pt x="260066" y="514764"/>
                  <a:pt x="254455" y="508909"/>
                  <a:pt x="243232" y="508909"/>
                </a:cubicBezTo>
                <a:cubicBezTo>
                  <a:pt x="232010" y="508909"/>
                  <a:pt x="226399" y="514764"/>
                  <a:pt x="221275" y="519888"/>
                </a:cubicBezTo>
                <a:cubicBezTo>
                  <a:pt x="216396" y="524767"/>
                  <a:pt x="212249" y="529158"/>
                  <a:pt x="203710" y="529158"/>
                </a:cubicBezTo>
                <a:cubicBezTo>
                  <a:pt x="195171" y="529158"/>
                  <a:pt x="191024" y="525011"/>
                  <a:pt x="186145" y="519888"/>
                </a:cubicBezTo>
                <a:cubicBezTo>
                  <a:pt x="181021" y="514764"/>
                  <a:pt x="175410" y="508909"/>
                  <a:pt x="164188" y="508909"/>
                </a:cubicBezTo>
                <a:cubicBezTo>
                  <a:pt x="152965" y="508909"/>
                  <a:pt x="147354" y="514764"/>
                  <a:pt x="142231" y="519888"/>
                </a:cubicBezTo>
                <a:cubicBezTo>
                  <a:pt x="137352" y="524767"/>
                  <a:pt x="133204" y="529158"/>
                  <a:pt x="124666" y="529158"/>
                </a:cubicBezTo>
                <a:cubicBezTo>
                  <a:pt x="116127" y="529158"/>
                  <a:pt x="111980" y="525011"/>
                  <a:pt x="107100" y="519888"/>
                </a:cubicBezTo>
                <a:cubicBezTo>
                  <a:pt x="101977" y="514764"/>
                  <a:pt x="96366" y="508909"/>
                  <a:pt x="85143" y="508909"/>
                </a:cubicBezTo>
                <a:cubicBezTo>
                  <a:pt x="73921" y="508909"/>
                  <a:pt x="68310" y="514764"/>
                  <a:pt x="63187" y="519888"/>
                </a:cubicBezTo>
                <a:cubicBezTo>
                  <a:pt x="58307" y="524767"/>
                  <a:pt x="54160" y="529158"/>
                  <a:pt x="45621" y="529158"/>
                </a:cubicBezTo>
                <a:cubicBezTo>
                  <a:pt x="37083" y="529158"/>
                  <a:pt x="32935" y="525011"/>
                  <a:pt x="28056" y="519888"/>
                </a:cubicBezTo>
                <a:cubicBezTo>
                  <a:pt x="24640" y="516472"/>
                  <a:pt x="20737" y="512813"/>
                  <a:pt x="15370" y="510617"/>
                </a:cubicBezTo>
                <a:lnTo>
                  <a:pt x="15370" y="474266"/>
                </a:lnTo>
                <a:cubicBezTo>
                  <a:pt x="18541" y="475974"/>
                  <a:pt x="20981" y="478414"/>
                  <a:pt x="23665" y="481097"/>
                </a:cubicBezTo>
                <a:cubicBezTo>
                  <a:pt x="28788" y="486221"/>
                  <a:pt x="34399" y="492076"/>
                  <a:pt x="45621" y="492076"/>
                </a:cubicBezTo>
                <a:cubicBezTo>
                  <a:pt x="56844" y="492076"/>
                  <a:pt x="62455" y="486221"/>
                  <a:pt x="67578" y="481097"/>
                </a:cubicBezTo>
                <a:cubicBezTo>
                  <a:pt x="72457" y="476218"/>
                  <a:pt x="76605" y="471827"/>
                  <a:pt x="85143" y="471827"/>
                </a:cubicBezTo>
                <a:cubicBezTo>
                  <a:pt x="93682" y="471827"/>
                  <a:pt x="97830" y="475974"/>
                  <a:pt x="102709" y="481097"/>
                </a:cubicBezTo>
                <a:cubicBezTo>
                  <a:pt x="107832" y="486221"/>
                  <a:pt x="113443" y="492076"/>
                  <a:pt x="124666" y="492076"/>
                </a:cubicBezTo>
                <a:cubicBezTo>
                  <a:pt x="135888" y="492076"/>
                  <a:pt x="141499" y="486221"/>
                  <a:pt x="146622" y="481097"/>
                </a:cubicBezTo>
                <a:cubicBezTo>
                  <a:pt x="151502" y="476218"/>
                  <a:pt x="155649" y="471827"/>
                  <a:pt x="164188" y="471827"/>
                </a:cubicBezTo>
                <a:cubicBezTo>
                  <a:pt x="172727" y="471827"/>
                  <a:pt x="176874" y="475974"/>
                  <a:pt x="181753" y="481097"/>
                </a:cubicBezTo>
                <a:cubicBezTo>
                  <a:pt x="186876" y="486221"/>
                  <a:pt x="192488" y="492076"/>
                  <a:pt x="203710" y="492076"/>
                </a:cubicBezTo>
                <a:cubicBezTo>
                  <a:pt x="214932" y="492076"/>
                  <a:pt x="220544" y="486221"/>
                  <a:pt x="225667" y="481097"/>
                </a:cubicBezTo>
                <a:cubicBezTo>
                  <a:pt x="230546" y="476218"/>
                  <a:pt x="234693" y="471827"/>
                  <a:pt x="243232" y="471827"/>
                </a:cubicBezTo>
                <a:cubicBezTo>
                  <a:pt x="251771" y="471827"/>
                  <a:pt x="255918" y="475974"/>
                  <a:pt x="260798" y="481097"/>
                </a:cubicBezTo>
                <a:cubicBezTo>
                  <a:pt x="265921" y="486221"/>
                  <a:pt x="271532" y="492076"/>
                  <a:pt x="282754" y="492076"/>
                </a:cubicBezTo>
                <a:cubicBezTo>
                  <a:pt x="293977" y="492076"/>
                  <a:pt x="299588" y="486221"/>
                  <a:pt x="304711" y="481097"/>
                </a:cubicBezTo>
                <a:cubicBezTo>
                  <a:pt x="309590" y="476218"/>
                  <a:pt x="313738" y="471827"/>
                  <a:pt x="322277" y="471827"/>
                </a:cubicBezTo>
                <a:cubicBezTo>
                  <a:pt x="330815" y="471827"/>
                  <a:pt x="334963" y="475974"/>
                  <a:pt x="339842" y="481097"/>
                </a:cubicBezTo>
                <a:cubicBezTo>
                  <a:pt x="344965" y="486221"/>
                  <a:pt x="350576" y="492076"/>
                  <a:pt x="361799" y="492076"/>
                </a:cubicBezTo>
                <a:cubicBezTo>
                  <a:pt x="373021" y="492076"/>
                  <a:pt x="378632" y="486221"/>
                  <a:pt x="383755" y="481097"/>
                </a:cubicBezTo>
                <a:cubicBezTo>
                  <a:pt x="388635" y="476218"/>
                  <a:pt x="392782" y="471827"/>
                  <a:pt x="401321" y="471827"/>
                </a:cubicBezTo>
                <a:cubicBezTo>
                  <a:pt x="409860" y="471827"/>
                  <a:pt x="414007" y="475974"/>
                  <a:pt x="418886" y="481097"/>
                </a:cubicBezTo>
                <a:cubicBezTo>
                  <a:pt x="424010" y="486221"/>
                  <a:pt x="429621" y="492076"/>
                  <a:pt x="440843" y="492076"/>
                </a:cubicBezTo>
                <a:cubicBezTo>
                  <a:pt x="452065" y="492076"/>
                  <a:pt x="457677" y="486221"/>
                  <a:pt x="462800" y="481097"/>
                </a:cubicBezTo>
                <a:cubicBezTo>
                  <a:pt x="467679" y="476218"/>
                  <a:pt x="471826" y="471827"/>
                  <a:pt x="480365" y="471827"/>
                </a:cubicBezTo>
                <a:cubicBezTo>
                  <a:pt x="488904" y="471827"/>
                  <a:pt x="493051" y="475974"/>
                  <a:pt x="497931" y="481097"/>
                </a:cubicBezTo>
                <a:cubicBezTo>
                  <a:pt x="503054" y="486221"/>
                  <a:pt x="508665" y="492076"/>
                  <a:pt x="519887" y="492076"/>
                </a:cubicBezTo>
                <a:cubicBezTo>
                  <a:pt x="531110" y="492076"/>
                  <a:pt x="536721" y="486221"/>
                  <a:pt x="541844" y="481097"/>
                </a:cubicBezTo>
                <a:cubicBezTo>
                  <a:pt x="546723" y="476218"/>
                  <a:pt x="550871" y="471827"/>
                  <a:pt x="559410" y="471827"/>
                </a:cubicBezTo>
                <a:cubicBezTo>
                  <a:pt x="567948" y="471827"/>
                  <a:pt x="572096" y="475974"/>
                  <a:pt x="576975" y="481097"/>
                </a:cubicBezTo>
                <a:cubicBezTo>
                  <a:pt x="582098" y="486221"/>
                  <a:pt x="587709" y="492076"/>
                  <a:pt x="598932" y="492076"/>
                </a:cubicBezTo>
                <a:cubicBezTo>
                  <a:pt x="610154" y="492076"/>
                  <a:pt x="615765" y="486221"/>
                  <a:pt x="620889" y="481097"/>
                </a:cubicBezTo>
                <a:cubicBezTo>
                  <a:pt x="623572" y="478414"/>
                  <a:pt x="626012" y="475974"/>
                  <a:pt x="629183" y="474266"/>
                </a:cubicBezTo>
                <a:lnTo>
                  <a:pt x="629183" y="510617"/>
                </a:lnTo>
                <a:close/>
                <a:moveTo>
                  <a:pt x="18297" y="603080"/>
                </a:moveTo>
                <a:cubicBezTo>
                  <a:pt x="21469" y="604787"/>
                  <a:pt x="23908" y="607227"/>
                  <a:pt x="26592" y="609911"/>
                </a:cubicBezTo>
                <a:cubicBezTo>
                  <a:pt x="31715" y="615034"/>
                  <a:pt x="37327" y="620889"/>
                  <a:pt x="48549" y="620889"/>
                </a:cubicBezTo>
                <a:cubicBezTo>
                  <a:pt x="59771" y="620889"/>
                  <a:pt x="65382" y="615034"/>
                  <a:pt x="70506" y="609911"/>
                </a:cubicBezTo>
                <a:cubicBezTo>
                  <a:pt x="75385" y="605031"/>
                  <a:pt x="79532" y="600640"/>
                  <a:pt x="88071" y="600640"/>
                </a:cubicBezTo>
                <a:cubicBezTo>
                  <a:pt x="96610" y="600640"/>
                  <a:pt x="100513" y="605031"/>
                  <a:pt x="105149" y="609911"/>
                </a:cubicBezTo>
                <a:cubicBezTo>
                  <a:pt x="110272" y="615034"/>
                  <a:pt x="115883" y="620889"/>
                  <a:pt x="127105" y="620889"/>
                </a:cubicBezTo>
                <a:cubicBezTo>
                  <a:pt x="138328" y="620889"/>
                  <a:pt x="143939" y="615034"/>
                  <a:pt x="149062" y="609911"/>
                </a:cubicBezTo>
                <a:cubicBezTo>
                  <a:pt x="153941" y="605031"/>
                  <a:pt x="158089" y="600640"/>
                  <a:pt x="166627" y="600640"/>
                </a:cubicBezTo>
                <a:cubicBezTo>
                  <a:pt x="175166" y="600640"/>
                  <a:pt x="179314" y="604787"/>
                  <a:pt x="184193" y="609911"/>
                </a:cubicBezTo>
                <a:cubicBezTo>
                  <a:pt x="189316" y="615034"/>
                  <a:pt x="194927" y="620889"/>
                  <a:pt x="206150" y="620889"/>
                </a:cubicBezTo>
                <a:cubicBezTo>
                  <a:pt x="217372" y="620889"/>
                  <a:pt x="222983" y="615034"/>
                  <a:pt x="228106" y="609911"/>
                </a:cubicBezTo>
                <a:cubicBezTo>
                  <a:pt x="232986" y="605031"/>
                  <a:pt x="237133" y="600640"/>
                  <a:pt x="245672" y="600640"/>
                </a:cubicBezTo>
                <a:cubicBezTo>
                  <a:pt x="254211" y="600640"/>
                  <a:pt x="258358" y="604787"/>
                  <a:pt x="263237" y="609911"/>
                </a:cubicBezTo>
                <a:cubicBezTo>
                  <a:pt x="268360" y="615034"/>
                  <a:pt x="273972" y="620889"/>
                  <a:pt x="285194" y="620889"/>
                </a:cubicBezTo>
                <a:cubicBezTo>
                  <a:pt x="296416" y="620889"/>
                  <a:pt x="302028" y="615034"/>
                  <a:pt x="307151" y="609911"/>
                </a:cubicBezTo>
                <a:cubicBezTo>
                  <a:pt x="312030" y="605031"/>
                  <a:pt x="316177" y="600640"/>
                  <a:pt x="324716" y="600640"/>
                </a:cubicBezTo>
                <a:cubicBezTo>
                  <a:pt x="333255" y="600640"/>
                  <a:pt x="337402" y="604787"/>
                  <a:pt x="342282" y="609911"/>
                </a:cubicBezTo>
                <a:cubicBezTo>
                  <a:pt x="347405" y="615034"/>
                  <a:pt x="353016" y="620889"/>
                  <a:pt x="364238" y="620889"/>
                </a:cubicBezTo>
                <a:cubicBezTo>
                  <a:pt x="375461" y="620889"/>
                  <a:pt x="381072" y="615034"/>
                  <a:pt x="386195" y="609911"/>
                </a:cubicBezTo>
                <a:cubicBezTo>
                  <a:pt x="391074" y="605031"/>
                  <a:pt x="395222" y="600640"/>
                  <a:pt x="403761" y="600640"/>
                </a:cubicBezTo>
                <a:cubicBezTo>
                  <a:pt x="412299" y="600640"/>
                  <a:pt x="416447" y="604787"/>
                  <a:pt x="421326" y="609911"/>
                </a:cubicBezTo>
                <a:cubicBezTo>
                  <a:pt x="426449" y="615034"/>
                  <a:pt x="432060" y="620889"/>
                  <a:pt x="443283" y="620889"/>
                </a:cubicBezTo>
                <a:cubicBezTo>
                  <a:pt x="454505" y="620889"/>
                  <a:pt x="460116" y="615034"/>
                  <a:pt x="465239" y="609911"/>
                </a:cubicBezTo>
                <a:cubicBezTo>
                  <a:pt x="470119" y="605031"/>
                  <a:pt x="474266" y="600640"/>
                  <a:pt x="482805" y="600640"/>
                </a:cubicBezTo>
                <a:cubicBezTo>
                  <a:pt x="491344" y="600640"/>
                  <a:pt x="495491" y="604787"/>
                  <a:pt x="500370" y="609911"/>
                </a:cubicBezTo>
                <a:cubicBezTo>
                  <a:pt x="505494" y="615034"/>
                  <a:pt x="511105" y="620889"/>
                  <a:pt x="522327" y="620889"/>
                </a:cubicBezTo>
                <a:cubicBezTo>
                  <a:pt x="533549" y="620889"/>
                  <a:pt x="539161" y="615034"/>
                  <a:pt x="544284" y="609911"/>
                </a:cubicBezTo>
                <a:cubicBezTo>
                  <a:pt x="549163" y="605031"/>
                  <a:pt x="553311" y="600640"/>
                  <a:pt x="561849" y="600640"/>
                </a:cubicBezTo>
                <a:cubicBezTo>
                  <a:pt x="570388" y="600640"/>
                  <a:pt x="574535" y="604787"/>
                  <a:pt x="579415" y="609911"/>
                </a:cubicBezTo>
                <a:cubicBezTo>
                  <a:pt x="584538" y="615034"/>
                  <a:pt x="590149" y="620889"/>
                  <a:pt x="601371" y="620889"/>
                </a:cubicBezTo>
                <a:cubicBezTo>
                  <a:pt x="612594" y="620889"/>
                  <a:pt x="618205" y="615034"/>
                  <a:pt x="623328" y="609911"/>
                </a:cubicBezTo>
                <a:cubicBezTo>
                  <a:pt x="626012" y="607227"/>
                  <a:pt x="628451" y="604787"/>
                  <a:pt x="631623" y="603080"/>
                </a:cubicBezTo>
                <a:lnTo>
                  <a:pt x="631623" y="639430"/>
                </a:lnTo>
                <a:cubicBezTo>
                  <a:pt x="626256" y="641626"/>
                  <a:pt x="622352" y="645285"/>
                  <a:pt x="618937" y="648701"/>
                </a:cubicBezTo>
                <a:cubicBezTo>
                  <a:pt x="614058" y="653580"/>
                  <a:pt x="609910" y="657971"/>
                  <a:pt x="601371" y="657971"/>
                </a:cubicBezTo>
                <a:cubicBezTo>
                  <a:pt x="592833" y="657971"/>
                  <a:pt x="588685" y="653824"/>
                  <a:pt x="583806" y="648701"/>
                </a:cubicBezTo>
                <a:cubicBezTo>
                  <a:pt x="578683" y="643578"/>
                  <a:pt x="573072" y="637722"/>
                  <a:pt x="561849" y="637722"/>
                </a:cubicBezTo>
                <a:cubicBezTo>
                  <a:pt x="550627" y="637722"/>
                  <a:pt x="545016" y="643578"/>
                  <a:pt x="539892" y="648701"/>
                </a:cubicBezTo>
                <a:cubicBezTo>
                  <a:pt x="535013" y="653580"/>
                  <a:pt x="530866" y="657971"/>
                  <a:pt x="522327" y="657971"/>
                </a:cubicBezTo>
                <a:cubicBezTo>
                  <a:pt x="513788" y="657971"/>
                  <a:pt x="509641" y="653824"/>
                  <a:pt x="504762" y="648701"/>
                </a:cubicBezTo>
                <a:cubicBezTo>
                  <a:pt x="499638" y="643578"/>
                  <a:pt x="494027" y="637722"/>
                  <a:pt x="482805" y="637722"/>
                </a:cubicBezTo>
                <a:cubicBezTo>
                  <a:pt x="471583" y="637722"/>
                  <a:pt x="465971" y="643578"/>
                  <a:pt x="460848" y="648701"/>
                </a:cubicBezTo>
                <a:cubicBezTo>
                  <a:pt x="455969" y="653580"/>
                  <a:pt x="451821" y="657971"/>
                  <a:pt x="443283" y="657971"/>
                </a:cubicBezTo>
                <a:cubicBezTo>
                  <a:pt x="434744" y="657971"/>
                  <a:pt x="430597" y="653824"/>
                  <a:pt x="425717" y="648701"/>
                </a:cubicBezTo>
                <a:cubicBezTo>
                  <a:pt x="420594" y="643578"/>
                  <a:pt x="414983" y="637722"/>
                  <a:pt x="403761" y="637722"/>
                </a:cubicBezTo>
                <a:cubicBezTo>
                  <a:pt x="392538" y="637722"/>
                  <a:pt x="386927" y="643578"/>
                  <a:pt x="381804" y="648701"/>
                </a:cubicBezTo>
                <a:cubicBezTo>
                  <a:pt x="376924" y="653580"/>
                  <a:pt x="372777" y="657971"/>
                  <a:pt x="364238" y="657971"/>
                </a:cubicBezTo>
                <a:cubicBezTo>
                  <a:pt x="355700" y="657971"/>
                  <a:pt x="351552" y="653824"/>
                  <a:pt x="346673" y="648701"/>
                </a:cubicBezTo>
                <a:cubicBezTo>
                  <a:pt x="341550" y="643578"/>
                  <a:pt x="335939" y="637722"/>
                  <a:pt x="324716" y="637722"/>
                </a:cubicBezTo>
                <a:cubicBezTo>
                  <a:pt x="313494" y="637722"/>
                  <a:pt x="307883" y="643578"/>
                  <a:pt x="302759" y="648701"/>
                </a:cubicBezTo>
                <a:cubicBezTo>
                  <a:pt x="297880" y="653580"/>
                  <a:pt x="293733" y="657971"/>
                  <a:pt x="285194" y="657971"/>
                </a:cubicBezTo>
                <a:cubicBezTo>
                  <a:pt x="276655" y="657971"/>
                  <a:pt x="272508" y="653824"/>
                  <a:pt x="267629" y="648701"/>
                </a:cubicBezTo>
                <a:cubicBezTo>
                  <a:pt x="262505" y="643578"/>
                  <a:pt x="256894" y="637722"/>
                  <a:pt x="245672" y="637722"/>
                </a:cubicBezTo>
                <a:cubicBezTo>
                  <a:pt x="234449" y="637722"/>
                  <a:pt x="228838" y="643578"/>
                  <a:pt x="223715" y="648701"/>
                </a:cubicBezTo>
                <a:cubicBezTo>
                  <a:pt x="218836" y="653580"/>
                  <a:pt x="214688" y="657971"/>
                  <a:pt x="206150" y="657971"/>
                </a:cubicBezTo>
                <a:cubicBezTo>
                  <a:pt x="197611" y="657971"/>
                  <a:pt x="193463" y="653824"/>
                  <a:pt x="188584" y="648701"/>
                </a:cubicBezTo>
                <a:cubicBezTo>
                  <a:pt x="183461" y="643578"/>
                  <a:pt x="177850" y="637722"/>
                  <a:pt x="166627" y="637722"/>
                </a:cubicBezTo>
                <a:cubicBezTo>
                  <a:pt x="155405" y="637722"/>
                  <a:pt x="149794" y="643578"/>
                  <a:pt x="144671" y="648701"/>
                </a:cubicBezTo>
                <a:cubicBezTo>
                  <a:pt x="139791" y="653580"/>
                  <a:pt x="135644" y="657971"/>
                  <a:pt x="127105" y="657971"/>
                </a:cubicBezTo>
                <a:cubicBezTo>
                  <a:pt x="118567" y="657971"/>
                  <a:pt x="114419" y="653824"/>
                  <a:pt x="109540" y="648701"/>
                </a:cubicBezTo>
                <a:cubicBezTo>
                  <a:pt x="104417" y="643578"/>
                  <a:pt x="98805" y="637722"/>
                  <a:pt x="87583" y="637722"/>
                </a:cubicBezTo>
                <a:cubicBezTo>
                  <a:pt x="76361" y="637722"/>
                  <a:pt x="70750" y="643578"/>
                  <a:pt x="65626" y="648701"/>
                </a:cubicBezTo>
                <a:cubicBezTo>
                  <a:pt x="60747" y="653580"/>
                  <a:pt x="56600" y="657971"/>
                  <a:pt x="48061" y="657971"/>
                </a:cubicBezTo>
                <a:cubicBezTo>
                  <a:pt x="39522" y="657971"/>
                  <a:pt x="35375" y="653824"/>
                  <a:pt x="30496" y="648701"/>
                </a:cubicBezTo>
                <a:cubicBezTo>
                  <a:pt x="27080" y="645285"/>
                  <a:pt x="23177" y="641626"/>
                  <a:pt x="17809" y="639430"/>
                </a:cubicBezTo>
                <a:lnTo>
                  <a:pt x="17809" y="603080"/>
                </a:lnTo>
                <a:close/>
                <a:moveTo>
                  <a:pt x="647481" y="605519"/>
                </a:moveTo>
                <a:cubicBezTo>
                  <a:pt x="648213" y="606007"/>
                  <a:pt x="649188" y="606739"/>
                  <a:pt x="650164" y="606983"/>
                </a:cubicBezTo>
                <a:cubicBezTo>
                  <a:pt x="650408" y="606983"/>
                  <a:pt x="650652" y="606983"/>
                  <a:pt x="650652" y="606983"/>
                </a:cubicBezTo>
                <a:cubicBezTo>
                  <a:pt x="652604" y="606983"/>
                  <a:pt x="654312" y="606007"/>
                  <a:pt x="656263" y="604055"/>
                </a:cubicBezTo>
                <a:cubicBezTo>
                  <a:pt x="660899" y="599420"/>
                  <a:pt x="662850" y="591857"/>
                  <a:pt x="665046" y="584538"/>
                </a:cubicBezTo>
                <a:cubicBezTo>
                  <a:pt x="666998" y="577951"/>
                  <a:pt x="668949" y="571120"/>
                  <a:pt x="672121" y="567705"/>
                </a:cubicBezTo>
                <a:cubicBezTo>
                  <a:pt x="672853" y="566973"/>
                  <a:pt x="673341" y="566729"/>
                  <a:pt x="673341" y="566729"/>
                </a:cubicBezTo>
                <a:cubicBezTo>
                  <a:pt x="673829" y="566973"/>
                  <a:pt x="674805" y="568437"/>
                  <a:pt x="675293" y="569412"/>
                </a:cubicBezTo>
                <a:cubicBezTo>
                  <a:pt x="676756" y="571608"/>
                  <a:pt x="678464" y="574536"/>
                  <a:pt x="681636" y="574780"/>
                </a:cubicBezTo>
                <a:cubicBezTo>
                  <a:pt x="683831" y="575024"/>
                  <a:pt x="685783" y="574048"/>
                  <a:pt x="687735" y="571852"/>
                </a:cubicBezTo>
                <a:cubicBezTo>
                  <a:pt x="692370" y="567217"/>
                  <a:pt x="694322" y="559654"/>
                  <a:pt x="696517" y="552335"/>
                </a:cubicBezTo>
                <a:cubicBezTo>
                  <a:pt x="698469" y="545748"/>
                  <a:pt x="700421" y="538917"/>
                  <a:pt x="703592" y="535501"/>
                </a:cubicBezTo>
                <a:cubicBezTo>
                  <a:pt x="704324" y="534770"/>
                  <a:pt x="704812" y="534526"/>
                  <a:pt x="704812" y="534526"/>
                </a:cubicBezTo>
                <a:cubicBezTo>
                  <a:pt x="705788" y="534282"/>
                  <a:pt x="706764" y="535745"/>
                  <a:pt x="707496" y="536721"/>
                </a:cubicBezTo>
                <a:cubicBezTo>
                  <a:pt x="708960" y="538917"/>
                  <a:pt x="710667" y="541844"/>
                  <a:pt x="713839" y="542088"/>
                </a:cubicBezTo>
                <a:cubicBezTo>
                  <a:pt x="715791" y="542332"/>
                  <a:pt x="717986" y="541357"/>
                  <a:pt x="719938" y="539161"/>
                </a:cubicBezTo>
                <a:cubicBezTo>
                  <a:pt x="724573" y="534526"/>
                  <a:pt x="726525" y="526963"/>
                  <a:pt x="728721" y="519644"/>
                </a:cubicBezTo>
                <a:cubicBezTo>
                  <a:pt x="730672" y="513057"/>
                  <a:pt x="732624" y="506226"/>
                  <a:pt x="736040" y="502810"/>
                </a:cubicBezTo>
                <a:cubicBezTo>
                  <a:pt x="736771" y="502078"/>
                  <a:pt x="737259" y="501834"/>
                  <a:pt x="737259" y="501834"/>
                </a:cubicBezTo>
                <a:cubicBezTo>
                  <a:pt x="737747" y="502078"/>
                  <a:pt x="738723" y="503542"/>
                  <a:pt x="739211" y="504518"/>
                </a:cubicBezTo>
                <a:cubicBezTo>
                  <a:pt x="740675" y="506714"/>
                  <a:pt x="742383" y="509641"/>
                  <a:pt x="745798" y="509885"/>
                </a:cubicBezTo>
                <a:cubicBezTo>
                  <a:pt x="747750" y="510129"/>
                  <a:pt x="749946" y="509153"/>
                  <a:pt x="751897" y="506958"/>
                </a:cubicBezTo>
                <a:cubicBezTo>
                  <a:pt x="756533" y="502322"/>
                  <a:pt x="758484" y="494759"/>
                  <a:pt x="760680" y="487440"/>
                </a:cubicBezTo>
                <a:cubicBezTo>
                  <a:pt x="762632" y="480853"/>
                  <a:pt x="764583" y="474022"/>
                  <a:pt x="767999" y="470607"/>
                </a:cubicBezTo>
                <a:cubicBezTo>
                  <a:pt x="768731" y="469875"/>
                  <a:pt x="769219" y="469631"/>
                  <a:pt x="769219" y="469631"/>
                </a:cubicBezTo>
                <a:cubicBezTo>
                  <a:pt x="769707" y="469875"/>
                  <a:pt x="770682" y="471339"/>
                  <a:pt x="771170" y="472315"/>
                </a:cubicBezTo>
                <a:cubicBezTo>
                  <a:pt x="772634" y="474510"/>
                  <a:pt x="774342" y="477438"/>
                  <a:pt x="777513" y="477682"/>
                </a:cubicBezTo>
                <a:cubicBezTo>
                  <a:pt x="779465" y="477926"/>
                  <a:pt x="781661" y="476950"/>
                  <a:pt x="783613" y="474754"/>
                </a:cubicBezTo>
                <a:cubicBezTo>
                  <a:pt x="788248" y="470119"/>
                  <a:pt x="790200" y="462556"/>
                  <a:pt x="792395" y="455237"/>
                </a:cubicBezTo>
                <a:cubicBezTo>
                  <a:pt x="794347" y="448650"/>
                  <a:pt x="796299" y="441819"/>
                  <a:pt x="799470" y="438404"/>
                </a:cubicBezTo>
                <a:cubicBezTo>
                  <a:pt x="800202" y="437672"/>
                  <a:pt x="800690" y="437428"/>
                  <a:pt x="800690" y="437428"/>
                </a:cubicBezTo>
                <a:cubicBezTo>
                  <a:pt x="801178" y="437672"/>
                  <a:pt x="802154" y="439136"/>
                  <a:pt x="802642" y="440111"/>
                </a:cubicBezTo>
                <a:cubicBezTo>
                  <a:pt x="804106" y="442307"/>
                  <a:pt x="805813" y="445235"/>
                  <a:pt x="808985" y="445479"/>
                </a:cubicBezTo>
                <a:cubicBezTo>
                  <a:pt x="811181" y="445723"/>
                  <a:pt x="813132" y="444747"/>
                  <a:pt x="815084" y="442551"/>
                </a:cubicBezTo>
                <a:cubicBezTo>
                  <a:pt x="819719" y="437916"/>
                  <a:pt x="821671" y="430353"/>
                  <a:pt x="823867" y="423034"/>
                </a:cubicBezTo>
                <a:cubicBezTo>
                  <a:pt x="825818" y="416447"/>
                  <a:pt x="827526" y="409616"/>
                  <a:pt x="830942" y="406200"/>
                </a:cubicBezTo>
                <a:cubicBezTo>
                  <a:pt x="831673" y="405469"/>
                  <a:pt x="832161" y="405225"/>
                  <a:pt x="832161" y="405225"/>
                </a:cubicBezTo>
                <a:cubicBezTo>
                  <a:pt x="832649" y="405469"/>
                  <a:pt x="833625" y="406932"/>
                  <a:pt x="834113" y="407908"/>
                </a:cubicBezTo>
                <a:cubicBezTo>
                  <a:pt x="835577" y="410104"/>
                  <a:pt x="837285" y="413031"/>
                  <a:pt x="840456" y="413275"/>
                </a:cubicBezTo>
                <a:cubicBezTo>
                  <a:pt x="842164" y="413519"/>
                  <a:pt x="844604" y="412543"/>
                  <a:pt x="846555" y="410348"/>
                </a:cubicBezTo>
                <a:cubicBezTo>
                  <a:pt x="851191" y="405712"/>
                  <a:pt x="853142" y="398150"/>
                  <a:pt x="855338" y="390831"/>
                </a:cubicBezTo>
                <a:cubicBezTo>
                  <a:pt x="857290" y="384244"/>
                  <a:pt x="859241" y="377413"/>
                  <a:pt x="862657" y="373997"/>
                </a:cubicBezTo>
                <a:cubicBezTo>
                  <a:pt x="863389" y="373265"/>
                  <a:pt x="863877" y="373021"/>
                  <a:pt x="863877" y="373021"/>
                </a:cubicBezTo>
                <a:cubicBezTo>
                  <a:pt x="864365" y="373265"/>
                  <a:pt x="865341" y="374729"/>
                  <a:pt x="865829" y="375705"/>
                </a:cubicBezTo>
                <a:cubicBezTo>
                  <a:pt x="867292" y="377901"/>
                  <a:pt x="869000" y="380828"/>
                  <a:pt x="872415" y="381072"/>
                </a:cubicBezTo>
                <a:cubicBezTo>
                  <a:pt x="874367" y="381316"/>
                  <a:pt x="876563" y="380340"/>
                  <a:pt x="878515" y="378145"/>
                </a:cubicBezTo>
                <a:cubicBezTo>
                  <a:pt x="880466" y="376193"/>
                  <a:pt x="881930" y="373509"/>
                  <a:pt x="883150" y="370582"/>
                </a:cubicBezTo>
                <a:lnTo>
                  <a:pt x="883150" y="394490"/>
                </a:lnTo>
                <a:cubicBezTo>
                  <a:pt x="882662" y="396442"/>
                  <a:pt x="881930" y="398150"/>
                  <a:pt x="881442" y="400101"/>
                </a:cubicBezTo>
                <a:cubicBezTo>
                  <a:pt x="879490" y="406688"/>
                  <a:pt x="877539" y="413519"/>
                  <a:pt x="874367" y="416935"/>
                </a:cubicBezTo>
                <a:cubicBezTo>
                  <a:pt x="873635" y="417667"/>
                  <a:pt x="873147" y="417911"/>
                  <a:pt x="873147" y="417911"/>
                </a:cubicBezTo>
                <a:cubicBezTo>
                  <a:pt x="872659" y="417667"/>
                  <a:pt x="871684" y="416203"/>
                  <a:pt x="871196" y="415227"/>
                </a:cubicBezTo>
                <a:cubicBezTo>
                  <a:pt x="869732" y="413031"/>
                  <a:pt x="868024" y="410104"/>
                  <a:pt x="864853" y="409860"/>
                </a:cubicBezTo>
                <a:cubicBezTo>
                  <a:pt x="862657" y="409372"/>
                  <a:pt x="860705" y="410592"/>
                  <a:pt x="858754" y="412787"/>
                </a:cubicBezTo>
                <a:cubicBezTo>
                  <a:pt x="854118" y="417423"/>
                  <a:pt x="852166" y="424986"/>
                  <a:pt x="849971" y="432305"/>
                </a:cubicBezTo>
                <a:cubicBezTo>
                  <a:pt x="848019" y="438892"/>
                  <a:pt x="846067" y="445723"/>
                  <a:pt x="842896" y="449138"/>
                </a:cubicBezTo>
                <a:cubicBezTo>
                  <a:pt x="842164" y="449870"/>
                  <a:pt x="841676" y="450114"/>
                  <a:pt x="841676" y="450114"/>
                </a:cubicBezTo>
                <a:cubicBezTo>
                  <a:pt x="841188" y="449870"/>
                  <a:pt x="840212" y="448406"/>
                  <a:pt x="839724" y="447430"/>
                </a:cubicBezTo>
                <a:cubicBezTo>
                  <a:pt x="838261" y="445235"/>
                  <a:pt x="836553" y="442307"/>
                  <a:pt x="833137" y="442063"/>
                </a:cubicBezTo>
                <a:cubicBezTo>
                  <a:pt x="830942" y="441819"/>
                  <a:pt x="828990" y="442795"/>
                  <a:pt x="827038" y="444991"/>
                </a:cubicBezTo>
                <a:cubicBezTo>
                  <a:pt x="822403" y="449626"/>
                  <a:pt x="820451" y="457189"/>
                  <a:pt x="818255" y="464508"/>
                </a:cubicBezTo>
                <a:cubicBezTo>
                  <a:pt x="816304" y="471095"/>
                  <a:pt x="814352" y="477926"/>
                  <a:pt x="810937" y="481341"/>
                </a:cubicBezTo>
                <a:cubicBezTo>
                  <a:pt x="810205" y="482073"/>
                  <a:pt x="809717" y="482317"/>
                  <a:pt x="809717" y="482317"/>
                </a:cubicBezTo>
                <a:cubicBezTo>
                  <a:pt x="809229" y="482073"/>
                  <a:pt x="808253" y="480609"/>
                  <a:pt x="807765" y="479634"/>
                </a:cubicBezTo>
                <a:cubicBezTo>
                  <a:pt x="806301" y="477438"/>
                  <a:pt x="804593" y="474510"/>
                  <a:pt x="801178" y="474266"/>
                </a:cubicBezTo>
                <a:cubicBezTo>
                  <a:pt x="798982" y="473778"/>
                  <a:pt x="797031" y="474998"/>
                  <a:pt x="795079" y="477194"/>
                </a:cubicBezTo>
                <a:cubicBezTo>
                  <a:pt x="790444" y="481829"/>
                  <a:pt x="788492" y="489392"/>
                  <a:pt x="786296" y="496711"/>
                </a:cubicBezTo>
                <a:cubicBezTo>
                  <a:pt x="784345" y="503298"/>
                  <a:pt x="782393" y="510129"/>
                  <a:pt x="778977" y="513545"/>
                </a:cubicBezTo>
                <a:cubicBezTo>
                  <a:pt x="778245" y="514277"/>
                  <a:pt x="777757" y="514521"/>
                  <a:pt x="777757" y="514521"/>
                </a:cubicBezTo>
                <a:cubicBezTo>
                  <a:pt x="777270" y="514277"/>
                  <a:pt x="776294" y="512813"/>
                  <a:pt x="775806" y="511837"/>
                </a:cubicBezTo>
                <a:cubicBezTo>
                  <a:pt x="774342" y="509641"/>
                  <a:pt x="772634" y="506714"/>
                  <a:pt x="769463" y="506470"/>
                </a:cubicBezTo>
                <a:cubicBezTo>
                  <a:pt x="767511" y="506226"/>
                  <a:pt x="765315" y="507202"/>
                  <a:pt x="763364" y="509397"/>
                </a:cubicBezTo>
                <a:cubicBezTo>
                  <a:pt x="758728" y="514033"/>
                  <a:pt x="756777" y="521595"/>
                  <a:pt x="754581" y="528914"/>
                </a:cubicBezTo>
                <a:cubicBezTo>
                  <a:pt x="752629" y="535501"/>
                  <a:pt x="750677" y="542332"/>
                  <a:pt x="747506" y="545748"/>
                </a:cubicBezTo>
                <a:cubicBezTo>
                  <a:pt x="746774" y="546480"/>
                  <a:pt x="746286" y="546724"/>
                  <a:pt x="746286" y="546724"/>
                </a:cubicBezTo>
                <a:cubicBezTo>
                  <a:pt x="745798" y="546480"/>
                  <a:pt x="744822" y="545016"/>
                  <a:pt x="744334" y="544040"/>
                </a:cubicBezTo>
                <a:cubicBezTo>
                  <a:pt x="742871" y="541844"/>
                  <a:pt x="741163" y="538917"/>
                  <a:pt x="737991" y="538673"/>
                </a:cubicBezTo>
                <a:cubicBezTo>
                  <a:pt x="736040" y="538673"/>
                  <a:pt x="733844" y="539405"/>
                  <a:pt x="731892" y="541601"/>
                </a:cubicBezTo>
                <a:cubicBezTo>
                  <a:pt x="727257" y="546236"/>
                  <a:pt x="725305" y="553799"/>
                  <a:pt x="723109" y="561118"/>
                </a:cubicBezTo>
                <a:cubicBezTo>
                  <a:pt x="721158" y="567705"/>
                  <a:pt x="719450" y="574536"/>
                  <a:pt x="716035" y="577951"/>
                </a:cubicBezTo>
                <a:cubicBezTo>
                  <a:pt x="715303" y="578683"/>
                  <a:pt x="714815" y="578927"/>
                  <a:pt x="714815" y="578927"/>
                </a:cubicBezTo>
                <a:cubicBezTo>
                  <a:pt x="714327" y="578683"/>
                  <a:pt x="713351" y="577219"/>
                  <a:pt x="712863" y="576243"/>
                </a:cubicBezTo>
                <a:cubicBezTo>
                  <a:pt x="711399" y="574048"/>
                  <a:pt x="709691" y="571120"/>
                  <a:pt x="706276" y="570876"/>
                </a:cubicBezTo>
                <a:cubicBezTo>
                  <a:pt x="704080" y="570632"/>
                  <a:pt x="702129" y="571608"/>
                  <a:pt x="700177" y="573804"/>
                </a:cubicBezTo>
                <a:cubicBezTo>
                  <a:pt x="695542" y="578439"/>
                  <a:pt x="693590" y="586002"/>
                  <a:pt x="691394" y="593321"/>
                </a:cubicBezTo>
                <a:cubicBezTo>
                  <a:pt x="689442" y="599908"/>
                  <a:pt x="687491" y="606739"/>
                  <a:pt x="684075" y="610154"/>
                </a:cubicBezTo>
                <a:cubicBezTo>
                  <a:pt x="683343" y="610886"/>
                  <a:pt x="682855" y="611130"/>
                  <a:pt x="682855" y="611130"/>
                </a:cubicBezTo>
                <a:cubicBezTo>
                  <a:pt x="682367" y="610886"/>
                  <a:pt x="681392" y="609423"/>
                  <a:pt x="680904" y="608447"/>
                </a:cubicBezTo>
                <a:cubicBezTo>
                  <a:pt x="679440" y="606251"/>
                  <a:pt x="677732" y="603323"/>
                  <a:pt x="674317" y="603080"/>
                </a:cubicBezTo>
                <a:cubicBezTo>
                  <a:pt x="672365" y="602836"/>
                  <a:pt x="670169" y="603811"/>
                  <a:pt x="668218" y="606007"/>
                </a:cubicBezTo>
                <a:cubicBezTo>
                  <a:pt x="663582" y="610642"/>
                  <a:pt x="661631" y="618205"/>
                  <a:pt x="659435" y="625524"/>
                </a:cubicBezTo>
                <a:cubicBezTo>
                  <a:pt x="657483" y="632111"/>
                  <a:pt x="655531" y="638942"/>
                  <a:pt x="652116" y="642358"/>
                </a:cubicBezTo>
                <a:cubicBezTo>
                  <a:pt x="651384" y="643090"/>
                  <a:pt x="650896" y="643334"/>
                  <a:pt x="650896" y="643334"/>
                </a:cubicBezTo>
                <a:cubicBezTo>
                  <a:pt x="650408" y="643090"/>
                  <a:pt x="649432" y="641626"/>
                  <a:pt x="648944" y="640650"/>
                </a:cubicBezTo>
                <a:cubicBezTo>
                  <a:pt x="648456" y="640162"/>
                  <a:pt x="647969" y="639430"/>
                  <a:pt x="647481" y="638942"/>
                </a:cubicBezTo>
                <a:lnTo>
                  <a:pt x="647481" y="605519"/>
                </a:lnTo>
                <a:close/>
                <a:moveTo>
                  <a:pt x="884126" y="221763"/>
                </a:moveTo>
                <a:cubicBezTo>
                  <a:pt x="883638" y="223715"/>
                  <a:pt x="882906" y="225423"/>
                  <a:pt x="882418" y="227375"/>
                </a:cubicBezTo>
                <a:cubicBezTo>
                  <a:pt x="880466" y="233962"/>
                  <a:pt x="878515" y="240793"/>
                  <a:pt x="875343" y="244208"/>
                </a:cubicBezTo>
                <a:cubicBezTo>
                  <a:pt x="874611" y="244940"/>
                  <a:pt x="874123" y="245184"/>
                  <a:pt x="874123" y="245184"/>
                </a:cubicBezTo>
                <a:cubicBezTo>
                  <a:pt x="873635" y="244940"/>
                  <a:pt x="872659" y="243476"/>
                  <a:pt x="872172" y="242500"/>
                </a:cubicBezTo>
                <a:cubicBezTo>
                  <a:pt x="870708" y="240305"/>
                  <a:pt x="869000" y="237377"/>
                  <a:pt x="865829" y="237133"/>
                </a:cubicBezTo>
                <a:cubicBezTo>
                  <a:pt x="863633" y="236889"/>
                  <a:pt x="861681" y="237865"/>
                  <a:pt x="859729" y="240061"/>
                </a:cubicBezTo>
                <a:cubicBezTo>
                  <a:pt x="855094" y="244696"/>
                  <a:pt x="853142" y="252259"/>
                  <a:pt x="850947" y="259578"/>
                </a:cubicBezTo>
                <a:cubicBezTo>
                  <a:pt x="848995" y="266165"/>
                  <a:pt x="847287" y="272996"/>
                  <a:pt x="843872" y="276411"/>
                </a:cubicBezTo>
                <a:cubicBezTo>
                  <a:pt x="843140" y="277143"/>
                  <a:pt x="842652" y="277387"/>
                  <a:pt x="842652" y="277387"/>
                </a:cubicBezTo>
                <a:cubicBezTo>
                  <a:pt x="842164" y="277143"/>
                  <a:pt x="841188" y="275680"/>
                  <a:pt x="840700" y="274704"/>
                </a:cubicBezTo>
                <a:cubicBezTo>
                  <a:pt x="839236" y="272508"/>
                  <a:pt x="837529" y="269580"/>
                  <a:pt x="834113" y="269336"/>
                </a:cubicBezTo>
                <a:cubicBezTo>
                  <a:pt x="831917" y="269093"/>
                  <a:pt x="829966" y="270068"/>
                  <a:pt x="828014" y="272264"/>
                </a:cubicBezTo>
                <a:cubicBezTo>
                  <a:pt x="823379" y="276899"/>
                  <a:pt x="821427" y="284462"/>
                  <a:pt x="819231" y="291781"/>
                </a:cubicBezTo>
                <a:cubicBezTo>
                  <a:pt x="817280" y="298368"/>
                  <a:pt x="815328" y="305199"/>
                  <a:pt x="811912" y="308615"/>
                </a:cubicBezTo>
                <a:cubicBezTo>
                  <a:pt x="811181" y="309347"/>
                  <a:pt x="810693" y="309591"/>
                  <a:pt x="810693" y="309591"/>
                </a:cubicBezTo>
                <a:cubicBezTo>
                  <a:pt x="810205" y="309347"/>
                  <a:pt x="809229" y="307883"/>
                  <a:pt x="808741" y="306907"/>
                </a:cubicBezTo>
                <a:cubicBezTo>
                  <a:pt x="807277" y="304711"/>
                  <a:pt x="805569" y="301784"/>
                  <a:pt x="802154" y="301540"/>
                </a:cubicBezTo>
                <a:cubicBezTo>
                  <a:pt x="799958" y="301296"/>
                  <a:pt x="798006" y="302272"/>
                  <a:pt x="796055" y="304467"/>
                </a:cubicBezTo>
                <a:cubicBezTo>
                  <a:pt x="791419" y="309103"/>
                  <a:pt x="789468" y="316666"/>
                  <a:pt x="787272" y="323984"/>
                </a:cubicBezTo>
                <a:cubicBezTo>
                  <a:pt x="785320" y="330572"/>
                  <a:pt x="783369" y="337402"/>
                  <a:pt x="779953" y="340818"/>
                </a:cubicBezTo>
                <a:cubicBezTo>
                  <a:pt x="779221" y="341550"/>
                  <a:pt x="778733" y="341794"/>
                  <a:pt x="778733" y="341794"/>
                </a:cubicBezTo>
                <a:cubicBezTo>
                  <a:pt x="778245" y="341550"/>
                  <a:pt x="777270" y="340086"/>
                  <a:pt x="776782" y="339110"/>
                </a:cubicBezTo>
                <a:cubicBezTo>
                  <a:pt x="775318" y="336915"/>
                  <a:pt x="773610" y="333987"/>
                  <a:pt x="770439" y="333743"/>
                </a:cubicBezTo>
                <a:cubicBezTo>
                  <a:pt x="768487" y="333499"/>
                  <a:pt x="766291" y="334475"/>
                  <a:pt x="764339" y="336671"/>
                </a:cubicBezTo>
                <a:cubicBezTo>
                  <a:pt x="759704" y="341306"/>
                  <a:pt x="757752" y="348869"/>
                  <a:pt x="755557" y="356188"/>
                </a:cubicBezTo>
                <a:cubicBezTo>
                  <a:pt x="753605" y="362775"/>
                  <a:pt x="751897" y="369606"/>
                  <a:pt x="748482" y="373021"/>
                </a:cubicBezTo>
                <a:cubicBezTo>
                  <a:pt x="747750" y="373753"/>
                  <a:pt x="747262" y="373997"/>
                  <a:pt x="747262" y="373997"/>
                </a:cubicBezTo>
                <a:cubicBezTo>
                  <a:pt x="746774" y="373753"/>
                  <a:pt x="745798" y="372289"/>
                  <a:pt x="745310" y="371314"/>
                </a:cubicBezTo>
                <a:cubicBezTo>
                  <a:pt x="743846" y="369118"/>
                  <a:pt x="742139" y="366190"/>
                  <a:pt x="738967" y="365946"/>
                </a:cubicBezTo>
                <a:cubicBezTo>
                  <a:pt x="736771" y="365702"/>
                  <a:pt x="734820" y="366678"/>
                  <a:pt x="732868" y="368874"/>
                </a:cubicBezTo>
                <a:cubicBezTo>
                  <a:pt x="728233" y="373509"/>
                  <a:pt x="726281" y="381072"/>
                  <a:pt x="724085" y="388391"/>
                </a:cubicBezTo>
                <a:cubicBezTo>
                  <a:pt x="722134" y="394978"/>
                  <a:pt x="720182" y="401809"/>
                  <a:pt x="717010" y="405225"/>
                </a:cubicBezTo>
                <a:cubicBezTo>
                  <a:pt x="716279" y="405956"/>
                  <a:pt x="715791" y="406200"/>
                  <a:pt x="715791" y="406200"/>
                </a:cubicBezTo>
                <a:cubicBezTo>
                  <a:pt x="715303" y="405956"/>
                  <a:pt x="714327" y="404493"/>
                  <a:pt x="713839" y="403517"/>
                </a:cubicBezTo>
                <a:cubicBezTo>
                  <a:pt x="712375" y="401321"/>
                  <a:pt x="710667" y="398394"/>
                  <a:pt x="707252" y="398150"/>
                </a:cubicBezTo>
                <a:cubicBezTo>
                  <a:pt x="705056" y="397906"/>
                  <a:pt x="703104" y="398881"/>
                  <a:pt x="701153" y="401077"/>
                </a:cubicBezTo>
                <a:cubicBezTo>
                  <a:pt x="696517" y="405712"/>
                  <a:pt x="694566" y="413275"/>
                  <a:pt x="692370" y="420594"/>
                </a:cubicBezTo>
                <a:cubicBezTo>
                  <a:pt x="690418" y="427181"/>
                  <a:pt x="688467" y="434012"/>
                  <a:pt x="685051" y="437428"/>
                </a:cubicBezTo>
                <a:cubicBezTo>
                  <a:pt x="683099" y="439136"/>
                  <a:pt x="682611" y="439380"/>
                  <a:pt x="682611" y="439380"/>
                </a:cubicBezTo>
                <a:cubicBezTo>
                  <a:pt x="682124" y="439136"/>
                  <a:pt x="681148" y="437672"/>
                  <a:pt x="680660" y="436696"/>
                </a:cubicBezTo>
                <a:cubicBezTo>
                  <a:pt x="679196" y="434500"/>
                  <a:pt x="677488" y="431573"/>
                  <a:pt x="674073" y="431329"/>
                </a:cubicBezTo>
                <a:cubicBezTo>
                  <a:pt x="672121" y="431085"/>
                  <a:pt x="669925" y="432061"/>
                  <a:pt x="667974" y="434256"/>
                </a:cubicBezTo>
                <a:cubicBezTo>
                  <a:pt x="663338" y="438892"/>
                  <a:pt x="661387" y="446454"/>
                  <a:pt x="659191" y="453773"/>
                </a:cubicBezTo>
                <a:cubicBezTo>
                  <a:pt x="657239" y="460360"/>
                  <a:pt x="655287" y="467191"/>
                  <a:pt x="651872" y="470607"/>
                </a:cubicBezTo>
                <a:cubicBezTo>
                  <a:pt x="651140" y="471339"/>
                  <a:pt x="650652" y="471583"/>
                  <a:pt x="650652" y="471583"/>
                </a:cubicBezTo>
                <a:cubicBezTo>
                  <a:pt x="650164" y="471339"/>
                  <a:pt x="649188" y="469875"/>
                  <a:pt x="648700" y="468899"/>
                </a:cubicBezTo>
                <a:cubicBezTo>
                  <a:pt x="648213" y="468411"/>
                  <a:pt x="647725" y="467679"/>
                  <a:pt x="647237" y="467191"/>
                </a:cubicBezTo>
                <a:lnTo>
                  <a:pt x="647237" y="434744"/>
                </a:lnTo>
                <a:lnTo>
                  <a:pt x="883882" y="198099"/>
                </a:lnTo>
                <a:lnTo>
                  <a:pt x="883882" y="221763"/>
                </a:lnTo>
                <a:close/>
                <a:moveTo>
                  <a:pt x="18297" y="646017"/>
                </a:moveTo>
                <a:cubicBezTo>
                  <a:pt x="21469" y="647725"/>
                  <a:pt x="23908" y="650165"/>
                  <a:pt x="26592" y="652848"/>
                </a:cubicBezTo>
                <a:cubicBezTo>
                  <a:pt x="31715" y="657971"/>
                  <a:pt x="37327" y="663827"/>
                  <a:pt x="48549" y="663827"/>
                </a:cubicBezTo>
                <a:cubicBezTo>
                  <a:pt x="59771" y="663827"/>
                  <a:pt x="65382" y="657971"/>
                  <a:pt x="70506" y="652848"/>
                </a:cubicBezTo>
                <a:cubicBezTo>
                  <a:pt x="75385" y="647969"/>
                  <a:pt x="79532" y="643578"/>
                  <a:pt x="88071" y="643578"/>
                </a:cubicBezTo>
                <a:cubicBezTo>
                  <a:pt x="96610" y="643578"/>
                  <a:pt x="100757" y="647725"/>
                  <a:pt x="105636" y="652848"/>
                </a:cubicBezTo>
                <a:cubicBezTo>
                  <a:pt x="110760" y="657971"/>
                  <a:pt x="116371" y="663827"/>
                  <a:pt x="127593" y="663827"/>
                </a:cubicBezTo>
                <a:cubicBezTo>
                  <a:pt x="138816" y="663827"/>
                  <a:pt x="144427" y="657971"/>
                  <a:pt x="149550" y="652848"/>
                </a:cubicBezTo>
                <a:cubicBezTo>
                  <a:pt x="154429" y="647969"/>
                  <a:pt x="158577" y="643578"/>
                  <a:pt x="167115" y="643578"/>
                </a:cubicBezTo>
                <a:cubicBezTo>
                  <a:pt x="175654" y="643578"/>
                  <a:pt x="179802" y="647725"/>
                  <a:pt x="184681" y="652848"/>
                </a:cubicBezTo>
                <a:cubicBezTo>
                  <a:pt x="189804" y="657971"/>
                  <a:pt x="195415" y="663827"/>
                  <a:pt x="206638" y="663827"/>
                </a:cubicBezTo>
                <a:cubicBezTo>
                  <a:pt x="217860" y="663827"/>
                  <a:pt x="223471" y="657971"/>
                  <a:pt x="228594" y="652848"/>
                </a:cubicBezTo>
                <a:cubicBezTo>
                  <a:pt x="233474" y="647969"/>
                  <a:pt x="237621" y="643578"/>
                  <a:pt x="246160" y="643578"/>
                </a:cubicBezTo>
                <a:cubicBezTo>
                  <a:pt x="254698" y="643578"/>
                  <a:pt x="258846" y="647725"/>
                  <a:pt x="263725" y="652848"/>
                </a:cubicBezTo>
                <a:cubicBezTo>
                  <a:pt x="268848" y="657971"/>
                  <a:pt x="274460" y="663827"/>
                  <a:pt x="285682" y="663827"/>
                </a:cubicBezTo>
                <a:cubicBezTo>
                  <a:pt x="296904" y="663827"/>
                  <a:pt x="302515" y="657971"/>
                  <a:pt x="307639" y="652848"/>
                </a:cubicBezTo>
                <a:cubicBezTo>
                  <a:pt x="312518" y="647969"/>
                  <a:pt x="316665" y="643578"/>
                  <a:pt x="325204" y="643578"/>
                </a:cubicBezTo>
                <a:cubicBezTo>
                  <a:pt x="333743" y="643578"/>
                  <a:pt x="337890" y="647725"/>
                  <a:pt x="342770" y="652848"/>
                </a:cubicBezTo>
                <a:cubicBezTo>
                  <a:pt x="347893" y="657971"/>
                  <a:pt x="353504" y="663827"/>
                  <a:pt x="364726" y="663827"/>
                </a:cubicBezTo>
                <a:cubicBezTo>
                  <a:pt x="375949" y="663827"/>
                  <a:pt x="381560" y="657971"/>
                  <a:pt x="386683" y="652848"/>
                </a:cubicBezTo>
                <a:cubicBezTo>
                  <a:pt x="391562" y="647969"/>
                  <a:pt x="395710" y="643578"/>
                  <a:pt x="404248" y="643578"/>
                </a:cubicBezTo>
                <a:cubicBezTo>
                  <a:pt x="412787" y="643578"/>
                  <a:pt x="416935" y="647725"/>
                  <a:pt x="421814" y="652848"/>
                </a:cubicBezTo>
                <a:cubicBezTo>
                  <a:pt x="426937" y="657971"/>
                  <a:pt x="432548" y="663827"/>
                  <a:pt x="443771" y="663827"/>
                </a:cubicBezTo>
                <a:cubicBezTo>
                  <a:pt x="454993" y="663827"/>
                  <a:pt x="460604" y="657971"/>
                  <a:pt x="465727" y="652848"/>
                </a:cubicBezTo>
                <a:cubicBezTo>
                  <a:pt x="470607" y="647969"/>
                  <a:pt x="474754" y="643578"/>
                  <a:pt x="483293" y="643578"/>
                </a:cubicBezTo>
                <a:cubicBezTo>
                  <a:pt x="491832" y="643578"/>
                  <a:pt x="495979" y="647725"/>
                  <a:pt x="500858" y="652848"/>
                </a:cubicBezTo>
                <a:cubicBezTo>
                  <a:pt x="505981" y="657971"/>
                  <a:pt x="511593" y="663827"/>
                  <a:pt x="522815" y="663827"/>
                </a:cubicBezTo>
                <a:cubicBezTo>
                  <a:pt x="534037" y="663827"/>
                  <a:pt x="539649" y="657971"/>
                  <a:pt x="544772" y="652848"/>
                </a:cubicBezTo>
                <a:cubicBezTo>
                  <a:pt x="549651" y="647969"/>
                  <a:pt x="553798" y="643578"/>
                  <a:pt x="562337" y="643578"/>
                </a:cubicBezTo>
                <a:cubicBezTo>
                  <a:pt x="570876" y="643578"/>
                  <a:pt x="575023" y="647725"/>
                  <a:pt x="579903" y="652848"/>
                </a:cubicBezTo>
                <a:cubicBezTo>
                  <a:pt x="585026" y="657971"/>
                  <a:pt x="590637" y="663827"/>
                  <a:pt x="601859" y="663827"/>
                </a:cubicBezTo>
                <a:cubicBezTo>
                  <a:pt x="613082" y="663827"/>
                  <a:pt x="618693" y="657971"/>
                  <a:pt x="623816" y="652848"/>
                </a:cubicBezTo>
                <a:cubicBezTo>
                  <a:pt x="626500" y="650165"/>
                  <a:pt x="628939" y="647725"/>
                  <a:pt x="632111" y="646017"/>
                </a:cubicBezTo>
                <a:lnTo>
                  <a:pt x="632111" y="682368"/>
                </a:lnTo>
                <a:cubicBezTo>
                  <a:pt x="626744" y="684564"/>
                  <a:pt x="622840" y="688223"/>
                  <a:pt x="619425" y="691639"/>
                </a:cubicBezTo>
                <a:cubicBezTo>
                  <a:pt x="614545" y="696518"/>
                  <a:pt x="610398" y="700909"/>
                  <a:pt x="601859" y="700909"/>
                </a:cubicBezTo>
                <a:cubicBezTo>
                  <a:pt x="593321" y="700909"/>
                  <a:pt x="589173" y="696762"/>
                  <a:pt x="584294" y="691639"/>
                </a:cubicBezTo>
                <a:cubicBezTo>
                  <a:pt x="579171" y="686515"/>
                  <a:pt x="573560" y="680660"/>
                  <a:pt x="562337" y="680660"/>
                </a:cubicBezTo>
                <a:cubicBezTo>
                  <a:pt x="551115" y="680660"/>
                  <a:pt x="545504" y="686515"/>
                  <a:pt x="540380" y="691639"/>
                </a:cubicBezTo>
                <a:cubicBezTo>
                  <a:pt x="535501" y="696518"/>
                  <a:pt x="531354" y="700909"/>
                  <a:pt x="522815" y="700909"/>
                </a:cubicBezTo>
                <a:cubicBezTo>
                  <a:pt x="514276" y="700909"/>
                  <a:pt x="510129" y="696762"/>
                  <a:pt x="505250" y="691639"/>
                </a:cubicBezTo>
                <a:cubicBezTo>
                  <a:pt x="500126" y="686515"/>
                  <a:pt x="494515" y="680660"/>
                  <a:pt x="483293" y="680660"/>
                </a:cubicBezTo>
                <a:cubicBezTo>
                  <a:pt x="472070" y="680660"/>
                  <a:pt x="466459" y="686515"/>
                  <a:pt x="461336" y="691639"/>
                </a:cubicBezTo>
                <a:cubicBezTo>
                  <a:pt x="456457" y="696518"/>
                  <a:pt x="452309" y="700909"/>
                  <a:pt x="443771" y="700909"/>
                </a:cubicBezTo>
                <a:cubicBezTo>
                  <a:pt x="435232" y="700909"/>
                  <a:pt x="431085" y="696762"/>
                  <a:pt x="426205" y="691639"/>
                </a:cubicBezTo>
                <a:cubicBezTo>
                  <a:pt x="421082" y="686515"/>
                  <a:pt x="415471" y="680660"/>
                  <a:pt x="404248" y="680660"/>
                </a:cubicBezTo>
                <a:cubicBezTo>
                  <a:pt x="393026" y="680660"/>
                  <a:pt x="387415" y="686515"/>
                  <a:pt x="382292" y="691639"/>
                </a:cubicBezTo>
                <a:cubicBezTo>
                  <a:pt x="377412" y="696518"/>
                  <a:pt x="373265" y="700909"/>
                  <a:pt x="364726" y="700909"/>
                </a:cubicBezTo>
                <a:cubicBezTo>
                  <a:pt x="356188" y="700909"/>
                  <a:pt x="352040" y="696762"/>
                  <a:pt x="347161" y="691639"/>
                </a:cubicBezTo>
                <a:cubicBezTo>
                  <a:pt x="342038" y="686515"/>
                  <a:pt x="336426" y="680660"/>
                  <a:pt x="325204" y="680660"/>
                </a:cubicBezTo>
                <a:cubicBezTo>
                  <a:pt x="313982" y="680660"/>
                  <a:pt x="308371" y="686515"/>
                  <a:pt x="303247" y="691639"/>
                </a:cubicBezTo>
                <a:cubicBezTo>
                  <a:pt x="298368" y="696518"/>
                  <a:pt x="294221" y="700909"/>
                  <a:pt x="285682" y="700909"/>
                </a:cubicBezTo>
                <a:cubicBezTo>
                  <a:pt x="277143" y="700909"/>
                  <a:pt x="272996" y="696762"/>
                  <a:pt x="268117" y="691639"/>
                </a:cubicBezTo>
                <a:cubicBezTo>
                  <a:pt x="262993" y="686515"/>
                  <a:pt x="257382" y="680660"/>
                  <a:pt x="246160" y="680660"/>
                </a:cubicBezTo>
                <a:cubicBezTo>
                  <a:pt x="234937" y="680660"/>
                  <a:pt x="229326" y="686515"/>
                  <a:pt x="224203" y="691639"/>
                </a:cubicBezTo>
                <a:cubicBezTo>
                  <a:pt x="219324" y="696518"/>
                  <a:pt x="215176" y="700909"/>
                  <a:pt x="206638" y="700909"/>
                </a:cubicBezTo>
                <a:cubicBezTo>
                  <a:pt x="198099" y="700909"/>
                  <a:pt x="193951" y="696762"/>
                  <a:pt x="189072" y="691639"/>
                </a:cubicBezTo>
                <a:cubicBezTo>
                  <a:pt x="183949" y="686515"/>
                  <a:pt x="178338" y="680660"/>
                  <a:pt x="167115" y="680660"/>
                </a:cubicBezTo>
                <a:cubicBezTo>
                  <a:pt x="155893" y="680660"/>
                  <a:pt x="150282" y="686515"/>
                  <a:pt x="145159" y="691639"/>
                </a:cubicBezTo>
                <a:cubicBezTo>
                  <a:pt x="140279" y="696518"/>
                  <a:pt x="136132" y="700909"/>
                  <a:pt x="127593" y="700909"/>
                </a:cubicBezTo>
                <a:cubicBezTo>
                  <a:pt x="119054" y="700909"/>
                  <a:pt x="114907" y="696762"/>
                  <a:pt x="110028" y="691639"/>
                </a:cubicBezTo>
                <a:cubicBezTo>
                  <a:pt x="104905" y="686515"/>
                  <a:pt x="99293" y="680660"/>
                  <a:pt x="88071" y="680660"/>
                </a:cubicBezTo>
                <a:cubicBezTo>
                  <a:pt x="76849" y="680660"/>
                  <a:pt x="71238" y="686515"/>
                  <a:pt x="66114" y="691639"/>
                </a:cubicBezTo>
                <a:cubicBezTo>
                  <a:pt x="61235" y="696518"/>
                  <a:pt x="57088" y="700909"/>
                  <a:pt x="48549" y="700909"/>
                </a:cubicBezTo>
                <a:cubicBezTo>
                  <a:pt x="40010" y="700909"/>
                  <a:pt x="35863" y="696762"/>
                  <a:pt x="30983" y="691639"/>
                </a:cubicBezTo>
                <a:cubicBezTo>
                  <a:pt x="27568" y="688223"/>
                  <a:pt x="23665" y="684564"/>
                  <a:pt x="18297" y="682368"/>
                </a:cubicBezTo>
                <a:lnTo>
                  <a:pt x="18297" y="646017"/>
                </a:lnTo>
                <a:close/>
                <a:moveTo>
                  <a:pt x="647481" y="648457"/>
                </a:moveTo>
                <a:cubicBezTo>
                  <a:pt x="648213" y="648945"/>
                  <a:pt x="649188" y="649677"/>
                  <a:pt x="650164" y="649921"/>
                </a:cubicBezTo>
                <a:cubicBezTo>
                  <a:pt x="650408" y="649921"/>
                  <a:pt x="650652" y="649921"/>
                  <a:pt x="650652" y="649921"/>
                </a:cubicBezTo>
                <a:cubicBezTo>
                  <a:pt x="652604" y="649921"/>
                  <a:pt x="654312" y="648945"/>
                  <a:pt x="656263" y="646993"/>
                </a:cubicBezTo>
                <a:cubicBezTo>
                  <a:pt x="660899" y="642358"/>
                  <a:pt x="662850" y="634795"/>
                  <a:pt x="665046" y="627476"/>
                </a:cubicBezTo>
                <a:cubicBezTo>
                  <a:pt x="666998" y="620889"/>
                  <a:pt x="668705" y="614058"/>
                  <a:pt x="672121" y="610642"/>
                </a:cubicBezTo>
                <a:cubicBezTo>
                  <a:pt x="672853" y="609911"/>
                  <a:pt x="673341" y="609667"/>
                  <a:pt x="673341" y="609667"/>
                </a:cubicBezTo>
                <a:cubicBezTo>
                  <a:pt x="673829" y="609911"/>
                  <a:pt x="674805" y="611374"/>
                  <a:pt x="675293" y="612350"/>
                </a:cubicBezTo>
                <a:cubicBezTo>
                  <a:pt x="676756" y="614546"/>
                  <a:pt x="678464" y="617473"/>
                  <a:pt x="681636" y="617717"/>
                </a:cubicBezTo>
                <a:cubicBezTo>
                  <a:pt x="683831" y="617961"/>
                  <a:pt x="685783" y="616985"/>
                  <a:pt x="687735" y="614790"/>
                </a:cubicBezTo>
                <a:cubicBezTo>
                  <a:pt x="692370" y="610154"/>
                  <a:pt x="694322" y="602592"/>
                  <a:pt x="696517" y="595273"/>
                </a:cubicBezTo>
                <a:cubicBezTo>
                  <a:pt x="698469" y="588686"/>
                  <a:pt x="700421" y="581855"/>
                  <a:pt x="703592" y="578439"/>
                </a:cubicBezTo>
                <a:cubicBezTo>
                  <a:pt x="704324" y="577707"/>
                  <a:pt x="704812" y="577463"/>
                  <a:pt x="704812" y="577463"/>
                </a:cubicBezTo>
                <a:cubicBezTo>
                  <a:pt x="705300" y="577707"/>
                  <a:pt x="706276" y="579171"/>
                  <a:pt x="706764" y="580147"/>
                </a:cubicBezTo>
                <a:cubicBezTo>
                  <a:pt x="708228" y="582343"/>
                  <a:pt x="709935" y="585270"/>
                  <a:pt x="713107" y="585514"/>
                </a:cubicBezTo>
                <a:cubicBezTo>
                  <a:pt x="714815" y="585758"/>
                  <a:pt x="717254" y="584782"/>
                  <a:pt x="719206" y="582587"/>
                </a:cubicBezTo>
                <a:cubicBezTo>
                  <a:pt x="723841" y="577951"/>
                  <a:pt x="725793" y="570388"/>
                  <a:pt x="727989" y="563069"/>
                </a:cubicBezTo>
                <a:cubicBezTo>
                  <a:pt x="729940" y="556482"/>
                  <a:pt x="731892" y="549651"/>
                  <a:pt x="735308" y="546236"/>
                </a:cubicBezTo>
                <a:cubicBezTo>
                  <a:pt x="736040" y="545504"/>
                  <a:pt x="736528" y="545260"/>
                  <a:pt x="736528" y="545260"/>
                </a:cubicBezTo>
                <a:cubicBezTo>
                  <a:pt x="737015" y="545504"/>
                  <a:pt x="737991" y="546968"/>
                  <a:pt x="738479" y="547944"/>
                </a:cubicBezTo>
                <a:cubicBezTo>
                  <a:pt x="739943" y="550139"/>
                  <a:pt x="741651" y="553067"/>
                  <a:pt x="745066" y="553311"/>
                </a:cubicBezTo>
                <a:cubicBezTo>
                  <a:pt x="747018" y="553555"/>
                  <a:pt x="749214" y="552579"/>
                  <a:pt x="751165" y="550383"/>
                </a:cubicBezTo>
                <a:cubicBezTo>
                  <a:pt x="755801" y="545748"/>
                  <a:pt x="757752" y="538185"/>
                  <a:pt x="759948" y="530866"/>
                </a:cubicBezTo>
                <a:cubicBezTo>
                  <a:pt x="761900" y="524279"/>
                  <a:pt x="763851" y="517448"/>
                  <a:pt x="767267" y="514033"/>
                </a:cubicBezTo>
                <a:cubicBezTo>
                  <a:pt x="767999" y="513301"/>
                  <a:pt x="768487" y="513057"/>
                  <a:pt x="768487" y="513057"/>
                </a:cubicBezTo>
                <a:cubicBezTo>
                  <a:pt x="768975" y="513301"/>
                  <a:pt x="769951" y="514764"/>
                  <a:pt x="770439" y="515740"/>
                </a:cubicBezTo>
                <a:cubicBezTo>
                  <a:pt x="771902" y="517936"/>
                  <a:pt x="773610" y="520864"/>
                  <a:pt x="776782" y="521108"/>
                </a:cubicBezTo>
                <a:cubicBezTo>
                  <a:pt x="778733" y="521352"/>
                  <a:pt x="780929" y="520376"/>
                  <a:pt x="782881" y="518180"/>
                </a:cubicBezTo>
                <a:cubicBezTo>
                  <a:pt x="787516" y="513545"/>
                  <a:pt x="789468" y="505982"/>
                  <a:pt x="791663" y="498663"/>
                </a:cubicBezTo>
                <a:cubicBezTo>
                  <a:pt x="793615" y="492076"/>
                  <a:pt x="795567" y="485245"/>
                  <a:pt x="798738" y="481829"/>
                </a:cubicBezTo>
                <a:cubicBezTo>
                  <a:pt x="799470" y="481097"/>
                  <a:pt x="799958" y="480853"/>
                  <a:pt x="799958" y="480853"/>
                </a:cubicBezTo>
                <a:cubicBezTo>
                  <a:pt x="800446" y="481097"/>
                  <a:pt x="801422" y="482561"/>
                  <a:pt x="801910" y="483537"/>
                </a:cubicBezTo>
                <a:cubicBezTo>
                  <a:pt x="803374" y="485733"/>
                  <a:pt x="805081" y="488660"/>
                  <a:pt x="808253" y="488904"/>
                </a:cubicBezTo>
                <a:cubicBezTo>
                  <a:pt x="809961" y="489148"/>
                  <a:pt x="812400" y="488172"/>
                  <a:pt x="814352" y="485977"/>
                </a:cubicBezTo>
                <a:cubicBezTo>
                  <a:pt x="818987" y="481341"/>
                  <a:pt x="820939" y="473778"/>
                  <a:pt x="823135" y="466460"/>
                </a:cubicBezTo>
                <a:cubicBezTo>
                  <a:pt x="825086" y="459873"/>
                  <a:pt x="827038" y="453042"/>
                  <a:pt x="830210" y="449626"/>
                </a:cubicBezTo>
                <a:cubicBezTo>
                  <a:pt x="830942" y="448894"/>
                  <a:pt x="831430" y="448650"/>
                  <a:pt x="831430" y="448650"/>
                </a:cubicBezTo>
                <a:cubicBezTo>
                  <a:pt x="831917" y="448894"/>
                  <a:pt x="832893" y="450358"/>
                  <a:pt x="833381" y="451334"/>
                </a:cubicBezTo>
                <a:cubicBezTo>
                  <a:pt x="834845" y="453529"/>
                  <a:pt x="836553" y="456457"/>
                  <a:pt x="839724" y="456701"/>
                </a:cubicBezTo>
                <a:cubicBezTo>
                  <a:pt x="841920" y="456945"/>
                  <a:pt x="843872" y="455969"/>
                  <a:pt x="845823" y="453773"/>
                </a:cubicBezTo>
                <a:cubicBezTo>
                  <a:pt x="850459" y="449138"/>
                  <a:pt x="852410" y="441575"/>
                  <a:pt x="854606" y="434256"/>
                </a:cubicBezTo>
                <a:cubicBezTo>
                  <a:pt x="856558" y="427669"/>
                  <a:pt x="858510" y="420838"/>
                  <a:pt x="861925" y="417423"/>
                </a:cubicBezTo>
                <a:cubicBezTo>
                  <a:pt x="862657" y="416691"/>
                  <a:pt x="863145" y="416447"/>
                  <a:pt x="863145" y="416447"/>
                </a:cubicBezTo>
                <a:cubicBezTo>
                  <a:pt x="863633" y="416691"/>
                  <a:pt x="864609" y="418155"/>
                  <a:pt x="865097" y="419131"/>
                </a:cubicBezTo>
                <a:cubicBezTo>
                  <a:pt x="866560" y="421326"/>
                  <a:pt x="868268" y="424254"/>
                  <a:pt x="871684" y="424498"/>
                </a:cubicBezTo>
                <a:cubicBezTo>
                  <a:pt x="873635" y="424742"/>
                  <a:pt x="875831" y="423766"/>
                  <a:pt x="877783" y="421570"/>
                </a:cubicBezTo>
                <a:cubicBezTo>
                  <a:pt x="879734" y="419618"/>
                  <a:pt x="881198" y="416691"/>
                  <a:pt x="882418" y="414007"/>
                </a:cubicBezTo>
                <a:lnTo>
                  <a:pt x="882418" y="437916"/>
                </a:lnTo>
                <a:cubicBezTo>
                  <a:pt x="881930" y="439867"/>
                  <a:pt x="881198" y="441575"/>
                  <a:pt x="880710" y="443527"/>
                </a:cubicBezTo>
                <a:cubicBezTo>
                  <a:pt x="878759" y="450114"/>
                  <a:pt x="876807" y="456945"/>
                  <a:pt x="873635" y="460360"/>
                </a:cubicBezTo>
                <a:cubicBezTo>
                  <a:pt x="872903" y="461092"/>
                  <a:pt x="872415" y="461336"/>
                  <a:pt x="872415" y="461336"/>
                </a:cubicBezTo>
                <a:cubicBezTo>
                  <a:pt x="871928" y="461092"/>
                  <a:pt x="870952" y="459629"/>
                  <a:pt x="870464" y="458653"/>
                </a:cubicBezTo>
                <a:cubicBezTo>
                  <a:pt x="869000" y="456457"/>
                  <a:pt x="867292" y="453529"/>
                  <a:pt x="864121" y="453285"/>
                </a:cubicBezTo>
                <a:cubicBezTo>
                  <a:pt x="861925" y="452798"/>
                  <a:pt x="859973" y="454017"/>
                  <a:pt x="858022" y="456213"/>
                </a:cubicBezTo>
                <a:cubicBezTo>
                  <a:pt x="853386" y="460848"/>
                  <a:pt x="851435" y="468411"/>
                  <a:pt x="849239" y="475730"/>
                </a:cubicBezTo>
                <a:cubicBezTo>
                  <a:pt x="847287" y="482317"/>
                  <a:pt x="845336" y="489148"/>
                  <a:pt x="842164" y="492564"/>
                </a:cubicBezTo>
                <a:cubicBezTo>
                  <a:pt x="841432" y="493296"/>
                  <a:pt x="840944" y="493540"/>
                  <a:pt x="840944" y="493540"/>
                </a:cubicBezTo>
                <a:cubicBezTo>
                  <a:pt x="840456" y="493296"/>
                  <a:pt x="839480" y="491832"/>
                  <a:pt x="838992" y="490856"/>
                </a:cubicBezTo>
                <a:cubicBezTo>
                  <a:pt x="837529" y="488660"/>
                  <a:pt x="835821" y="485733"/>
                  <a:pt x="832405" y="485489"/>
                </a:cubicBezTo>
                <a:cubicBezTo>
                  <a:pt x="830210" y="485245"/>
                  <a:pt x="828258" y="486221"/>
                  <a:pt x="826306" y="488416"/>
                </a:cubicBezTo>
                <a:cubicBezTo>
                  <a:pt x="821671" y="493052"/>
                  <a:pt x="819719" y="500615"/>
                  <a:pt x="817524" y="507933"/>
                </a:cubicBezTo>
                <a:cubicBezTo>
                  <a:pt x="815572" y="514521"/>
                  <a:pt x="813620" y="521352"/>
                  <a:pt x="810205" y="524767"/>
                </a:cubicBezTo>
                <a:cubicBezTo>
                  <a:pt x="809473" y="525499"/>
                  <a:pt x="808985" y="525743"/>
                  <a:pt x="808985" y="525743"/>
                </a:cubicBezTo>
                <a:cubicBezTo>
                  <a:pt x="808497" y="525499"/>
                  <a:pt x="807521" y="524035"/>
                  <a:pt x="807033" y="523059"/>
                </a:cubicBezTo>
                <a:cubicBezTo>
                  <a:pt x="805569" y="520864"/>
                  <a:pt x="803862" y="517936"/>
                  <a:pt x="800446" y="517692"/>
                </a:cubicBezTo>
                <a:cubicBezTo>
                  <a:pt x="798250" y="517204"/>
                  <a:pt x="796299" y="518424"/>
                  <a:pt x="794347" y="520620"/>
                </a:cubicBezTo>
                <a:cubicBezTo>
                  <a:pt x="789712" y="525255"/>
                  <a:pt x="787760" y="532818"/>
                  <a:pt x="785564" y="540137"/>
                </a:cubicBezTo>
                <a:cubicBezTo>
                  <a:pt x="783613" y="546724"/>
                  <a:pt x="781661" y="553555"/>
                  <a:pt x="778245" y="556970"/>
                </a:cubicBezTo>
                <a:cubicBezTo>
                  <a:pt x="777513" y="557702"/>
                  <a:pt x="777026" y="557946"/>
                  <a:pt x="777026" y="557946"/>
                </a:cubicBezTo>
                <a:cubicBezTo>
                  <a:pt x="776538" y="557702"/>
                  <a:pt x="775562" y="556238"/>
                  <a:pt x="775074" y="555263"/>
                </a:cubicBezTo>
                <a:cubicBezTo>
                  <a:pt x="773610" y="553067"/>
                  <a:pt x="771902" y="550139"/>
                  <a:pt x="768731" y="549895"/>
                </a:cubicBezTo>
                <a:cubicBezTo>
                  <a:pt x="766779" y="549651"/>
                  <a:pt x="764583" y="550627"/>
                  <a:pt x="762632" y="552823"/>
                </a:cubicBezTo>
                <a:cubicBezTo>
                  <a:pt x="757996" y="557458"/>
                  <a:pt x="756045" y="565021"/>
                  <a:pt x="753849" y="572340"/>
                </a:cubicBezTo>
                <a:cubicBezTo>
                  <a:pt x="751897" y="578927"/>
                  <a:pt x="750189" y="585758"/>
                  <a:pt x="746774" y="589174"/>
                </a:cubicBezTo>
                <a:cubicBezTo>
                  <a:pt x="746042" y="589905"/>
                  <a:pt x="745554" y="590149"/>
                  <a:pt x="745554" y="590149"/>
                </a:cubicBezTo>
                <a:cubicBezTo>
                  <a:pt x="745066" y="589905"/>
                  <a:pt x="744090" y="588442"/>
                  <a:pt x="743602" y="587466"/>
                </a:cubicBezTo>
                <a:cubicBezTo>
                  <a:pt x="742139" y="585270"/>
                  <a:pt x="740431" y="582343"/>
                  <a:pt x="737259" y="582099"/>
                </a:cubicBezTo>
                <a:cubicBezTo>
                  <a:pt x="735308" y="581855"/>
                  <a:pt x="733112" y="582830"/>
                  <a:pt x="731160" y="585026"/>
                </a:cubicBezTo>
                <a:cubicBezTo>
                  <a:pt x="726525" y="589661"/>
                  <a:pt x="724573" y="597224"/>
                  <a:pt x="722378" y="604543"/>
                </a:cubicBezTo>
                <a:cubicBezTo>
                  <a:pt x="720426" y="611130"/>
                  <a:pt x="718474" y="617961"/>
                  <a:pt x="715303" y="621377"/>
                </a:cubicBezTo>
                <a:cubicBezTo>
                  <a:pt x="714571" y="622109"/>
                  <a:pt x="714083" y="622353"/>
                  <a:pt x="714083" y="622353"/>
                </a:cubicBezTo>
                <a:cubicBezTo>
                  <a:pt x="713595" y="622109"/>
                  <a:pt x="712619" y="620645"/>
                  <a:pt x="712131" y="619669"/>
                </a:cubicBezTo>
                <a:cubicBezTo>
                  <a:pt x="710667" y="617473"/>
                  <a:pt x="708960" y="614546"/>
                  <a:pt x="705544" y="614302"/>
                </a:cubicBezTo>
                <a:cubicBezTo>
                  <a:pt x="703348" y="614058"/>
                  <a:pt x="701397" y="615034"/>
                  <a:pt x="699445" y="617229"/>
                </a:cubicBezTo>
                <a:cubicBezTo>
                  <a:pt x="694810" y="621865"/>
                  <a:pt x="692858" y="629428"/>
                  <a:pt x="690662" y="636747"/>
                </a:cubicBezTo>
                <a:cubicBezTo>
                  <a:pt x="688711" y="643334"/>
                  <a:pt x="686759" y="650165"/>
                  <a:pt x="683343" y="653580"/>
                </a:cubicBezTo>
                <a:cubicBezTo>
                  <a:pt x="682611" y="654312"/>
                  <a:pt x="682124" y="654556"/>
                  <a:pt x="682124" y="654556"/>
                </a:cubicBezTo>
                <a:cubicBezTo>
                  <a:pt x="681636" y="654312"/>
                  <a:pt x="680660" y="652848"/>
                  <a:pt x="680172" y="651872"/>
                </a:cubicBezTo>
                <a:cubicBezTo>
                  <a:pt x="678708" y="649677"/>
                  <a:pt x="677000" y="646749"/>
                  <a:pt x="673585" y="646505"/>
                </a:cubicBezTo>
                <a:cubicBezTo>
                  <a:pt x="671633" y="646261"/>
                  <a:pt x="669437" y="647237"/>
                  <a:pt x="667486" y="649433"/>
                </a:cubicBezTo>
                <a:cubicBezTo>
                  <a:pt x="662850" y="654068"/>
                  <a:pt x="660899" y="661631"/>
                  <a:pt x="658703" y="668950"/>
                </a:cubicBezTo>
                <a:cubicBezTo>
                  <a:pt x="656751" y="675537"/>
                  <a:pt x="654800" y="682368"/>
                  <a:pt x="651384" y="685783"/>
                </a:cubicBezTo>
                <a:cubicBezTo>
                  <a:pt x="650652" y="686515"/>
                  <a:pt x="650164" y="686759"/>
                  <a:pt x="650164" y="686759"/>
                </a:cubicBezTo>
                <a:cubicBezTo>
                  <a:pt x="649676" y="686515"/>
                  <a:pt x="648700" y="685051"/>
                  <a:pt x="648213" y="684076"/>
                </a:cubicBezTo>
                <a:cubicBezTo>
                  <a:pt x="647725" y="683588"/>
                  <a:pt x="647237" y="682856"/>
                  <a:pt x="646749" y="682368"/>
                </a:cubicBezTo>
                <a:lnTo>
                  <a:pt x="646749" y="648457"/>
                </a:lnTo>
                <a:close/>
                <a:moveTo>
                  <a:pt x="267873" y="185413"/>
                </a:moveTo>
                <a:lnTo>
                  <a:pt x="474510" y="185413"/>
                </a:lnTo>
                <a:lnTo>
                  <a:pt x="474510" y="273972"/>
                </a:lnTo>
                <a:lnTo>
                  <a:pt x="456701" y="256162"/>
                </a:lnTo>
                <a:cubicBezTo>
                  <a:pt x="453041" y="252503"/>
                  <a:pt x="447430" y="252503"/>
                  <a:pt x="443771" y="256162"/>
                </a:cubicBezTo>
                <a:cubicBezTo>
                  <a:pt x="440111" y="259822"/>
                  <a:pt x="440111" y="265433"/>
                  <a:pt x="443771" y="269093"/>
                </a:cubicBezTo>
                <a:lnTo>
                  <a:pt x="477194" y="302516"/>
                </a:lnTo>
                <a:cubicBezTo>
                  <a:pt x="477194" y="302516"/>
                  <a:pt x="477194" y="302516"/>
                  <a:pt x="477194" y="302516"/>
                </a:cubicBezTo>
                <a:cubicBezTo>
                  <a:pt x="478901" y="304223"/>
                  <a:pt x="481097" y="305199"/>
                  <a:pt x="483537" y="305199"/>
                </a:cubicBezTo>
                <a:cubicBezTo>
                  <a:pt x="485976" y="305199"/>
                  <a:pt x="488172" y="304223"/>
                  <a:pt x="489880" y="302516"/>
                </a:cubicBezTo>
                <a:cubicBezTo>
                  <a:pt x="489880" y="302516"/>
                  <a:pt x="489880" y="302516"/>
                  <a:pt x="489880" y="302516"/>
                </a:cubicBezTo>
                <a:lnTo>
                  <a:pt x="523303" y="269093"/>
                </a:lnTo>
                <a:cubicBezTo>
                  <a:pt x="526962" y="265433"/>
                  <a:pt x="526962" y="259822"/>
                  <a:pt x="523303" y="256162"/>
                </a:cubicBezTo>
                <a:cubicBezTo>
                  <a:pt x="519643" y="252503"/>
                  <a:pt x="514032" y="252503"/>
                  <a:pt x="510373" y="256162"/>
                </a:cubicBezTo>
                <a:lnTo>
                  <a:pt x="492563" y="273972"/>
                </a:lnTo>
                <a:lnTo>
                  <a:pt x="492563" y="185413"/>
                </a:lnTo>
                <a:lnTo>
                  <a:pt x="870708" y="185413"/>
                </a:lnTo>
                <a:lnTo>
                  <a:pt x="634307" y="422058"/>
                </a:lnTo>
                <a:lnTo>
                  <a:pt x="31227" y="422058"/>
                </a:lnTo>
                <a:lnTo>
                  <a:pt x="267873" y="185413"/>
                </a:lnTo>
                <a:close/>
                <a:moveTo>
                  <a:pt x="18297" y="688955"/>
                </a:moveTo>
                <a:cubicBezTo>
                  <a:pt x="21469" y="690663"/>
                  <a:pt x="23908" y="693102"/>
                  <a:pt x="26592" y="695786"/>
                </a:cubicBezTo>
                <a:cubicBezTo>
                  <a:pt x="31715" y="700909"/>
                  <a:pt x="37327" y="706764"/>
                  <a:pt x="48549" y="706764"/>
                </a:cubicBezTo>
                <a:cubicBezTo>
                  <a:pt x="59771" y="706764"/>
                  <a:pt x="65382" y="700909"/>
                  <a:pt x="70506" y="695786"/>
                </a:cubicBezTo>
                <a:cubicBezTo>
                  <a:pt x="75385" y="690907"/>
                  <a:pt x="79532" y="686515"/>
                  <a:pt x="88071" y="686515"/>
                </a:cubicBezTo>
                <a:cubicBezTo>
                  <a:pt x="96610" y="686515"/>
                  <a:pt x="100757" y="690663"/>
                  <a:pt x="105636" y="695786"/>
                </a:cubicBezTo>
                <a:cubicBezTo>
                  <a:pt x="110760" y="700909"/>
                  <a:pt x="116371" y="706764"/>
                  <a:pt x="127593" y="706764"/>
                </a:cubicBezTo>
                <a:cubicBezTo>
                  <a:pt x="138816" y="706764"/>
                  <a:pt x="144427" y="700909"/>
                  <a:pt x="149550" y="695786"/>
                </a:cubicBezTo>
                <a:cubicBezTo>
                  <a:pt x="154429" y="690907"/>
                  <a:pt x="158577" y="686515"/>
                  <a:pt x="167115" y="686515"/>
                </a:cubicBezTo>
                <a:cubicBezTo>
                  <a:pt x="175654" y="686515"/>
                  <a:pt x="179802" y="690663"/>
                  <a:pt x="184681" y="695786"/>
                </a:cubicBezTo>
                <a:cubicBezTo>
                  <a:pt x="189804" y="700909"/>
                  <a:pt x="195415" y="706764"/>
                  <a:pt x="206638" y="706764"/>
                </a:cubicBezTo>
                <a:cubicBezTo>
                  <a:pt x="217860" y="706764"/>
                  <a:pt x="223471" y="700909"/>
                  <a:pt x="228594" y="695786"/>
                </a:cubicBezTo>
                <a:cubicBezTo>
                  <a:pt x="233474" y="690907"/>
                  <a:pt x="237621" y="686515"/>
                  <a:pt x="246160" y="686515"/>
                </a:cubicBezTo>
                <a:cubicBezTo>
                  <a:pt x="254698" y="686515"/>
                  <a:pt x="258846" y="690663"/>
                  <a:pt x="263725" y="695786"/>
                </a:cubicBezTo>
                <a:cubicBezTo>
                  <a:pt x="268848" y="700909"/>
                  <a:pt x="274460" y="706764"/>
                  <a:pt x="285682" y="706764"/>
                </a:cubicBezTo>
                <a:cubicBezTo>
                  <a:pt x="296904" y="706764"/>
                  <a:pt x="302515" y="700909"/>
                  <a:pt x="307639" y="695786"/>
                </a:cubicBezTo>
                <a:cubicBezTo>
                  <a:pt x="312518" y="690907"/>
                  <a:pt x="316665" y="686515"/>
                  <a:pt x="325204" y="686515"/>
                </a:cubicBezTo>
                <a:cubicBezTo>
                  <a:pt x="333743" y="686515"/>
                  <a:pt x="337890" y="690663"/>
                  <a:pt x="342770" y="695786"/>
                </a:cubicBezTo>
                <a:cubicBezTo>
                  <a:pt x="347893" y="700909"/>
                  <a:pt x="353504" y="706764"/>
                  <a:pt x="364726" y="706764"/>
                </a:cubicBezTo>
                <a:cubicBezTo>
                  <a:pt x="375949" y="706764"/>
                  <a:pt x="381560" y="700909"/>
                  <a:pt x="386683" y="695786"/>
                </a:cubicBezTo>
                <a:cubicBezTo>
                  <a:pt x="391562" y="690907"/>
                  <a:pt x="395710" y="686515"/>
                  <a:pt x="404248" y="686515"/>
                </a:cubicBezTo>
                <a:cubicBezTo>
                  <a:pt x="412787" y="686515"/>
                  <a:pt x="416935" y="690663"/>
                  <a:pt x="421814" y="695786"/>
                </a:cubicBezTo>
                <a:cubicBezTo>
                  <a:pt x="426937" y="700909"/>
                  <a:pt x="432548" y="706764"/>
                  <a:pt x="443771" y="706764"/>
                </a:cubicBezTo>
                <a:cubicBezTo>
                  <a:pt x="454993" y="706764"/>
                  <a:pt x="460604" y="700909"/>
                  <a:pt x="465727" y="695786"/>
                </a:cubicBezTo>
                <a:cubicBezTo>
                  <a:pt x="470607" y="690907"/>
                  <a:pt x="474754" y="686515"/>
                  <a:pt x="483293" y="686515"/>
                </a:cubicBezTo>
                <a:cubicBezTo>
                  <a:pt x="491832" y="686515"/>
                  <a:pt x="495979" y="690663"/>
                  <a:pt x="500858" y="695786"/>
                </a:cubicBezTo>
                <a:cubicBezTo>
                  <a:pt x="505981" y="700909"/>
                  <a:pt x="511593" y="706764"/>
                  <a:pt x="522815" y="706764"/>
                </a:cubicBezTo>
                <a:cubicBezTo>
                  <a:pt x="534037" y="706764"/>
                  <a:pt x="539649" y="700909"/>
                  <a:pt x="544772" y="695786"/>
                </a:cubicBezTo>
                <a:cubicBezTo>
                  <a:pt x="549651" y="690907"/>
                  <a:pt x="553798" y="686515"/>
                  <a:pt x="562337" y="686515"/>
                </a:cubicBezTo>
                <a:cubicBezTo>
                  <a:pt x="570876" y="686515"/>
                  <a:pt x="575023" y="690663"/>
                  <a:pt x="579903" y="695786"/>
                </a:cubicBezTo>
                <a:cubicBezTo>
                  <a:pt x="585026" y="700909"/>
                  <a:pt x="590637" y="706764"/>
                  <a:pt x="601859" y="706764"/>
                </a:cubicBezTo>
                <a:cubicBezTo>
                  <a:pt x="613082" y="706764"/>
                  <a:pt x="618693" y="700909"/>
                  <a:pt x="623816" y="695786"/>
                </a:cubicBezTo>
                <a:cubicBezTo>
                  <a:pt x="626500" y="693102"/>
                  <a:pt x="628939" y="690663"/>
                  <a:pt x="632111" y="688955"/>
                </a:cubicBezTo>
                <a:lnTo>
                  <a:pt x="632111" y="732381"/>
                </a:lnTo>
                <a:lnTo>
                  <a:pt x="18297" y="732381"/>
                </a:lnTo>
                <a:lnTo>
                  <a:pt x="18297" y="688955"/>
                </a:lnTo>
                <a:close/>
                <a:moveTo>
                  <a:pt x="647481" y="719450"/>
                </a:moveTo>
                <a:lnTo>
                  <a:pt x="647481" y="691395"/>
                </a:lnTo>
                <a:cubicBezTo>
                  <a:pt x="648213" y="691882"/>
                  <a:pt x="649188" y="692614"/>
                  <a:pt x="650164" y="692858"/>
                </a:cubicBezTo>
                <a:cubicBezTo>
                  <a:pt x="650408" y="692858"/>
                  <a:pt x="650652" y="692858"/>
                  <a:pt x="650652" y="692858"/>
                </a:cubicBezTo>
                <a:cubicBezTo>
                  <a:pt x="652604" y="692858"/>
                  <a:pt x="654312" y="691882"/>
                  <a:pt x="656263" y="689931"/>
                </a:cubicBezTo>
                <a:cubicBezTo>
                  <a:pt x="660899" y="685295"/>
                  <a:pt x="662850" y="677733"/>
                  <a:pt x="665046" y="670414"/>
                </a:cubicBezTo>
                <a:cubicBezTo>
                  <a:pt x="666998" y="663827"/>
                  <a:pt x="668949" y="656996"/>
                  <a:pt x="672121" y="653580"/>
                </a:cubicBezTo>
                <a:cubicBezTo>
                  <a:pt x="672853" y="652848"/>
                  <a:pt x="673341" y="652604"/>
                  <a:pt x="673341" y="652604"/>
                </a:cubicBezTo>
                <a:cubicBezTo>
                  <a:pt x="673829" y="652848"/>
                  <a:pt x="674805" y="654312"/>
                  <a:pt x="675293" y="655288"/>
                </a:cubicBezTo>
                <a:cubicBezTo>
                  <a:pt x="676756" y="657484"/>
                  <a:pt x="678464" y="660411"/>
                  <a:pt x="681636" y="660655"/>
                </a:cubicBezTo>
                <a:cubicBezTo>
                  <a:pt x="683831" y="660899"/>
                  <a:pt x="685783" y="659923"/>
                  <a:pt x="687735" y="657727"/>
                </a:cubicBezTo>
                <a:cubicBezTo>
                  <a:pt x="692370" y="653092"/>
                  <a:pt x="694322" y="645529"/>
                  <a:pt x="696517" y="638210"/>
                </a:cubicBezTo>
                <a:cubicBezTo>
                  <a:pt x="698469" y="631623"/>
                  <a:pt x="700421" y="624792"/>
                  <a:pt x="703592" y="621377"/>
                </a:cubicBezTo>
                <a:cubicBezTo>
                  <a:pt x="704324" y="620645"/>
                  <a:pt x="704812" y="620401"/>
                  <a:pt x="704812" y="620401"/>
                </a:cubicBezTo>
                <a:cubicBezTo>
                  <a:pt x="705300" y="620645"/>
                  <a:pt x="706276" y="622109"/>
                  <a:pt x="706764" y="623085"/>
                </a:cubicBezTo>
                <a:cubicBezTo>
                  <a:pt x="708228" y="625280"/>
                  <a:pt x="709935" y="628208"/>
                  <a:pt x="713107" y="628452"/>
                </a:cubicBezTo>
                <a:cubicBezTo>
                  <a:pt x="715059" y="628696"/>
                  <a:pt x="717254" y="627720"/>
                  <a:pt x="719206" y="625524"/>
                </a:cubicBezTo>
                <a:cubicBezTo>
                  <a:pt x="723841" y="620889"/>
                  <a:pt x="725793" y="613326"/>
                  <a:pt x="727989" y="606007"/>
                </a:cubicBezTo>
                <a:cubicBezTo>
                  <a:pt x="729940" y="599420"/>
                  <a:pt x="731892" y="592589"/>
                  <a:pt x="735308" y="589174"/>
                </a:cubicBezTo>
                <a:cubicBezTo>
                  <a:pt x="736040" y="588442"/>
                  <a:pt x="736528" y="588198"/>
                  <a:pt x="736528" y="588198"/>
                </a:cubicBezTo>
                <a:cubicBezTo>
                  <a:pt x="737015" y="588442"/>
                  <a:pt x="737991" y="589905"/>
                  <a:pt x="738479" y="590881"/>
                </a:cubicBezTo>
                <a:cubicBezTo>
                  <a:pt x="739943" y="593077"/>
                  <a:pt x="741651" y="596005"/>
                  <a:pt x="745066" y="596249"/>
                </a:cubicBezTo>
                <a:cubicBezTo>
                  <a:pt x="747018" y="596493"/>
                  <a:pt x="749214" y="595517"/>
                  <a:pt x="751165" y="593321"/>
                </a:cubicBezTo>
                <a:cubicBezTo>
                  <a:pt x="755801" y="588686"/>
                  <a:pt x="757752" y="581123"/>
                  <a:pt x="759948" y="573804"/>
                </a:cubicBezTo>
                <a:cubicBezTo>
                  <a:pt x="761900" y="567217"/>
                  <a:pt x="763851" y="560386"/>
                  <a:pt x="767267" y="556970"/>
                </a:cubicBezTo>
                <a:cubicBezTo>
                  <a:pt x="767999" y="556238"/>
                  <a:pt x="768487" y="555994"/>
                  <a:pt x="768487" y="555994"/>
                </a:cubicBezTo>
                <a:cubicBezTo>
                  <a:pt x="768975" y="556238"/>
                  <a:pt x="769951" y="557702"/>
                  <a:pt x="770439" y="558678"/>
                </a:cubicBezTo>
                <a:cubicBezTo>
                  <a:pt x="771902" y="560874"/>
                  <a:pt x="773610" y="563801"/>
                  <a:pt x="776782" y="564045"/>
                </a:cubicBezTo>
                <a:cubicBezTo>
                  <a:pt x="778977" y="564533"/>
                  <a:pt x="780929" y="563313"/>
                  <a:pt x="782881" y="561118"/>
                </a:cubicBezTo>
                <a:cubicBezTo>
                  <a:pt x="787516" y="556482"/>
                  <a:pt x="789468" y="548919"/>
                  <a:pt x="791663" y="541601"/>
                </a:cubicBezTo>
                <a:cubicBezTo>
                  <a:pt x="793615" y="535014"/>
                  <a:pt x="795567" y="528183"/>
                  <a:pt x="798738" y="524767"/>
                </a:cubicBezTo>
                <a:cubicBezTo>
                  <a:pt x="799470" y="524035"/>
                  <a:pt x="799958" y="523791"/>
                  <a:pt x="799958" y="523791"/>
                </a:cubicBezTo>
                <a:cubicBezTo>
                  <a:pt x="800446" y="524035"/>
                  <a:pt x="801422" y="525499"/>
                  <a:pt x="801910" y="526475"/>
                </a:cubicBezTo>
                <a:cubicBezTo>
                  <a:pt x="803374" y="528670"/>
                  <a:pt x="805081" y="531598"/>
                  <a:pt x="808253" y="531842"/>
                </a:cubicBezTo>
                <a:cubicBezTo>
                  <a:pt x="809961" y="531842"/>
                  <a:pt x="812400" y="531110"/>
                  <a:pt x="814352" y="528914"/>
                </a:cubicBezTo>
                <a:cubicBezTo>
                  <a:pt x="818987" y="524279"/>
                  <a:pt x="820939" y="516716"/>
                  <a:pt x="823135" y="509397"/>
                </a:cubicBezTo>
                <a:cubicBezTo>
                  <a:pt x="825086" y="502810"/>
                  <a:pt x="827038" y="495979"/>
                  <a:pt x="830210" y="492564"/>
                </a:cubicBezTo>
                <a:cubicBezTo>
                  <a:pt x="830942" y="491832"/>
                  <a:pt x="831430" y="491588"/>
                  <a:pt x="831430" y="491588"/>
                </a:cubicBezTo>
                <a:cubicBezTo>
                  <a:pt x="831917" y="491832"/>
                  <a:pt x="832893" y="493296"/>
                  <a:pt x="833381" y="494271"/>
                </a:cubicBezTo>
                <a:cubicBezTo>
                  <a:pt x="834845" y="496467"/>
                  <a:pt x="836553" y="499395"/>
                  <a:pt x="839724" y="499639"/>
                </a:cubicBezTo>
                <a:cubicBezTo>
                  <a:pt x="841920" y="500127"/>
                  <a:pt x="843872" y="498907"/>
                  <a:pt x="845823" y="496711"/>
                </a:cubicBezTo>
                <a:cubicBezTo>
                  <a:pt x="850459" y="492076"/>
                  <a:pt x="852410" y="484513"/>
                  <a:pt x="854606" y="477194"/>
                </a:cubicBezTo>
                <a:cubicBezTo>
                  <a:pt x="856558" y="470607"/>
                  <a:pt x="858510" y="463776"/>
                  <a:pt x="861925" y="460360"/>
                </a:cubicBezTo>
                <a:cubicBezTo>
                  <a:pt x="862657" y="459629"/>
                  <a:pt x="863145" y="459385"/>
                  <a:pt x="863145" y="459385"/>
                </a:cubicBezTo>
                <a:cubicBezTo>
                  <a:pt x="863633" y="459629"/>
                  <a:pt x="864609" y="461092"/>
                  <a:pt x="865097" y="462068"/>
                </a:cubicBezTo>
                <a:cubicBezTo>
                  <a:pt x="866560" y="464264"/>
                  <a:pt x="868268" y="467191"/>
                  <a:pt x="871684" y="467435"/>
                </a:cubicBezTo>
                <a:cubicBezTo>
                  <a:pt x="873635" y="467679"/>
                  <a:pt x="875831" y="466703"/>
                  <a:pt x="877783" y="464508"/>
                </a:cubicBezTo>
                <a:cubicBezTo>
                  <a:pt x="879734" y="462556"/>
                  <a:pt x="881198" y="459629"/>
                  <a:pt x="882418" y="456945"/>
                </a:cubicBezTo>
                <a:lnTo>
                  <a:pt x="882418" y="484025"/>
                </a:lnTo>
                <a:lnTo>
                  <a:pt x="647481" y="719450"/>
                </a:lnTo>
                <a:close/>
              </a:path>
            </a:pathLst>
          </a:custGeom>
          <a:solidFill>
            <a:schemeClr val="accent1"/>
          </a:solidFill>
          <a:ln w="24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4196"/>
          </a:p>
        </p:txBody>
      </p:sp>
      <p:sp>
        <p:nvSpPr>
          <p:cNvPr id="46" name="Freihandform: Form 45">
            <a:extLst>
              <a:ext uri="{FF2B5EF4-FFF2-40B4-BE49-F238E27FC236}">
                <a16:creationId xmlns:a16="http://schemas.microsoft.com/office/drawing/2014/main" id="{FD6B9418-8812-A968-FF51-71B36CB29ACE}"/>
              </a:ext>
            </a:extLst>
          </p:cNvPr>
          <p:cNvSpPr/>
          <p:nvPr userDrawn="1"/>
        </p:nvSpPr>
        <p:spPr>
          <a:xfrm>
            <a:off x="14460845" y="6152781"/>
            <a:ext cx="1176748" cy="802943"/>
          </a:xfrm>
          <a:custGeom>
            <a:avLst/>
            <a:gdLst>
              <a:gd name="connsiteX0" fmla="*/ 1173811 w 1174509"/>
              <a:gd name="connsiteY0" fmla="*/ 3809 h 798110"/>
              <a:gd name="connsiteX1" fmla="*/ 1173410 w 1174509"/>
              <a:gd name="connsiteY1" fmla="*/ 3007 h 798110"/>
              <a:gd name="connsiteX2" fmla="*/ 1170403 w 1174509"/>
              <a:gd name="connsiteY2" fmla="*/ 601 h 798110"/>
              <a:gd name="connsiteX3" fmla="*/ 1170403 w 1174509"/>
              <a:gd name="connsiteY3" fmla="*/ 601 h 798110"/>
              <a:gd name="connsiteX4" fmla="*/ 1170203 w 1174509"/>
              <a:gd name="connsiteY4" fmla="*/ 601 h 798110"/>
              <a:gd name="connsiteX5" fmla="*/ 1167396 w 1174509"/>
              <a:gd name="connsiteY5" fmla="*/ 0 h 798110"/>
              <a:gd name="connsiteX6" fmla="*/ 650358 w 1174509"/>
              <a:gd name="connsiteY6" fmla="*/ 0 h 798110"/>
              <a:gd name="connsiteX7" fmla="*/ 644945 w 1174509"/>
              <a:gd name="connsiteY7" fmla="*/ 2205 h 798110"/>
              <a:gd name="connsiteX8" fmla="*/ 547511 w 1174509"/>
              <a:gd name="connsiteY8" fmla="*/ 99639 h 798110"/>
              <a:gd name="connsiteX9" fmla="*/ 197673 w 1174509"/>
              <a:gd name="connsiteY9" fmla="*/ 261225 h 798110"/>
              <a:gd name="connsiteX10" fmla="*/ 165597 w 1174509"/>
              <a:gd name="connsiteY10" fmla="*/ 203287 h 798110"/>
              <a:gd name="connsiteX11" fmla="*/ 162589 w 1174509"/>
              <a:gd name="connsiteY11" fmla="*/ 202685 h 798110"/>
              <a:gd name="connsiteX12" fmla="*/ 36688 w 1174509"/>
              <a:gd name="connsiteY12" fmla="*/ 202685 h 798110"/>
              <a:gd name="connsiteX13" fmla="*/ 0 w 1174509"/>
              <a:gd name="connsiteY13" fmla="*/ 284682 h 798110"/>
              <a:gd name="connsiteX14" fmla="*/ 36688 w 1174509"/>
              <a:gd name="connsiteY14" fmla="*/ 366678 h 798110"/>
              <a:gd name="connsiteX15" fmla="*/ 162790 w 1174509"/>
              <a:gd name="connsiteY15" fmla="*/ 366678 h 798110"/>
              <a:gd name="connsiteX16" fmla="*/ 165797 w 1174509"/>
              <a:gd name="connsiteY16" fmla="*/ 366077 h 798110"/>
              <a:gd name="connsiteX17" fmla="*/ 198876 w 1174509"/>
              <a:gd name="connsiteY17" fmla="*/ 298314 h 798110"/>
              <a:gd name="connsiteX18" fmla="*/ 433438 w 1174509"/>
              <a:gd name="connsiteY18" fmla="*/ 340215 h 798110"/>
              <a:gd name="connsiteX19" fmla="*/ 433438 w 1174509"/>
              <a:gd name="connsiteY19" fmla="*/ 471930 h 798110"/>
              <a:gd name="connsiteX20" fmla="*/ 433438 w 1174509"/>
              <a:gd name="connsiteY20" fmla="*/ 471930 h 798110"/>
              <a:gd name="connsiteX21" fmla="*/ 433438 w 1174509"/>
              <a:gd name="connsiteY21" fmla="*/ 471930 h 798110"/>
              <a:gd name="connsiteX22" fmla="*/ 434240 w 1174509"/>
              <a:gd name="connsiteY22" fmla="*/ 475338 h 798110"/>
              <a:gd name="connsiteX23" fmla="*/ 434240 w 1174509"/>
              <a:gd name="connsiteY23" fmla="*/ 475739 h 798110"/>
              <a:gd name="connsiteX24" fmla="*/ 493382 w 1174509"/>
              <a:gd name="connsiteY24" fmla="*/ 582394 h 798110"/>
              <a:gd name="connsiteX25" fmla="*/ 460703 w 1174509"/>
              <a:gd name="connsiteY25" fmla="*/ 603645 h 798110"/>
              <a:gd name="connsiteX26" fmla="*/ 409180 w 1174509"/>
              <a:gd name="connsiteY26" fmla="*/ 684238 h 798110"/>
              <a:gd name="connsiteX27" fmla="*/ 406975 w 1174509"/>
              <a:gd name="connsiteY27" fmla="*/ 735160 h 798110"/>
              <a:gd name="connsiteX28" fmla="*/ 446870 w 1174509"/>
              <a:gd name="connsiteY28" fmla="*/ 781070 h 798110"/>
              <a:gd name="connsiteX29" fmla="*/ 501601 w 1174509"/>
              <a:gd name="connsiteY29" fmla="*/ 798111 h 798110"/>
              <a:gd name="connsiteX30" fmla="*/ 550318 w 1174509"/>
              <a:gd name="connsiteY30" fmla="*/ 774855 h 798110"/>
              <a:gd name="connsiteX31" fmla="*/ 550318 w 1174509"/>
              <a:gd name="connsiteY31" fmla="*/ 774855 h 798110"/>
              <a:gd name="connsiteX32" fmla="*/ 550318 w 1174509"/>
              <a:gd name="connsiteY32" fmla="*/ 774655 h 798110"/>
              <a:gd name="connsiteX33" fmla="*/ 601842 w 1174509"/>
              <a:gd name="connsiteY33" fmla="*/ 694262 h 798110"/>
              <a:gd name="connsiteX34" fmla="*/ 604047 w 1174509"/>
              <a:gd name="connsiteY34" fmla="*/ 643340 h 798110"/>
              <a:gd name="connsiteX35" fmla="*/ 601240 w 1174509"/>
              <a:gd name="connsiteY35" fmla="*/ 637927 h 798110"/>
              <a:gd name="connsiteX36" fmla="*/ 960300 w 1174509"/>
              <a:gd name="connsiteY36" fmla="*/ 478947 h 798110"/>
              <a:gd name="connsiteX37" fmla="*/ 960300 w 1174509"/>
              <a:gd name="connsiteY37" fmla="*/ 478947 h 798110"/>
              <a:gd name="connsiteX38" fmla="*/ 960300 w 1174509"/>
              <a:gd name="connsiteY38" fmla="*/ 478947 h 798110"/>
              <a:gd name="connsiteX39" fmla="*/ 960300 w 1174509"/>
              <a:gd name="connsiteY39" fmla="*/ 478947 h 798110"/>
              <a:gd name="connsiteX40" fmla="*/ 960300 w 1174509"/>
              <a:gd name="connsiteY40" fmla="*/ 478947 h 798110"/>
              <a:gd name="connsiteX41" fmla="*/ 960300 w 1174509"/>
              <a:gd name="connsiteY41" fmla="*/ 478947 h 798110"/>
              <a:gd name="connsiteX42" fmla="*/ 960701 w 1174509"/>
              <a:gd name="connsiteY42" fmla="*/ 478746 h 798110"/>
              <a:gd name="connsiteX43" fmla="*/ 962505 w 1174509"/>
              <a:gd name="connsiteY43" fmla="*/ 477543 h 798110"/>
              <a:gd name="connsiteX44" fmla="*/ 1070564 w 1174509"/>
              <a:gd name="connsiteY44" fmla="*/ 369485 h 798110"/>
              <a:gd name="connsiteX45" fmla="*/ 1075376 w 1174509"/>
              <a:gd name="connsiteY45" fmla="*/ 364673 h 798110"/>
              <a:gd name="connsiteX46" fmla="*/ 1172007 w 1174509"/>
              <a:gd name="connsiteY46" fmla="*/ 268042 h 798110"/>
              <a:gd name="connsiteX47" fmla="*/ 1174212 w 1174509"/>
              <a:gd name="connsiteY47" fmla="*/ 262629 h 798110"/>
              <a:gd name="connsiteX48" fmla="*/ 1174212 w 1174509"/>
              <a:gd name="connsiteY48" fmla="*/ 7618 h 798110"/>
              <a:gd name="connsiteX49" fmla="*/ 1173811 w 1174509"/>
              <a:gd name="connsiteY49" fmla="*/ 3809 h 798110"/>
              <a:gd name="connsiteX50" fmla="*/ 577984 w 1174509"/>
              <a:gd name="connsiteY50" fmla="*/ 607655 h 798110"/>
              <a:gd name="connsiteX51" fmla="*/ 564552 w 1174509"/>
              <a:gd name="connsiteY51" fmla="*/ 597430 h 798110"/>
              <a:gd name="connsiteX52" fmla="*/ 533879 w 1174509"/>
              <a:gd name="connsiteY52" fmla="*/ 583798 h 798110"/>
              <a:gd name="connsiteX53" fmla="*/ 509621 w 1174509"/>
              <a:gd name="connsiteY53" fmla="*/ 479548 h 798110"/>
              <a:gd name="connsiteX54" fmla="*/ 699074 w 1174509"/>
              <a:gd name="connsiteY54" fmla="*/ 479548 h 798110"/>
              <a:gd name="connsiteX55" fmla="*/ 577984 w 1174509"/>
              <a:gd name="connsiteY55" fmla="*/ 607655 h 798110"/>
              <a:gd name="connsiteX56" fmla="*/ 506012 w 1174509"/>
              <a:gd name="connsiteY56" fmla="*/ 464512 h 798110"/>
              <a:gd name="connsiteX57" fmla="*/ 497792 w 1174509"/>
              <a:gd name="connsiteY57" fmla="*/ 429027 h 798110"/>
              <a:gd name="connsiteX58" fmla="*/ 505411 w 1174509"/>
              <a:gd name="connsiteY58" fmla="*/ 427022 h 798110"/>
              <a:gd name="connsiteX59" fmla="*/ 519845 w 1174509"/>
              <a:gd name="connsiteY59" fmla="*/ 434641 h 798110"/>
              <a:gd name="connsiteX60" fmla="*/ 537888 w 1174509"/>
              <a:gd name="connsiteY60" fmla="*/ 443662 h 798110"/>
              <a:gd name="connsiteX61" fmla="*/ 555932 w 1174509"/>
              <a:gd name="connsiteY61" fmla="*/ 434641 h 798110"/>
              <a:gd name="connsiteX62" fmla="*/ 570366 w 1174509"/>
              <a:gd name="connsiteY62" fmla="*/ 427022 h 798110"/>
              <a:gd name="connsiteX63" fmla="*/ 584801 w 1174509"/>
              <a:gd name="connsiteY63" fmla="*/ 434641 h 798110"/>
              <a:gd name="connsiteX64" fmla="*/ 602844 w 1174509"/>
              <a:gd name="connsiteY64" fmla="*/ 443662 h 798110"/>
              <a:gd name="connsiteX65" fmla="*/ 620887 w 1174509"/>
              <a:gd name="connsiteY65" fmla="*/ 434641 h 798110"/>
              <a:gd name="connsiteX66" fmla="*/ 635322 w 1174509"/>
              <a:gd name="connsiteY66" fmla="*/ 427022 h 798110"/>
              <a:gd name="connsiteX67" fmla="*/ 649756 w 1174509"/>
              <a:gd name="connsiteY67" fmla="*/ 434641 h 798110"/>
              <a:gd name="connsiteX68" fmla="*/ 667800 w 1174509"/>
              <a:gd name="connsiteY68" fmla="*/ 443662 h 798110"/>
              <a:gd name="connsiteX69" fmla="*/ 685843 w 1174509"/>
              <a:gd name="connsiteY69" fmla="*/ 434641 h 798110"/>
              <a:gd name="connsiteX70" fmla="*/ 700277 w 1174509"/>
              <a:gd name="connsiteY70" fmla="*/ 427022 h 798110"/>
              <a:gd name="connsiteX71" fmla="*/ 714712 w 1174509"/>
              <a:gd name="connsiteY71" fmla="*/ 434641 h 798110"/>
              <a:gd name="connsiteX72" fmla="*/ 732755 w 1174509"/>
              <a:gd name="connsiteY72" fmla="*/ 443662 h 798110"/>
              <a:gd name="connsiteX73" fmla="*/ 734359 w 1174509"/>
              <a:gd name="connsiteY73" fmla="*/ 443462 h 798110"/>
              <a:gd name="connsiteX74" fmla="*/ 714311 w 1174509"/>
              <a:gd name="connsiteY74" fmla="*/ 464512 h 798110"/>
              <a:gd name="connsiteX75" fmla="*/ 506012 w 1174509"/>
              <a:gd name="connsiteY75" fmla="*/ 464512 h 798110"/>
              <a:gd name="connsiteX76" fmla="*/ 555330 w 1174509"/>
              <a:gd name="connsiteY76" fmla="*/ 113271 h 798110"/>
              <a:gd name="connsiteX77" fmla="*/ 1050917 w 1174509"/>
              <a:gd name="connsiteY77" fmla="*/ 113271 h 798110"/>
              <a:gd name="connsiteX78" fmla="*/ 954687 w 1174509"/>
              <a:gd name="connsiteY78" fmla="*/ 209502 h 798110"/>
              <a:gd name="connsiteX79" fmla="*/ 459100 w 1174509"/>
              <a:gd name="connsiteY79" fmla="*/ 209502 h 798110"/>
              <a:gd name="connsiteX80" fmla="*/ 555330 w 1174509"/>
              <a:gd name="connsiteY80" fmla="*/ 113271 h 798110"/>
              <a:gd name="connsiteX81" fmla="*/ 1159778 w 1174509"/>
              <a:gd name="connsiteY81" fmla="*/ 25661 h 798110"/>
              <a:gd name="connsiteX82" fmla="*/ 1159778 w 1174509"/>
              <a:gd name="connsiteY82" fmla="*/ 44908 h 798110"/>
              <a:gd name="connsiteX83" fmla="*/ 1158374 w 1174509"/>
              <a:gd name="connsiteY83" fmla="*/ 49318 h 798110"/>
              <a:gd name="connsiteX84" fmla="*/ 1152360 w 1174509"/>
              <a:gd name="connsiteY84" fmla="*/ 63151 h 798110"/>
              <a:gd name="connsiteX85" fmla="*/ 1151358 w 1174509"/>
              <a:gd name="connsiteY85" fmla="*/ 63953 h 798110"/>
              <a:gd name="connsiteX86" fmla="*/ 1149754 w 1174509"/>
              <a:gd name="connsiteY86" fmla="*/ 61748 h 798110"/>
              <a:gd name="connsiteX87" fmla="*/ 1144541 w 1174509"/>
              <a:gd name="connsiteY87" fmla="*/ 57738 h 798110"/>
              <a:gd name="connsiteX88" fmla="*/ 1139329 w 1174509"/>
              <a:gd name="connsiteY88" fmla="*/ 59944 h 798110"/>
              <a:gd name="connsiteX89" fmla="*/ 1132112 w 1174509"/>
              <a:gd name="connsiteY89" fmla="*/ 75982 h 798110"/>
              <a:gd name="connsiteX90" fmla="*/ 1126298 w 1174509"/>
              <a:gd name="connsiteY90" fmla="*/ 89815 h 798110"/>
              <a:gd name="connsiteX91" fmla="*/ 1125295 w 1174509"/>
              <a:gd name="connsiteY91" fmla="*/ 90617 h 798110"/>
              <a:gd name="connsiteX92" fmla="*/ 1123691 w 1174509"/>
              <a:gd name="connsiteY92" fmla="*/ 88412 h 798110"/>
              <a:gd name="connsiteX93" fmla="*/ 1118479 w 1174509"/>
              <a:gd name="connsiteY93" fmla="*/ 84001 h 798110"/>
              <a:gd name="connsiteX94" fmla="*/ 1113467 w 1174509"/>
              <a:gd name="connsiteY94" fmla="*/ 86407 h 798110"/>
              <a:gd name="connsiteX95" fmla="*/ 1106250 w 1174509"/>
              <a:gd name="connsiteY95" fmla="*/ 102445 h 798110"/>
              <a:gd name="connsiteX96" fmla="*/ 1100436 w 1174509"/>
              <a:gd name="connsiteY96" fmla="*/ 116278 h 798110"/>
              <a:gd name="connsiteX97" fmla="*/ 1099433 w 1174509"/>
              <a:gd name="connsiteY97" fmla="*/ 117080 h 798110"/>
              <a:gd name="connsiteX98" fmla="*/ 1097829 w 1174509"/>
              <a:gd name="connsiteY98" fmla="*/ 114875 h 798110"/>
              <a:gd name="connsiteX99" fmla="*/ 1092417 w 1174509"/>
              <a:gd name="connsiteY99" fmla="*/ 110464 h 798110"/>
              <a:gd name="connsiteX100" fmla="*/ 1087405 w 1174509"/>
              <a:gd name="connsiteY100" fmla="*/ 112870 h 798110"/>
              <a:gd name="connsiteX101" fmla="*/ 1080187 w 1174509"/>
              <a:gd name="connsiteY101" fmla="*/ 128909 h 798110"/>
              <a:gd name="connsiteX102" fmla="*/ 1076980 w 1174509"/>
              <a:gd name="connsiteY102" fmla="*/ 138131 h 798110"/>
              <a:gd name="connsiteX103" fmla="*/ 1076980 w 1174509"/>
              <a:gd name="connsiteY103" fmla="*/ 108861 h 798110"/>
              <a:gd name="connsiteX104" fmla="*/ 1159778 w 1174509"/>
              <a:gd name="connsiteY104" fmla="*/ 25661 h 798110"/>
              <a:gd name="connsiteX105" fmla="*/ 484160 w 1174509"/>
              <a:gd name="connsiteY105" fmla="*/ 370086 h 798110"/>
              <a:gd name="connsiteX106" fmla="*/ 491176 w 1174509"/>
              <a:gd name="connsiteY106" fmla="*/ 364072 h 798110"/>
              <a:gd name="connsiteX107" fmla="*/ 505611 w 1174509"/>
              <a:gd name="connsiteY107" fmla="*/ 356453 h 798110"/>
              <a:gd name="connsiteX108" fmla="*/ 520046 w 1174509"/>
              <a:gd name="connsiteY108" fmla="*/ 364072 h 798110"/>
              <a:gd name="connsiteX109" fmla="*/ 538089 w 1174509"/>
              <a:gd name="connsiteY109" fmla="*/ 373093 h 798110"/>
              <a:gd name="connsiteX110" fmla="*/ 556132 w 1174509"/>
              <a:gd name="connsiteY110" fmla="*/ 364072 h 798110"/>
              <a:gd name="connsiteX111" fmla="*/ 570567 w 1174509"/>
              <a:gd name="connsiteY111" fmla="*/ 356453 h 798110"/>
              <a:gd name="connsiteX112" fmla="*/ 585001 w 1174509"/>
              <a:gd name="connsiteY112" fmla="*/ 364072 h 798110"/>
              <a:gd name="connsiteX113" fmla="*/ 603044 w 1174509"/>
              <a:gd name="connsiteY113" fmla="*/ 373093 h 798110"/>
              <a:gd name="connsiteX114" fmla="*/ 621088 w 1174509"/>
              <a:gd name="connsiteY114" fmla="*/ 364072 h 798110"/>
              <a:gd name="connsiteX115" fmla="*/ 635522 w 1174509"/>
              <a:gd name="connsiteY115" fmla="*/ 356453 h 798110"/>
              <a:gd name="connsiteX116" fmla="*/ 649957 w 1174509"/>
              <a:gd name="connsiteY116" fmla="*/ 364072 h 798110"/>
              <a:gd name="connsiteX117" fmla="*/ 668000 w 1174509"/>
              <a:gd name="connsiteY117" fmla="*/ 373093 h 798110"/>
              <a:gd name="connsiteX118" fmla="*/ 686043 w 1174509"/>
              <a:gd name="connsiteY118" fmla="*/ 364072 h 798110"/>
              <a:gd name="connsiteX119" fmla="*/ 700478 w 1174509"/>
              <a:gd name="connsiteY119" fmla="*/ 356453 h 798110"/>
              <a:gd name="connsiteX120" fmla="*/ 714912 w 1174509"/>
              <a:gd name="connsiteY120" fmla="*/ 364072 h 798110"/>
              <a:gd name="connsiteX121" fmla="*/ 732956 w 1174509"/>
              <a:gd name="connsiteY121" fmla="*/ 373093 h 798110"/>
              <a:gd name="connsiteX122" fmla="*/ 750999 w 1174509"/>
              <a:gd name="connsiteY122" fmla="*/ 364072 h 798110"/>
              <a:gd name="connsiteX123" fmla="*/ 765433 w 1174509"/>
              <a:gd name="connsiteY123" fmla="*/ 356453 h 798110"/>
              <a:gd name="connsiteX124" fmla="*/ 779868 w 1174509"/>
              <a:gd name="connsiteY124" fmla="*/ 364072 h 798110"/>
              <a:gd name="connsiteX125" fmla="*/ 797911 w 1174509"/>
              <a:gd name="connsiteY125" fmla="*/ 373093 h 798110"/>
              <a:gd name="connsiteX126" fmla="*/ 802121 w 1174509"/>
              <a:gd name="connsiteY126" fmla="*/ 372492 h 798110"/>
              <a:gd name="connsiteX127" fmla="*/ 781873 w 1174509"/>
              <a:gd name="connsiteY127" fmla="*/ 393943 h 798110"/>
              <a:gd name="connsiteX128" fmla="*/ 765834 w 1174509"/>
              <a:gd name="connsiteY128" fmla="*/ 386726 h 798110"/>
              <a:gd name="connsiteX129" fmla="*/ 747791 w 1174509"/>
              <a:gd name="connsiteY129" fmla="*/ 395748 h 798110"/>
              <a:gd name="connsiteX130" fmla="*/ 733357 w 1174509"/>
              <a:gd name="connsiteY130" fmla="*/ 403366 h 798110"/>
              <a:gd name="connsiteX131" fmla="*/ 718922 w 1174509"/>
              <a:gd name="connsiteY131" fmla="*/ 395748 h 798110"/>
              <a:gd name="connsiteX132" fmla="*/ 700879 w 1174509"/>
              <a:gd name="connsiteY132" fmla="*/ 386726 h 798110"/>
              <a:gd name="connsiteX133" fmla="*/ 682836 w 1174509"/>
              <a:gd name="connsiteY133" fmla="*/ 395748 h 798110"/>
              <a:gd name="connsiteX134" fmla="*/ 668401 w 1174509"/>
              <a:gd name="connsiteY134" fmla="*/ 403366 h 798110"/>
              <a:gd name="connsiteX135" fmla="*/ 653966 w 1174509"/>
              <a:gd name="connsiteY135" fmla="*/ 395748 h 798110"/>
              <a:gd name="connsiteX136" fmla="*/ 635923 w 1174509"/>
              <a:gd name="connsiteY136" fmla="*/ 386726 h 798110"/>
              <a:gd name="connsiteX137" fmla="*/ 617880 w 1174509"/>
              <a:gd name="connsiteY137" fmla="*/ 395748 h 798110"/>
              <a:gd name="connsiteX138" fmla="*/ 603445 w 1174509"/>
              <a:gd name="connsiteY138" fmla="*/ 403366 h 798110"/>
              <a:gd name="connsiteX139" fmla="*/ 589011 w 1174509"/>
              <a:gd name="connsiteY139" fmla="*/ 395748 h 798110"/>
              <a:gd name="connsiteX140" fmla="*/ 570968 w 1174509"/>
              <a:gd name="connsiteY140" fmla="*/ 386726 h 798110"/>
              <a:gd name="connsiteX141" fmla="*/ 552924 w 1174509"/>
              <a:gd name="connsiteY141" fmla="*/ 395748 h 798110"/>
              <a:gd name="connsiteX142" fmla="*/ 538490 w 1174509"/>
              <a:gd name="connsiteY142" fmla="*/ 403366 h 798110"/>
              <a:gd name="connsiteX143" fmla="*/ 524055 w 1174509"/>
              <a:gd name="connsiteY143" fmla="*/ 395748 h 798110"/>
              <a:gd name="connsiteX144" fmla="*/ 506012 w 1174509"/>
              <a:gd name="connsiteY144" fmla="*/ 386726 h 798110"/>
              <a:gd name="connsiteX145" fmla="*/ 490174 w 1174509"/>
              <a:gd name="connsiteY145" fmla="*/ 393743 h 798110"/>
              <a:gd name="connsiteX146" fmla="*/ 484160 w 1174509"/>
              <a:gd name="connsiteY146" fmla="*/ 370086 h 798110"/>
              <a:gd name="connsiteX147" fmla="*/ 925617 w 1174509"/>
              <a:gd name="connsiteY147" fmla="*/ 267039 h 798110"/>
              <a:gd name="connsiteX148" fmla="*/ 943660 w 1174509"/>
              <a:gd name="connsiteY148" fmla="*/ 258018 h 798110"/>
              <a:gd name="connsiteX149" fmla="*/ 950477 w 1174509"/>
              <a:gd name="connsiteY149" fmla="*/ 252404 h 798110"/>
              <a:gd name="connsiteX150" fmla="*/ 950477 w 1174509"/>
              <a:gd name="connsiteY150" fmla="*/ 282276 h 798110"/>
              <a:gd name="connsiteX151" fmla="*/ 940052 w 1174509"/>
              <a:gd name="connsiteY151" fmla="*/ 289894 h 798110"/>
              <a:gd name="connsiteX152" fmla="*/ 925617 w 1174509"/>
              <a:gd name="connsiteY152" fmla="*/ 297512 h 798110"/>
              <a:gd name="connsiteX153" fmla="*/ 911182 w 1174509"/>
              <a:gd name="connsiteY153" fmla="*/ 289894 h 798110"/>
              <a:gd name="connsiteX154" fmla="*/ 904767 w 1174509"/>
              <a:gd name="connsiteY154" fmla="*/ 284281 h 798110"/>
              <a:gd name="connsiteX155" fmla="*/ 921407 w 1174509"/>
              <a:gd name="connsiteY155" fmla="*/ 266638 h 798110"/>
              <a:gd name="connsiteX156" fmla="*/ 925617 w 1174509"/>
              <a:gd name="connsiteY156" fmla="*/ 267039 h 798110"/>
              <a:gd name="connsiteX157" fmla="*/ 1061543 w 1174509"/>
              <a:gd name="connsiteY157" fmla="*/ 209903 h 798110"/>
              <a:gd name="connsiteX158" fmla="*/ 1060741 w 1174509"/>
              <a:gd name="connsiteY158" fmla="*/ 210504 h 798110"/>
              <a:gd name="connsiteX159" fmla="*/ 1053523 w 1174509"/>
              <a:gd name="connsiteY159" fmla="*/ 226542 h 798110"/>
              <a:gd name="connsiteX160" fmla="*/ 1047509 w 1174509"/>
              <a:gd name="connsiteY160" fmla="*/ 240376 h 798110"/>
              <a:gd name="connsiteX161" fmla="*/ 1046507 w 1174509"/>
              <a:gd name="connsiteY161" fmla="*/ 241177 h 798110"/>
              <a:gd name="connsiteX162" fmla="*/ 1044903 w 1174509"/>
              <a:gd name="connsiteY162" fmla="*/ 238972 h 798110"/>
              <a:gd name="connsiteX163" fmla="*/ 1039690 w 1174509"/>
              <a:gd name="connsiteY163" fmla="*/ 234562 h 798110"/>
              <a:gd name="connsiteX164" fmla="*/ 1034678 w 1174509"/>
              <a:gd name="connsiteY164" fmla="*/ 236967 h 798110"/>
              <a:gd name="connsiteX165" fmla="*/ 1027461 w 1174509"/>
              <a:gd name="connsiteY165" fmla="*/ 253006 h 798110"/>
              <a:gd name="connsiteX166" fmla="*/ 1021647 w 1174509"/>
              <a:gd name="connsiteY166" fmla="*/ 266839 h 798110"/>
              <a:gd name="connsiteX167" fmla="*/ 1020645 w 1174509"/>
              <a:gd name="connsiteY167" fmla="*/ 267641 h 798110"/>
              <a:gd name="connsiteX168" fmla="*/ 1019041 w 1174509"/>
              <a:gd name="connsiteY168" fmla="*/ 265436 h 798110"/>
              <a:gd name="connsiteX169" fmla="*/ 1013828 w 1174509"/>
              <a:gd name="connsiteY169" fmla="*/ 261025 h 798110"/>
              <a:gd name="connsiteX170" fmla="*/ 1008816 w 1174509"/>
              <a:gd name="connsiteY170" fmla="*/ 263431 h 798110"/>
              <a:gd name="connsiteX171" fmla="*/ 1001599 w 1174509"/>
              <a:gd name="connsiteY171" fmla="*/ 279469 h 798110"/>
              <a:gd name="connsiteX172" fmla="*/ 995785 w 1174509"/>
              <a:gd name="connsiteY172" fmla="*/ 293302 h 798110"/>
              <a:gd name="connsiteX173" fmla="*/ 994783 w 1174509"/>
              <a:gd name="connsiteY173" fmla="*/ 294104 h 798110"/>
              <a:gd name="connsiteX174" fmla="*/ 993179 w 1174509"/>
              <a:gd name="connsiteY174" fmla="*/ 291899 h 798110"/>
              <a:gd name="connsiteX175" fmla="*/ 987966 w 1174509"/>
              <a:gd name="connsiteY175" fmla="*/ 287488 h 798110"/>
              <a:gd name="connsiteX176" fmla="*/ 982954 w 1174509"/>
              <a:gd name="connsiteY176" fmla="*/ 289894 h 798110"/>
              <a:gd name="connsiteX177" fmla="*/ 975737 w 1174509"/>
              <a:gd name="connsiteY177" fmla="*/ 305933 h 798110"/>
              <a:gd name="connsiteX178" fmla="*/ 969723 w 1174509"/>
              <a:gd name="connsiteY178" fmla="*/ 319766 h 798110"/>
              <a:gd name="connsiteX179" fmla="*/ 968720 w 1174509"/>
              <a:gd name="connsiteY179" fmla="*/ 320568 h 798110"/>
              <a:gd name="connsiteX180" fmla="*/ 967116 w 1174509"/>
              <a:gd name="connsiteY180" fmla="*/ 318362 h 798110"/>
              <a:gd name="connsiteX181" fmla="*/ 965913 w 1174509"/>
              <a:gd name="connsiteY181" fmla="*/ 316959 h 798110"/>
              <a:gd name="connsiteX182" fmla="*/ 965913 w 1174509"/>
              <a:gd name="connsiteY182" fmla="*/ 289092 h 798110"/>
              <a:gd name="connsiteX183" fmla="*/ 968119 w 1174509"/>
              <a:gd name="connsiteY183" fmla="*/ 290295 h 798110"/>
              <a:gd name="connsiteX184" fmla="*/ 968520 w 1174509"/>
              <a:gd name="connsiteY184" fmla="*/ 290295 h 798110"/>
              <a:gd name="connsiteX185" fmla="*/ 973131 w 1174509"/>
              <a:gd name="connsiteY185" fmla="*/ 287889 h 798110"/>
              <a:gd name="connsiteX186" fmla="*/ 980348 w 1174509"/>
              <a:gd name="connsiteY186" fmla="*/ 271851 h 798110"/>
              <a:gd name="connsiteX187" fmla="*/ 986162 w 1174509"/>
              <a:gd name="connsiteY187" fmla="*/ 258018 h 798110"/>
              <a:gd name="connsiteX188" fmla="*/ 987164 w 1174509"/>
              <a:gd name="connsiteY188" fmla="*/ 257216 h 798110"/>
              <a:gd name="connsiteX189" fmla="*/ 988768 w 1174509"/>
              <a:gd name="connsiteY189" fmla="*/ 259421 h 798110"/>
              <a:gd name="connsiteX190" fmla="*/ 994181 w 1174509"/>
              <a:gd name="connsiteY190" fmla="*/ 263832 h 798110"/>
              <a:gd name="connsiteX191" fmla="*/ 999193 w 1174509"/>
              <a:gd name="connsiteY191" fmla="*/ 261426 h 798110"/>
              <a:gd name="connsiteX192" fmla="*/ 1006410 w 1174509"/>
              <a:gd name="connsiteY192" fmla="*/ 245388 h 798110"/>
              <a:gd name="connsiteX193" fmla="*/ 1012425 w 1174509"/>
              <a:gd name="connsiteY193" fmla="*/ 231554 h 798110"/>
              <a:gd name="connsiteX194" fmla="*/ 1013427 w 1174509"/>
              <a:gd name="connsiteY194" fmla="*/ 230752 h 798110"/>
              <a:gd name="connsiteX195" fmla="*/ 1015031 w 1174509"/>
              <a:gd name="connsiteY195" fmla="*/ 232958 h 798110"/>
              <a:gd name="connsiteX196" fmla="*/ 1020444 w 1174509"/>
              <a:gd name="connsiteY196" fmla="*/ 237368 h 798110"/>
              <a:gd name="connsiteX197" fmla="*/ 1025456 w 1174509"/>
              <a:gd name="connsiteY197" fmla="*/ 234963 h 798110"/>
              <a:gd name="connsiteX198" fmla="*/ 1032673 w 1174509"/>
              <a:gd name="connsiteY198" fmla="*/ 218924 h 798110"/>
              <a:gd name="connsiteX199" fmla="*/ 1038688 w 1174509"/>
              <a:gd name="connsiteY199" fmla="*/ 205091 h 798110"/>
              <a:gd name="connsiteX200" fmla="*/ 1039690 w 1174509"/>
              <a:gd name="connsiteY200" fmla="*/ 204289 h 798110"/>
              <a:gd name="connsiteX201" fmla="*/ 1041294 w 1174509"/>
              <a:gd name="connsiteY201" fmla="*/ 206494 h 798110"/>
              <a:gd name="connsiteX202" fmla="*/ 1046507 w 1174509"/>
              <a:gd name="connsiteY202" fmla="*/ 210905 h 798110"/>
              <a:gd name="connsiteX203" fmla="*/ 1051519 w 1174509"/>
              <a:gd name="connsiteY203" fmla="*/ 208499 h 798110"/>
              <a:gd name="connsiteX204" fmla="*/ 1058736 w 1174509"/>
              <a:gd name="connsiteY204" fmla="*/ 192461 h 798110"/>
              <a:gd name="connsiteX205" fmla="*/ 1061743 w 1174509"/>
              <a:gd name="connsiteY205" fmla="*/ 183439 h 798110"/>
              <a:gd name="connsiteX206" fmla="*/ 1061743 w 1174509"/>
              <a:gd name="connsiteY206" fmla="*/ 209903 h 798110"/>
              <a:gd name="connsiteX207" fmla="*/ 810541 w 1174509"/>
              <a:gd name="connsiteY207" fmla="*/ 360463 h 798110"/>
              <a:gd name="connsiteX208" fmla="*/ 796107 w 1174509"/>
              <a:gd name="connsiteY208" fmla="*/ 368081 h 798110"/>
              <a:gd name="connsiteX209" fmla="*/ 781873 w 1174509"/>
              <a:gd name="connsiteY209" fmla="*/ 360463 h 798110"/>
              <a:gd name="connsiteX210" fmla="*/ 763829 w 1174509"/>
              <a:gd name="connsiteY210" fmla="*/ 351441 h 798110"/>
              <a:gd name="connsiteX211" fmla="*/ 745786 w 1174509"/>
              <a:gd name="connsiteY211" fmla="*/ 360463 h 798110"/>
              <a:gd name="connsiteX212" fmla="*/ 731352 w 1174509"/>
              <a:gd name="connsiteY212" fmla="*/ 368081 h 798110"/>
              <a:gd name="connsiteX213" fmla="*/ 716917 w 1174509"/>
              <a:gd name="connsiteY213" fmla="*/ 360463 h 798110"/>
              <a:gd name="connsiteX214" fmla="*/ 698874 w 1174509"/>
              <a:gd name="connsiteY214" fmla="*/ 351441 h 798110"/>
              <a:gd name="connsiteX215" fmla="*/ 680831 w 1174509"/>
              <a:gd name="connsiteY215" fmla="*/ 360463 h 798110"/>
              <a:gd name="connsiteX216" fmla="*/ 666396 w 1174509"/>
              <a:gd name="connsiteY216" fmla="*/ 368081 h 798110"/>
              <a:gd name="connsiteX217" fmla="*/ 651962 w 1174509"/>
              <a:gd name="connsiteY217" fmla="*/ 360463 h 798110"/>
              <a:gd name="connsiteX218" fmla="*/ 633918 w 1174509"/>
              <a:gd name="connsiteY218" fmla="*/ 351441 h 798110"/>
              <a:gd name="connsiteX219" fmla="*/ 615875 w 1174509"/>
              <a:gd name="connsiteY219" fmla="*/ 360463 h 798110"/>
              <a:gd name="connsiteX220" fmla="*/ 601441 w 1174509"/>
              <a:gd name="connsiteY220" fmla="*/ 368081 h 798110"/>
              <a:gd name="connsiteX221" fmla="*/ 587006 w 1174509"/>
              <a:gd name="connsiteY221" fmla="*/ 360463 h 798110"/>
              <a:gd name="connsiteX222" fmla="*/ 568963 w 1174509"/>
              <a:gd name="connsiteY222" fmla="*/ 351441 h 798110"/>
              <a:gd name="connsiteX223" fmla="*/ 550920 w 1174509"/>
              <a:gd name="connsiteY223" fmla="*/ 360463 h 798110"/>
              <a:gd name="connsiteX224" fmla="*/ 536485 w 1174509"/>
              <a:gd name="connsiteY224" fmla="*/ 368081 h 798110"/>
              <a:gd name="connsiteX225" fmla="*/ 522050 w 1174509"/>
              <a:gd name="connsiteY225" fmla="*/ 360463 h 798110"/>
              <a:gd name="connsiteX226" fmla="*/ 504007 w 1174509"/>
              <a:gd name="connsiteY226" fmla="*/ 351441 h 798110"/>
              <a:gd name="connsiteX227" fmla="*/ 485964 w 1174509"/>
              <a:gd name="connsiteY227" fmla="*/ 360463 h 798110"/>
              <a:gd name="connsiteX228" fmla="*/ 481353 w 1174509"/>
              <a:gd name="connsiteY228" fmla="*/ 364673 h 798110"/>
              <a:gd name="connsiteX229" fmla="*/ 474938 w 1174509"/>
              <a:gd name="connsiteY229" fmla="*/ 337207 h 798110"/>
              <a:gd name="connsiteX230" fmla="*/ 489573 w 1174509"/>
              <a:gd name="connsiteY230" fmla="*/ 328587 h 798110"/>
              <a:gd name="connsiteX231" fmla="*/ 504007 w 1174509"/>
              <a:gd name="connsiteY231" fmla="*/ 320969 h 798110"/>
              <a:gd name="connsiteX232" fmla="*/ 518442 w 1174509"/>
              <a:gd name="connsiteY232" fmla="*/ 328587 h 798110"/>
              <a:gd name="connsiteX233" fmla="*/ 536485 w 1174509"/>
              <a:gd name="connsiteY233" fmla="*/ 337608 h 798110"/>
              <a:gd name="connsiteX234" fmla="*/ 554528 w 1174509"/>
              <a:gd name="connsiteY234" fmla="*/ 328587 h 798110"/>
              <a:gd name="connsiteX235" fmla="*/ 568963 w 1174509"/>
              <a:gd name="connsiteY235" fmla="*/ 320969 h 798110"/>
              <a:gd name="connsiteX236" fmla="*/ 583397 w 1174509"/>
              <a:gd name="connsiteY236" fmla="*/ 328587 h 798110"/>
              <a:gd name="connsiteX237" fmla="*/ 601441 w 1174509"/>
              <a:gd name="connsiteY237" fmla="*/ 337608 h 798110"/>
              <a:gd name="connsiteX238" fmla="*/ 619484 w 1174509"/>
              <a:gd name="connsiteY238" fmla="*/ 328587 h 798110"/>
              <a:gd name="connsiteX239" fmla="*/ 633918 w 1174509"/>
              <a:gd name="connsiteY239" fmla="*/ 320969 h 798110"/>
              <a:gd name="connsiteX240" fmla="*/ 648353 w 1174509"/>
              <a:gd name="connsiteY240" fmla="*/ 328587 h 798110"/>
              <a:gd name="connsiteX241" fmla="*/ 666396 w 1174509"/>
              <a:gd name="connsiteY241" fmla="*/ 337608 h 798110"/>
              <a:gd name="connsiteX242" fmla="*/ 684439 w 1174509"/>
              <a:gd name="connsiteY242" fmla="*/ 328587 h 798110"/>
              <a:gd name="connsiteX243" fmla="*/ 698874 w 1174509"/>
              <a:gd name="connsiteY243" fmla="*/ 320969 h 798110"/>
              <a:gd name="connsiteX244" fmla="*/ 713309 w 1174509"/>
              <a:gd name="connsiteY244" fmla="*/ 328587 h 798110"/>
              <a:gd name="connsiteX245" fmla="*/ 731352 w 1174509"/>
              <a:gd name="connsiteY245" fmla="*/ 337608 h 798110"/>
              <a:gd name="connsiteX246" fmla="*/ 749395 w 1174509"/>
              <a:gd name="connsiteY246" fmla="*/ 328587 h 798110"/>
              <a:gd name="connsiteX247" fmla="*/ 763829 w 1174509"/>
              <a:gd name="connsiteY247" fmla="*/ 320969 h 798110"/>
              <a:gd name="connsiteX248" fmla="*/ 778264 w 1174509"/>
              <a:gd name="connsiteY248" fmla="*/ 328587 h 798110"/>
              <a:gd name="connsiteX249" fmla="*/ 796307 w 1174509"/>
              <a:gd name="connsiteY249" fmla="*/ 337608 h 798110"/>
              <a:gd name="connsiteX250" fmla="*/ 814350 w 1174509"/>
              <a:gd name="connsiteY250" fmla="*/ 328587 h 798110"/>
              <a:gd name="connsiteX251" fmla="*/ 828785 w 1174509"/>
              <a:gd name="connsiteY251" fmla="*/ 320969 h 798110"/>
              <a:gd name="connsiteX252" fmla="*/ 842618 w 1174509"/>
              <a:gd name="connsiteY252" fmla="*/ 327985 h 798110"/>
              <a:gd name="connsiteX253" fmla="*/ 817558 w 1174509"/>
              <a:gd name="connsiteY253" fmla="*/ 354449 h 798110"/>
              <a:gd name="connsiteX254" fmla="*/ 810541 w 1174509"/>
              <a:gd name="connsiteY254" fmla="*/ 360463 h 798110"/>
              <a:gd name="connsiteX255" fmla="*/ 950276 w 1174509"/>
              <a:gd name="connsiteY255" fmla="*/ 317560 h 798110"/>
              <a:gd name="connsiteX256" fmla="*/ 939851 w 1174509"/>
              <a:gd name="connsiteY256" fmla="*/ 325179 h 798110"/>
              <a:gd name="connsiteX257" fmla="*/ 925416 w 1174509"/>
              <a:gd name="connsiteY257" fmla="*/ 332797 h 798110"/>
              <a:gd name="connsiteX258" fmla="*/ 910982 w 1174509"/>
              <a:gd name="connsiteY258" fmla="*/ 325179 h 798110"/>
              <a:gd name="connsiteX259" fmla="*/ 892939 w 1174509"/>
              <a:gd name="connsiteY259" fmla="*/ 316157 h 798110"/>
              <a:gd name="connsiteX260" fmla="*/ 874895 w 1174509"/>
              <a:gd name="connsiteY260" fmla="*/ 325179 h 798110"/>
              <a:gd name="connsiteX261" fmla="*/ 860461 w 1174509"/>
              <a:gd name="connsiteY261" fmla="*/ 332797 h 798110"/>
              <a:gd name="connsiteX262" fmla="*/ 858456 w 1174509"/>
              <a:gd name="connsiteY262" fmla="*/ 332596 h 798110"/>
              <a:gd name="connsiteX263" fmla="*/ 900557 w 1174509"/>
              <a:gd name="connsiteY263" fmla="*/ 288090 h 798110"/>
              <a:gd name="connsiteX264" fmla="*/ 906972 w 1174509"/>
              <a:gd name="connsiteY264" fmla="*/ 293503 h 798110"/>
              <a:gd name="connsiteX265" fmla="*/ 925016 w 1174509"/>
              <a:gd name="connsiteY265" fmla="*/ 302524 h 798110"/>
              <a:gd name="connsiteX266" fmla="*/ 943059 w 1174509"/>
              <a:gd name="connsiteY266" fmla="*/ 293503 h 798110"/>
              <a:gd name="connsiteX267" fmla="*/ 949875 w 1174509"/>
              <a:gd name="connsiteY267" fmla="*/ 287889 h 798110"/>
              <a:gd name="connsiteX268" fmla="*/ 949875 w 1174509"/>
              <a:gd name="connsiteY268" fmla="*/ 317560 h 798110"/>
              <a:gd name="connsiteX269" fmla="*/ 845826 w 1174509"/>
              <a:gd name="connsiteY269" fmla="*/ 324577 h 798110"/>
              <a:gd name="connsiteX270" fmla="*/ 828585 w 1174509"/>
              <a:gd name="connsiteY270" fmla="*/ 316157 h 798110"/>
              <a:gd name="connsiteX271" fmla="*/ 810541 w 1174509"/>
              <a:gd name="connsiteY271" fmla="*/ 325179 h 798110"/>
              <a:gd name="connsiteX272" fmla="*/ 796107 w 1174509"/>
              <a:gd name="connsiteY272" fmla="*/ 332797 h 798110"/>
              <a:gd name="connsiteX273" fmla="*/ 781873 w 1174509"/>
              <a:gd name="connsiteY273" fmla="*/ 325179 h 798110"/>
              <a:gd name="connsiteX274" fmla="*/ 763829 w 1174509"/>
              <a:gd name="connsiteY274" fmla="*/ 316157 h 798110"/>
              <a:gd name="connsiteX275" fmla="*/ 745786 w 1174509"/>
              <a:gd name="connsiteY275" fmla="*/ 325179 h 798110"/>
              <a:gd name="connsiteX276" fmla="*/ 731352 w 1174509"/>
              <a:gd name="connsiteY276" fmla="*/ 332797 h 798110"/>
              <a:gd name="connsiteX277" fmla="*/ 716917 w 1174509"/>
              <a:gd name="connsiteY277" fmla="*/ 325179 h 798110"/>
              <a:gd name="connsiteX278" fmla="*/ 698874 w 1174509"/>
              <a:gd name="connsiteY278" fmla="*/ 316157 h 798110"/>
              <a:gd name="connsiteX279" fmla="*/ 680831 w 1174509"/>
              <a:gd name="connsiteY279" fmla="*/ 325179 h 798110"/>
              <a:gd name="connsiteX280" fmla="*/ 666396 w 1174509"/>
              <a:gd name="connsiteY280" fmla="*/ 332797 h 798110"/>
              <a:gd name="connsiteX281" fmla="*/ 651962 w 1174509"/>
              <a:gd name="connsiteY281" fmla="*/ 325179 h 798110"/>
              <a:gd name="connsiteX282" fmla="*/ 633918 w 1174509"/>
              <a:gd name="connsiteY282" fmla="*/ 316157 h 798110"/>
              <a:gd name="connsiteX283" fmla="*/ 615875 w 1174509"/>
              <a:gd name="connsiteY283" fmla="*/ 325179 h 798110"/>
              <a:gd name="connsiteX284" fmla="*/ 601441 w 1174509"/>
              <a:gd name="connsiteY284" fmla="*/ 332797 h 798110"/>
              <a:gd name="connsiteX285" fmla="*/ 587006 w 1174509"/>
              <a:gd name="connsiteY285" fmla="*/ 325179 h 798110"/>
              <a:gd name="connsiteX286" fmla="*/ 568963 w 1174509"/>
              <a:gd name="connsiteY286" fmla="*/ 316157 h 798110"/>
              <a:gd name="connsiteX287" fmla="*/ 550920 w 1174509"/>
              <a:gd name="connsiteY287" fmla="*/ 325179 h 798110"/>
              <a:gd name="connsiteX288" fmla="*/ 536485 w 1174509"/>
              <a:gd name="connsiteY288" fmla="*/ 332797 h 798110"/>
              <a:gd name="connsiteX289" fmla="*/ 522050 w 1174509"/>
              <a:gd name="connsiteY289" fmla="*/ 325179 h 798110"/>
              <a:gd name="connsiteX290" fmla="*/ 504007 w 1174509"/>
              <a:gd name="connsiteY290" fmla="*/ 316157 h 798110"/>
              <a:gd name="connsiteX291" fmla="*/ 485964 w 1174509"/>
              <a:gd name="connsiteY291" fmla="*/ 325179 h 798110"/>
              <a:gd name="connsiteX292" fmla="*/ 473735 w 1174509"/>
              <a:gd name="connsiteY292" fmla="*/ 332396 h 798110"/>
              <a:gd name="connsiteX293" fmla="*/ 466517 w 1174509"/>
              <a:gd name="connsiteY293" fmla="*/ 301722 h 798110"/>
              <a:gd name="connsiteX294" fmla="*/ 471529 w 1174509"/>
              <a:gd name="connsiteY294" fmla="*/ 302324 h 798110"/>
              <a:gd name="connsiteX295" fmla="*/ 489573 w 1174509"/>
              <a:gd name="connsiteY295" fmla="*/ 293302 h 798110"/>
              <a:gd name="connsiteX296" fmla="*/ 504007 w 1174509"/>
              <a:gd name="connsiteY296" fmla="*/ 285684 h 798110"/>
              <a:gd name="connsiteX297" fmla="*/ 518442 w 1174509"/>
              <a:gd name="connsiteY297" fmla="*/ 293302 h 798110"/>
              <a:gd name="connsiteX298" fmla="*/ 536485 w 1174509"/>
              <a:gd name="connsiteY298" fmla="*/ 302324 h 798110"/>
              <a:gd name="connsiteX299" fmla="*/ 554528 w 1174509"/>
              <a:gd name="connsiteY299" fmla="*/ 293302 h 798110"/>
              <a:gd name="connsiteX300" fmla="*/ 568963 w 1174509"/>
              <a:gd name="connsiteY300" fmla="*/ 285684 h 798110"/>
              <a:gd name="connsiteX301" fmla="*/ 583397 w 1174509"/>
              <a:gd name="connsiteY301" fmla="*/ 293302 h 798110"/>
              <a:gd name="connsiteX302" fmla="*/ 601441 w 1174509"/>
              <a:gd name="connsiteY302" fmla="*/ 302324 h 798110"/>
              <a:gd name="connsiteX303" fmla="*/ 619484 w 1174509"/>
              <a:gd name="connsiteY303" fmla="*/ 293302 h 798110"/>
              <a:gd name="connsiteX304" fmla="*/ 633918 w 1174509"/>
              <a:gd name="connsiteY304" fmla="*/ 285684 h 798110"/>
              <a:gd name="connsiteX305" fmla="*/ 648353 w 1174509"/>
              <a:gd name="connsiteY305" fmla="*/ 293302 h 798110"/>
              <a:gd name="connsiteX306" fmla="*/ 666396 w 1174509"/>
              <a:gd name="connsiteY306" fmla="*/ 302324 h 798110"/>
              <a:gd name="connsiteX307" fmla="*/ 684439 w 1174509"/>
              <a:gd name="connsiteY307" fmla="*/ 293302 h 798110"/>
              <a:gd name="connsiteX308" fmla="*/ 698874 w 1174509"/>
              <a:gd name="connsiteY308" fmla="*/ 285684 h 798110"/>
              <a:gd name="connsiteX309" fmla="*/ 713309 w 1174509"/>
              <a:gd name="connsiteY309" fmla="*/ 293302 h 798110"/>
              <a:gd name="connsiteX310" fmla="*/ 731352 w 1174509"/>
              <a:gd name="connsiteY310" fmla="*/ 302324 h 798110"/>
              <a:gd name="connsiteX311" fmla="*/ 749395 w 1174509"/>
              <a:gd name="connsiteY311" fmla="*/ 293302 h 798110"/>
              <a:gd name="connsiteX312" fmla="*/ 763829 w 1174509"/>
              <a:gd name="connsiteY312" fmla="*/ 285684 h 798110"/>
              <a:gd name="connsiteX313" fmla="*/ 778264 w 1174509"/>
              <a:gd name="connsiteY313" fmla="*/ 293302 h 798110"/>
              <a:gd name="connsiteX314" fmla="*/ 796307 w 1174509"/>
              <a:gd name="connsiteY314" fmla="*/ 302324 h 798110"/>
              <a:gd name="connsiteX315" fmla="*/ 814350 w 1174509"/>
              <a:gd name="connsiteY315" fmla="*/ 293302 h 798110"/>
              <a:gd name="connsiteX316" fmla="*/ 828785 w 1174509"/>
              <a:gd name="connsiteY316" fmla="*/ 285684 h 798110"/>
              <a:gd name="connsiteX317" fmla="*/ 843220 w 1174509"/>
              <a:gd name="connsiteY317" fmla="*/ 293302 h 798110"/>
              <a:gd name="connsiteX318" fmla="*/ 861263 w 1174509"/>
              <a:gd name="connsiteY318" fmla="*/ 302324 h 798110"/>
              <a:gd name="connsiteX319" fmla="*/ 868280 w 1174509"/>
              <a:gd name="connsiteY319" fmla="*/ 301121 h 798110"/>
              <a:gd name="connsiteX320" fmla="*/ 845826 w 1174509"/>
              <a:gd name="connsiteY320" fmla="*/ 324577 h 798110"/>
              <a:gd name="connsiteX321" fmla="*/ 854847 w 1174509"/>
              <a:gd name="connsiteY321" fmla="*/ 337007 h 798110"/>
              <a:gd name="connsiteX322" fmla="*/ 860862 w 1174509"/>
              <a:gd name="connsiteY322" fmla="*/ 337809 h 798110"/>
              <a:gd name="connsiteX323" fmla="*/ 878905 w 1174509"/>
              <a:gd name="connsiteY323" fmla="*/ 328787 h 798110"/>
              <a:gd name="connsiteX324" fmla="*/ 893340 w 1174509"/>
              <a:gd name="connsiteY324" fmla="*/ 321169 h 798110"/>
              <a:gd name="connsiteX325" fmla="*/ 907774 w 1174509"/>
              <a:gd name="connsiteY325" fmla="*/ 328787 h 798110"/>
              <a:gd name="connsiteX326" fmla="*/ 925817 w 1174509"/>
              <a:gd name="connsiteY326" fmla="*/ 337809 h 798110"/>
              <a:gd name="connsiteX327" fmla="*/ 943861 w 1174509"/>
              <a:gd name="connsiteY327" fmla="*/ 328787 h 798110"/>
              <a:gd name="connsiteX328" fmla="*/ 950677 w 1174509"/>
              <a:gd name="connsiteY328" fmla="*/ 323174 h 798110"/>
              <a:gd name="connsiteX329" fmla="*/ 950677 w 1174509"/>
              <a:gd name="connsiteY329" fmla="*/ 353045 h 798110"/>
              <a:gd name="connsiteX330" fmla="*/ 940252 w 1174509"/>
              <a:gd name="connsiteY330" fmla="*/ 360664 h 798110"/>
              <a:gd name="connsiteX331" fmla="*/ 925817 w 1174509"/>
              <a:gd name="connsiteY331" fmla="*/ 368282 h 798110"/>
              <a:gd name="connsiteX332" fmla="*/ 911383 w 1174509"/>
              <a:gd name="connsiteY332" fmla="*/ 360664 h 798110"/>
              <a:gd name="connsiteX333" fmla="*/ 893340 w 1174509"/>
              <a:gd name="connsiteY333" fmla="*/ 351642 h 798110"/>
              <a:gd name="connsiteX334" fmla="*/ 875296 w 1174509"/>
              <a:gd name="connsiteY334" fmla="*/ 360664 h 798110"/>
              <a:gd name="connsiteX335" fmla="*/ 860862 w 1174509"/>
              <a:gd name="connsiteY335" fmla="*/ 368282 h 798110"/>
              <a:gd name="connsiteX336" fmla="*/ 846427 w 1174509"/>
              <a:gd name="connsiteY336" fmla="*/ 360664 h 798110"/>
              <a:gd name="connsiteX337" fmla="*/ 838609 w 1174509"/>
              <a:gd name="connsiteY337" fmla="*/ 354248 h 798110"/>
              <a:gd name="connsiteX338" fmla="*/ 854847 w 1174509"/>
              <a:gd name="connsiteY338" fmla="*/ 337007 h 798110"/>
              <a:gd name="connsiteX339" fmla="*/ 885922 w 1174509"/>
              <a:gd name="connsiteY339" fmla="*/ 282075 h 798110"/>
              <a:gd name="connsiteX340" fmla="*/ 875296 w 1174509"/>
              <a:gd name="connsiteY340" fmla="*/ 289694 h 798110"/>
              <a:gd name="connsiteX341" fmla="*/ 860862 w 1174509"/>
              <a:gd name="connsiteY341" fmla="*/ 297312 h 798110"/>
              <a:gd name="connsiteX342" fmla="*/ 846427 w 1174509"/>
              <a:gd name="connsiteY342" fmla="*/ 289694 h 798110"/>
              <a:gd name="connsiteX343" fmla="*/ 828384 w 1174509"/>
              <a:gd name="connsiteY343" fmla="*/ 280672 h 798110"/>
              <a:gd name="connsiteX344" fmla="*/ 810341 w 1174509"/>
              <a:gd name="connsiteY344" fmla="*/ 289694 h 798110"/>
              <a:gd name="connsiteX345" fmla="*/ 795906 w 1174509"/>
              <a:gd name="connsiteY345" fmla="*/ 297312 h 798110"/>
              <a:gd name="connsiteX346" fmla="*/ 781873 w 1174509"/>
              <a:gd name="connsiteY346" fmla="*/ 289894 h 798110"/>
              <a:gd name="connsiteX347" fmla="*/ 763829 w 1174509"/>
              <a:gd name="connsiteY347" fmla="*/ 280873 h 798110"/>
              <a:gd name="connsiteX348" fmla="*/ 745786 w 1174509"/>
              <a:gd name="connsiteY348" fmla="*/ 289894 h 798110"/>
              <a:gd name="connsiteX349" fmla="*/ 731352 w 1174509"/>
              <a:gd name="connsiteY349" fmla="*/ 297512 h 798110"/>
              <a:gd name="connsiteX350" fmla="*/ 716917 w 1174509"/>
              <a:gd name="connsiteY350" fmla="*/ 289894 h 798110"/>
              <a:gd name="connsiteX351" fmla="*/ 698874 w 1174509"/>
              <a:gd name="connsiteY351" fmla="*/ 280873 h 798110"/>
              <a:gd name="connsiteX352" fmla="*/ 680831 w 1174509"/>
              <a:gd name="connsiteY352" fmla="*/ 289894 h 798110"/>
              <a:gd name="connsiteX353" fmla="*/ 666396 w 1174509"/>
              <a:gd name="connsiteY353" fmla="*/ 297512 h 798110"/>
              <a:gd name="connsiteX354" fmla="*/ 651962 w 1174509"/>
              <a:gd name="connsiteY354" fmla="*/ 289894 h 798110"/>
              <a:gd name="connsiteX355" fmla="*/ 633918 w 1174509"/>
              <a:gd name="connsiteY355" fmla="*/ 280873 h 798110"/>
              <a:gd name="connsiteX356" fmla="*/ 615875 w 1174509"/>
              <a:gd name="connsiteY356" fmla="*/ 289894 h 798110"/>
              <a:gd name="connsiteX357" fmla="*/ 601441 w 1174509"/>
              <a:gd name="connsiteY357" fmla="*/ 297512 h 798110"/>
              <a:gd name="connsiteX358" fmla="*/ 587006 w 1174509"/>
              <a:gd name="connsiteY358" fmla="*/ 289894 h 798110"/>
              <a:gd name="connsiteX359" fmla="*/ 568963 w 1174509"/>
              <a:gd name="connsiteY359" fmla="*/ 280873 h 798110"/>
              <a:gd name="connsiteX360" fmla="*/ 550920 w 1174509"/>
              <a:gd name="connsiteY360" fmla="*/ 289894 h 798110"/>
              <a:gd name="connsiteX361" fmla="*/ 536485 w 1174509"/>
              <a:gd name="connsiteY361" fmla="*/ 297512 h 798110"/>
              <a:gd name="connsiteX362" fmla="*/ 522050 w 1174509"/>
              <a:gd name="connsiteY362" fmla="*/ 289894 h 798110"/>
              <a:gd name="connsiteX363" fmla="*/ 504007 w 1174509"/>
              <a:gd name="connsiteY363" fmla="*/ 280873 h 798110"/>
              <a:gd name="connsiteX364" fmla="*/ 485964 w 1174509"/>
              <a:gd name="connsiteY364" fmla="*/ 289894 h 798110"/>
              <a:gd name="connsiteX365" fmla="*/ 471529 w 1174509"/>
              <a:gd name="connsiteY365" fmla="*/ 297512 h 798110"/>
              <a:gd name="connsiteX366" fmla="*/ 465314 w 1174509"/>
              <a:gd name="connsiteY366" fmla="*/ 296109 h 798110"/>
              <a:gd name="connsiteX367" fmla="*/ 457295 w 1174509"/>
              <a:gd name="connsiteY367" fmla="*/ 261626 h 798110"/>
              <a:gd name="connsiteX368" fmla="*/ 471529 w 1174509"/>
              <a:gd name="connsiteY368" fmla="*/ 267240 h 798110"/>
              <a:gd name="connsiteX369" fmla="*/ 489573 w 1174509"/>
              <a:gd name="connsiteY369" fmla="*/ 258218 h 798110"/>
              <a:gd name="connsiteX370" fmla="*/ 504007 w 1174509"/>
              <a:gd name="connsiteY370" fmla="*/ 250600 h 798110"/>
              <a:gd name="connsiteX371" fmla="*/ 518442 w 1174509"/>
              <a:gd name="connsiteY371" fmla="*/ 258218 h 798110"/>
              <a:gd name="connsiteX372" fmla="*/ 536485 w 1174509"/>
              <a:gd name="connsiteY372" fmla="*/ 267240 h 798110"/>
              <a:gd name="connsiteX373" fmla="*/ 554528 w 1174509"/>
              <a:gd name="connsiteY373" fmla="*/ 258218 h 798110"/>
              <a:gd name="connsiteX374" fmla="*/ 568963 w 1174509"/>
              <a:gd name="connsiteY374" fmla="*/ 250600 h 798110"/>
              <a:gd name="connsiteX375" fmla="*/ 583397 w 1174509"/>
              <a:gd name="connsiteY375" fmla="*/ 258218 h 798110"/>
              <a:gd name="connsiteX376" fmla="*/ 601441 w 1174509"/>
              <a:gd name="connsiteY376" fmla="*/ 267240 h 798110"/>
              <a:gd name="connsiteX377" fmla="*/ 619484 w 1174509"/>
              <a:gd name="connsiteY377" fmla="*/ 258218 h 798110"/>
              <a:gd name="connsiteX378" fmla="*/ 633918 w 1174509"/>
              <a:gd name="connsiteY378" fmla="*/ 250600 h 798110"/>
              <a:gd name="connsiteX379" fmla="*/ 648353 w 1174509"/>
              <a:gd name="connsiteY379" fmla="*/ 258218 h 798110"/>
              <a:gd name="connsiteX380" fmla="*/ 666396 w 1174509"/>
              <a:gd name="connsiteY380" fmla="*/ 267240 h 798110"/>
              <a:gd name="connsiteX381" fmla="*/ 684439 w 1174509"/>
              <a:gd name="connsiteY381" fmla="*/ 258218 h 798110"/>
              <a:gd name="connsiteX382" fmla="*/ 698874 w 1174509"/>
              <a:gd name="connsiteY382" fmla="*/ 250600 h 798110"/>
              <a:gd name="connsiteX383" fmla="*/ 713309 w 1174509"/>
              <a:gd name="connsiteY383" fmla="*/ 258218 h 798110"/>
              <a:gd name="connsiteX384" fmla="*/ 731352 w 1174509"/>
              <a:gd name="connsiteY384" fmla="*/ 267240 h 798110"/>
              <a:gd name="connsiteX385" fmla="*/ 749395 w 1174509"/>
              <a:gd name="connsiteY385" fmla="*/ 258218 h 798110"/>
              <a:gd name="connsiteX386" fmla="*/ 763829 w 1174509"/>
              <a:gd name="connsiteY386" fmla="*/ 250600 h 798110"/>
              <a:gd name="connsiteX387" fmla="*/ 778264 w 1174509"/>
              <a:gd name="connsiteY387" fmla="*/ 258218 h 798110"/>
              <a:gd name="connsiteX388" fmla="*/ 796307 w 1174509"/>
              <a:gd name="connsiteY388" fmla="*/ 267240 h 798110"/>
              <a:gd name="connsiteX389" fmla="*/ 814350 w 1174509"/>
              <a:gd name="connsiteY389" fmla="*/ 258218 h 798110"/>
              <a:gd name="connsiteX390" fmla="*/ 828785 w 1174509"/>
              <a:gd name="connsiteY390" fmla="*/ 250600 h 798110"/>
              <a:gd name="connsiteX391" fmla="*/ 843220 w 1174509"/>
              <a:gd name="connsiteY391" fmla="*/ 258218 h 798110"/>
              <a:gd name="connsiteX392" fmla="*/ 861263 w 1174509"/>
              <a:gd name="connsiteY392" fmla="*/ 267240 h 798110"/>
              <a:gd name="connsiteX393" fmla="*/ 879306 w 1174509"/>
              <a:gd name="connsiteY393" fmla="*/ 258218 h 798110"/>
              <a:gd name="connsiteX394" fmla="*/ 893741 w 1174509"/>
              <a:gd name="connsiteY394" fmla="*/ 250600 h 798110"/>
              <a:gd name="connsiteX395" fmla="*/ 908175 w 1174509"/>
              <a:gd name="connsiteY395" fmla="*/ 258218 h 798110"/>
              <a:gd name="connsiteX396" fmla="*/ 908777 w 1174509"/>
              <a:gd name="connsiteY396" fmla="*/ 258820 h 798110"/>
              <a:gd name="connsiteX397" fmla="*/ 885922 w 1174509"/>
              <a:gd name="connsiteY397" fmla="*/ 282075 h 798110"/>
              <a:gd name="connsiteX398" fmla="*/ 448474 w 1174509"/>
              <a:gd name="connsiteY398" fmla="*/ 287689 h 798110"/>
              <a:gd name="connsiteX399" fmla="*/ 449878 w 1174509"/>
              <a:gd name="connsiteY399" fmla="*/ 288491 h 798110"/>
              <a:gd name="connsiteX400" fmla="*/ 458298 w 1174509"/>
              <a:gd name="connsiteY400" fmla="*/ 324377 h 798110"/>
              <a:gd name="connsiteX401" fmla="*/ 448675 w 1174509"/>
              <a:gd name="connsiteY401" fmla="*/ 317560 h 798110"/>
              <a:gd name="connsiteX402" fmla="*/ 448675 w 1174509"/>
              <a:gd name="connsiteY402" fmla="*/ 287689 h 798110"/>
              <a:gd name="connsiteX403" fmla="*/ 835000 w 1174509"/>
              <a:gd name="connsiteY403" fmla="*/ 357857 h 798110"/>
              <a:gd name="connsiteX404" fmla="*/ 842819 w 1174509"/>
              <a:gd name="connsiteY404" fmla="*/ 364072 h 798110"/>
              <a:gd name="connsiteX405" fmla="*/ 860862 w 1174509"/>
              <a:gd name="connsiteY405" fmla="*/ 373093 h 798110"/>
              <a:gd name="connsiteX406" fmla="*/ 878905 w 1174509"/>
              <a:gd name="connsiteY406" fmla="*/ 364072 h 798110"/>
              <a:gd name="connsiteX407" fmla="*/ 893340 w 1174509"/>
              <a:gd name="connsiteY407" fmla="*/ 356453 h 798110"/>
              <a:gd name="connsiteX408" fmla="*/ 907774 w 1174509"/>
              <a:gd name="connsiteY408" fmla="*/ 364072 h 798110"/>
              <a:gd name="connsiteX409" fmla="*/ 925817 w 1174509"/>
              <a:gd name="connsiteY409" fmla="*/ 373093 h 798110"/>
              <a:gd name="connsiteX410" fmla="*/ 943861 w 1174509"/>
              <a:gd name="connsiteY410" fmla="*/ 364072 h 798110"/>
              <a:gd name="connsiteX411" fmla="*/ 950677 w 1174509"/>
              <a:gd name="connsiteY411" fmla="*/ 358458 h 798110"/>
              <a:gd name="connsiteX412" fmla="*/ 950677 w 1174509"/>
              <a:gd name="connsiteY412" fmla="*/ 388330 h 798110"/>
              <a:gd name="connsiteX413" fmla="*/ 940252 w 1174509"/>
              <a:gd name="connsiteY413" fmla="*/ 395948 h 798110"/>
              <a:gd name="connsiteX414" fmla="*/ 925817 w 1174509"/>
              <a:gd name="connsiteY414" fmla="*/ 403566 h 798110"/>
              <a:gd name="connsiteX415" fmla="*/ 911383 w 1174509"/>
              <a:gd name="connsiteY415" fmla="*/ 395948 h 798110"/>
              <a:gd name="connsiteX416" fmla="*/ 893340 w 1174509"/>
              <a:gd name="connsiteY416" fmla="*/ 386926 h 798110"/>
              <a:gd name="connsiteX417" fmla="*/ 875296 w 1174509"/>
              <a:gd name="connsiteY417" fmla="*/ 395948 h 798110"/>
              <a:gd name="connsiteX418" fmla="*/ 860862 w 1174509"/>
              <a:gd name="connsiteY418" fmla="*/ 403566 h 798110"/>
              <a:gd name="connsiteX419" fmla="*/ 846427 w 1174509"/>
              <a:gd name="connsiteY419" fmla="*/ 395948 h 798110"/>
              <a:gd name="connsiteX420" fmla="*/ 828384 w 1174509"/>
              <a:gd name="connsiteY420" fmla="*/ 386926 h 798110"/>
              <a:gd name="connsiteX421" fmla="*/ 810341 w 1174509"/>
              <a:gd name="connsiteY421" fmla="*/ 395948 h 798110"/>
              <a:gd name="connsiteX422" fmla="*/ 795906 w 1174509"/>
              <a:gd name="connsiteY422" fmla="*/ 403566 h 798110"/>
              <a:gd name="connsiteX423" fmla="*/ 792097 w 1174509"/>
              <a:gd name="connsiteY423" fmla="*/ 402965 h 798110"/>
              <a:gd name="connsiteX424" fmla="*/ 835000 w 1174509"/>
              <a:gd name="connsiteY424" fmla="*/ 357857 h 798110"/>
              <a:gd name="connsiteX425" fmla="*/ 965312 w 1174509"/>
              <a:gd name="connsiteY425" fmla="*/ 324978 h 798110"/>
              <a:gd name="connsiteX426" fmla="*/ 967517 w 1174509"/>
              <a:gd name="connsiteY426" fmla="*/ 326181 h 798110"/>
              <a:gd name="connsiteX427" fmla="*/ 967918 w 1174509"/>
              <a:gd name="connsiteY427" fmla="*/ 326181 h 798110"/>
              <a:gd name="connsiteX428" fmla="*/ 972529 w 1174509"/>
              <a:gd name="connsiteY428" fmla="*/ 323775 h 798110"/>
              <a:gd name="connsiteX429" fmla="*/ 979747 w 1174509"/>
              <a:gd name="connsiteY429" fmla="*/ 307737 h 798110"/>
              <a:gd name="connsiteX430" fmla="*/ 985561 w 1174509"/>
              <a:gd name="connsiteY430" fmla="*/ 293904 h 798110"/>
              <a:gd name="connsiteX431" fmla="*/ 986563 w 1174509"/>
              <a:gd name="connsiteY431" fmla="*/ 293102 h 798110"/>
              <a:gd name="connsiteX432" fmla="*/ 988167 w 1174509"/>
              <a:gd name="connsiteY432" fmla="*/ 295307 h 798110"/>
              <a:gd name="connsiteX433" fmla="*/ 993580 w 1174509"/>
              <a:gd name="connsiteY433" fmla="*/ 299718 h 798110"/>
              <a:gd name="connsiteX434" fmla="*/ 998592 w 1174509"/>
              <a:gd name="connsiteY434" fmla="*/ 297312 h 798110"/>
              <a:gd name="connsiteX435" fmla="*/ 1005809 w 1174509"/>
              <a:gd name="connsiteY435" fmla="*/ 281273 h 798110"/>
              <a:gd name="connsiteX436" fmla="*/ 1011823 w 1174509"/>
              <a:gd name="connsiteY436" fmla="*/ 267440 h 798110"/>
              <a:gd name="connsiteX437" fmla="*/ 1012826 w 1174509"/>
              <a:gd name="connsiteY437" fmla="*/ 266638 h 798110"/>
              <a:gd name="connsiteX438" fmla="*/ 1014430 w 1174509"/>
              <a:gd name="connsiteY438" fmla="*/ 268844 h 798110"/>
              <a:gd name="connsiteX439" fmla="*/ 1019843 w 1174509"/>
              <a:gd name="connsiteY439" fmla="*/ 273254 h 798110"/>
              <a:gd name="connsiteX440" fmla="*/ 1024855 w 1174509"/>
              <a:gd name="connsiteY440" fmla="*/ 270849 h 798110"/>
              <a:gd name="connsiteX441" fmla="*/ 1032072 w 1174509"/>
              <a:gd name="connsiteY441" fmla="*/ 254810 h 798110"/>
              <a:gd name="connsiteX442" fmla="*/ 1038086 w 1174509"/>
              <a:gd name="connsiteY442" fmla="*/ 240977 h 798110"/>
              <a:gd name="connsiteX443" fmla="*/ 1039089 w 1174509"/>
              <a:gd name="connsiteY443" fmla="*/ 240175 h 798110"/>
              <a:gd name="connsiteX444" fmla="*/ 1040693 w 1174509"/>
              <a:gd name="connsiteY444" fmla="*/ 242380 h 798110"/>
              <a:gd name="connsiteX445" fmla="*/ 1045905 w 1174509"/>
              <a:gd name="connsiteY445" fmla="*/ 246791 h 798110"/>
              <a:gd name="connsiteX446" fmla="*/ 1050917 w 1174509"/>
              <a:gd name="connsiteY446" fmla="*/ 244385 h 798110"/>
              <a:gd name="connsiteX447" fmla="*/ 1058134 w 1174509"/>
              <a:gd name="connsiteY447" fmla="*/ 228347 h 798110"/>
              <a:gd name="connsiteX448" fmla="*/ 1061142 w 1174509"/>
              <a:gd name="connsiteY448" fmla="*/ 219325 h 798110"/>
              <a:gd name="connsiteX449" fmla="*/ 1061142 w 1174509"/>
              <a:gd name="connsiteY449" fmla="*/ 245588 h 798110"/>
              <a:gd name="connsiteX450" fmla="*/ 1060340 w 1174509"/>
              <a:gd name="connsiteY450" fmla="*/ 246189 h 798110"/>
              <a:gd name="connsiteX451" fmla="*/ 1053122 w 1174509"/>
              <a:gd name="connsiteY451" fmla="*/ 262228 h 798110"/>
              <a:gd name="connsiteX452" fmla="*/ 1047108 w 1174509"/>
              <a:gd name="connsiteY452" fmla="*/ 276061 h 798110"/>
              <a:gd name="connsiteX453" fmla="*/ 1046106 w 1174509"/>
              <a:gd name="connsiteY453" fmla="*/ 276863 h 798110"/>
              <a:gd name="connsiteX454" fmla="*/ 1044502 w 1174509"/>
              <a:gd name="connsiteY454" fmla="*/ 274658 h 798110"/>
              <a:gd name="connsiteX455" fmla="*/ 1039289 w 1174509"/>
              <a:gd name="connsiteY455" fmla="*/ 270247 h 798110"/>
              <a:gd name="connsiteX456" fmla="*/ 1034277 w 1174509"/>
              <a:gd name="connsiteY456" fmla="*/ 272653 h 798110"/>
              <a:gd name="connsiteX457" fmla="*/ 1027060 w 1174509"/>
              <a:gd name="connsiteY457" fmla="*/ 288691 h 798110"/>
              <a:gd name="connsiteX458" fmla="*/ 1021246 w 1174509"/>
              <a:gd name="connsiteY458" fmla="*/ 302524 h 798110"/>
              <a:gd name="connsiteX459" fmla="*/ 1020244 w 1174509"/>
              <a:gd name="connsiteY459" fmla="*/ 303326 h 798110"/>
              <a:gd name="connsiteX460" fmla="*/ 1018640 w 1174509"/>
              <a:gd name="connsiteY460" fmla="*/ 301121 h 798110"/>
              <a:gd name="connsiteX461" fmla="*/ 1013427 w 1174509"/>
              <a:gd name="connsiteY461" fmla="*/ 296710 h 798110"/>
              <a:gd name="connsiteX462" fmla="*/ 1008415 w 1174509"/>
              <a:gd name="connsiteY462" fmla="*/ 299116 h 798110"/>
              <a:gd name="connsiteX463" fmla="*/ 1001198 w 1174509"/>
              <a:gd name="connsiteY463" fmla="*/ 315155 h 798110"/>
              <a:gd name="connsiteX464" fmla="*/ 995384 w 1174509"/>
              <a:gd name="connsiteY464" fmla="*/ 328988 h 798110"/>
              <a:gd name="connsiteX465" fmla="*/ 994382 w 1174509"/>
              <a:gd name="connsiteY465" fmla="*/ 329790 h 798110"/>
              <a:gd name="connsiteX466" fmla="*/ 992778 w 1174509"/>
              <a:gd name="connsiteY466" fmla="*/ 327584 h 798110"/>
              <a:gd name="connsiteX467" fmla="*/ 987565 w 1174509"/>
              <a:gd name="connsiteY467" fmla="*/ 323174 h 798110"/>
              <a:gd name="connsiteX468" fmla="*/ 982553 w 1174509"/>
              <a:gd name="connsiteY468" fmla="*/ 325580 h 798110"/>
              <a:gd name="connsiteX469" fmla="*/ 975336 w 1174509"/>
              <a:gd name="connsiteY469" fmla="*/ 341618 h 798110"/>
              <a:gd name="connsiteX470" fmla="*/ 969322 w 1174509"/>
              <a:gd name="connsiteY470" fmla="*/ 355451 h 798110"/>
              <a:gd name="connsiteX471" fmla="*/ 968319 w 1174509"/>
              <a:gd name="connsiteY471" fmla="*/ 356253 h 798110"/>
              <a:gd name="connsiteX472" fmla="*/ 966715 w 1174509"/>
              <a:gd name="connsiteY472" fmla="*/ 354048 h 798110"/>
              <a:gd name="connsiteX473" fmla="*/ 965513 w 1174509"/>
              <a:gd name="connsiteY473" fmla="*/ 352644 h 798110"/>
              <a:gd name="connsiteX474" fmla="*/ 965513 w 1174509"/>
              <a:gd name="connsiteY474" fmla="*/ 324978 h 798110"/>
              <a:gd name="connsiteX475" fmla="*/ 1076579 w 1174509"/>
              <a:gd name="connsiteY475" fmla="*/ 217922 h 798110"/>
              <a:gd name="connsiteX476" fmla="*/ 1077381 w 1174509"/>
              <a:gd name="connsiteY476" fmla="*/ 217320 h 798110"/>
              <a:gd name="connsiteX477" fmla="*/ 1084598 w 1174509"/>
              <a:gd name="connsiteY477" fmla="*/ 201282 h 798110"/>
              <a:gd name="connsiteX478" fmla="*/ 1090412 w 1174509"/>
              <a:gd name="connsiteY478" fmla="*/ 187449 h 798110"/>
              <a:gd name="connsiteX479" fmla="*/ 1091414 w 1174509"/>
              <a:gd name="connsiteY479" fmla="*/ 186647 h 798110"/>
              <a:gd name="connsiteX480" fmla="*/ 1093018 w 1174509"/>
              <a:gd name="connsiteY480" fmla="*/ 188852 h 798110"/>
              <a:gd name="connsiteX481" fmla="*/ 1098230 w 1174509"/>
              <a:gd name="connsiteY481" fmla="*/ 193263 h 798110"/>
              <a:gd name="connsiteX482" fmla="*/ 1103242 w 1174509"/>
              <a:gd name="connsiteY482" fmla="*/ 190857 h 798110"/>
              <a:gd name="connsiteX483" fmla="*/ 1110460 w 1174509"/>
              <a:gd name="connsiteY483" fmla="*/ 174819 h 798110"/>
              <a:gd name="connsiteX484" fmla="*/ 1116474 w 1174509"/>
              <a:gd name="connsiteY484" fmla="*/ 160985 h 798110"/>
              <a:gd name="connsiteX485" fmla="*/ 1117477 w 1174509"/>
              <a:gd name="connsiteY485" fmla="*/ 160184 h 798110"/>
              <a:gd name="connsiteX486" fmla="*/ 1119080 w 1174509"/>
              <a:gd name="connsiteY486" fmla="*/ 162389 h 798110"/>
              <a:gd name="connsiteX487" fmla="*/ 1124493 w 1174509"/>
              <a:gd name="connsiteY487" fmla="*/ 166799 h 798110"/>
              <a:gd name="connsiteX488" fmla="*/ 1129505 w 1174509"/>
              <a:gd name="connsiteY488" fmla="*/ 164394 h 798110"/>
              <a:gd name="connsiteX489" fmla="*/ 1136723 w 1174509"/>
              <a:gd name="connsiteY489" fmla="*/ 148355 h 798110"/>
              <a:gd name="connsiteX490" fmla="*/ 1142737 w 1174509"/>
              <a:gd name="connsiteY490" fmla="*/ 134522 h 798110"/>
              <a:gd name="connsiteX491" fmla="*/ 1143739 w 1174509"/>
              <a:gd name="connsiteY491" fmla="*/ 133720 h 798110"/>
              <a:gd name="connsiteX492" fmla="*/ 1145343 w 1174509"/>
              <a:gd name="connsiteY492" fmla="*/ 135925 h 798110"/>
              <a:gd name="connsiteX493" fmla="*/ 1150556 w 1174509"/>
              <a:gd name="connsiteY493" fmla="*/ 140336 h 798110"/>
              <a:gd name="connsiteX494" fmla="*/ 1155568 w 1174509"/>
              <a:gd name="connsiteY494" fmla="*/ 137930 h 798110"/>
              <a:gd name="connsiteX495" fmla="*/ 1159377 w 1174509"/>
              <a:gd name="connsiteY495" fmla="*/ 131715 h 798110"/>
              <a:gd name="connsiteX496" fmla="*/ 1159377 w 1174509"/>
              <a:gd name="connsiteY496" fmla="*/ 151362 h 798110"/>
              <a:gd name="connsiteX497" fmla="*/ 1157973 w 1174509"/>
              <a:gd name="connsiteY497" fmla="*/ 155773 h 798110"/>
              <a:gd name="connsiteX498" fmla="*/ 1151959 w 1174509"/>
              <a:gd name="connsiteY498" fmla="*/ 169606 h 798110"/>
              <a:gd name="connsiteX499" fmla="*/ 1150957 w 1174509"/>
              <a:gd name="connsiteY499" fmla="*/ 170408 h 798110"/>
              <a:gd name="connsiteX500" fmla="*/ 1149353 w 1174509"/>
              <a:gd name="connsiteY500" fmla="*/ 168203 h 798110"/>
              <a:gd name="connsiteX501" fmla="*/ 1144140 w 1174509"/>
              <a:gd name="connsiteY501" fmla="*/ 163792 h 798110"/>
              <a:gd name="connsiteX502" fmla="*/ 1139329 w 1174509"/>
              <a:gd name="connsiteY502" fmla="*/ 165997 h 798110"/>
              <a:gd name="connsiteX503" fmla="*/ 1132112 w 1174509"/>
              <a:gd name="connsiteY503" fmla="*/ 182036 h 798110"/>
              <a:gd name="connsiteX504" fmla="*/ 1126298 w 1174509"/>
              <a:gd name="connsiteY504" fmla="*/ 195869 h 798110"/>
              <a:gd name="connsiteX505" fmla="*/ 1125295 w 1174509"/>
              <a:gd name="connsiteY505" fmla="*/ 196671 h 798110"/>
              <a:gd name="connsiteX506" fmla="*/ 1123691 w 1174509"/>
              <a:gd name="connsiteY506" fmla="*/ 194466 h 798110"/>
              <a:gd name="connsiteX507" fmla="*/ 1118479 w 1174509"/>
              <a:gd name="connsiteY507" fmla="*/ 190055 h 798110"/>
              <a:gd name="connsiteX508" fmla="*/ 1113467 w 1174509"/>
              <a:gd name="connsiteY508" fmla="*/ 192461 h 798110"/>
              <a:gd name="connsiteX509" fmla="*/ 1106250 w 1174509"/>
              <a:gd name="connsiteY509" fmla="*/ 208499 h 798110"/>
              <a:gd name="connsiteX510" fmla="*/ 1100436 w 1174509"/>
              <a:gd name="connsiteY510" fmla="*/ 222332 h 798110"/>
              <a:gd name="connsiteX511" fmla="*/ 1099433 w 1174509"/>
              <a:gd name="connsiteY511" fmla="*/ 223134 h 798110"/>
              <a:gd name="connsiteX512" fmla="*/ 1097829 w 1174509"/>
              <a:gd name="connsiteY512" fmla="*/ 220929 h 798110"/>
              <a:gd name="connsiteX513" fmla="*/ 1092417 w 1174509"/>
              <a:gd name="connsiteY513" fmla="*/ 216518 h 798110"/>
              <a:gd name="connsiteX514" fmla="*/ 1087405 w 1174509"/>
              <a:gd name="connsiteY514" fmla="*/ 218924 h 798110"/>
              <a:gd name="connsiteX515" fmla="*/ 1080187 w 1174509"/>
              <a:gd name="connsiteY515" fmla="*/ 234963 h 798110"/>
              <a:gd name="connsiteX516" fmla="*/ 1076980 w 1174509"/>
              <a:gd name="connsiteY516" fmla="*/ 244185 h 798110"/>
              <a:gd name="connsiteX517" fmla="*/ 1076980 w 1174509"/>
              <a:gd name="connsiteY517" fmla="*/ 217922 h 798110"/>
              <a:gd name="connsiteX518" fmla="*/ 1158374 w 1174509"/>
              <a:gd name="connsiteY518" fmla="*/ 120088 h 798110"/>
              <a:gd name="connsiteX519" fmla="*/ 1152360 w 1174509"/>
              <a:gd name="connsiteY519" fmla="*/ 133921 h 798110"/>
              <a:gd name="connsiteX520" fmla="*/ 1151358 w 1174509"/>
              <a:gd name="connsiteY520" fmla="*/ 134723 h 798110"/>
              <a:gd name="connsiteX521" fmla="*/ 1149754 w 1174509"/>
              <a:gd name="connsiteY521" fmla="*/ 132517 h 798110"/>
              <a:gd name="connsiteX522" fmla="*/ 1144541 w 1174509"/>
              <a:gd name="connsiteY522" fmla="*/ 128107 h 798110"/>
              <a:gd name="connsiteX523" fmla="*/ 1139329 w 1174509"/>
              <a:gd name="connsiteY523" fmla="*/ 130713 h 798110"/>
              <a:gd name="connsiteX524" fmla="*/ 1132112 w 1174509"/>
              <a:gd name="connsiteY524" fmla="*/ 146751 h 798110"/>
              <a:gd name="connsiteX525" fmla="*/ 1126298 w 1174509"/>
              <a:gd name="connsiteY525" fmla="*/ 160584 h 798110"/>
              <a:gd name="connsiteX526" fmla="*/ 1125295 w 1174509"/>
              <a:gd name="connsiteY526" fmla="*/ 161386 h 798110"/>
              <a:gd name="connsiteX527" fmla="*/ 1123691 w 1174509"/>
              <a:gd name="connsiteY527" fmla="*/ 159181 h 798110"/>
              <a:gd name="connsiteX528" fmla="*/ 1118479 w 1174509"/>
              <a:gd name="connsiteY528" fmla="*/ 154771 h 798110"/>
              <a:gd name="connsiteX529" fmla="*/ 1113467 w 1174509"/>
              <a:gd name="connsiteY529" fmla="*/ 157176 h 798110"/>
              <a:gd name="connsiteX530" fmla="*/ 1106250 w 1174509"/>
              <a:gd name="connsiteY530" fmla="*/ 173215 h 798110"/>
              <a:gd name="connsiteX531" fmla="*/ 1100436 w 1174509"/>
              <a:gd name="connsiteY531" fmla="*/ 187048 h 798110"/>
              <a:gd name="connsiteX532" fmla="*/ 1099433 w 1174509"/>
              <a:gd name="connsiteY532" fmla="*/ 187850 h 798110"/>
              <a:gd name="connsiteX533" fmla="*/ 1097829 w 1174509"/>
              <a:gd name="connsiteY533" fmla="*/ 185644 h 798110"/>
              <a:gd name="connsiteX534" fmla="*/ 1092417 w 1174509"/>
              <a:gd name="connsiteY534" fmla="*/ 181234 h 798110"/>
              <a:gd name="connsiteX535" fmla="*/ 1087405 w 1174509"/>
              <a:gd name="connsiteY535" fmla="*/ 183640 h 798110"/>
              <a:gd name="connsiteX536" fmla="*/ 1080187 w 1174509"/>
              <a:gd name="connsiteY536" fmla="*/ 199678 h 798110"/>
              <a:gd name="connsiteX537" fmla="*/ 1076980 w 1174509"/>
              <a:gd name="connsiteY537" fmla="*/ 208900 h 798110"/>
              <a:gd name="connsiteX538" fmla="*/ 1076980 w 1174509"/>
              <a:gd name="connsiteY538" fmla="*/ 182637 h 798110"/>
              <a:gd name="connsiteX539" fmla="*/ 1077781 w 1174509"/>
              <a:gd name="connsiteY539" fmla="*/ 182036 h 798110"/>
              <a:gd name="connsiteX540" fmla="*/ 1084999 w 1174509"/>
              <a:gd name="connsiteY540" fmla="*/ 165997 h 798110"/>
              <a:gd name="connsiteX541" fmla="*/ 1090813 w 1174509"/>
              <a:gd name="connsiteY541" fmla="*/ 152164 h 798110"/>
              <a:gd name="connsiteX542" fmla="*/ 1091815 w 1174509"/>
              <a:gd name="connsiteY542" fmla="*/ 151362 h 798110"/>
              <a:gd name="connsiteX543" fmla="*/ 1093419 w 1174509"/>
              <a:gd name="connsiteY543" fmla="*/ 153568 h 798110"/>
              <a:gd name="connsiteX544" fmla="*/ 1098631 w 1174509"/>
              <a:gd name="connsiteY544" fmla="*/ 157978 h 798110"/>
              <a:gd name="connsiteX545" fmla="*/ 1103643 w 1174509"/>
              <a:gd name="connsiteY545" fmla="*/ 155572 h 798110"/>
              <a:gd name="connsiteX546" fmla="*/ 1110861 w 1174509"/>
              <a:gd name="connsiteY546" fmla="*/ 139534 h 798110"/>
              <a:gd name="connsiteX547" fmla="*/ 1116875 w 1174509"/>
              <a:gd name="connsiteY547" fmla="*/ 125701 h 798110"/>
              <a:gd name="connsiteX548" fmla="*/ 1117877 w 1174509"/>
              <a:gd name="connsiteY548" fmla="*/ 124899 h 798110"/>
              <a:gd name="connsiteX549" fmla="*/ 1119481 w 1174509"/>
              <a:gd name="connsiteY549" fmla="*/ 127104 h 798110"/>
              <a:gd name="connsiteX550" fmla="*/ 1124894 w 1174509"/>
              <a:gd name="connsiteY550" fmla="*/ 131515 h 798110"/>
              <a:gd name="connsiteX551" fmla="*/ 1129906 w 1174509"/>
              <a:gd name="connsiteY551" fmla="*/ 129109 h 798110"/>
              <a:gd name="connsiteX552" fmla="*/ 1137124 w 1174509"/>
              <a:gd name="connsiteY552" fmla="*/ 113071 h 798110"/>
              <a:gd name="connsiteX553" fmla="*/ 1143138 w 1174509"/>
              <a:gd name="connsiteY553" fmla="*/ 99238 h 798110"/>
              <a:gd name="connsiteX554" fmla="*/ 1144140 w 1174509"/>
              <a:gd name="connsiteY554" fmla="*/ 98436 h 798110"/>
              <a:gd name="connsiteX555" fmla="*/ 1145544 w 1174509"/>
              <a:gd name="connsiteY555" fmla="*/ 100240 h 798110"/>
              <a:gd name="connsiteX556" fmla="*/ 1150756 w 1174509"/>
              <a:gd name="connsiteY556" fmla="*/ 104651 h 798110"/>
              <a:gd name="connsiteX557" fmla="*/ 1155768 w 1174509"/>
              <a:gd name="connsiteY557" fmla="*/ 102245 h 798110"/>
              <a:gd name="connsiteX558" fmla="*/ 1159577 w 1174509"/>
              <a:gd name="connsiteY558" fmla="*/ 96030 h 798110"/>
              <a:gd name="connsiteX559" fmla="*/ 1159577 w 1174509"/>
              <a:gd name="connsiteY559" fmla="*/ 115677 h 798110"/>
              <a:gd name="connsiteX560" fmla="*/ 1158374 w 1174509"/>
              <a:gd name="connsiteY560" fmla="*/ 120088 h 798110"/>
              <a:gd name="connsiteX561" fmla="*/ 1158374 w 1174509"/>
              <a:gd name="connsiteY561" fmla="*/ 84803 h 798110"/>
              <a:gd name="connsiteX562" fmla="*/ 1152360 w 1174509"/>
              <a:gd name="connsiteY562" fmla="*/ 98636 h 798110"/>
              <a:gd name="connsiteX563" fmla="*/ 1151358 w 1174509"/>
              <a:gd name="connsiteY563" fmla="*/ 99438 h 798110"/>
              <a:gd name="connsiteX564" fmla="*/ 1149754 w 1174509"/>
              <a:gd name="connsiteY564" fmla="*/ 97233 h 798110"/>
              <a:gd name="connsiteX565" fmla="*/ 1144541 w 1174509"/>
              <a:gd name="connsiteY565" fmla="*/ 92822 h 798110"/>
              <a:gd name="connsiteX566" fmla="*/ 1139329 w 1174509"/>
              <a:gd name="connsiteY566" fmla="*/ 95228 h 798110"/>
              <a:gd name="connsiteX567" fmla="*/ 1132112 w 1174509"/>
              <a:gd name="connsiteY567" fmla="*/ 111266 h 798110"/>
              <a:gd name="connsiteX568" fmla="*/ 1126298 w 1174509"/>
              <a:gd name="connsiteY568" fmla="*/ 125100 h 798110"/>
              <a:gd name="connsiteX569" fmla="*/ 1125295 w 1174509"/>
              <a:gd name="connsiteY569" fmla="*/ 125901 h 798110"/>
              <a:gd name="connsiteX570" fmla="*/ 1123691 w 1174509"/>
              <a:gd name="connsiteY570" fmla="*/ 123696 h 798110"/>
              <a:gd name="connsiteX571" fmla="*/ 1118479 w 1174509"/>
              <a:gd name="connsiteY571" fmla="*/ 119286 h 798110"/>
              <a:gd name="connsiteX572" fmla="*/ 1113266 w 1174509"/>
              <a:gd name="connsiteY572" fmla="*/ 121892 h 798110"/>
              <a:gd name="connsiteX573" fmla="*/ 1106049 w 1174509"/>
              <a:gd name="connsiteY573" fmla="*/ 137930 h 798110"/>
              <a:gd name="connsiteX574" fmla="*/ 1100235 w 1174509"/>
              <a:gd name="connsiteY574" fmla="*/ 151763 h 798110"/>
              <a:gd name="connsiteX575" fmla="*/ 1099233 w 1174509"/>
              <a:gd name="connsiteY575" fmla="*/ 152565 h 798110"/>
              <a:gd name="connsiteX576" fmla="*/ 1097629 w 1174509"/>
              <a:gd name="connsiteY576" fmla="*/ 150360 h 798110"/>
              <a:gd name="connsiteX577" fmla="*/ 1092216 w 1174509"/>
              <a:gd name="connsiteY577" fmla="*/ 145949 h 798110"/>
              <a:gd name="connsiteX578" fmla="*/ 1087204 w 1174509"/>
              <a:gd name="connsiteY578" fmla="*/ 148355 h 798110"/>
              <a:gd name="connsiteX579" fmla="*/ 1079987 w 1174509"/>
              <a:gd name="connsiteY579" fmla="*/ 164394 h 798110"/>
              <a:gd name="connsiteX580" fmla="*/ 1076779 w 1174509"/>
              <a:gd name="connsiteY580" fmla="*/ 173616 h 798110"/>
              <a:gd name="connsiteX581" fmla="*/ 1076779 w 1174509"/>
              <a:gd name="connsiteY581" fmla="*/ 147353 h 798110"/>
              <a:gd name="connsiteX582" fmla="*/ 1077581 w 1174509"/>
              <a:gd name="connsiteY582" fmla="*/ 146751 h 798110"/>
              <a:gd name="connsiteX583" fmla="*/ 1084798 w 1174509"/>
              <a:gd name="connsiteY583" fmla="*/ 130713 h 798110"/>
              <a:gd name="connsiteX584" fmla="*/ 1090612 w 1174509"/>
              <a:gd name="connsiteY584" fmla="*/ 116880 h 798110"/>
              <a:gd name="connsiteX585" fmla="*/ 1091615 w 1174509"/>
              <a:gd name="connsiteY585" fmla="*/ 116078 h 798110"/>
              <a:gd name="connsiteX586" fmla="*/ 1093218 w 1174509"/>
              <a:gd name="connsiteY586" fmla="*/ 118283 h 798110"/>
              <a:gd name="connsiteX587" fmla="*/ 1098431 w 1174509"/>
              <a:gd name="connsiteY587" fmla="*/ 122694 h 798110"/>
              <a:gd name="connsiteX588" fmla="*/ 1103443 w 1174509"/>
              <a:gd name="connsiteY588" fmla="*/ 120288 h 798110"/>
              <a:gd name="connsiteX589" fmla="*/ 1110660 w 1174509"/>
              <a:gd name="connsiteY589" fmla="*/ 104250 h 798110"/>
              <a:gd name="connsiteX590" fmla="*/ 1116675 w 1174509"/>
              <a:gd name="connsiteY590" fmla="*/ 90416 h 798110"/>
              <a:gd name="connsiteX591" fmla="*/ 1117677 w 1174509"/>
              <a:gd name="connsiteY591" fmla="*/ 89615 h 798110"/>
              <a:gd name="connsiteX592" fmla="*/ 1119281 w 1174509"/>
              <a:gd name="connsiteY592" fmla="*/ 91820 h 798110"/>
              <a:gd name="connsiteX593" fmla="*/ 1124694 w 1174509"/>
              <a:gd name="connsiteY593" fmla="*/ 96230 h 798110"/>
              <a:gd name="connsiteX594" fmla="*/ 1129706 w 1174509"/>
              <a:gd name="connsiteY594" fmla="*/ 93825 h 798110"/>
              <a:gd name="connsiteX595" fmla="*/ 1136923 w 1174509"/>
              <a:gd name="connsiteY595" fmla="*/ 77786 h 798110"/>
              <a:gd name="connsiteX596" fmla="*/ 1142937 w 1174509"/>
              <a:gd name="connsiteY596" fmla="*/ 63953 h 798110"/>
              <a:gd name="connsiteX597" fmla="*/ 1143940 w 1174509"/>
              <a:gd name="connsiteY597" fmla="*/ 63151 h 798110"/>
              <a:gd name="connsiteX598" fmla="*/ 1145544 w 1174509"/>
              <a:gd name="connsiteY598" fmla="*/ 65356 h 798110"/>
              <a:gd name="connsiteX599" fmla="*/ 1150756 w 1174509"/>
              <a:gd name="connsiteY599" fmla="*/ 69767 h 798110"/>
              <a:gd name="connsiteX600" fmla="*/ 1155768 w 1174509"/>
              <a:gd name="connsiteY600" fmla="*/ 67361 h 798110"/>
              <a:gd name="connsiteX601" fmla="*/ 1159577 w 1174509"/>
              <a:gd name="connsiteY601" fmla="*/ 61146 h 798110"/>
              <a:gd name="connsiteX602" fmla="*/ 1159577 w 1174509"/>
              <a:gd name="connsiteY602" fmla="*/ 80192 h 798110"/>
              <a:gd name="connsiteX603" fmla="*/ 1158374 w 1174509"/>
              <a:gd name="connsiteY603" fmla="*/ 84803 h 798110"/>
              <a:gd name="connsiteX604" fmla="*/ 1061543 w 1174509"/>
              <a:gd name="connsiteY604" fmla="*/ 174618 h 798110"/>
              <a:gd name="connsiteX605" fmla="*/ 1060741 w 1174509"/>
              <a:gd name="connsiteY605" fmla="*/ 175220 h 798110"/>
              <a:gd name="connsiteX606" fmla="*/ 1053523 w 1174509"/>
              <a:gd name="connsiteY606" fmla="*/ 191258 h 798110"/>
              <a:gd name="connsiteX607" fmla="*/ 1047509 w 1174509"/>
              <a:gd name="connsiteY607" fmla="*/ 205091 h 798110"/>
              <a:gd name="connsiteX608" fmla="*/ 1046507 w 1174509"/>
              <a:gd name="connsiteY608" fmla="*/ 205893 h 798110"/>
              <a:gd name="connsiteX609" fmla="*/ 1044903 w 1174509"/>
              <a:gd name="connsiteY609" fmla="*/ 203688 h 798110"/>
              <a:gd name="connsiteX610" fmla="*/ 1039690 w 1174509"/>
              <a:gd name="connsiteY610" fmla="*/ 199277 h 798110"/>
              <a:gd name="connsiteX611" fmla="*/ 1034678 w 1174509"/>
              <a:gd name="connsiteY611" fmla="*/ 201683 h 798110"/>
              <a:gd name="connsiteX612" fmla="*/ 1027461 w 1174509"/>
              <a:gd name="connsiteY612" fmla="*/ 217721 h 798110"/>
              <a:gd name="connsiteX613" fmla="*/ 1021647 w 1174509"/>
              <a:gd name="connsiteY613" fmla="*/ 231554 h 798110"/>
              <a:gd name="connsiteX614" fmla="*/ 1020645 w 1174509"/>
              <a:gd name="connsiteY614" fmla="*/ 232356 h 798110"/>
              <a:gd name="connsiteX615" fmla="*/ 1019041 w 1174509"/>
              <a:gd name="connsiteY615" fmla="*/ 230151 h 798110"/>
              <a:gd name="connsiteX616" fmla="*/ 1013828 w 1174509"/>
              <a:gd name="connsiteY616" fmla="*/ 225740 h 798110"/>
              <a:gd name="connsiteX617" fmla="*/ 1008816 w 1174509"/>
              <a:gd name="connsiteY617" fmla="*/ 228146 h 798110"/>
              <a:gd name="connsiteX618" fmla="*/ 1001599 w 1174509"/>
              <a:gd name="connsiteY618" fmla="*/ 244185 h 798110"/>
              <a:gd name="connsiteX619" fmla="*/ 995785 w 1174509"/>
              <a:gd name="connsiteY619" fmla="*/ 258018 h 798110"/>
              <a:gd name="connsiteX620" fmla="*/ 994783 w 1174509"/>
              <a:gd name="connsiteY620" fmla="*/ 258820 h 798110"/>
              <a:gd name="connsiteX621" fmla="*/ 993179 w 1174509"/>
              <a:gd name="connsiteY621" fmla="*/ 256614 h 798110"/>
              <a:gd name="connsiteX622" fmla="*/ 987966 w 1174509"/>
              <a:gd name="connsiteY622" fmla="*/ 252204 h 798110"/>
              <a:gd name="connsiteX623" fmla="*/ 982954 w 1174509"/>
              <a:gd name="connsiteY623" fmla="*/ 254610 h 798110"/>
              <a:gd name="connsiteX624" fmla="*/ 975737 w 1174509"/>
              <a:gd name="connsiteY624" fmla="*/ 270648 h 798110"/>
              <a:gd name="connsiteX625" fmla="*/ 969723 w 1174509"/>
              <a:gd name="connsiteY625" fmla="*/ 284481 h 798110"/>
              <a:gd name="connsiteX626" fmla="*/ 968720 w 1174509"/>
              <a:gd name="connsiteY626" fmla="*/ 285283 h 798110"/>
              <a:gd name="connsiteX627" fmla="*/ 967116 w 1174509"/>
              <a:gd name="connsiteY627" fmla="*/ 283078 h 798110"/>
              <a:gd name="connsiteX628" fmla="*/ 965913 w 1174509"/>
              <a:gd name="connsiteY628" fmla="*/ 281674 h 798110"/>
              <a:gd name="connsiteX629" fmla="*/ 965913 w 1174509"/>
              <a:gd name="connsiteY629" fmla="*/ 253808 h 798110"/>
              <a:gd name="connsiteX630" fmla="*/ 968119 w 1174509"/>
              <a:gd name="connsiteY630" fmla="*/ 255011 h 798110"/>
              <a:gd name="connsiteX631" fmla="*/ 968520 w 1174509"/>
              <a:gd name="connsiteY631" fmla="*/ 255011 h 798110"/>
              <a:gd name="connsiteX632" fmla="*/ 973131 w 1174509"/>
              <a:gd name="connsiteY632" fmla="*/ 252605 h 798110"/>
              <a:gd name="connsiteX633" fmla="*/ 980348 w 1174509"/>
              <a:gd name="connsiteY633" fmla="*/ 236566 h 798110"/>
              <a:gd name="connsiteX634" fmla="*/ 986162 w 1174509"/>
              <a:gd name="connsiteY634" fmla="*/ 222733 h 798110"/>
              <a:gd name="connsiteX635" fmla="*/ 987164 w 1174509"/>
              <a:gd name="connsiteY635" fmla="*/ 221931 h 798110"/>
              <a:gd name="connsiteX636" fmla="*/ 988768 w 1174509"/>
              <a:gd name="connsiteY636" fmla="*/ 224137 h 798110"/>
              <a:gd name="connsiteX637" fmla="*/ 994181 w 1174509"/>
              <a:gd name="connsiteY637" fmla="*/ 228547 h 798110"/>
              <a:gd name="connsiteX638" fmla="*/ 999193 w 1174509"/>
              <a:gd name="connsiteY638" fmla="*/ 226141 h 798110"/>
              <a:gd name="connsiteX639" fmla="*/ 1006410 w 1174509"/>
              <a:gd name="connsiteY639" fmla="*/ 210103 h 798110"/>
              <a:gd name="connsiteX640" fmla="*/ 1012425 w 1174509"/>
              <a:gd name="connsiteY640" fmla="*/ 196270 h 798110"/>
              <a:gd name="connsiteX641" fmla="*/ 1013427 w 1174509"/>
              <a:gd name="connsiteY641" fmla="*/ 195468 h 798110"/>
              <a:gd name="connsiteX642" fmla="*/ 1015031 w 1174509"/>
              <a:gd name="connsiteY642" fmla="*/ 197673 h 798110"/>
              <a:gd name="connsiteX643" fmla="*/ 1020444 w 1174509"/>
              <a:gd name="connsiteY643" fmla="*/ 202084 h 798110"/>
              <a:gd name="connsiteX644" fmla="*/ 1025456 w 1174509"/>
              <a:gd name="connsiteY644" fmla="*/ 199678 h 798110"/>
              <a:gd name="connsiteX645" fmla="*/ 1032673 w 1174509"/>
              <a:gd name="connsiteY645" fmla="*/ 183640 h 798110"/>
              <a:gd name="connsiteX646" fmla="*/ 1038688 w 1174509"/>
              <a:gd name="connsiteY646" fmla="*/ 169807 h 798110"/>
              <a:gd name="connsiteX647" fmla="*/ 1039690 w 1174509"/>
              <a:gd name="connsiteY647" fmla="*/ 169005 h 798110"/>
              <a:gd name="connsiteX648" fmla="*/ 1041294 w 1174509"/>
              <a:gd name="connsiteY648" fmla="*/ 171210 h 798110"/>
              <a:gd name="connsiteX649" fmla="*/ 1046507 w 1174509"/>
              <a:gd name="connsiteY649" fmla="*/ 175620 h 798110"/>
              <a:gd name="connsiteX650" fmla="*/ 1051519 w 1174509"/>
              <a:gd name="connsiteY650" fmla="*/ 173215 h 798110"/>
              <a:gd name="connsiteX651" fmla="*/ 1058736 w 1174509"/>
              <a:gd name="connsiteY651" fmla="*/ 157176 h 798110"/>
              <a:gd name="connsiteX652" fmla="*/ 1061743 w 1174509"/>
              <a:gd name="connsiteY652" fmla="*/ 148155 h 798110"/>
              <a:gd name="connsiteX653" fmla="*/ 1061743 w 1174509"/>
              <a:gd name="connsiteY653" fmla="*/ 174618 h 798110"/>
              <a:gd name="connsiteX654" fmla="*/ 950276 w 1174509"/>
              <a:gd name="connsiteY654" fmla="*/ 246991 h 798110"/>
              <a:gd name="connsiteX655" fmla="*/ 939851 w 1174509"/>
              <a:gd name="connsiteY655" fmla="*/ 254610 h 798110"/>
              <a:gd name="connsiteX656" fmla="*/ 925617 w 1174509"/>
              <a:gd name="connsiteY656" fmla="*/ 262228 h 798110"/>
              <a:gd name="connsiteX657" fmla="*/ 950276 w 1174509"/>
              <a:gd name="connsiteY657" fmla="*/ 235965 h 798110"/>
              <a:gd name="connsiteX658" fmla="*/ 950276 w 1174509"/>
              <a:gd name="connsiteY658" fmla="*/ 246991 h 798110"/>
              <a:gd name="connsiteX659" fmla="*/ 911583 w 1174509"/>
              <a:gd name="connsiteY659" fmla="*/ 255011 h 798110"/>
              <a:gd name="connsiteX660" fmla="*/ 911182 w 1174509"/>
              <a:gd name="connsiteY660" fmla="*/ 254610 h 798110"/>
              <a:gd name="connsiteX661" fmla="*/ 893139 w 1174509"/>
              <a:gd name="connsiteY661" fmla="*/ 245588 h 798110"/>
              <a:gd name="connsiteX662" fmla="*/ 875096 w 1174509"/>
              <a:gd name="connsiteY662" fmla="*/ 254610 h 798110"/>
              <a:gd name="connsiteX663" fmla="*/ 860661 w 1174509"/>
              <a:gd name="connsiteY663" fmla="*/ 262228 h 798110"/>
              <a:gd name="connsiteX664" fmla="*/ 846227 w 1174509"/>
              <a:gd name="connsiteY664" fmla="*/ 254610 h 798110"/>
              <a:gd name="connsiteX665" fmla="*/ 828184 w 1174509"/>
              <a:gd name="connsiteY665" fmla="*/ 245588 h 798110"/>
              <a:gd name="connsiteX666" fmla="*/ 810140 w 1174509"/>
              <a:gd name="connsiteY666" fmla="*/ 254610 h 798110"/>
              <a:gd name="connsiteX667" fmla="*/ 795706 w 1174509"/>
              <a:gd name="connsiteY667" fmla="*/ 262228 h 798110"/>
              <a:gd name="connsiteX668" fmla="*/ 781873 w 1174509"/>
              <a:gd name="connsiteY668" fmla="*/ 254610 h 798110"/>
              <a:gd name="connsiteX669" fmla="*/ 763829 w 1174509"/>
              <a:gd name="connsiteY669" fmla="*/ 245588 h 798110"/>
              <a:gd name="connsiteX670" fmla="*/ 745786 w 1174509"/>
              <a:gd name="connsiteY670" fmla="*/ 254610 h 798110"/>
              <a:gd name="connsiteX671" fmla="*/ 731352 w 1174509"/>
              <a:gd name="connsiteY671" fmla="*/ 262228 h 798110"/>
              <a:gd name="connsiteX672" fmla="*/ 716917 w 1174509"/>
              <a:gd name="connsiteY672" fmla="*/ 254610 h 798110"/>
              <a:gd name="connsiteX673" fmla="*/ 698874 w 1174509"/>
              <a:gd name="connsiteY673" fmla="*/ 245588 h 798110"/>
              <a:gd name="connsiteX674" fmla="*/ 680831 w 1174509"/>
              <a:gd name="connsiteY674" fmla="*/ 254610 h 798110"/>
              <a:gd name="connsiteX675" fmla="*/ 666396 w 1174509"/>
              <a:gd name="connsiteY675" fmla="*/ 262228 h 798110"/>
              <a:gd name="connsiteX676" fmla="*/ 651962 w 1174509"/>
              <a:gd name="connsiteY676" fmla="*/ 254610 h 798110"/>
              <a:gd name="connsiteX677" fmla="*/ 633918 w 1174509"/>
              <a:gd name="connsiteY677" fmla="*/ 245588 h 798110"/>
              <a:gd name="connsiteX678" fmla="*/ 615875 w 1174509"/>
              <a:gd name="connsiteY678" fmla="*/ 254610 h 798110"/>
              <a:gd name="connsiteX679" fmla="*/ 601441 w 1174509"/>
              <a:gd name="connsiteY679" fmla="*/ 262228 h 798110"/>
              <a:gd name="connsiteX680" fmla="*/ 587006 w 1174509"/>
              <a:gd name="connsiteY680" fmla="*/ 254610 h 798110"/>
              <a:gd name="connsiteX681" fmla="*/ 568963 w 1174509"/>
              <a:gd name="connsiteY681" fmla="*/ 245588 h 798110"/>
              <a:gd name="connsiteX682" fmla="*/ 550920 w 1174509"/>
              <a:gd name="connsiteY682" fmla="*/ 254610 h 798110"/>
              <a:gd name="connsiteX683" fmla="*/ 536485 w 1174509"/>
              <a:gd name="connsiteY683" fmla="*/ 262228 h 798110"/>
              <a:gd name="connsiteX684" fmla="*/ 522050 w 1174509"/>
              <a:gd name="connsiteY684" fmla="*/ 254610 h 798110"/>
              <a:gd name="connsiteX685" fmla="*/ 504007 w 1174509"/>
              <a:gd name="connsiteY685" fmla="*/ 245588 h 798110"/>
              <a:gd name="connsiteX686" fmla="*/ 485964 w 1174509"/>
              <a:gd name="connsiteY686" fmla="*/ 254610 h 798110"/>
              <a:gd name="connsiteX687" fmla="*/ 471529 w 1174509"/>
              <a:gd name="connsiteY687" fmla="*/ 262228 h 798110"/>
              <a:gd name="connsiteX688" fmla="*/ 457095 w 1174509"/>
              <a:gd name="connsiteY688" fmla="*/ 254610 h 798110"/>
              <a:gd name="connsiteX689" fmla="*/ 455090 w 1174509"/>
              <a:gd name="connsiteY689" fmla="*/ 252605 h 798110"/>
              <a:gd name="connsiteX690" fmla="*/ 448675 w 1174509"/>
              <a:gd name="connsiteY690" fmla="*/ 224538 h 798110"/>
              <a:gd name="connsiteX691" fmla="*/ 938648 w 1174509"/>
              <a:gd name="connsiteY691" fmla="*/ 224538 h 798110"/>
              <a:gd name="connsiteX692" fmla="*/ 911583 w 1174509"/>
              <a:gd name="connsiteY692" fmla="*/ 255011 h 798110"/>
              <a:gd name="connsiteX693" fmla="*/ 448474 w 1174509"/>
              <a:gd name="connsiteY693" fmla="*/ 322973 h 798110"/>
              <a:gd name="connsiteX694" fmla="*/ 455290 w 1174509"/>
              <a:gd name="connsiteY694" fmla="*/ 328587 h 798110"/>
              <a:gd name="connsiteX695" fmla="*/ 460102 w 1174509"/>
              <a:gd name="connsiteY695" fmla="*/ 332997 h 798110"/>
              <a:gd name="connsiteX696" fmla="*/ 468121 w 1174509"/>
              <a:gd name="connsiteY696" fmla="*/ 367079 h 798110"/>
              <a:gd name="connsiteX697" fmla="*/ 458899 w 1174509"/>
              <a:gd name="connsiteY697" fmla="*/ 360263 h 798110"/>
              <a:gd name="connsiteX698" fmla="*/ 448474 w 1174509"/>
              <a:gd name="connsiteY698" fmla="*/ 352644 h 798110"/>
              <a:gd name="connsiteX699" fmla="*/ 448474 w 1174509"/>
              <a:gd name="connsiteY699" fmla="*/ 322973 h 798110"/>
              <a:gd name="connsiteX700" fmla="*/ 455290 w 1174509"/>
              <a:gd name="connsiteY700" fmla="*/ 364072 h 798110"/>
              <a:gd name="connsiteX701" fmla="*/ 469324 w 1174509"/>
              <a:gd name="connsiteY701" fmla="*/ 372692 h 798110"/>
              <a:gd name="connsiteX702" fmla="*/ 476341 w 1174509"/>
              <a:gd name="connsiteY702" fmla="*/ 403165 h 798110"/>
              <a:gd name="connsiteX703" fmla="*/ 473133 w 1174509"/>
              <a:gd name="connsiteY703" fmla="*/ 403566 h 798110"/>
              <a:gd name="connsiteX704" fmla="*/ 458699 w 1174509"/>
              <a:gd name="connsiteY704" fmla="*/ 395948 h 798110"/>
              <a:gd name="connsiteX705" fmla="*/ 448274 w 1174509"/>
              <a:gd name="connsiteY705" fmla="*/ 388330 h 798110"/>
              <a:gd name="connsiteX706" fmla="*/ 448274 w 1174509"/>
              <a:gd name="connsiteY706" fmla="*/ 358458 h 798110"/>
              <a:gd name="connsiteX707" fmla="*/ 455290 w 1174509"/>
              <a:gd name="connsiteY707" fmla="*/ 364072 h 798110"/>
              <a:gd name="connsiteX708" fmla="*/ 448474 w 1174509"/>
              <a:gd name="connsiteY708" fmla="*/ 393542 h 798110"/>
              <a:gd name="connsiteX709" fmla="*/ 455290 w 1174509"/>
              <a:gd name="connsiteY709" fmla="*/ 399156 h 798110"/>
              <a:gd name="connsiteX710" fmla="*/ 473334 w 1174509"/>
              <a:gd name="connsiteY710" fmla="*/ 408177 h 798110"/>
              <a:gd name="connsiteX711" fmla="*/ 477544 w 1174509"/>
              <a:gd name="connsiteY711" fmla="*/ 407576 h 798110"/>
              <a:gd name="connsiteX712" fmla="*/ 483759 w 1174509"/>
              <a:gd name="connsiteY712" fmla="*/ 434440 h 798110"/>
              <a:gd name="connsiteX713" fmla="*/ 473334 w 1174509"/>
              <a:gd name="connsiteY713" fmla="*/ 438450 h 798110"/>
              <a:gd name="connsiteX714" fmla="*/ 458899 w 1174509"/>
              <a:gd name="connsiteY714" fmla="*/ 430832 h 798110"/>
              <a:gd name="connsiteX715" fmla="*/ 448474 w 1174509"/>
              <a:gd name="connsiteY715" fmla="*/ 423213 h 798110"/>
              <a:gd name="connsiteX716" fmla="*/ 448474 w 1174509"/>
              <a:gd name="connsiteY716" fmla="*/ 393542 h 798110"/>
              <a:gd name="connsiteX717" fmla="*/ 490976 w 1174509"/>
              <a:gd name="connsiteY717" fmla="*/ 399557 h 798110"/>
              <a:gd name="connsiteX718" fmla="*/ 490976 w 1174509"/>
              <a:gd name="connsiteY718" fmla="*/ 399557 h 798110"/>
              <a:gd name="connsiteX719" fmla="*/ 505411 w 1174509"/>
              <a:gd name="connsiteY719" fmla="*/ 391738 h 798110"/>
              <a:gd name="connsiteX720" fmla="*/ 519845 w 1174509"/>
              <a:gd name="connsiteY720" fmla="*/ 399356 h 798110"/>
              <a:gd name="connsiteX721" fmla="*/ 537888 w 1174509"/>
              <a:gd name="connsiteY721" fmla="*/ 408378 h 798110"/>
              <a:gd name="connsiteX722" fmla="*/ 555932 w 1174509"/>
              <a:gd name="connsiteY722" fmla="*/ 399356 h 798110"/>
              <a:gd name="connsiteX723" fmla="*/ 570366 w 1174509"/>
              <a:gd name="connsiteY723" fmla="*/ 391738 h 798110"/>
              <a:gd name="connsiteX724" fmla="*/ 584801 w 1174509"/>
              <a:gd name="connsiteY724" fmla="*/ 399356 h 798110"/>
              <a:gd name="connsiteX725" fmla="*/ 602844 w 1174509"/>
              <a:gd name="connsiteY725" fmla="*/ 408378 h 798110"/>
              <a:gd name="connsiteX726" fmla="*/ 620887 w 1174509"/>
              <a:gd name="connsiteY726" fmla="*/ 399356 h 798110"/>
              <a:gd name="connsiteX727" fmla="*/ 635322 w 1174509"/>
              <a:gd name="connsiteY727" fmla="*/ 391738 h 798110"/>
              <a:gd name="connsiteX728" fmla="*/ 649756 w 1174509"/>
              <a:gd name="connsiteY728" fmla="*/ 399356 h 798110"/>
              <a:gd name="connsiteX729" fmla="*/ 667800 w 1174509"/>
              <a:gd name="connsiteY729" fmla="*/ 408378 h 798110"/>
              <a:gd name="connsiteX730" fmla="*/ 685843 w 1174509"/>
              <a:gd name="connsiteY730" fmla="*/ 399356 h 798110"/>
              <a:gd name="connsiteX731" fmla="*/ 700277 w 1174509"/>
              <a:gd name="connsiteY731" fmla="*/ 391738 h 798110"/>
              <a:gd name="connsiteX732" fmla="*/ 714712 w 1174509"/>
              <a:gd name="connsiteY732" fmla="*/ 399356 h 798110"/>
              <a:gd name="connsiteX733" fmla="*/ 732755 w 1174509"/>
              <a:gd name="connsiteY733" fmla="*/ 408378 h 798110"/>
              <a:gd name="connsiteX734" fmla="*/ 750798 w 1174509"/>
              <a:gd name="connsiteY734" fmla="*/ 399356 h 798110"/>
              <a:gd name="connsiteX735" fmla="*/ 765233 w 1174509"/>
              <a:gd name="connsiteY735" fmla="*/ 391738 h 798110"/>
              <a:gd name="connsiteX736" fmla="*/ 777863 w 1174509"/>
              <a:gd name="connsiteY736" fmla="*/ 397752 h 798110"/>
              <a:gd name="connsiteX737" fmla="*/ 741175 w 1174509"/>
              <a:gd name="connsiteY737" fmla="*/ 436445 h 798110"/>
              <a:gd name="connsiteX738" fmla="*/ 732956 w 1174509"/>
              <a:gd name="connsiteY738" fmla="*/ 438650 h 798110"/>
              <a:gd name="connsiteX739" fmla="*/ 718521 w 1174509"/>
              <a:gd name="connsiteY739" fmla="*/ 431032 h 798110"/>
              <a:gd name="connsiteX740" fmla="*/ 700478 w 1174509"/>
              <a:gd name="connsiteY740" fmla="*/ 422010 h 798110"/>
              <a:gd name="connsiteX741" fmla="*/ 682435 w 1174509"/>
              <a:gd name="connsiteY741" fmla="*/ 431032 h 798110"/>
              <a:gd name="connsiteX742" fmla="*/ 668000 w 1174509"/>
              <a:gd name="connsiteY742" fmla="*/ 438650 h 798110"/>
              <a:gd name="connsiteX743" fmla="*/ 653565 w 1174509"/>
              <a:gd name="connsiteY743" fmla="*/ 431032 h 798110"/>
              <a:gd name="connsiteX744" fmla="*/ 635522 w 1174509"/>
              <a:gd name="connsiteY744" fmla="*/ 422010 h 798110"/>
              <a:gd name="connsiteX745" fmla="*/ 617479 w 1174509"/>
              <a:gd name="connsiteY745" fmla="*/ 431032 h 798110"/>
              <a:gd name="connsiteX746" fmla="*/ 603044 w 1174509"/>
              <a:gd name="connsiteY746" fmla="*/ 438650 h 798110"/>
              <a:gd name="connsiteX747" fmla="*/ 588610 w 1174509"/>
              <a:gd name="connsiteY747" fmla="*/ 431032 h 798110"/>
              <a:gd name="connsiteX748" fmla="*/ 570567 w 1174509"/>
              <a:gd name="connsiteY748" fmla="*/ 422010 h 798110"/>
              <a:gd name="connsiteX749" fmla="*/ 552523 w 1174509"/>
              <a:gd name="connsiteY749" fmla="*/ 431032 h 798110"/>
              <a:gd name="connsiteX750" fmla="*/ 538089 w 1174509"/>
              <a:gd name="connsiteY750" fmla="*/ 438650 h 798110"/>
              <a:gd name="connsiteX751" fmla="*/ 523654 w 1174509"/>
              <a:gd name="connsiteY751" fmla="*/ 431032 h 798110"/>
              <a:gd name="connsiteX752" fmla="*/ 505611 w 1174509"/>
              <a:gd name="connsiteY752" fmla="*/ 422010 h 798110"/>
              <a:gd name="connsiteX753" fmla="*/ 496790 w 1174509"/>
              <a:gd name="connsiteY753" fmla="*/ 424015 h 798110"/>
              <a:gd name="connsiteX754" fmla="*/ 490976 w 1174509"/>
              <a:gd name="connsiteY754" fmla="*/ 399557 h 798110"/>
              <a:gd name="connsiteX755" fmla="*/ 788689 w 1174509"/>
              <a:gd name="connsiteY755" fmla="*/ 406974 h 798110"/>
              <a:gd name="connsiteX756" fmla="*/ 796307 w 1174509"/>
              <a:gd name="connsiteY756" fmla="*/ 408578 h 798110"/>
              <a:gd name="connsiteX757" fmla="*/ 814350 w 1174509"/>
              <a:gd name="connsiteY757" fmla="*/ 399557 h 798110"/>
              <a:gd name="connsiteX758" fmla="*/ 828785 w 1174509"/>
              <a:gd name="connsiteY758" fmla="*/ 391938 h 798110"/>
              <a:gd name="connsiteX759" fmla="*/ 843220 w 1174509"/>
              <a:gd name="connsiteY759" fmla="*/ 399557 h 798110"/>
              <a:gd name="connsiteX760" fmla="*/ 861263 w 1174509"/>
              <a:gd name="connsiteY760" fmla="*/ 408578 h 798110"/>
              <a:gd name="connsiteX761" fmla="*/ 879306 w 1174509"/>
              <a:gd name="connsiteY761" fmla="*/ 399557 h 798110"/>
              <a:gd name="connsiteX762" fmla="*/ 893741 w 1174509"/>
              <a:gd name="connsiteY762" fmla="*/ 391938 h 798110"/>
              <a:gd name="connsiteX763" fmla="*/ 908175 w 1174509"/>
              <a:gd name="connsiteY763" fmla="*/ 399557 h 798110"/>
              <a:gd name="connsiteX764" fmla="*/ 926218 w 1174509"/>
              <a:gd name="connsiteY764" fmla="*/ 408578 h 798110"/>
              <a:gd name="connsiteX765" fmla="*/ 944262 w 1174509"/>
              <a:gd name="connsiteY765" fmla="*/ 399557 h 798110"/>
              <a:gd name="connsiteX766" fmla="*/ 951078 w 1174509"/>
              <a:gd name="connsiteY766" fmla="*/ 393943 h 798110"/>
              <a:gd name="connsiteX767" fmla="*/ 951078 w 1174509"/>
              <a:gd name="connsiteY767" fmla="*/ 423815 h 798110"/>
              <a:gd name="connsiteX768" fmla="*/ 940653 w 1174509"/>
              <a:gd name="connsiteY768" fmla="*/ 431433 h 798110"/>
              <a:gd name="connsiteX769" fmla="*/ 926218 w 1174509"/>
              <a:gd name="connsiteY769" fmla="*/ 439051 h 798110"/>
              <a:gd name="connsiteX770" fmla="*/ 911784 w 1174509"/>
              <a:gd name="connsiteY770" fmla="*/ 431433 h 798110"/>
              <a:gd name="connsiteX771" fmla="*/ 893741 w 1174509"/>
              <a:gd name="connsiteY771" fmla="*/ 422411 h 798110"/>
              <a:gd name="connsiteX772" fmla="*/ 875697 w 1174509"/>
              <a:gd name="connsiteY772" fmla="*/ 431433 h 798110"/>
              <a:gd name="connsiteX773" fmla="*/ 861263 w 1174509"/>
              <a:gd name="connsiteY773" fmla="*/ 439051 h 798110"/>
              <a:gd name="connsiteX774" fmla="*/ 846828 w 1174509"/>
              <a:gd name="connsiteY774" fmla="*/ 431433 h 798110"/>
              <a:gd name="connsiteX775" fmla="*/ 828785 w 1174509"/>
              <a:gd name="connsiteY775" fmla="*/ 422411 h 798110"/>
              <a:gd name="connsiteX776" fmla="*/ 810742 w 1174509"/>
              <a:gd name="connsiteY776" fmla="*/ 431433 h 798110"/>
              <a:gd name="connsiteX777" fmla="*/ 796307 w 1174509"/>
              <a:gd name="connsiteY777" fmla="*/ 439051 h 798110"/>
              <a:gd name="connsiteX778" fmla="*/ 781873 w 1174509"/>
              <a:gd name="connsiteY778" fmla="*/ 431032 h 798110"/>
              <a:gd name="connsiteX779" fmla="*/ 772450 w 1174509"/>
              <a:gd name="connsiteY779" fmla="*/ 423815 h 798110"/>
              <a:gd name="connsiteX780" fmla="*/ 788689 w 1174509"/>
              <a:gd name="connsiteY780" fmla="*/ 406974 h 798110"/>
              <a:gd name="connsiteX781" fmla="*/ 965312 w 1174509"/>
              <a:gd name="connsiteY781" fmla="*/ 360263 h 798110"/>
              <a:gd name="connsiteX782" fmla="*/ 967517 w 1174509"/>
              <a:gd name="connsiteY782" fmla="*/ 361465 h 798110"/>
              <a:gd name="connsiteX783" fmla="*/ 967918 w 1174509"/>
              <a:gd name="connsiteY783" fmla="*/ 361465 h 798110"/>
              <a:gd name="connsiteX784" fmla="*/ 972529 w 1174509"/>
              <a:gd name="connsiteY784" fmla="*/ 359060 h 798110"/>
              <a:gd name="connsiteX785" fmla="*/ 979747 w 1174509"/>
              <a:gd name="connsiteY785" fmla="*/ 343021 h 798110"/>
              <a:gd name="connsiteX786" fmla="*/ 985561 w 1174509"/>
              <a:gd name="connsiteY786" fmla="*/ 329188 h 798110"/>
              <a:gd name="connsiteX787" fmla="*/ 986563 w 1174509"/>
              <a:gd name="connsiteY787" fmla="*/ 328386 h 798110"/>
              <a:gd name="connsiteX788" fmla="*/ 988167 w 1174509"/>
              <a:gd name="connsiteY788" fmla="*/ 330592 h 798110"/>
              <a:gd name="connsiteX789" fmla="*/ 993580 w 1174509"/>
              <a:gd name="connsiteY789" fmla="*/ 335002 h 798110"/>
              <a:gd name="connsiteX790" fmla="*/ 998592 w 1174509"/>
              <a:gd name="connsiteY790" fmla="*/ 332596 h 798110"/>
              <a:gd name="connsiteX791" fmla="*/ 1005809 w 1174509"/>
              <a:gd name="connsiteY791" fmla="*/ 316558 h 798110"/>
              <a:gd name="connsiteX792" fmla="*/ 1011823 w 1174509"/>
              <a:gd name="connsiteY792" fmla="*/ 302725 h 798110"/>
              <a:gd name="connsiteX793" fmla="*/ 1012826 w 1174509"/>
              <a:gd name="connsiteY793" fmla="*/ 301923 h 798110"/>
              <a:gd name="connsiteX794" fmla="*/ 1014430 w 1174509"/>
              <a:gd name="connsiteY794" fmla="*/ 304128 h 798110"/>
              <a:gd name="connsiteX795" fmla="*/ 1019843 w 1174509"/>
              <a:gd name="connsiteY795" fmla="*/ 308539 h 798110"/>
              <a:gd name="connsiteX796" fmla="*/ 1024855 w 1174509"/>
              <a:gd name="connsiteY796" fmla="*/ 306133 h 798110"/>
              <a:gd name="connsiteX797" fmla="*/ 1032072 w 1174509"/>
              <a:gd name="connsiteY797" fmla="*/ 290095 h 798110"/>
              <a:gd name="connsiteX798" fmla="*/ 1038086 w 1174509"/>
              <a:gd name="connsiteY798" fmla="*/ 276261 h 798110"/>
              <a:gd name="connsiteX799" fmla="*/ 1039089 w 1174509"/>
              <a:gd name="connsiteY799" fmla="*/ 275460 h 798110"/>
              <a:gd name="connsiteX800" fmla="*/ 1040693 w 1174509"/>
              <a:gd name="connsiteY800" fmla="*/ 277665 h 798110"/>
              <a:gd name="connsiteX801" fmla="*/ 1045905 w 1174509"/>
              <a:gd name="connsiteY801" fmla="*/ 282075 h 798110"/>
              <a:gd name="connsiteX802" fmla="*/ 1050917 w 1174509"/>
              <a:gd name="connsiteY802" fmla="*/ 279670 h 798110"/>
              <a:gd name="connsiteX803" fmla="*/ 1058134 w 1174509"/>
              <a:gd name="connsiteY803" fmla="*/ 263631 h 798110"/>
              <a:gd name="connsiteX804" fmla="*/ 1061142 w 1174509"/>
              <a:gd name="connsiteY804" fmla="*/ 254610 h 798110"/>
              <a:gd name="connsiteX805" fmla="*/ 1061142 w 1174509"/>
              <a:gd name="connsiteY805" fmla="*/ 280873 h 798110"/>
              <a:gd name="connsiteX806" fmla="*/ 1060340 w 1174509"/>
              <a:gd name="connsiteY806" fmla="*/ 281474 h 798110"/>
              <a:gd name="connsiteX807" fmla="*/ 1053122 w 1174509"/>
              <a:gd name="connsiteY807" fmla="*/ 297512 h 798110"/>
              <a:gd name="connsiteX808" fmla="*/ 1047108 w 1174509"/>
              <a:gd name="connsiteY808" fmla="*/ 311345 h 798110"/>
              <a:gd name="connsiteX809" fmla="*/ 1046106 w 1174509"/>
              <a:gd name="connsiteY809" fmla="*/ 312147 h 798110"/>
              <a:gd name="connsiteX810" fmla="*/ 1044502 w 1174509"/>
              <a:gd name="connsiteY810" fmla="*/ 309942 h 798110"/>
              <a:gd name="connsiteX811" fmla="*/ 1039289 w 1174509"/>
              <a:gd name="connsiteY811" fmla="*/ 305532 h 798110"/>
              <a:gd name="connsiteX812" fmla="*/ 1034277 w 1174509"/>
              <a:gd name="connsiteY812" fmla="*/ 307937 h 798110"/>
              <a:gd name="connsiteX813" fmla="*/ 1027060 w 1174509"/>
              <a:gd name="connsiteY813" fmla="*/ 323976 h 798110"/>
              <a:gd name="connsiteX814" fmla="*/ 1021246 w 1174509"/>
              <a:gd name="connsiteY814" fmla="*/ 337809 h 798110"/>
              <a:gd name="connsiteX815" fmla="*/ 1020244 w 1174509"/>
              <a:gd name="connsiteY815" fmla="*/ 338611 h 798110"/>
              <a:gd name="connsiteX816" fmla="*/ 1018640 w 1174509"/>
              <a:gd name="connsiteY816" fmla="*/ 336405 h 798110"/>
              <a:gd name="connsiteX817" fmla="*/ 1013427 w 1174509"/>
              <a:gd name="connsiteY817" fmla="*/ 331995 h 798110"/>
              <a:gd name="connsiteX818" fmla="*/ 1008415 w 1174509"/>
              <a:gd name="connsiteY818" fmla="*/ 334401 h 798110"/>
              <a:gd name="connsiteX819" fmla="*/ 1001198 w 1174509"/>
              <a:gd name="connsiteY819" fmla="*/ 350439 h 798110"/>
              <a:gd name="connsiteX820" fmla="*/ 995384 w 1174509"/>
              <a:gd name="connsiteY820" fmla="*/ 364272 h 798110"/>
              <a:gd name="connsiteX821" fmla="*/ 994382 w 1174509"/>
              <a:gd name="connsiteY821" fmla="*/ 365074 h 798110"/>
              <a:gd name="connsiteX822" fmla="*/ 992778 w 1174509"/>
              <a:gd name="connsiteY822" fmla="*/ 362869 h 798110"/>
              <a:gd name="connsiteX823" fmla="*/ 987565 w 1174509"/>
              <a:gd name="connsiteY823" fmla="*/ 358458 h 798110"/>
              <a:gd name="connsiteX824" fmla="*/ 982553 w 1174509"/>
              <a:gd name="connsiteY824" fmla="*/ 360864 h 798110"/>
              <a:gd name="connsiteX825" fmla="*/ 975336 w 1174509"/>
              <a:gd name="connsiteY825" fmla="*/ 376902 h 798110"/>
              <a:gd name="connsiteX826" fmla="*/ 969322 w 1174509"/>
              <a:gd name="connsiteY826" fmla="*/ 390736 h 798110"/>
              <a:gd name="connsiteX827" fmla="*/ 968319 w 1174509"/>
              <a:gd name="connsiteY827" fmla="*/ 391537 h 798110"/>
              <a:gd name="connsiteX828" fmla="*/ 966715 w 1174509"/>
              <a:gd name="connsiteY828" fmla="*/ 389332 h 798110"/>
              <a:gd name="connsiteX829" fmla="*/ 965513 w 1174509"/>
              <a:gd name="connsiteY829" fmla="*/ 387929 h 798110"/>
              <a:gd name="connsiteX830" fmla="*/ 965513 w 1174509"/>
              <a:gd name="connsiteY830" fmla="*/ 360263 h 798110"/>
              <a:gd name="connsiteX831" fmla="*/ 1076579 w 1174509"/>
              <a:gd name="connsiteY831" fmla="*/ 253206 h 798110"/>
              <a:gd name="connsiteX832" fmla="*/ 1077381 w 1174509"/>
              <a:gd name="connsiteY832" fmla="*/ 252605 h 798110"/>
              <a:gd name="connsiteX833" fmla="*/ 1084598 w 1174509"/>
              <a:gd name="connsiteY833" fmla="*/ 236566 h 798110"/>
              <a:gd name="connsiteX834" fmla="*/ 1090412 w 1174509"/>
              <a:gd name="connsiteY834" fmla="*/ 222733 h 798110"/>
              <a:gd name="connsiteX835" fmla="*/ 1091414 w 1174509"/>
              <a:gd name="connsiteY835" fmla="*/ 221931 h 798110"/>
              <a:gd name="connsiteX836" fmla="*/ 1093018 w 1174509"/>
              <a:gd name="connsiteY836" fmla="*/ 224137 h 798110"/>
              <a:gd name="connsiteX837" fmla="*/ 1098230 w 1174509"/>
              <a:gd name="connsiteY837" fmla="*/ 228547 h 798110"/>
              <a:gd name="connsiteX838" fmla="*/ 1103242 w 1174509"/>
              <a:gd name="connsiteY838" fmla="*/ 226141 h 798110"/>
              <a:gd name="connsiteX839" fmla="*/ 1110460 w 1174509"/>
              <a:gd name="connsiteY839" fmla="*/ 210103 h 798110"/>
              <a:gd name="connsiteX840" fmla="*/ 1116474 w 1174509"/>
              <a:gd name="connsiteY840" fmla="*/ 196270 h 798110"/>
              <a:gd name="connsiteX841" fmla="*/ 1117477 w 1174509"/>
              <a:gd name="connsiteY841" fmla="*/ 195468 h 798110"/>
              <a:gd name="connsiteX842" fmla="*/ 1119080 w 1174509"/>
              <a:gd name="connsiteY842" fmla="*/ 197673 h 798110"/>
              <a:gd name="connsiteX843" fmla="*/ 1124493 w 1174509"/>
              <a:gd name="connsiteY843" fmla="*/ 202084 h 798110"/>
              <a:gd name="connsiteX844" fmla="*/ 1129505 w 1174509"/>
              <a:gd name="connsiteY844" fmla="*/ 199678 h 798110"/>
              <a:gd name="connsiteX845" fmla="*/ 1136723 w 1174509"/>
              <a:gd name="connsiteY845" fmla="*/ 183640 h 798110"/>
              <a:gd name="connsiteX846" fmla="*/ 1142737 w 1174509"/>
              <a:gd name="connsiteY846" fmla="*/ 169807 h 798110"/>
              <a:gd name="connsiteX847" fmla="*/ 1143739 w 1174509"/>
              <a:gd name="connsiteY847" fmla="*/ 169005 h 798110"/>
              <a:gd name="connsiteX848" fmla="*/ 1145343 w 1174509"/>
              <a:gd name="connsiteY848" fmla="*/ 171210 h 798110"/>
              <a:gd name="connsiteX849" fmla="*/ 1150556 w 1174509"/>
              <a:gd name="connsiteY849" fmla="*/ 175620 h 798110"/>
              <a:gd name="connsiteX850" fmla="*/ 1155568 w 1174509"/>
              <a:gd name="connsiteY850" fmla="*/ 173215 h 798110"/>
              <a:gd name="connsiteX851" fmla="*/ 1159377 w 1174509"/>
              <a:gd name="connsiteY851" fmla="*/ 167000 h 798110"/>
              <a:gd name="connsiteX852" fmla="*/ 1159377 w 1174509"/>
              <a:gd name="connsiteY852" fmla="*/ 186647 h 798110"/>
              <a:gd name="connsiteX853" fmla="*/ 1157973 w 1174509"/>
              <a:gd name="connsiteY853" fmla="*/ 191057 h 798110"/>
              <a:gd name="connsiteX854" fmla="*/ 1151959 w 1174509"/>
              <a:gd name="connsiteY854" fmla="*/ 204891 h 798110"/>
              <a:gd name="connsiteX855" fmla="*/ 1150957 w 1174509"/>
              <a:gd name="connsiteY855" fmla="*/ 205692 h 798110"/>
              <a:gd name="connsiteX856" fmla="*/ 1149353 w 1174509"/>
              <a:gd name="connsiteY856" fmla="*/ 203487 h 798110"/>
              <a:gd name="connsiteX857" fmla="*/ 1144140 w 1174509"/>
              <a:gd name="connsiteY857" fmla="*/ 199077 h 798110"/>
              <a:gd name="connsiteX858" fmla="*/ 1139128 w 1174509"/>
              <a:gd name="connsiteY858" fmla="*/ 201482 h 798110"/>
              <a:gd name="connsiteX859" fmla="*/ 1131911 w 1174509"/>
              <a:gd name="connsiteY859" fmla="*/ 217521 h 798110"/>
              <a:gd name="connsiteX860" fmla="*/ 1126097 w 1174509"/>
              <a:gd name="connsiteY860" fmla="*/ 231354 h 798110"/>
              <a:gd name="connsiteX861" fmla="*/ 1125095 w 1174509"/>
              <a:gd name="connsiteY861" fmla="*/ 232156 h 798110"/>
              <a:gd name="connsiteX862" fmla="*/ 1123491 w 1174509"/>
              <a:gd name="connsiteY862" fmla="*/ 229951 h 798110"/>
              <a:gd name="connsiteX863" fmla="*/ 1118278 w 1174509"/>
              <a:gd name="connsiteY863" fmla="*/ 225540 h 798110"/>
              <a:gd name="connsiteX864" fmla="*/ 1113266 w 1174509"/>
              <a:gd name="connsiteY864" fmla="*/ 227946 h 798110"/>
              <a:gd name="connsiteX865" fmla="*/ 1106049 w 1174509"/>
              <a:gd name="connsiteY865" fmla="*/ 243984 h 798110"/>
              <a:gd name="connsiteX866" fmla="*/ 1100235 w 1174509"/>
              <a:gd name="connsiteY866" fmla="*/ 257817 h 798110"/>
              <a:gd name="connsiteX867" fmla="*/ 1099233 w 1174509"/>
              <a:gd name="connsiteY867" fmla="*/ 258619 h 798110"/>
              <a:gd name="connsiteX868" fmla="*/ 1097629 w 1174509"/>
              <a:gd name="connsiteY868" fmla="*/ 256414 h 798110"/>
              <a:gd name="connsiteX869" fmla="*/ 1092216 w 1174509"/>
              <a:gd name="connsiteY869" fmla="*/ 252003 h 798110"/>
              <a:gd name="connsiteX870" fmla="*/ 1087204 w 1174509"/>
              <a:gd name="connsiteY870" fmla="*/ 254409 h 798110"/>
              <a:gd name="connsiteX871" fmla="*/ 1079987 w 1174509"/>
              <a:gd name="connsiteY871" fmla="*/ 270448 h 798110"/>
              <a:gd name="connsiteX872" fmla="*/ 1076779 w 1174509"/>
              <a:gd name="connsiteY872" fmla="*/ 279670 h 798110"/>
              <a:gd name="connsiteX873" fmla="*/ 1076779 w 1174509"/>
              <a:gd name="connsiteY873" fmla="*/ 253206 h 798110"/>
              <a:gd name="connsiteX874" fmla="*/ 1061543 w 1174509"/>
              <a:gd name="connsiteY874" fmla="*/ 139334 h 798110"/>
              <a:gd name="connsiteX875" fmla="*/ 1060741 w 1174509"/>
              <a:gd name="connsiteY875" fmla="*/ 139935 h 798110"/>
              <a:gd name="connsiteX876" fmla="*/ 1053523 w 1174509"/>
              <a:gd name="connsiteY876" fmla="*/ 155973 h 798110"/>
              <a:gd name="connsiteX877" fmla="*/ 1047509 w 1174509"/>
              <a:gd name="connsiteY877" fmla="*/ 169807 h 798110"/>
              <a:gd name="connsiteX878" fmla="*/ 1046507 w 1174509"/>
              <a:gd name="connsiteY878" fmla="*/ 170608 h 798110"/>
              <a:gd name="connsiteX879" fmla="*/ 1044903 w 1174509"/>
              <a:gd name="connsiteY879" fmla="*/ 168403 h 798110"/>
              <a:gd name="connsiteX880" fmla="*/ 1039690 w 1174509"/>
              <a:gd name="connsiteY880" fmla="*/ 163993 h 798110"/>
              <a:gd name="connsiteX881" fmla="*/ 1034678 w 1174509"/>
              <a:gd name="connsiteY881" fmla="*/ 166398 h 798110"/>
              <a:gd name="connsiteX882" fmla="*/ 1027461 w 1174509"/>
              <a:gd name="connsiteY882" fmla="*/ 182437 h 798110"/>
              <a:gd name="connsiteX883" fmla="*/ 1021647 w 1174509"/>
              <a:gd name="connsiteY883" fmla="*/ 196270 h 798110"/>
              <a:gd name="connsiteX884" fmla="*/ 1020645 w 1174509"/>
              <a:gd name="connsiteY884" fmla="*/ 197072 h 798110"/>
              <a:gd name="connsiteX885" fmla="*/ 1019041 w 1174509"/>
              <a:gd name="connsiteY885" fmla="*/ 194867 h 798110"/>
              <a:gd name="connsiteX886" fmla="*/ 1013828 w 1174509"/>
              <a:gd name="connsiteY886" fmla="*/ 190456 h 798110"/>
              <a:gd name="connsiteX887" fmla="*/ 1008816 w 1174509"/>
              <a:gd name="connsiteY887" fmla="*/ 192862 h 798110"/>
              <a:gd name="connsiteX888" fmla="*/ 1001599 w 1174509"/>
              <a:gd name="connsiteY888" fmla="*/ 208900 h 798110"/>
              <a:gd name="connsiteX889" fmla="*/ 995785 w 1174509"/>
              <a:gd name="connsiteY889" fmla="*/ 222733 h 798110"/>
              <a:gd name="connsiteX890" fmla="*/ 994783 w 1174509"/>
              <a:gd name="connsiteY890" fmla="*/ 223535 h 798110"/>
              <a:gd name="connsiteX891" fmla="*/ 993179 w 1174509"/>
              <a:gd name="connsiteY891" fmla="*/ 221330 h 798110"/>
              <a:gd name="connsiteX892" fmla="*/ 987966 w 1174509"/>
              <a:gd name="connsiteY892" fmla="*/ 216919 h 798110"/>
              <a:gd name="connsiteX893" fmla="*/ 982954 w 1174509"/>
              <a:gd name="connsiteY893" fmla="*/ 219325 h 798110"/>
              <a:gd name="connsiteX894" fmla="*/ 975737 w 1174509"/>
              <a:gd name="connsiteY894" fmla="*/ 235364 h 798110"/>
              <a:gd name="connsiteX895" fmla="*/ 969723 w 1174509"/>
              <a:gd name="connsiteY895" fmla="*/ 249197 h 798110"/>
              <a:gd name="connsiteX896" fmla="*/ 968720 w 1174509"/>
              <a:gd name="connsiteY896" fmla="*/ 249999 h 798110"/>
              <a:gd name="connsiteX897" fmla="*/ 967116 w 1174509"/>
              <a:gd name="connsiteY897" fmla="*/ 247793 h 798110"/>
              <a:gd name="connsiteX898" fmla="*/ 965913 w 1174509"/>
              <a:gd name="connsiteY898" fmla="*/ 246390 h 798110"/>
              <a:gd name="connsiteX899" fmla="*/ 965913 w 1174509"/>
              <a:gd name="connsiteY899" fmla="*/ 219726 h 798110"/>
              <a:gd name="connsiteX900" fmla="*/ 1062144 w 1174509"/>
              <a:gd name="connsiteY900" fmla="*/ 123496 h 798110"/>
              <a:gd name="connsiteX901" fmla="*/ 1062144 w 1174509"/>
              <a:gd name="connsiteY901" fmla="*/ 139334 h 798110"/>
              <a:gd name="connsiteX902" fmla="*/ 448474 w 1174509"/>
              <a:gd name="connsiteY902" fmla="*/ 429027 h 798110"/>
              <a:gd name="connsiteX903" fmla="*/ 455290 w 1174509"/>
              <a:gd name="connsiteY903" fmla="*/ 434641 h 798110"/>
              <a:gd name="connsiteX904" fmla="*/ 473334 w 1174509"/>
              <a:gd name="connsiteY904" fmla="*/ 443662 h 798110"/>
              <a:gd name="connsiteX905" fmla="*/ 485162 w 1174509"/>
              <a:gd name="connsiteY905" fmla="*/ 440054 h 798110"/>
              <a:gd name="connsiteX906" fmla="*/ 490775 w 1174509"/>
              <a:gd name="connsiteY906" fmla="*/ 464512 h 798110"/>
              <a:gd name="connsiteX907" fmla="*/ 448474 w 1174509"/>
              <a:gd name="connsiteY907" fmla="*/ 464512 h 798110"/>
              <a:gd name="connsiteX908" fmla="*/ 448474 w 1174509"/>
              <a:gd name="connsiteY908" fmla="*/ 429027 h 798110"/>
              <a:gd name="connsiteX909" fmla="*/ 768841 w 1174509"/>
              <a:gd name="connsiteY909" fmla="*/ 427824 h 798110"/>
              <a:gd name="connsiteX910" fmla="*/ 778264 w 1174509"/>
              <a:gd name="connsiteY910" fmla="*/ 434641 h 798110"/>
              <a:gd name="connsiteX911" fmla="*/ 796307 w 1174509"/>
              <a:gd name="connsiteY911" fmla="*/ 443662 h 798110"/>
              <a:gd name="connsiteX912" fmla="*/ 814350 w 1174509"/>
              <a:gd name="connsiteY912" fmla="*/ 434641 h 798110"/>
              <a:gd name="connsiteX913" fmla="*/ 828785 w 1174509"/>
              <a:gd name="connsiteY913" fmla="*/ 427022 h 798110"/>
              <a:gd name="connsiteX914" fmla="*/ 843220 w 1174509"/>
              <a:gd name="connsiteY914" fmla="*/ 434641 h 798110"/>
              <a:gd name="connsiteX915" fmla="*/ 861263 w 1174509"/>
              <a:gd name="connsiteY915" fmla="*/ 443662 h 798110"/>
              <a:gd name="connsiteX916" fmla="*/ 879306 w 1174509"/>
              <a:gd name="connsiteY916" fmla="*/ 434641 h 798110"/>
              <a:gd name="connsiteX917" fmla="*/ 893741 w 1174509"/>
              <a:gd name="connsiteY917" fmla="*/ 427022 h 798110"/>
              <a:gd name="connsiteX918" fmla="*/ 908175 w 1174509"/>
              <a:gd name="connsiteY918" fmla="*/ 434641 h 798110"/>
              <a:gd name="connsiteX919" fmla="*/ 926218 w 1174509"/>
              <a:gd name="connsiteY919" fmla="*/ 443662 h 798110"/>
              <a:gd name="connsiteX920" fmla="*/ 944262 w 1174509"/>
              <a:gd name="connsiteY920" fmla="*/ 434641 h 798110"/>
              <a:gd name="connsiteX921" fmla="*/ 951078 w 1174509"/>
              <a:gd name="connsiteY921" fmla="*/ 429027 h 798110"/>
              <a:gd name="connsiteX922" fmla="*/ 951078 w 1174509"/>
              <a:gd name="connsiteY922" fmla="*/ 464713 h 798110"/>
              <a:gd name="connsiteX923" fmla="*/ 733958 w 1174509"/>
              <a:gd name="connsiteY923" fmla="*/ 464713 h 798110"/>
              <a:gd name="connsiteX924" fmla="*/ 768841 w 1174509"/>
              <a:gd name="connsiteY924" fmla="*/ 427824 h 798110"/>
              <a:gd name="connsiteX925" fmla="*/ 965312 w 1174509"/>
              <a:gd name="connsiteY925" fmla="*/ 395547 h 798110"/>
              <a:gd name="connsiteX926" fmla="*/ 967517 w 1174509"/>
              <a:gd name="connsiteY926" fmla="*/ 396750 h 798110"/>
              <a:gd name="connsiteX927" fmla="*/ 967918 w 1174509"/>
              <a:gd name="connsiteY927" fmla="*/ 396750 h 798110"/>
              <a:gd name="connsiteX928" fmla="*/ 972529 w 1174509"/>
              <a:gd name="connsiteY928" fmla="*/ 394344 h 798110"/>
              <a:gd name="connsiteX929" fmla="*/ 979747 w 1174509"/>
              <a:gd name="connsiteY929" fmla="*/ 378306 h 798110"/>
              <a:gd name="connsiteX930" fmla="*/ 985561 w 1174509"/>
              <a:gd name="connsiteY930" fmla="*/ 364473 h 798110"/>
              <a:gd name="connsiteX931" fmla="*/ 986563 w 1174509"/>
              <a:gd name="connsiteY931" fmla="*/ 363671 h 798110"/>
              <a:gd name="connsiteX932" fmla="*/ 988167 w 1174509"/>
              <a:gd name="connsiteY932" fmla="*/ 365876 h 798110"/>
              <a:gd name="connsiteX933" fmla="*/ 993580 w 1174509"/>
              <a:gd name="connsiteY933" fmla="*/ 370287 h 798110"/>
              <a:gd name="connsiteX934" fmla="*/ 998592 w 1174509"/>
              <a:gd name="connsiteY934" fmla="*/ 367881 h 798110"/>
              <a:gd name="connsiteX935" fmla="*/ 1005809 w 1174509"/>
              <a:gd name="connsiteY935" fmla="*/ 351842 h 798110"/>
              <a:gd name="connsiteX936" fmla="*/ 1011823 w 1174509"/>
              <a:gd name="connsiteY936" fmla="*/ 338009 h 798110"/>
              <a:gd name="connsiteX937" fmla="*/ 1012826 w 1174509"/>
              <a:gd name="connsiteY937" fmla="*/ 337207 h 798110"/>
              <a:gd name="connsiteX938" fmla="*/ 1014430 w 1174509"/>
              <a:gd name="connsiteY938" fmla="*/ 339413 h 798110"/>
              <a:gd name="connsiteX939" fmla="*/ 1019843 w 1174509"/>
              <a:gd name="connsiteY939" fmla="*/ 343823 h 798110"/>
              <a:gd name="connsiteX940" fmla="*/ 1024855 w 1174509"/>
              <a:gd name="connsiteY940" fmla="*/ 341417 h 798110"/>
              <a:gd name="connsiteX941" fmla="*/ 1032072 w 1174509"/>
              <a:gd name="connsiteY941" fmla="*/ 325379 h 798110"/>
              <a:gd name="connsiteX942" fmla="*/ 1038086 w 1174509"/>
              <a:gd name="connsiteY942" fmla="*/ 311546 h 798110"/>
              <a:gd name="connsiteX943" fmla="*/ 1039089 w 1174509"/>
              <a:gd name="connsiteY943" fmla="*/ 310744 h 798110"/>
              <a:gd name="connsiteX944" fmla="*/ 1040693 w 1174509"/>
              <a:gd name="connsiteY944" fmla="*/ 312949 h 798110"/>
              <a:gd name="connsiteX945" fmla="*/ 1045905 w 1174509"/>
              <a:gd name="connsiteY945" fmla="*/ 317360 h 798110"/>
              <a:gd name="connsiteX946" fmla="*/ 1050917 w 1174509"/>
              <a:gd name="connsiteY946" fmla="*/ 314954 h 798110"/>
              <a:gd name="connsiteX947" fmla="*/ 1058134 w 1174509"/>
              <a:gd name="connsiteY947" fmla="*/ 298916 h 798110"/>
              <a:gd name="connsiteX948" fmla="*/ 1061142 w 1174509"/>
              <a:gd name="connsiteY948" fmla="*/ 289894 h 798110"/>
              <a:gd name="connsiteX949" fmla="*/ 1061142 w 1174509"/>
              <a:gd name="connsiteY949" fmla="*/ 316157 h 798110"/>
              <a:gd name="connsiteX950" fmla="*/ 1060340 w 1174509"/>
              <a:gd name="connsiteY950" fmla="*/ 316758 h 798110"/>
              <a:gd name="connsiteX951" fmla="*/ 1053122 w 1174509"/>
              <a:gd name="connsiteY951" fmla="*/ 332797 h 798110"/>
              <a:gd name="connsiteX952" fmla="*/ 1047108 w 1174509"/>
              <a:gd name="connsiteY952" fmla="*/ 346630 h 798110"/>
              <a:gd name="connsiteX953" fmla="*/ 1046106 w 1174509"/>
              <a:gd name="connsiteY953" fmla="*/ 347432 h 798110"/>
              <a:gd name="connsiteX954" fmla="*/ 1044502 w 1174509"/>
              <a:gd name="connsiteY954" fmla="*/ 345227 h 798110"/>
              <a:gd name="connsiteX955" fmla="*/ 1039289 w 1174509"/>
              <a:gd name="connsiteY955" fmla="*/ 340816 h 798110"/>
              <a:gd name="connsiteX956" fmla="*/ 1034277 w 1174509"/>
              <a:gd name="connsiteY956" fmla="*/ 343222 h 798110"/>
              <a:gd name="connsiteX957" fmla="*/ 1027060 w 1174509"/>
              <a:gd name="connsiteY957" fmla="*/ 359260 h 798110"/>
              <a:gd name="connsiteX958" fmla="*/ 1021246 w 1174509"/>
              <a:gd name="connsiteY958" fmla="*/ 373093 h 798110"/>
              <a:gd name="connsiteX959" fmla="*/ 1020244 w 1174509"/>
              <a:gd name="connsiteY959" fmla="*/ 373895 h 798110"/>
              <a:gd name="connsiteX960" fmla="*/ 1018640 w 1174509"/>
              <a:gd name="connsiteY960" fmla="*/ 371690 h 798110"/>
              <a:gd name="connsiteX961" fmla="*/ 1013427 w 1174509"/>
              <a:gd name="connsiteY961" fmla="*/ 367279 h 798110"/>
              <a:gd name="connsiteX962" fmla="*/ 1008415 w 1174509"/>
              <a:gd name="connsiteY962" fmla="*/ 369685 h 798110"/>
              <a:gd name="connsiteX963" fmla="*/ 1001198 w 1174509"/>
              <a:gd name="connsiteY963" fmla="*/ 385724 h 798110"/>
              <a:gd name="connsiteX964" fmla="*/ 995384 w 1174509"/>
              <a:gd name="connsiteY964" fmla="*/ 399557 h 798110"/>
              <a:gd name="connsiteX965" fmla="*/ 994382 w 1174509"/>
              <a:gd name="connsiteY965" fmla="*/ 400359 h 798110"/>
              <a:gd name="connsiteX966" fmla="*/ 992778 w 1174509"/>
              <a:gd name="connsiteY966" fmla="*/ 398153 h 798110"/>
              <a:gd name="connsiteX967" fmla="*/ 987565 w 1174509"/>
              <a:gd name="connsiteY967" fmla="*/ 393743 h 798110"/>
              <a:gd name="connsiteX968" fmla="*/ 982553 w 1174509"/>
              <a:gd name="connsiteY968" fmla="*/ 396149 h 798110"/>
              <a:gd name="connsiteX969" fmla="*/ 975336 w 1174509"/>
              <a:gd name="connsiteY969" fmla="*/ 412187 h 798110"/>
              <a:gd name="connsiteX970" fmla="*/ 969322 w 1174509"/>
              <a:gd name="connsiteY970" fmla="*/ 426020 h 798110"/>
              <a:gd name="connsiteX971" fmla="*/ 968319 w 1174509"/>
              <a:gd name="connsiteY971" fmla="*/ 426822 h 798110"/>
              <a:gd name="connsiteX972" fmla="*/ 966715 w 1174509"/>
              <a:gd name="connsiteY972" fmla="*/ 424617 h 798110"/>
              <a:gd name="connsiteX973" fmla="*/ 965513 w 1174509"/>
              <a:gd name="connsiteY973" fmla="*/ 423213 h 798110"/>
              <a:gd name="connsiteX974" fmla="*/ 965513 w 1174509"/>
              <a:gd name="connsiteY974" fmla="*/ 395547 h 798110"/>
              <a:gd name="connsiteX975" fmla="*/ 1076579 w 1174509"/>
              <a:gd name="connsiteY975" fmla="*/ 288691 h 798110"/>
              <a:gd name="connsiteX976" fmla="*/ 1077381 w 1174509"/>
              <a:gd name="connsiteY976" fmla="*/ 288090 h 798110"/>
              <a:gd name="connsiteX977" fmla="*/ 1084598 w 1174509"/>
              <a:gd name="connsiteY977" fmla="*/ 272051 h 798110"/>
              <a:gd name="connsiteX978" fmla="*/ 1090412 w 1174509"/>
              <a:gd name="connsiteY978" fmla="*/ 258218 h 798110"/>
              <a:gd name="connsiteX979" fmla="*/ 1091414 w 1174509"/>
              <a:gd name="connsiteY979" fmla="*/ 257416 h 798110"/>
              <a:gd name="connsiteX980" fmla="*/ 1093018 w 1174509"/>
              <a:gd name="connsiteY980" fmla="*/ 259622 h 798110"/>
              <a:gd name="connsiteX981" fmla="*/ 1098230 w 1174509"/>
              <a:gd name="connsiteY981" fmla="*/ 264032 h 798110"/>
              <a:gd name="connsiteX982" fmla="*/ 1103242 w 1174509"/>
              <a:gd name="connsiteY982" fmla="*/ 261626 h 798110"/>
              <a:gd name="connsiteX983" fmla="*/ 1110460 w 1174509"/>
              <a:gd name="connsiteY983" fmla="*/ 245588 h 798110"/>
              <a:gd name="connsiteX984" fmla="*/ 1116474 w 1174509"/>
              <a:gd name="connsiteY984" fmla="*/ 231755 h 798110"/>
              <a:gd name="connsiteX985" fmla="*/ 1117477 w 1174509"/>
              <a:gd name="connsiteY985" fmla="*/ 230953 h 798110"/>
              <a:gd name="connsiteX986" fmla="*/ 1119080 w 1174509"/>
              <a:gd name="connsiteY986" fmla="*/ 233158 h 798110"/>
              <a:gd name="connsiteX987" fmla="*/ 1124493 w 1174509"/>
              <a:gd name="connsiteY987" fmla="*/ 237569 h 798110"/>
              <a:gd name="connsiteX988" fmla="*/ 1129505 w 1174509"/>
              <a:gd name="connsiteY988" fmla="*/ 235163 h 798110"/>
              <a:gd name="connsiteX989" fmla="*/ 1136723 w 1174509"/>
              <a:gd name="connsiteY989" fmla="*/ 219125 h 798110"/>
              <a:gd name="connsiteX990" fmla="*/ 1142737 w 1174509"/>
              <a:gd name="connsiteY990" fmla="*/ 205292 h 798110"/>
              <a:gd name="connsiteX991" fmla="*/ 1143739 w 1174509"/>
              <a:gd name="connsiteY991" fmla="*/ 204490 h 798110"/>
              <a:gd name="connsiteX992" fmla="*/ 1145343 w 1174509"/>
              <a:gd name="connsiteY992" fmla="*/ 206695 h 798110"/>
              <a:gd name="connsiteX993" fmla="*/ 1150556 w 1174509"/>
              <a:gd name="connsiteY993" fmla="*/ 211105 h 798110"/>
              <a:gd name="connsiteX994" fmla="*/ 1155568 w 1174509"/>
              <a:gd name="connsiteY994" fmla="*/ 208700 h 798110"/>
              <a:gd name="connsiteX995" fmla="*/ 1159377 w 1174509"/>
              <a:gd name="connsiteY995" fmla="*/ 202485 h 798110"/>
              <a:gd name="connsiteX996" fmla="*/ 1159377 w 1174509"/>
              <a:gd name="connsiteY996" fmla="*/ 222132 h 798110"/>
              <a:gd name="connsiteX997" fmla="*/ 1157973 w 1174509"/>
              <a:gd name="connsiteY997" fmla="*/ 226542 h 798110"/>
              <a:gd name="connsiteX998" fmla="*/ 1151959 w 1174509"/>
              <a:gd name="connsiteY998" fmla="*/ 240376 h 798110"/>
              <a:gd name="connsiteX999" fmla="*/ 1150957 w 1174509"/>
              <a:gd name="connsiteY999" fmla="*/ 241177 h 798110"/>
              <a:gd name="connsiteX1000" fmla="*/ 1149353 w 1174509"/>
              <a:gd name="connsiteY1000" fmla="*/ 238972 h 798110"/>
              <a:gd name="connsiteX1001" fmla="*/ 1144140 w 1174509"/>
              <a:gd name="connsiteY1001" fmla="*/ 234562 h 798110"/>
              <a:gd name="connsiteX1002" fmla="*/ 1139128 w 1174509"/>
              <a:gd name="connsiteY1002" fmla="*/ 236967 h 798110"/>
              <a:gd name="connsiteX1003" fmla="*/ 1131911 w 1174509"/>
              <a:gd name="connsiteY1003" fmla="*/ 253006 h 798110"/>
              <a:gd name="connsiteX1004" fmla="*/ 1126097 w 1174509"/>
              <a:gd name="connsiteY1004" fmla="*/ 266839 h 798110"/>
              <a:gd name="connsiteX1005" fmla="*/ 1125095 w 1174509"/>
              <a:gd name="connsiteY1005" fmla="*/ 267641 h 798110"/>
              <a:gd name="connsiteX1006" fmla="*/ 1123491 w 1174509"/>
              <a:gd name="connsiteY1006" fmla="*/ 265436 h 798110"/>
              <a:gd name="connsiteX1007" fmla="*/ 1118278 w 1174509"/>
              <a:gd name="connsiteY1007" fmla="*/ 261025 h 798110"/>
              <a:gd name="connsiteX1008" fmla="*/ 1113266 w 1174509"/>
              <a:gd name="connsiteY1008" fmla="*/ 263431 h 798110"/>
              <a:gd name="connsiteX1009" fmla="*/ 1106049 w 1174509"/>
              <a:gd name="connsiteY1009" fmla="*/ 279469 h 798110"/>
              <a:gd name="connsiteX1010" fmla="*/ 1100235 w 1174509"/>
              <a:gd name="connsiteY1010" fmla="*/ 293302 h 798110"/>
              <a:gd name="connsiteX1011" fmla="*/ 1099233 w 1174509"/>
              <a:gd name="connsiteY1011" fmla="*/ 294104 h 798110"/>
              <a:gd name="connsiteX1012" fmla="*/ 1097629 w 1174509"/>
              <a:gd name="connsiteY1012" fmla="*/ 291899 h 798110"/>
              <a:gd name="connsiteX1013" fmla="*/ 1092216 w 1174509"/>
              <a:gd name="connsiteY1013" fmla="*/ 287488 h 798110"/>
              <a:gd name="connsiteX1014" fmla="*/ 1087204 w 1174509"/>
              <a:gd name="connsiteY1014" fmla="*/ 289894 h 798110"/>
              <a:gd name="connsiteX1015" fmla="*/ 1079987 w 1174509"/>
              <a:gd name="connsiteY1015" fmla="*/ 305933 h 798110"/>
              <a:gd name="connsiteX1016" fmla="*/ 1076779 w 1174509"/>
              <a:gd name="connsiteY1016" fmla="*/ 315155 h 798110"/>
              <a:gd name="connsiteX1017" fmla="*/ 1076779 w 1174509"/>
              <a:gd name="connsiteY1017" fmla="*/ 288691 h 798110"/>
              <a:gd name="connsiteX1018" fmla="*/ 653565 w 1174509"/>
              <a:gd name="connsiteY1018" fmla="*/ 15036 h 798110"/>
              <a:gd name="connsiteX1019" fmla="*/ 1149152 w 1174509"/>
              <a:gd name="connsiteY1019" fmla="*/ 15036 h 798110"/>
              <a:gd name="connsiteX1020" fmla="*/ 1065953 w 1174509"/>
              <a:gd name="connsiteY1020" fmla="*/ 98235 h 798110"/>
              <a:gd name="connsiteX1021" fmla="*/ 570366 w 1174509"/>
              <a:gd name="connsiteY1021" fmla="*/ 98235 h 798110"/>
              <a:gd name="connsiteX1022" fmla="*/ 653565 w 1174509"/>
              <a:gd name="connsiteY1022" fmla="*/ 15036 h 798110"/>
              <a:gd name="connsiteX1023" fmla="*/ 15036 w 1174509"/>
              <a:gd name="connsiteY1023" fmla="*/ 284882 h 798110"/>
              <a:gd name="connsiteX1024" fmla="*/ 36688 w 1174509"/>
              <a:gd name="connsiteY1024" fmla="*/ 217922 h 798110"/>
              <a:gd name="connsiteX1025" fmla="*/ 140737 w 1174509"/>
              <a:gd name="connsiteY1025" fmla="*/ 217922 h 798110"/>
              <a:gd name="connsiteX1026" fmla="*/ 126102 w 1174509"/>
              <a:gd name="connsiteY1026" fmla="*/ 284882 h 798110"/>
              <a:gd name="connsiteX1027" fmla="*/ 140737 w 1174509"/>
              <a:gd name="connsiteY1027" fmla="*/ 351842 h 798110"/>
              <a:gd name="connsiteX1028" fmla="*/ 36688 w 1174509"/>
              <a:gd name="connsiteY1028" fmla="*/ 351842 h 798110"/>
              <a:gd name="connsiteX1029" fmla="*/ 15036 w 1174509"/>
              <a:gd name="connsiteY1029" fmla="*/ 284882 h 798110"/>
              <a:gd name="connsiteX1030" fmla="*/ 162589 w 1174509"/>
              <a:gd name="connsiteY1030" fmla="*/ 351842 h 798110"/>
              <a:gd name="connsiteX1031" fmla="*/ 140938 w 1174509"/>
              <a:gd name="connsiteY1031" fmla="*/ 284882 h 798110"/>
              <a:gd name="connsiteX1032" fmla="*/ 162589 w 1174509"/>
              <a:gd name="connsiteY1032" fmla="*/ 217922 h 798110"/>
              <a:gd name="connsiteX1033" fmla="*/ 183239 w 1174509"/>
              <a:gd name="connsiteY1033" fmla="*/ 268042 h 798110"/>
              <a:gd name="connsiteX1034" fmla="*/ 161387 w 1174509"/>
              <a:gd name="connsiteY1034" fmla="*/ 278066 h 798110"/>
              <a:gd name="connsiteX1035" fmla="*/ 157176 w 1174509"/>
              <a:gd name="connsiteY1035" fmla="*/ 285885 h 798110"/>
              <a:gd name="connsiteX1036" fmla="*/ 163391 w 1174509"/>
              <a:gd name="connsiteY1036" fmla="*/ 292300 h 798110"/>
              <a:gd name="connsiteX1037" fmla="*/ 183840 w 1174509"/>
              <a:gd name="connsiteY1037" fmla="*/ 295909 h 798110"/>
              <a:gd name="connsiteX1038" fmla="*/ 162589 w 1174509"/>
              <a:gd name="connsiteY1038" fmla="*/ 351842 h 798110"/>
              <a:gd name="connsiteX1039" fmla="*/ 199277 w 1174509"/>
              <a:gd name="connsiteY1039" fmla="*/ 283278 h 798110"/>
              <a:gd name="connsiteX1040" fmla="*/ 199077 w 1174509"/>
              <a:gd name="connsiteY1040" fmla="*/ 277264 h 798110"/>
              <a:gd name="connsiteX1041" fmla="*/ 516838 w 1174509"/>
              <a:gd name="connsiteY1041" fmla="*/ 130312 h 798110"/>
              <a:gd name="connsiteX1042" fmla="*/ 435443 w 1174509"/>
              <a:gd name="connsiteY1042" fmla="*/ 211707 h 798110"/>
              <a:gd name="connsiteX1043" fmla="*/ 435242 w 1174509"/>
              <a:gd name="connsiteY1043" fmla="*/ 212108 h 798110"/>
              <a:gd name="connsiteX1044" fmla="*/ 435042 w 1174509"/>
              <a:gd name="connsiteY1044" fmla="*/ 212308 h 798110"/>
              <a:gd name="connsiteX1045" fmla="*/ 434641 w 1174509"/>
              <a:gd name="connsiteY1045" fmla="*/ 213110 h 798110"/>
              <a:gd name="connsiteX1046" fmla="*/ 433839 w 1174509"/>
              <a:gd name="connsiteY1046" fmla="*/ 214915 h 798110"/>
              <a:gd name="connsiteX1047" fmla="*/ 433639 w 1174509"/>
              <a:gd name="connsiteY1047" fmla="*/ 216117 h 798110"/>
              <a:gd name="connsiteX1048" fmla="*/ 433438 w 1174509"/>
              <a:gd name="connsiteY1048" fmla="*/ 217120 h 798110"/>
              <a:gd name="connsiteX1049" fmla="*/ 433438 w 1174509"/>
              <a:gd name="connsiteY1049" fmla="*/ 325179 h 798110"/>
              <a:gd name="connsiteX1050" fmla="*/ 199277 w 1174509"/>
              <a:gd name="connsiteY1050" fmla="*/ 283278 h 798110"/>
              <a:gd name="connsiteX1051" fmla="*/ 494184 w 1174509"/>
              <a:gd name="connsiteY1051" fmla="*/ 479548 h 798110"/>
              <a:gd name="connsiteX1052" fmla="*/ 517640 w 1174509"/>
              <a:gd name="connsiteY1052" fmla="*/ 580991 h 798110"/>
              <a:gd name="connsiteX1053" fmla="*/ 509621 w 1174509"/>
              <a:gd name="connsiteY1053" fmla="*/ 580791 h 798110"/>
              <a:gd name="connsiteX1054" fmla="*/ 453486 w 1174509"/>
              <a:gd name="connsiteY1054" fmla="*/ 479548 h 798110"/>
              <a:gd name="connsiteX1055" fmla="*/ 494184 w 1174509"/>
              <a:gd name="connsiteY1055" fmla="*/ 479548 h 798110"/>
              <a:gd name="connsiteX1056" fmla="*/ 455090 w 1174509"/>
              <a:gd name="connsiteY1056" fmla="*/ 768440 h 798110"/>
              <a:gd name="connsiteX1057" fmla="*/ 421008 w 1174509"/>
              <a:gd name="connsiteY1057" fmla="*/ 729547 h 798110"/>
              <a:gd name="connsiteX1058" fmla="*/ 422011 w 1174509"/>
              <a:gd name="connsiteY1058" fmla="*/ 692458 h 798110"/>
              <a:gd name="connsiteX1059" fmla="*/ 455290 w 1174509"/>
              <a:gd name="connsiteY1059" fmla="*/ 676019 h 798110"/>
              <a:gd name="connsiteX1060" fmla="*/ 458097 w 1174509"/>
              <a:gd name="connsiteY1060" fmla="*/ 676019 h 798110"/>
              <a:gd name="connsiteX1061" fmla="*/ 504809 w 1174509"/>
              <a:gd name="connsiteY1061" fmla="*/ 690854 h 798110"/>
              <a:gd name="connsiteX1062" fmla="*/ 538089 w 1174509"/>
              <a:gd name="connsiteY1062" fmla="*/ 766836 h 798110"/>
              <a:gd name="connsiteX1063" fmla="*/ 455090 w 1174509"/>
              <a:gd name="connsiteY1063" fmla="*/ 768440 h 798110"/>
              <a:gd name="connsiteX1064" fmla="*/ 589612 w 1174509"/>
              <a:gd name="connsiteY1064" fmla="*/ 686043 h 798110"/>
              <a:gd name="connsiteX1065" fmla="*/ 556733 w 1174509"/>
              <a:gd name="connsiteY1065" fmla="*/ 737365 h 798110"/>
              <a:gd name="connsiteX1066" fmla="*/ 512828 w 1174509"/>
              <a:gd name="connsiteY1066" fmla="*/ 678023 h 798110"/>
              <a:gd name="connsiteX1067" fmla="*/ 454489 w 1174509"/>
              <a:gd name="connsiteY1067" fmla="*/ 660983 h 798110"/>
              <a:gd name="connsiteX1068" fmla="*/ 440655 w 1174509"/>
              <a:gd name="connsiteY1068" fmla="*/ 662987 h 798110"/>
              <a:gd name="connsiteX1069" fmla="*/ 473334 w 1174509"/>
              <a:gd name="connsiteY1069" fmla="*/ 611865 h 798110"/>
              <a:gd name="connsiteX1070" fmla="*/ 556132 w 1174509"/>
              <a:gd name="connsiteY1070" fmla="*/ 610261 h 798110"/>
              <a:gd name="connsiteX1071" fmla="*/ 572571 w 1174509"/>
              <a:gd name="connsiteY1071" fmla="*/ 623693 h 798110"/>
              <a:gd name="connsiteX1072" fmla="*/ 572571 w 1174509"/>
              <a:gd name="connsiteY1072" fmla="*/ 623894 h 798110"/>
              <a:gd name="connsiteX1073" fmla="*/ 572772 w 1174509"/>
              <a:gd name="connsiteY1073" fmla="*/ 623894 h 798110"/>
              <a:gd name="connsiteX1074" fmla="*/ 590013 w 1174509"/>
              <a:gd name="connsiteY1074" fmla="*/ 648954 h 798110"/>
              <a:gd name="connsiteX1075" fmla="*/ 589612 w 1174509"/>
              <a:gd name="connsiteY1075" fmla="*/ 686043 h 798110"/>
              <a:gd name="connsiteX1076" fmla="*/ 593822 w 1174509"/>
              <a:gd name="connsiteY1076" fmla="*/ 625097 h 798110"/>
              <a:gd name="connsiteX1077" fmla="*/ 588810 w 1174509"/>
              <a:gd name="connsiteY1077" fmla="*/ 618280 h 798110"/>
              <a:gd name="connsiteX1078" fmla="*/ 719924 w 1174509"/>
              <a:gd name="connsiteY1078" fmla="*/ 479548 h 798110"/>
              <a:gd name="connsiteX1079" fmla="*/ 922209 w 1174509"/>
              <a:gd name="connsiteY1079" fmla="*/ 479548 h 798110"/>
              <a:gd name="connsiteX1080" fmla="*/ 593822 w 1174509"/>
              <a:gd name="connsiteY1080" fmla="*/ 625097 h 798110"/>
              <a:gd name="connsiteX1081" fmla="*/ 965312 w 1174509"/>
              <a:gd name="connsiteY1081" fmla="*/ 430832 h 798110"/>
              <a:gd name="connsiteX1082" fmla="*/ 967517 w 1174509"/>
              <a:gd name="connsiteY1082" fmla="*/ 432034 h 798110"/>
              <a:gd name="connsiteX1083" fmla="*/ 967918 w 1174509"/>
              <a:gd name="connsiteY1083" fmla="*/ 432034 h 798110"/>
              <a:gd name="connsiteX1084" fmla="*/ 972529 w 1174509"/>
              <a:gd name="connsiteY1084" fmla="*/ 429629 h 798110"/>
              <a:gd name="connsiteX1085" fmla="*/ 979747 w 1174509"/>
              <a:gd name="connsiteY1085" fmla="*/ 413590 h 798110"/>
              <a:gd name="connsiteX1086" fmla="*/ 985561 w 1174509"/>
              <a:gd name="connsiteY1086" fmla="*/ 399757 h 798110"/>
              <a:gd name="connsiteX1087" fmla="*/ 986563 w 1174509"/>
              <a:gd name="connsiteY1087" fmla="*/ 398955 h 798110"/>
              <a:gd name="connsiteX1088" fmla="*/ 988167 w 1174509"/>
              <a:gd name="connsiteY1088" fmla="*/ 401161 h 798110"/>
              <a:gd name="connsiteX1089" fmla="*/ 993580 w 1174509"/>
              <a:gd name="connsiteY1089" fmla="*/ 405571 h 798110"/>
              <a:gd name="connsiteX1090" fmla="*/ 998592 w 1174509"/>
              <a:gd name="connsiteY1090" fmla="*/ 403165 h 798110"/>
              <a:gd name="connsiteX1091" fmla="*/ 1005809 w 1174509"/>
              <a:gd name="connsiteY1091" fmla="*/ 387127 h 798110"/>
              <a:gd name="connsiteX1092" fmla="*/ 1011823 w 1174509"/>
              <a:gd name="connsiteY1092" fmla="*/ 373294 h 798110"/>
              <a:gd name="connsiteX1093" fmla="*/ 1012826 w 1174509"/>
              <a:gd name="connsiteY1093" fmla="*/ 372492 h 798110"/>
              <a:gd name="connsiteX1094" fmla="*/ 1014430 w 1174509"/>
              <a:gd name="connsiteY1094" fmla="*/ 374697 h 798110"/>
              <a:gd name="connsiteX1095" fmla="*/ 1019843 w 1174509"/>
              <a:gd name="connsiteY1095" fmla="*/ 379108 h 798110"/>
              <a:gd name="connsiteX1096" fmla="*/ 1024855 w 1174509"/>
              <a:gd name="connsiteY1096" fmla="*/ 376702 h 798110"/>
              <a:gd name="connsiteX1097" fmla="*/ 1032072 w 1174509"/>
              <a:gd name="connsiteY1097" fmla="*/ 360664 h 798110"/>
              <a:gd name="connsiteX1098" fmla="*/ 1038086 w 1174509"/>
              <a:gd name="connsiteY1098" fmla="*/ 346830 h 798110"/>
              <a:gd name="connsiteX1099" fmla="*/ 1039089 w 1174509"/>
              <a:gd name="connsiteY1099" fmla="*/ 346029 h 798110"/>
              <a:gd name="connsiteX1100" fmla="*/ 1040693 w 1174509"/>
              <a:gd name="connsiteY1100" fmla="*/ 348234 h 798110"/>
              <a:gd name="connsiteX1101" fmla="*/ 1045905 w 1174509"/>
              <a:gd name="connsiteY1101" fmla="*/ 352644 h 798110"/>
              <a:gd name="connsiteX1102" fmla="*/ 1050917 w 1174509"/>
              <a:gd name="connsiteY1102" fmla="*/ 350239 h 798110"/>
              <a:gd name="connsiteX1103" fmla="*/ 1058134 w 1174509"/>
              <a:gd name="connsiteY1103" fmla="*/ 334200 h 798110"/>
              <a:gd name="connsiteX1104" fmla="*/ 1061142 w 1174509"/>
              <a:gd name="connsiteY1104" fmla="*/ 325179 h 798110"/>
              <a:gd name="connsiteX1105" fmla="*/ 1061142 w 1174509"/>
              <a:gd name="connsiteY1105" fmla="*/ 358057 h 798110"/>
              <a:gd name="connsiteX1106" fmla="*/ 964911 w 1174509"/>
              <a:gd name="connsiteY1106" fmla="*/ 454288 h 798110"/>
              <a:gd name="connsiteX1107" fmla="*/ 964911 w 1174509"/>
              <a:gd name="connsiteY1107" fmla="*/ 430832 h 798110"/>
              <a:gd name="connsiteX1108" fmla="*/ 1076579 w 1174509"/>
              <a:gd name="connsiteY1108" fmla="*/ 342821 h 798110"/>
              <a:gd name="connsiteX1109" fmla="*/ 1076579 w 1174509"/>
              <a:gd name="connsiteY1109" fmla="*/ 323976 h 798110"/>
              <a:gd name="connsiteX1110" fmla="*/ 1077381 w 1174509"/>
              <a:gd name="connsiteY1110" fmla="*/ 323374 h 798110"/>
              <a:gd name="connsiteX1111" fmla="*/ 1084598 w 1174509"/>
              <a:gd name="connsiteY1111" fmla="*/ 307336 h 798110"/>
              <a:gd name="connsiteX1112" fmla="*/ 1090412 w 1174509"/>
              <a:gd name="connsiteY1112" fmla="*/ 293503 h 798110"/>
              <a:gd name="connsiteX1113" fmla="*/ 1091414 w 1174509"/>
              <a:gd name="connsiteY1113" fmla="*/ 292701 h 798110"/>
              <a:gd name="connsiteX1114" fmla="*/ 1093018 w 1174509"/>
              <a:gd name="connsiteY1114" fmla="*/ 294906 h 798110"/>
              <a:gd name="connsiteX1115" fmla="*/ 1098230 w 1174509"/>
              <a:gd name="connsiteY1115" fmla="*/ 299317 h 798110"/>
              <a:gd name="connsiteX1116" fmla="*/ 1103242 w 1174509"/>
              <a:gd name="connsiteY1116" fmla="*/ 296911 h 798110"/>
              <a:gd name="connsiteX1117" fmla="*/ 1110460 w 1174509"/>
              <a:gd name="connsiteY1117" fmla="*/ 280873 h 798110"/>
              <a:gd name="connsiteX1118" fmla="*/ 1116474 w 1174509"/>
              <a:gd name="connsiteY1118" fmla="*/ 267039 h 798110"/>
              <a:gd name="connsiteX1119" fmla="*/ 1117477 w 1174509"/>
              <a:gd name="connsiteY1119" fmla="*/ 266237 h 798110"/>
              <a:gd name="connsiteX1120" fmla="*/ 1119080 w 1174509"/>
              <a:gd name="connsiteY1120" fmla="*/ 268443 h 798110"/>
              <a:gd name="connsiteX1121" fmla="*/ 1124493 w 1174509"/>
              <a:gd name="connsiteY1121" fmla="*/ 272853 h 798110"/>
              <a:gd name="connsiteX1122" fmla="*/ 1129505 w 1174509"/>
              <a:gd name="connsiteY1122" fmla="*/ 270448 h 798110"/>
              <a:gd name="connsiteX1123" fmla="*/ 1136723 w 1174509"/>
              <a:gd name="connsiteY1123" fmla="*/ 254409 h 798110"/>
              <a:gd name="connsiteX1124" fmla="*/ 1142737 w 1174509"/>
              <a:gd name="connsiteY1124" fmla="*/ 240576 h 798110"/>
              <a:gd name="connsiteX1125" fmla="*/ 1143739 w 1174509"/>
              <a:gd name="connsiteY1125" fmla="*/ 239774 h 798110"/>
              <a:gd name="connsiteX1126" fmla="*/ 1145343 w 1174509"/>
              <a:gd name="connsiteY1126" fmla="*/ 241979 h 798110"/>
              <a:gd name="connsiteX1127" fmla="*/ 1150556 w 1174509"/>
              <a:gd name="connsiteY1127" fmla="*/ 246390 h 798110"/>
              <a:gd name="connsiteX1128" fmla="*/ 1155568 w 1174509"/>
              <a:gd name="connsiteY1128" fmla="*/ 243984 h 798110"/>
              <a:gd name="connsiteX1129" fmla="*/ 1159377 w 1174509"/>
              <a:gd name="connsiteY1129" fmla="*/ 237769 h 798110"/>
              <a:gd name="connsiteX1130" fmla="*/ 1159377 w 1174509"/>
              <a:gd name="connsiteY1130" fmla="*/ 260023 h 798110"/>
              <a:gd name="connsiteX1131" fmla="*/ 1076579 w 1174509"/>
              <a:gd name="connsiteY1131" fmla="*/ 342821 h 79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</a:cxnLst>
            <a:rect l="l" t="t" r="r" b="b"/>
            <a:pathLst>
              <a:path w="1174509" h="798110">
                <a:moveTo>
                  <a:pt x="1173811" y="3809"/>
                </a:moveTo>
                <a:cubicBezTo>
                  <a:pt x="1173611" y="3609"/>
                  <a:pt x="1173410" y="3408"/>
                  <a:pt x="1173410" y="3007"/>
                </a:cubicBezTo>
                <a:cubicBezTo>
                  <a:pt x="1172609" y="2005"/>
                  <a:pt x="1171606" y="1002"/>
                  <a:pt x="1170403" y="601"/>
                </a:cubicBezTo>
                <a:cubicBezTo>
                  <a:pt x="1170403" y="601"/>
                  <a:pt x="1170403" y="601"/>
                  <a:pt x="1170403" y="601"/>
                </a:cubicBezTo>
                <a:cubicBezTo>
                  <a:pt x="1170403" y="601"/>
                  <a:pt x="1170403" y="601"/>
                  <a:pt x="1170203" y="601"/>
                </a:cubicBezTo>
                <a:cubicBezTo>
                  <a:pt x="1169200" y="200"/>
                  <a:pt x="1168398" y="0"/>
                  <a:pt x="1167396" y="0"/>
                </a:cubicBezTo>
                <a:lnTo>
                  <a:pt x="650358" y="0"/>
                </a:lnTo>
                <a:cubicBezTo>
                  <a:pt x="648353" y="0"/>
                  <a:pt x="646348" y="802"/>
                  <a:pt x="644945" y="2205"/>
                </a:cubicBezTo>
                <a:lnTo>
                  <a:pt x="547511" y="99639"/>
                </a:lnTo>
                <a:lnTo>
                  <a:pt x="197673" y="261225"/>
                </a:lnTo>
                <a:cubicBezTo>
                  <a:pt x="194065" y="231354"/>
                  <a:pt x="183239" y="206093"/>
                  <a:pt x="165597" y="203287"/>
                </a:cubicBezTo>
                <a:cubicBezTo>
                  <a:pt x="164594" y="202886"/>
                  <a:pt x="163592" y="202685"/>
                  <a:pt x="162589" y="202685"/>
                </a:cubicBezTo>
                <a:lnTo>
                  <a:pt x="36688" y="202685"/>
                </a:lnTo>
                <a:cubicBezTo>
                  <a:pt x="12630" y="202685"/>
                  <a:pt x="0" y="243984"/>
                  <a:pt x="0" y="284682"/>
                </a:cubicBezTo>
                <a:cubicBezTo>
                  <a:pt x="0" y="325379"/>
                  <a:pt x="12630" y="366678"/>
                  <a:pt x="36688" y="366678"/>
                </a:cubicBezTo>
                <a:lnTo>
                  <a:pt x="162790" y="366678"/>
                </a:lnTo>
                <a:cubicBezTo>
                  <a:pt x="163792" y="366678"/>
                  <a:pt x="164795" y="366477"/>
                  <a:pt x="165797" y="366077"/>
                </a:cubicBezTo>
                <a:cubicBezTo>
                  <a:pt x="185244" y="363069"/>
                  <a:pt x="196471" y="332396"/>
                  <a:pt x="198876" y="298314"/>
                </a:cubicBezTo>
                <a:lnTo>
                  <a:pt x="433438" y="340215"/>
                </a:lnTo>
                <a:lnTo>
                  <a:pt x="433438" y="471930"/>
                </a:lnTo>
                <a:cubicBezTo>
                  <a:pt x="433438" y="471930"/>
                  <a:pt x="433438" y="471930"/>
                  <a:pt x="433438" y="471930"/>
                </a:cubicBezTo>
                <a:lnTo>
                  <a:pt x="433438" y="471930"/>
                </a:lnTo>
                <a:cubicBezTo>
                  <a:pt x="433438" y="473133"/>
                  <a:pt x="433839" y="474336"/>
                  <a:pt x="434240" y="475338"/>
                </a:cubicBezTo>
                <a:cubicBezTo>
                  <a:pt x="434240" y="475539"/>
                  <a:pt x="434240" y="475539"/>
                  <a:pt x="434240" y="475739"/>
                </a:cubicBezTo>
                <a:lnTo>
                  <a:pt x="493382" y="582394"/>
                </a:lnTo>
                <a:cubicBezTo>
                  <a:pt x="479549" y="585402"/>
                  <a:pt x="467921" y="592619"/>
                  <a:pt x="460703" y="603645"/>
                </a:cubicBezTo>
                <a:lnTo>
                  <a:pt x="409180" y="684238"/>
                </a:lnTo>
                <a:cubicBezTo>
                  <a:pt x="400158" y="698472"/>
                  <a:pt x="399357" y="716516"/>
                  <a:pt x="406975" y="735160"/>
                </a:cubicBezTo>
                <a:cubicBezTo>
                  <a:pt x="414192" y="752802"/>
                  <a:pt x="428426" y="769242"/>
                  <a:pt x="446870" y="781070"/>
                </a:cubicBezTo>
                <a:cubicBezTo>
                  <a:pt x="464713" y="792497"/>
                  <a:pt x="484160" y="798111"/>
                  <a:pt x="501601" y="798111"/>
                </a:cubicBezTo>
                <a:cubicBezTo>
                  <a:pt x="522451" y="798111"/>
                  <a:pt x="540495" y="790292"/>
                  <a:pt x="550318" y="774855"/>
                </a:cubicBezTo>
                <a:cubicBezTo>
                  <a:pt x="550318" y="774855"/>
                  <a:pt x="550318" y="774855"/>
                  <a:pt x="550318" y="774855"/>
                </a:cubicBezTo>
                <a:cubicBezTo>
                  <a:pt x="550318" y="774855"/>
                  <a:pt x="550318" y="774855"/>
                  <a:pt x="550318" y="774655"/>
                </a:cubicBezTo>
                <a:lnTo>
                  <a:pt x="601842" y="694262"/>
                </a:lnTo>
                <a:cubicBezTo>
                  <a:pt x="610863" y="680028"/>
                  <a:pt x="611665" y="661985"/>
                  <a:pt x="604047" y="643340"/>
                </a:cubicBezTo>
                <a:cubicBezTo>
                  <a:pt x="603245" y="641536"/>
                  <a:pt x="602242" y="639732"/>
                  <a:pt x="601240" y="637927"/>
                </a:cubicBezTo>
                <a:lnTo>
                  <a:pt x="960300" y="478947"/>
                </a:lnTo>
                <a:cubicBezTo>
                  <a:pt x="960300" y="478947"/>
                  <a:pt x="960300" y="478947"/>
                  <a:pt x="960300" y="478947"/>
                </a:cubicBezTo>
                <a:cubicBezTo>
                  <a:pt x="960300" y="478947"/>
                  <a:pt x="960300" y="478947"/>
                  <a:pt x="960300" y="478947"/>
                </a:cubicBezTo>
                <a:cubicBezTo>
                  <a:pt x="960300" y="478947"/>
                  <a:pt x="960300" y="478947"/>
                  <a:pt x="960300" y="478947"/>
                </a:cubicBezTo>
                <a:lnTo>
                  <a:pt x="960300" y="478947"/>
                </a:lnTo>
                <a:cubicBezTo>
                  <a:pt x="960300" y="478947"/>
                  <a:pt x="960300" y="478947"/>
                  <a:pt x="960300" y="478947"/>
                </a:cubicBezTo>
                <a:cubicBezTo>
                  <a:pt x="960501" y="478947"/>
                  <a:pt x="960501" y="478746"/>
                  <a:pt x="960701" y="478746"/>
                </a:cubicBezTo>
                <a:cubicBezTo>
                  <a:pt x="961302" y="478345"/>
                  <a:pt x="961904" y="478145"/>
                  <a:pt x="962505" y="477543"/>
                </a:cubicBezTo>
                <a:lnTo>
                  <a:pt x="1070564" y="369485"/>
                </a:lnTo>
                <a:cubicBezTo>
                  <a:pt x="1072970" y="368683"/>
                  <a:pt x="1074574" y="366878"/>
                  <a:pt x="1075376" y="364673"/>
                </a:cubicBezTo>
                <a:lnTo>
                  <a:pt x="1172007" y="268042"/>
                </a:lnTo>
                <a:cubicBezTo>
                  <a:pt x="1173410" y="266638"/>
                  <a:pt x="1174212" y="264634"/>
                  <a:pt x="1174212" y="262629"/>
                </a:cubicBezTo>
                <a:lnTo>
                  <a:pt x="1174212" y="7618"/>
                </a:lnTo>
                <a:cubicBezTo>
                  <a:pt x="1174814" y="6215"/>
                  <a:pt x="1174413" y="4812"/>
                  <a:pt x="1173811" y="3809"/>
                </a:cubicBezTo>
                <a:close/>
                <a:moveTo>
                  <a:pt x="577984" y="607655"/>
                </a:moveTo>
                <a:cubicBezTo>
                  <a:pt x="573774" y="604046"/>
                  <a:pt x="569364" y="600638"/>
                  <a:pt x="564552" y="597430"/>
                </a:cubicBezTo>
                <a:cubicBezTo>
                  <a:pt x="554528" y="591015"/>
                  <a:pt x="544103" y="586605"/>
                  <a:pt x="533879" y="583798"/>
                </a:cubicBezTo>
                <a:lnTo>
                  <a:pt x="509621" y="479548"/>
                </a:lnTo>
                <a:lnTo>
                  <a:pt x="699074" y="479548"/>
                </a:lnTo>
                <a:lnTo>
                  <a:pt x="577984" y="607655"/>
                </a:lnTo>
                <a:close/>
                <a:moveTo>
                  <a:pt x="506012" y="464512"/>
                </a:moveTo>
                <a:lnTo>
                  <a:pt x="497792" y="429027"/>
                </a:lnTo>
                <a:cubicBezTo>
                  <a:pt x="499797" y="427824"/>
                  <a:pt x="502203" y="427022"/>
                  <a:pt x="505411" y="427022"/>
                </a:cubicBezTo>
                <a:cubicBezTo>
                  <a:pt x="512427" y="427022"/>
                  <a:pt x="515835" y="430431"/>
                  <a:pt x="519845" y="434641"/>
                </a:cubicBezTo>
                <a:cubicBezTo>
                  <a:pt x="524055" y="438851"/>
                  <a:pt x="528666" y="443662"/>
                  <a:pt x="537888" y="443662"/>
                </a:cubicBezTo>
                <a:cubicBezTo>
                  <a:pt x="547110" y="443662"/>
                  <a:pt x="551721" y="438851"/>
                  <a:pt x="555932" y="434641"/>
                </a:cubicBezTo>
                <a:cubicBezTo>
                  <a:pt x="559941" y="430631"/>
                  <a:pt x="563349" y="427022"/>
                  <a:pt x="570366" y="427022"/>
                </a:cubicBezTo>
                <a:cubicBezTo>
                  <a:pt x="577383" y="427022"/>
                  <a:pt x="580791" y="430431"/>
                  <a:pt x="584801" y="434641"/>
                </a:cubicBezTo>
                <a:cubicBezTo>
                  <a:pt x="589011" y="438851"/>
                  <a:pt x="593622" y="443662"/>
                  <a:pt x="602844" y="443662"/>
                </a:cubicBezTo>
                <a:cubicBezTo>
                  <a:pt x="612066" y="443662"/>
                  <a:pt x="616677" y="438851"/>
                  <a:pt x="620887" y="434641"/>
                </a:cubicBezTo>
                <a:cubicBezTo>
                  <a:pt x="624897" y="430631"/>
                  <a:pt x="628305" y="427022"/>
                  <a:pt x="635322" y="427022"/>
                </a:cubicBezTo>
                <a:cubicBezTo>
                  <a:pt x="642339" y="427022"/>
                  <a:pt x="645747" y="430431"/>
                  <a:pt x="649756" y="434641"/>
                </a:cubicBezTo>
                <a:cubicBezTo>
                  <a:pt x="653966" y="438851"/>
                  <a:pt x="658577" y="443662"/>
                  <a:pt x="667800" y="443662"/>
                </a:cubicBezTo>
                <a:cubicBezTo>
                  <a:pt x="677022" y="443662"/>
                  <a:pt x="681633" y="438851"/>
                  <a:pt x="685843" y="434641"/>
                </a:cubicBezTo>
                <a:cubicBezTo>
                  <a:pt x="689852" y="430631"/>
                  <a:pt x="693260" y="427022"/>
                  <a:pt x="700277" y="427022"/>
                </a:cubicBezTo>
                <a:cubicBezTo>
                  <a:pt x="707294" y="427022"/>
                  <a:pt x="710702" y="430431"/>
                  <a:pt x="714712" y="434641"/>
                </a:cubicBezTo>
                <a:cubicBezTo>
                  <a:pt x="718922" y="438851"/>
                  <a:pt x="723533" y="443662"/>
                  <a:pt x="732755" y="443662"/>
                </a:cubicBezTo>
                <a:cubicBezTo>
                  <a:pt x="733357" y="443662"/>
                  <a:pt x="733757" y="443462"/>
                  <a:pt x="734359" y="443462"/>
                </a:cubicBezTo>
                <a:lnTo>
                  <a:pt x="714311" y="464512"/>
                </a:lnTo>
                <a:lnTo>
                  <a:pt x="506012" y="464512"/>
                </a:lnTo>
                <a:close/>
                <a:moveTo>
                  <a:pt x="555330" y="113271"/>
                </a:moveTo>
                <a:lnTo>
                  <a:pt x="1050917" y="113271"/>
                </a:lnTo>
                <a:lnTo>
                  <a:pt x="954687" y="209502"/>
                </a:lnTo>
                <a:lnTo>
                  <a:pt x="459100" y="209502"/>
                </a:lnTo>
                <a:lnTo>
                  <a:pt x="555330" y="113271"/>
                </a:lnTo>
                <a:close/>
                <a:moveTo>
                  <a:pt x="1159778" y="25661"/>
                </a:moveTo>
                <a:lnTo>
                  <a:pt x="1159778" y="44908"/>
                </a:lnTo>
                <a:cubicBezTo>
                  <a:pt x="1159377" y="46511"/>
                  <a:pt x="1158775" y="47915"/>
                  <a:pt x="1158374" y="49318"/>
                </a:cubicBezTo>
                <a:cubicBezTo>
                  <a:pt x="1156771" y="54731"/>
                  <a:pt x="1155167" y="60344"/>
                  <a:pt x="1152360" y="63151"/>
                </a:cubicBezTo>
                <a:cubicBezTo>
                  <a:pt x="1151759" y="63753"/>
                  <a:pt x="1151358" y="63953"/>
                  <a:pt x="1151358" y="63953"/>
                </a:cubicBezTo>
                <a:cubicBezTo>
                  <a:pt x="1150957" y="63753"/>
                  <a:pt x="1150155" y="62550"/>
                  <a:pt x="1149754" y="61748"/>
                </a:cubicBezTo>
                <a:cubicBezTo>
                  <a:pt x="1148551" y="60144"/>
                  <a:pt x="1147148" y="57939"/>
                  <a:pt x="1144541" y="57738"/>
                </a:cubicBezTo>
                <a:cubicBezTo>
                  <a:pt x="1142737" y="57538"/>
                  <a:pt x="1141133" y="58340"/>
                  <a:pt x="1139329" y="59944"/>
                </a:cubicBezTo>
                <a:cubicBezTo>
                  <a:pt x="1135520" y="63753"/>
                  <a:pt x="1133916" y="69968"/>
                  <a:pt x="1132112" y="75982"/>
                </a:cubicBezTo>
                <a:cubicBezTo>
                  <a:pt x="1130508" y="81395"/>
                  <a:pt x="1128904" y="87008"/>
                  <a:pt x="1126298" y="89815"/>
                </a:cubicBezTo>
                <a:cubicBezTo>
                  <a:pt x="1125696" y="90416"/>
                  <a:pt x="1125295" y="90617"/>
                  <a:pt x="1125295" y="90617"/>
                </a:cubicBezTo>
                <a:cubicBezTo>
                  <a:pt x="1124894" y="90416"/>
                  <a:pt x="1124092" y="89214"/>
                  <a:pt x="1123691" y="88412"/>
                </a:cubicBezTo>
                <a:cubicBezTo>
                  <a:pt x="1122489" y="86607"/>
                  <a:pt x="1121085" y="84202"/>
                  <a:pt x="1118479" y="84001"/>
                </a:cubicBezTo>
                <a:cubicBezTo>
                  <a:pt x="1116875" y="83801"/>
                  <a:pt x="1115071" y="84603"/>
                  <a:pt x="1113467" y="86407"/>
                </a:cubicBezTo>
                <a:cubicBezTo>
                  <a:pt x="1109658" y="90216"/>
                  <a:pt x="1108054" y="96431"/>
                  <a:pt x="1106250" y="102445"/>
                </a:cubicBezTo>
                <a:cubicBezTo>
                  <a:pt x="1104646" y="107858"/>
                  <a:pt x="1103042" y="113472"/>
                  <a:pt x="1100436" y="116278"/>
                </a:cubicBezTo>
                <a:cubicBezTo>
                  <a:pt x="1099834" y="116880"/>
                  <a:pt x="1099433" y="117080"/>
                  <a:pt x="1099433" y="117080"/>
                </a:cubicBezTo>
                <a:cubicBezTo>
                  <a:pt x="1099032" y="116880"/>
                  <a:pt x="1098230" y="115677"/>
                  <a:pt x="1097829" y="114875"/>
                </a:cubicBezTo>
                <a:cubicBezTo>
                  <a:pt x="1096627" y="113071"/>
                  <a:pt x="1095223" y="110665"/>
                  <a:pt x="1092417" y="110464"/>
                </a:cubicBezTo>
                <a:cubicBezTo>
                  <a:pt x="1090612" y="110264"/>
                  <a:pt x="1089008" y="111066"/>
                  <a:pt x="1087405" y="112870"/>
                </a:cubicBezTo>
                <a:cubicBezTo>
                  <a:pt x="1083595" y="116679"/>
                  <a:pt x="1081992" y="122894"/>
                  <a:pt x="1080187" y="128909"/>
                </a:cubicBezTo>
                <a:cubicBezTo>
                  <a:pt x="1079185" y="132317"/>
                  <a:pt x="1078182" y="135324"/>
                  <a:pt x="1076980" y="138131"/>
                </a:cubicBezTo>
                <a:lnTo>
                  <a:pt x="1076980" y="108861"/>
                </a:lnTo>
                <a:lnTo>
                  <a:pt x="1159778" y="25661"/>
                </a:lnTo>
                <a:close/>
                <a:moveTo>
                  <a:pt x="484160" y="370086"/>
                </a:moveTo>
                <a:cubicBezTo>
                  <a:pt x="486966" y="368282"/>
                  <a:pt x="489172" y="366077"/>
                  <a:pt x="491176" y="364072"/>
                </a:cubicBezTo>
                <a:cubicBezTo>
                  <a:pt x="495186" y="360062"/>
                  <a:pt x="498594" y="356453"/>
                  <a:pt x="505611" y="356453"/>
                </a:cubicBezTo>
                <a:cubicBezTo>
                  <a:pt x="512628" y="356453"/>
                  <a:pt x="516036" y="359862"/>
                  <a:pt x="520046" y="364072"/>
                </a:cubicBezTo>
                <a:cubicBezTo>
                  <a:pt x="524256" y="368282"/>
                  <a:pt x="528867" y="373093"/>
                  <a:pt x="538089" y="373093"/>
                </a:cubicBezTo>
                <a:cubicBezTo>
                  <a:pt x="547311" y="373093"/>
                  <a:pt x="551922" y="368282"/>
                  <a:pt x="556132" y="364072"/>
                </a:cubicBezTo>
                <a:cubicBezTo>
                  <a:pt x="560142" y="360062"/>
                  <a:pt x="563550" y="356453"/>
                  <a:pt x="570567" y="356453"/>
                </a:cubicBezTo>
                <a:cubicBezTo>
                  <a:pt x="577583" y="356453"/>
                  <a:pt x="580992" y="359862"/>
                  <a:pt x="585001" y="364072"/>
                </a:cubicBezTo>
                <a:cubicBezTo>
                  <a:pt x="589211" y="368282"/>
                  <a:pt x="593822" y="373093"/>
                  <a:pt x="603044" y="373093"/>
                </a:cubicBezTo>
                <a:cubicBezTo>
                  <a:pt x="612266" y="373093"/>
                  <a:pt x="616878" y="368282"/>
                  <a:pt x="621088" y="364072"/>
                </a:cubicBezTo>
                <a:cubicBezTo>
                  <a:pt x="625097" y="360062"/>
                  <a:pt x="628505" y="356453"/>
                  <a:pt x="635522" y="356453"/>
                </a:cubicBezTo>
                <a:cubicBezTo>
                  <a:pt x="642539" y="356453"/>
                  <a:pt x="645947" y="359862"/>
                  <a:pt x="649957" y="364072"/>
                </a:cubicBezTo>
                <a:cubicBezTo>
                  <a:pt x="654167" y="368282"/>
                  <a:pt x="658778" y="373093"/>
                  <a:pt x="668000" y="373093"/>
                </a:cubicBezTo>
                <a:cubicBezTo>
                  <a:pt x="677222" y="373093"/>
                  <a:pt x="681833" y="368282"/>
                  <a:pt x="686043" y="364072"/>
                </a:cubicBezTo>
                <a:cubicBezTo>
                  <a:pt x="690053" y="360062"/>
                  <a:pt x="693461" y="356453"/>
                  <a:pt x="700478" y="356453"/>
                </a:cubicBezTo>
                <a:cubicBezTo>
                  <a:pt x="707495" y="356453"/>
                  <a:pt x="710903" y="359862"/>
                  <a:pt x="714912" y="364072"/>
                </a:cubicBezTo>
                <a:cubicBezTo>
                  <a:pt x="719122" y="368282"/>
                  <a:pt x="723733" y="373093"/>
                  <a:pt x="732956" y="373093"/>
                </a:cubicBezTo>
                <a:cubicBezTo>
                  <a:pt x="742178" y="373093"/>
                  <a:pt x="746789" y="368282"/>
                  <a:pt x="750999" y="364072"/>
                </a:cubicBezTo>
                <a:cubicBezTo>
                  <a:pt x="755008" y="360062"/>
                  <a:pt x="758417" y="356453"/>
                  <a:pt x="765433" y="356453"/>
                </a:cubicBezTo>
                <a:cubicBezTo>
                  <a:pt x="772450" y="356453"/>
                  <a:pt x="775858" y="359862"/>
                  <a:pt x="779868" y="364072"/>
                </a:cubicBezTo>
                <a:cubicBezTo>
                  <a:pt x="784078" y="368282"/>
                  <a:pt x="788689" y="373093"/>
                  <a:pt x="797911" y="373093"/>
                </a:cubicBezTo>
                <a:cubicBezTo>
                  <a:pt x="799515" y="373093"/>
                  <a:pt x="800718" y="372692"/>
                  <a:pt x="802121" y="372492"/>
                </a:cubicBezTo>
                <a:lnTo>
                  <a:pt x="781873" y="393943"/>
                </a:lnTo>
                <a:cubicBezTo>
                  <a:pt x="778064" y="390335"/>
                  <a:pt x="773653" y="386726"/>
                  <a:pt x="765834" y="386726"/>
                </a:cubicBezTo>
                <a:cubicBezTo>
                  <a:pt x="756612" y="386726"/>
                  <a:pt x="752001" y="391537"/>
                  <a:pt x="747791" y="395748"/>
                </a:cubicBezTo>
                <a:cubicBezTo>
                  <a:pt x="743781" y="399757"/>
                  <a:pt x="740373" y="403366"/>
                  <a:pt x="733357" y="403366"/>
                </a:cubicBezTo>
                <a:cubicBezTo>
                  <a:pt x="726340" y="403366"/>
                  <a:pt x="722932" y="399958"/>
                  <a:pt x="718922" y="395748"/>
                </a:cubicBezTo>
                <a:cubicBezTo>
                  <a:pt x="714712" y="391537"/>
                  <a:pt x="710101" y="386726"/>
                  <a:pt x="700879" y="386726"/>
                </a:cubicBezTo>
                <a:cubicBezTo>
                  <a:pt x="691657" y="386726"/>
                  <a:pt x="687046" y="391537"/>
                  <a:pt x="682836" y="395748"/>
                </a:cubicBezTo>
                <a:cubicBezTo>
                  <a:pt x="678826" y="399757"/>
                  <a:pt x="675418" y="403366"/>
                  <a:pt x="668401" y="403366"/>
                </a:cubicBezTo>
                <a:cubicBezTo>
                  <a:pt x="661384" y="403366"/>
                  <a:pt x="657976" y="399958"/>
                  <a:pt x="653966" y="395748"/>
                </a:cubicBezTo>
                <a:cubicBezTo>
                  <a:pt x="649756" y="391537"/>
                  <a:pt x="645145" y="386726"/>
                  <a:pt x="635923" y="386726"/>
                </a:cubicBezTo>
                <a:cubicBezTo>
                  <a:pt x="626701" y="386726"/>
                  <a:pt x="622090" y="391537"/>
                  <a:pt x="617880" y="395748"/>
                </a:cubicBezTo>
                <a:cubicBezTo>
                  <a:pt x="613870" y="399757"/>
                  <a:pt x="610462" y="403366"/>
                  <a:pt x="603445" y="403366"/>
                </a:cubicBezTo>
                <a:cubicBezTo>
                  <a:pt x="596429" y="403366"/>
                  <a:pt x="593020" y="399958"/>
                  <a:pt x="589011" y="395748"/>
                </a:cubicBezTo>
                <a:cubicBezTo>
                  <a:pt x="584801" y="391537"/>
                  <a:pt x="580190" y="386726"/>
                  <a:pt x="570968" y="386726"/>
                </a:cubicBezTo>
                <a:cubicBezTo>
                  <a:pt x="561745" y="386726"/>
                  <a:pt x="557134" y="391537"/>
                  <a:pt x="552924" y="395748"/>
                </a:cubicBezTo>
                <a:cubicBezTo>
                  <a:pt x="548915" y="399757"/>
                  <a:pt x="545507" y="403366"/>
                  <a:pt x="538490" y="403366"/>
                </a:cubicBezTo>
                <a:cubicBezTo>
                  <a:pt x="531473" y="403366"/>
                  <a:pt x="528065" y="399958"/>
                  <a:pt x="524055" y="395748"/>
                </a:cubicBezTo>
                <a:cubicBezTo>
                  <a:pt x="519845" y="391537"/>
                  <a:pt x="515234" y="386726"/>
                  <a:pt x="506012" y="386726"/>
                </a:cubicBezTo>
                <a:cubicBezTo>
                  <a:pt x="498394" y="386726"/>
                  <a:pt x="493783" y="390134"/>
                  <a:pt x="490174" y="393743"/>
                </a:cubicBezTo>
                <a:lnTo>
                  <a:pt x="484160" y="370086"/>
                </a:lnTo>
                <a:close/>
                <a:moveTo>
                  <a:pt x="925617" y="267039"/>
                </a:moveTo>
                <a:cubicBezTo>
                  <a:pt x="934839" y="267039"/>
                  <a:pt x="939450" y="262228"/>
                  <a:pt x="943660" y="258018"/>
                </a:cubicBezTo>
                <a:cubicBezTo>
                  <a:pt x="945865" y="255812"/>
                  <a:pt x="947870" y="253808"/>
                  <a:pt x="950477" y="252404"/>
                </a:cubicBezTo>
                <a:lnTo>
                  <a:pt x="950477" y="282276"/>
                </a:lnTo>
                <a:cubicBezTo>
                  <a:pt x="946066" y="284080"/>
                  <a:pt x="942858" y="287087"/>
                  <a:pt x="940052" y="289894"/>
                </a:cubicBezTo>
                <a:cubicBezTo>
                  <a:pt x="936042" y="293904"/>
                  <a:pt x="932634" y="297512"/>
                  <a:pt x="925617" y="297512"/>
                </a:cubicBezTo>
                <a:cubicBezTo>
                  <a:pt x="918600" y="297512"/>
                  <a:pt x="915192" y="294104"/>
                  <a:pt x="911182" y="289894"/>
                </a:cubicBezTo>
                <a:cubicBezTo>
                  <a:pt x="909378" y="287889"/>
                  <a:pt x="907173" y="285885"/>
                  <a:pt x="904767" y="284281"/>
                </a:cubicBezTo>
                <a:lnTo>
                  <a:pt x="921407" y="266638"/>
                </a:lnTo>
                <a:cubicBezTo>
                  <a:pt x="922610" y="266839"/>
                  <a:pt x="924013" y="267039"/>
                  <a:pt x="925617" y="267039"/>
                </a:cubicBezTo>
                <a:close/>
                <a:moveTo>
                  <a:pt x="1061543" y="209903"/>
                </a:moveTo>
                <a:cubicBezTo>
                  <a:pt x="1061342" y="210103"/>
                  <a:pt x="1061142" y="210304"/>
                  <a:pt x="1060741" y="210504"/>
                </a:cubicBezTo>
                <a:cubicBezTo>
                  <a:pt x="1056932" y="214313"/>
                  <a:pt x="1055328" y="220528"/>
                  <a:pt x="1053523" y="226542"/>
                </a:cubicBezTo>
                <a:cubicBezTo>
                  <a:pt x="1051920" y="231955"/>
                  <a:pt x="1050316" y="237569"/>
                  <a:pt x="1047509" y="240376"/>
                </a:cubicBezTo>
                <a:cubicBezTo>
                  <a:pt x="1046908" y="240977"/>
                  <a:pt x="1046507" y="241177"/>
                  <a:pt x="1046507" y="241177"/>
                </a:cubicBezTo>
                <a:cubicBezTo>
                  <a:pt x="1046106" y="240977"/>
                  <a:pt x="1045304" y="239774"/>
                  <a:pt x="1044903" y="238972"/>
                </a:cubicBezTo>
                <a:cubicBezTo>
                  <a:pt x="1043700" y="237168"/>
                  <a:pt x="1042296" y="234762"/>
                  <a:pt x="1039690" y="234562"/>
                </a:cubicBezTo>
                <a:cubicBezTo>
                  <a:pt x="1038086" y="234361"/>
                  <a:pt x="1036282" y="235163"/>
                  <a:pt x="1034678" y="236967"/>
                </a:cubicBezTo>
                <a:cubicBezTo>
                  <a:pt x="1030869" y="240776"/>
                  <a:pt x="1029265" y="246991"/>
                  <a:pt x="1027461" y="253006"/>
                </a:cubicBezTo>
                <a:cubicBezTo>
                  <a:pt x="1025857" y="258419"/>
                  <a:pt x="1024454" y="264032"/>
                  <a:pt x="1021647" y="266839"/>
                </a:cubicBezTo>
                <a:cubicBezTo>
                  <a:pt x="1021046" y="267440"/>
                  <a:pt x="1020645" y="267641"/>
                  <a:pt x="1020645" y="267641"/>
                </a:cubicBezTo>
                <a:cubicBezTo>
                  <a:pt x="1020244" y="267440"/>
                  <a:pt x="1019442" y="266237"/>
                  <a:pt x="1019041" y="265436"/>
                </a:cubicBezTo>
                <a:cubicBezTo>
                  <a:pt x="1017838" y="263631"/>
                  <a:pt x="1016435" y="261225"/>
                  <a:pt x="1013828" y="261025"/>
                </a:cubicBezTo>
                <a:cubicBezTo>
                  <a:pt x="1012024" y="260624"/>
                  <a:pt x="1010420" y="261626"/>
                  <a:pt x="1008816" y="263431"/>
                </a:cubicBezTo>
                <a:cubicBezTo>
                  <a:pt x="1005007" y="267240"/>
                  <a:pt x="1003403" y="273455"/>
                  <a:pt x="1001599" y="279469"/>
                </a:cubicBezTo>
                <a:cubicBezTo>
                  <a:pt x="999995" y="284882"/>
                  <a:pt x="998391" y="290496"/>
                  <a:pt x="995785" y="293302"/>
                </a:cubicBezTo>
                <a:cubicBezTo>
                  <a:pt x="995184" y="293904"/>
                  <a:pt x="994783" y="294104"/>
                  <a:pt x="994783" y="294104"/>
                </a:cubicBezTo>
                <a:cubicBezTo>
                  <a:pt x="994382" y="293904"/>
                  <a:pt x="993580" y="292701"/>
                  <a:pt x="993179" y="291899"/>
                </a:cubicBezTo>
                <a:cubicBezTo>
                  <a:pt x="991976" y="290095"/>
                  <a:pt x="990573" y="287689"/>
                  <a:pt x="987966" y="287488"/>
                </a:cubicBezTo>
                <a:cubicBezTo>
                  <a:pt x="986162" y="287288"/>
                  <a:pt x="984558" y="288090"/>
                  <a:pt x="982954" y="289894"/>
                </a:cubicBezTo>
                <a:cubicBezTo>
                  <a:pt x="979145" y="293703"/>
                  <a:pt x="977541" y="299918"/>
                  <a:pt x="975737" y="305933"/>
                </a:cubicBezTo>
                <a:cubicBezTo>
                  <a:pt x="974133" y="311345"/>
                  <a:pt x="972529" y="316959"/>
                  <a:pt x="969723" y="319766"/>
                </a:cubicBezTo>
                <a:cubicBezTo>
                  <a:pt x="969121" y="320367"/>
                  <a:pt x="968720" y="320568"/>
                  <a:pt x="968720" y="320568"/>
                </a:cubicBezTo>
                <a:cubicBezTo>
                  <a:pt x="968319" y="320367"/>
                  <a:pt x="967517" y="319164"/>
                  <a:pt x="967116" y="318362"/>
                </a:cubicBezTo>
                <a:cubicBezTo>
                  <a:pt x="966715" y="317961"/>
                  <a:pt x="966314" y="317360"/>
                  <a:pt x="965913" y="316959"/>
                </a:cubicBezTo>
                <a:lnTo>
                  <a:pt x="965913" y="289092"/>
                </a:lnTo>
                <a:cubicBezTo>
                  <a:pt x="966515" y="289493"/>
                  <a:pt x="967317" y="290095"/>
                  <a:pt x="968119" y="290295"/>
                </a:cubicBezTo>
                <a:cubicBezTo>
                  <a:pt x="968319" y="290295"/>
                  <a:pt x="968520" y="290295"/>
                  <a:pt x="968520" y="290295"/>
                </a:cubicBezTo>
                <a:cubicBezTo>
                  <a:pt x="970124" y="290295"/>
                  <a:pt x="971527" y="289493"/>
                  <a:pt x="973131" y="287889"/>
                </a:cubicBezTo>
                <a:cubicBezTo>
                  <a:pt x="976940" y="284080"/>
                  <a:pt x="978544" y="277865"/>
                  <a:pt x="980348" y="271851"/>
                </a:cubicBezTo>
                <a:cubicBezTo>
                  <a:pt x="981952" y="266438"/>
                  <a:pt x="983556" y="260824"/>
                  <a:pt x="986162" y="258018"/>
                </a:cubicBezTo>
                <a:cubicBezTo>
                  <a:pt x="986763" y="257416"/>
                  <a:pt x="987164" y="257216"/>
                  <a:pt x="987164" y="257216"/>
                </a:cubicBezTo>
                <a:cubicBezTo>
                  <a:pt x="987565" y="257416"/>
                  <a:pt x="988367" y="258619"/>
                  <a:pt x="988768" y="259421"/>
                </a:cubicBezTo>
                <a:cubicBezTo>
                  <a:pt x="989971" y="261225"/>
                  <a:pt x="991374" y="263631"/>
                  <a:pt x="994181" y="263832"/>
                </a:cubicBezTo>
                <a:cubicBezTo>
                  <a:pt x="995785" y="263832"/>
                  <a:pt x="997589" y="263230"/>
                  <a:pt x="999193" y="261426"/>
                </a:cubicBezTo>
                <a:cubicBezTo>
                  <a:pt x="1003002" y="257617"/>
                  <a:pt x="1004606" y="251402"/>
                  <a:pt x="1006410" y="245388"/>
                </a:cubicBezTo>
                <a:cubicBezTo>
                  <a:pt x="1008014" y="239975"/>
                  <a:pt x="1009618" y="234361"/>
                  <a:pt x="1012425" y="231554"/>
                </a:cubicBezTo>
                <a:cubicBezTo>
                  <a:pt x="1013026" y="230953"/>
                  <a:pt x="1013427" y="230752"/>
                  <a:pt x="1013427" y="230752"/>
                </a:cubicBezTo>
                <a:cubicBezTo>
                  <a:pt x="1013828" y="230953"/>
                  <a:pt x="1014630" y="232156"/>
                  <a:pt x="1015031" y="232958"/>
                </a:cubicBezTo>
                <a:cubicBezTo>
                  <a:pt x="1016234" y="234762"/>
                  <a:pt x="1017637" y="237168"/>
                  <a:pt x="1020444" y="237368"/>
                </a:cubicBezTo>
                <a:cubicBezTo>
                  <a:pt x="1022048" y="237569"/>
                  <a:pt x="1023852" y="236767"/>
                  <a:pt x="1025456" y="234963"/>
                </a:cubicBezTo>
                <a:cubicBezTo>
                  <a:pt x="1029265" y="231153"/>
                  <a:pt x="1030869" y="224939"/>
                  <a:pt x="1032673" y="218924"/>
                </a:cubicBezTo>
                <a:cubicBezTo>
                  <a:pt x="1034277" y="213511"/>
                  <a:pt x="1035881" y="207898"/>
                  <a:pt x="1038688" y="205091"/>
                </a:cubicBezTo>
                <a:cubicBezTo>
                  <a:pt x="1039289" y="204490"/>
                  <a:pt x="1039690" y="204289"/>
                  <a:pt x="1039690" y="204289"/>
                </a:cubicBezTo>
                <a:cubicBezTo>
                  <a:pt x="1040091" y="204490"/>
                  <a:pt x="1040893" y="205692"/>
                  <a:pt x="1041294" y="206494"/>
                </a:cubicBezTo>
                <a:cubicBezTo>
                  <a:pt x="1042497" y="208299"/>
                  <a:pt x="1043900" y="210704"/>
                  <a:pt x="1046507" y="210905"/>
                </a:cubicBezTo>
                <a:cubicBezTo>
                  <a:pt x="1048110" y="211105"/>
                  <a:pt x="1049915" y="210304"/>
                  <a:pt x="1051519" y="208499"/>
                </a:cubicBezTo>
                <a:cubicBezTo>
                  <a:pt x="1055328" y="204690"/>
                  <a:pt x="1056932" y="198475"/>
                  <a:pt x="1058736" y="192461"/>
                </a:cubicBezTo>
                <a:cubicBezTo>
                  <a:pt x="1059538" y="189253"/>
                  <a:pt x="1060741" y="186246"/>
                  <a:pt x="1061743" y="183439"/>
                </a:cubicBezTo>
                <a:lnTo>
                  <a:pt x="1061743" y="209903"/>
                </a:lnTo>
                <a:close/>
                <a:moveTo>
                  <a:pt x="810541" y="360463"/>
                </a:moveTo>
                <a:cubicBezTo>
                  <a:pt x="806532" y="364473"/>
                  <a:pt x="803124" y="368081"/>
                  <a:pt x="796107" y="368081"/>
                </a:cubicBezTo>
                <a:cubicBezTo>
                  <a:pt x="789090" y="368081"/>
                  <a:pt x="785882" y="364473"/>
                  <a:pt x="781873" y="360463"/>
                </a:cubicBezTo>
                <a:cubicBezTo>
                  <a:pt x="777663" y="356253"/>
                  <a:pt x="773052" y="351441"/>
                  <a:pt x="763829" y="351441"/>
                </a:cubicBezTo>
                <a:cubicBezTo>
                  <a:pt x="754607" y="351441"/>
                  <a:pt x="749996" y="356253"/>
                  <a:pt x="745786" y="360463"/>
                </a:cubicBezTo>
                <a:cubicBezTo>
                  <a:pt x="741777" y="364473"/>
                  <a:pt x="738369" y="368081"/>
                  <a:pt x="731352" y="368081"/>
                </a:cubicBezTo>
                <a:cubicBezTo>
                  <a:pt x="724335" y="368081"/>
                  <a:pt x="720927" y="364673"/>
                  <a:pt x="716917" y="360463"/>
                </a:cubicBezTo>
                <a:cubicBezTo>
                  <a:pt x="712707" y="356253"/>
                  <a:pt x="708096" y="351441"/>
                  <a:pt x="698874" y="351441"/>
                </a:cubicBezTo>
                <a:cubicBezTo>
                  <a:pt x="689652" y="351441"/>
                  <a:pt x="685041" y="356253"/>
                  <a:pt x="680831" y="360463"/>
                </a:cubicBezTo>
                <a:cubicBezTo>
                  <a:pt x="676821" y="364473"/>
                  <a:pt x="673413" y="368081"/>
                  <a:pt x="666396" y="368081"/>
                </a:cubicBezTo>
                <a:cubicBezTo>
                  <a:pt x="659379" y="368081"/>
                  <a:pt x="655971" y="364673"/>
                  <a:pt x="651962" y="360463"/>
                </a:cubicBezTo>
                <a:cubicBezTo>
                  <a:pt x="647751" y="356253"/>
                  <a:pt x="643140" y="351441"/>
                  <a:pt x="633918" y="351441"/>
                </a:cubicBezTo>
                <a:cubicBezTo>
                  <a:pt x="624696" y="351441"/>
                  <a:pt x="620085" y="356253"/>
                  <a:pt x="615875" y="360463"/>
                </a:cubicBezTo>
                <a:cubicBezTo>
                  <a:pt x="611866" y="364473"/>
                  <a:pt x="608457" y="368081"/>
                  <a:pt x="601441" y="368081"/>
                </a:cubicBezTo>
                <a:cubicBezTo>
                  <a:pt x="594424" y="368081"/>
                  <a:pt x="591016" y="364673"/>
                  <a:pt x="587006" y="360463"/>
                </a:cubicBezTo>
                <a:cubicBezTo>
                  <a:pt x="582796" y="356253"/>
                  <a:pt x="578185" y="351441"/>
                  <a:pt x="568963" y="351441"/>
                </a:cubicBezTo>
                <a:cubicBezTo>
                  <a:pt x="559741" y="351441"/>
                  <a:pt x="555130" y="356253"/>
                  <a:pt x="550920" y="360463"/>
                </a:cubicBezTo>
                <a:cubicBezTo>
                  <a:pt x="546910" y="364473"/>
                  <a:pt x="543502" y="368081"/>
                  <a:pt x="536485" y="368081"/>
                </a:cubicBezTo>
                <a:cubicBezTo>
                  <a:pt x="529468" y="368081"/>
                  <a:pt x="526060" y="364673"/>
                  <a:pt x="522050" y="360463"/>
                </a:cubicBezTo>
                <a:cubicBezTo>
                  <a:pt x="517840" y="356253"/>
                  <a:pt x="513229" y="351441"/>
                  <a:pt x="504007" y="351441"/>
                </a:cubicBezTo>
                <a:cubicBezTo>
                  <a:pt x="494785" y="351441"/>
                  <a:pt x="490174" y="356253"/>
                  <a:pt x="485964" y="360463"/>
                </a:cubicBezTo>
                <a:cubicBezTo>
                  <a:pt x="484360" y="362067"/>
                  <a:pt x="482957" y="363470"/>
                  <a:pt x="481353" y="364673"/>
                </a:cubicBezTo>
                <a:lnTo>
                  <a:pt x="474938" y="337207"/>
                </a:lnTo>
                <a:cubicBezTo>
                  <a:pt x="481754" y="336205"/>
                  <a:pt x="485964" y="332195"/>
                  <a:pt x="489573" y="328587"/>
                </a:cubicBezTo>
                <a:cubicBezTo>
                  <a:pt x="493582" y="324577"/>
                  <a:pt x="496990" y="320969"/>
                  <a:pt x="504007" y="320969"/>
                </a:cubicBezTo>
                <a:cubicBezTo>
                  <a:pt x="511024" y="320969"/>
                  <a:pt x="514432" y="324377"/>
                  <a:pt x="518442" y="328587"/>
                </a:cubicBezTo>
                <a:cubicBezTo>
                  <a:pt x="522652" y="332797"/>
                  <a:pt x="527263" y="337608"/>
                  <a:pt x="536485" y="337608"/>
                </a:cubicBezTo>
                <a:cubicBezTo>
                  <a:pt x="545707" y="337608"/>
                  <a:pt x="550318" y="332797"/>
                  <a:pt x="554528" y="328587"/>
                </a:cubicBezTo>
                <a:cubicBezTo>
                  <a:pt x="558538" y="324577"/>
                  <a:pt x="561946" y="320969"/>
                  <a:pt x="568963" y="320969"/>
                </a:cubicBezTo>
                <a:cubicBezTo>
                  <a:pt x="575980" y="320969"/>
                  <a:pt x="579388" y="324377"/>
                  <a:pt x="583397" y="328587"/>
                </a:cubicBezTo>
                <a:cubicBezTo>
                  <a:pt x="587607" y="332797"/>
                  <a:pt x="592218" y="337608"/>
                  <a:pt x="601441" y="337608"/>
                </a:cubicBezTo>
                <a:cubicBezTo>
                  <a:pt x="610663" y="337608"/>
                  <a:pt x="615274" y="332797"/>
                  <a:pt x="619484" y="328587"/>
                </a:cubicBezTo>
                <a:cubicBezTo>
                  <a:pt x="623493" y="324577"/>
                  <a:pt x="626902" y="320969"/>
                  <a:pt x="633918" y="320969"/>
                </a:cubicBezTo>
                <a:cubicBezTo>
                  <a:pt x="640935" y="320969"/>
                  <a:pt x="644343" y="324377"/>
                  <a:pt x="648353" y="328587"/>
                </a:cubicBezTo>
                <a:cubicBezTo>
                  <a:pt x="652563" y="332797"/>
                  <a:pt x="657174" y="337608"/>
                  <a:pt x="666396" y="337608"/>
                </a:cubicBezTo>
                <a:cubicBezTo>
                  <a:pt x="675618" y="337608"/>
                  <a:pt x="680229" y="332797"/>
                  <a:pt x="684439" y="328587"/>
                </a:cubicBezTo>
                <a:cubicBezTo>
                  <a:pt x="688449" y="324577"/>
                  <a:pt x="691857" y="320969"/>
                  <a:pt x="698874" y="320969"/>
                </a:cubicBezTo>
                <a:cubicBezTo>
                  <a:pt x="705891" y="320969"/>
                  <a:pt x="709299" y="324377"/>
                  <a:pt x="713309" y="328587"/>
                </a:cubicBezTo>
                <a:cubicBezTo>
                  <a:pt x="717519" y="332797"/>
                  <a:pt x="722130" y="337608"/>
                  <a:pt x="731352" y="337608"/>
                </a:cubicBezTo>
                <a:cubicBezTo>
                  <a:pt x="740574" y="337608"/>
                  <a:pt x="745185" y="332797"/>
                  <a:pt x="749395" y="328587"/>
                </a:cubicBezTo>
                <a:cubicBezTo>
                  <a:pt x="753405" y="324577"/>
                  <a:pt x="756813" y="320969"/>
                  <a:pt x="763829" y="320969"/>
                </a:cubicBezTo>
                <a:cubicBezTo>
                  <a:pt x="770846" y="320969"/>
                  <a:pt x="774254" y="324377"/>
                  <a:pt x="778264" y="328587"/>
                </a:cubicBezTo>
                <a:cubicBezTo>
                  <a:pt x="782474" y="332797"/>
                  <a:pt x="787085" y="337608"/>
                  <a:pt x="796307" y="337608"/>
                </a:cubicBezTo>
                <a:cubicBezTo>
                  <a:pt x="805529" y="337608"/>
                  <a:pt x="810140" y="332797"/>
                  <a:pt x="814350" y="328587"/>
                </a:cubicBezTo>
                <a:cubicBezTo>
                  <a:pt x="818360" y="324577"/>
                  <a:pt x="821768" y="320969"/>
                  <a:pt x="828785" y="320969"/>
                </a:cubicBezTo>
                <a:cubicBezTo>
                  <a:pt x="835401" y="320969"/>
                  <a:pt x="838809" y="324176"/>
                  <a:pt x="842618" y="327985"/>
                </a:cubicBezTo>
                <a:lnTo>
                  <a:pt x="817558" y="354449"/>
                </a:lnTo>
                <a:cubicBezTo>
                  <a:pt x="814751" y="356453"/>
                  <a:pt x="812546" y="358458"/>
                  <a:pt x="810541" y="360463"/>
                </a:cubicBezTo>
                <a:close/>
                <a:moveTo>
                  <a:pt x="950276" y="317560"/>
                </a:moveTo>
                <a:cubicBezTo>
                  <a:pt x="945865" y="319365"/>
                  <a:pt x="942658" y="322372"/>
                  <a:pt x="939851" y="325179"/>
                </a:cubicBezTo>
                <a:cubicBezTo>
                  <a:pt x="935841" y="329188"/>
                  <a:pt x="932433" y="332797"/>
                  <a:pt x="925416" y="332797"/>
                </a:cubicBezTo>
                <a:cubicBezTo>
                  <a:pt x="918400" y="332797"/>
                  <a:pt x="914992" y="329389"/>
                  <a:pt x="910982" y="325179"/>
                </a:cubicBezTo>
                <a:cubicBezTo>
                  <a:pt x="906772" y="320969"/>
                  <a:pt x="902161" y="316157"/>
                  <a:pt x="892939" y="316157"/>
                </a:cubicBezTo>
                <a:cubicBezTo>
                  <a:pt x="883717" y="316157"/>
                  <a:pt x="879106" y="320969"/>
                  <a:pt x="874895" y="325179"/>
                </a:cubicBezTo>
                <a:cubicBezTo>
                  <a:pt x="870886" y="329188"/>
                  <a:pt x="867478" y="332797"/>
                  <a:pt x="860461" y="332797"/>
                </a:cubicBezTo>
                <a:cubicBezTo>
                  <a:pt x="859659" y="332797"/>
                  <a:pt x="859258" y="332596"/>
                  <a:pt x="858456" y="332596"/>
                </a:cubicBezTo>
                <a:lnTo>
                  <a:pt x="900557" y="288090"/>
                </a:lnTo>
                <a:cubicBezTo>
                  <a:pt x="902963" y="289493"/>
                  <a:pt x="904968" y="291498"/>
                  <a:pt x="906972" y="293503"/>
                </a:cubicBezTo>
                <a:cubicBezTo>
                  <a:pt x="911182" y="297713"/>
                  <a:pt x="915793" y="302524"/>
                  <a:pt x="925016" y="302524"/>
                </a:cubicBezTo>
                <a:cubicBezTo>
                  <a:pt x="934238" y="302524"/>
                  <a:pt x="938849" y="297713"/>
                  <a:pt x="943059" y="293503"/>
                </a:cubicBezTo>
                <a:cubicBezTo>
                  <a:pt x="945264" y="291297"/>
                  <a:pt x="947269" y="289293"/>
                  <a:pt x="949875" y="287889"/>
                </a:cubicBezTo>
                <a:lnTo>
                  <a:pt x="949875" y="317560"/>
                </a:lnTo>
                <a:close/>
                <a:moveTo>
                  <a:pt x="845826" y="324577"/>
                </a:moveTo>
                <a:cubicBezTo>
                  <a:pt x="841816" y="320568"/>
                  <a:pt x="837205" y="316157"/>
                  <a:pt x="828585" y="316157"/>
                </a:cubicBezTo>
                <a:cubicBezTo>
                  <a:pt x="819362" y="316157"/>
                  <a:pt x="814751" y="320969"/>
                  <a:pt x="810541" y="325179"/>
                </a:cubicBezTo>
                <a:cubicBezTo>
                  <a:pt x="806532" y="329188"/>
                  <a:pt x="803124" y="332797"/>
                  <a:pt x="796107" y="332797"/>
                </a:cubicBezTo>
                <a:cubicBezTo>
                  <a:pt x="789090" y="332797"/>
                  <a:pt x="785882" y="329188"/>
                  <a:pt x="781873" y="325179"/>
                </a:cubicBezTo>
                <a:cubicBezTo>
                  <a:pt x="777663" y="320969"/>
                  <a:pt x="773052" y="316157"/>
                  <a:pt x="763829" y="316157"/>
                </a:cubicBezTo>
                <a:cubicBezTo>
                  <a:pt x="754607" y="316157"/>
                  <a:pt x="749996" y="320969"/>
                  <a:pt x="745786" y="325179"/>
                </a:cubicBezTo>
                <a:cubicBezTo>
                  <a:pt x="741777" y="329188"/>
                  <a:pt x="738369" y="332797"/>
                  <a:pt x="731352" y="332797"/>
                </a:cubicBezTo>
                <a:cubicBezTo>
                  <a:pt x="724335" y="332797"/>
                  <a:pt x="720927" y="329389"/>
                  <a:pt x="716917" y="325179"/>
                </a:cubicBezTo>
                <a:cubicBezTo>
                  <a:pt x="712707" y="320969"/>
                  <a:pt x="708096" y="316157"/>
                  <a:pt x="698874" y="316157"/>
                </a:cubicBezTo>
                <a:cubicBezTo>
                  <a:pt x="689652" y="316157"/>
                  <a:pt x="685041" y="320969"/>
                  <a:pt x="680831" y="325179"/>
                </a:cubicBezTo>
                <a:cubicBezTo>
                  <a:pt x="676821" y="329188"/>
                  <a:pt x="673413" y="332797"/>
                  <a:pt x="666396" y="332797"/>
                </a:cubicBezTo>
                <a:cubicBezTo>
                  <a:pt x="659379" y="332797"/>
                  <a:pt x="655971" y="329389"/>
                  <a:pt x="651962" y="325179"/>
                </a:cubicBezTo>
                <a:cubicBezTo>
                  <a:pt x="647751" y="320969"/>
                  <a:pt x="643140" y="316157"/>
                  <a:pt x="633918" y="316157"/>
                </a:cubicBezTo>
                <a:cubicBezTo>
                  <a:pt x="624696" y="316157"/>
                  <a:pt x="620085" y="320969"/>
                  <a:pt x="615875" y="325179"/>
                </a:cubicBezTo>
                <a:cubicBezTo>
                  <a:pt x="611866" y="329188"/>
                  <a:pt x="608457" y="332797"/>
                  <a:pt x="601441" y="332797"/>
                </a:cubicBezTo>
                <a:cubicBezTo>
                  <a:pt x="594424" y="332797"/>
                  <a:pt x="591016" y="329389"/>
                  <a:pt x="587006" y="325179"/>
                </a:cubicBezTo>
                <a:cubicBezTo>
                  <a:pt x="582796" y="320969"/>
                  <a:pt x="578185" y="316157"/>
                  <a:pt x="568963" y="316157"/>
                </a:cubicBezTo>
                <a:cubicBezTo>
                  <a:pt x="559741" y="316157"/>
                  <a:pt x="555130" y="320969"/>
                  <a:pt x="550920" y="325179"/>
                </a:cubicBezTo>
                <a:cubicBezTo>
                  <a:pt x="546910" y="329188"/>
                  <a:pt x="543502" y="332797"/>
                  <a:pt x="536485" y="332797"/>
                </a:cubicBezTo>
                <a:cubicBezTo>
                  <a:pt x="529468" y="332797"/>
                  <a:pt x="526060" y="329389"/>
                  <a:pt x="522050" y="325179"/>
                </a:cubicBezTo>
                <a:cubicBezTo>
                  <a:pt x="517840" y="320969"/>
                  <a:pt x="513229" y="316157"/>
                  <a:pt x="504007" y="316157"/>
                </a:cubicBezTo>
                <a:cubicBezTo>
                  <a:pt x="494785" y="316157"/>
                  <a:pt x="490174" y="320969"/>
                  <a:pt x="485964" y="325179"/>
                </a:cubicBezTo>
                <a:cubicBezTo>
                  <a:pt x="482556" y="328787"/>
                  <a:pt x="479348" y="331794"/>
                  <a:pt x="473735" y="332396"/>
                </a:cubicBezTo>
                <a:lnTo>
                  <a:pt x="466517" y="301722"/>
                </a:lnTo>
                <a:cubicBezTo>
                  <a:pt x="468121" y="302123"/>
                  <a:pt x="469525" y="302324"/>
                  <a:pt x="471529" y="302324"/>
                </a:cubicBezTo>
                <a:cubicBezTo>
                  <a:pt x="480751" y="302324"/>
                  <a:pt x="485362" y="297512"/>
                  <a:pt x="489573" y="293302"/>
                </a:cubicBezTo>
                <a:cubicBezTo>
                  <a:pt x="493582" y="289293"/>
                  <a:pt x="496990" y="285684"/>
                  <a:pt x="504007" y="285684"/>
                </a:cubicBezTo>
                <a:cubicBezTo>
                  <a:pt x="511024" y="285684"/>
                  <a:pt x="514432" y="289092"/>
                  <a:pt x="518442" y="293302"/>
                </a:cubicBezTo>
                <a:cubicBezTo>
                  <a:pt x="522652" y="297512"/>
                  <a:pt x="527263" y="302324"/>
                  <a:pt x="536485" y="302324"/>
                </a:cubicBezTo>
                <a:cubicBezTo>
                  <a:pt x="545707" y="302324"/>
                  <a:pt x="550318" y="297512"/>
                  <a:pt x="554528" y="293302"/>
                </a:cubicBezTo>
                <a:cubicBezTo>
                  <a:pt x="558538" y="289293"/>
                  <a:pt x="561946" y="285684"/>
                  <a:pt x="568963" y="285684"/>
                </a:cubicBezTo>
                <a:cubicBezTo>
                  <a:pt x="575980" y="285684"/>
                  <a:pt x="579388" y="289092"/>
                  <a:pt x="583397" y="293302"/>
                </a:cubicBezTo>
                <a:cubicBezTo>
                  <a:pt x="587607" y="297512"/>
                  <a:pt x="592218" y="302324"/>
                  <a:pt x="601441" y="302324"/>
                </a:cubicBezTo>
                <a:cubicBezTo>
                  <a:pt x="610663" y="302324"/>
                  <a:pt x="615274" y="297512"/>
                  <a:pt x="619484" y="293302"/>
                </a:cubicBezTo>
                <a:cubicBezTo>
                  <a:pt x="623493" y="289293"/>
                  <a:pt x="626902" y="285684"/>
                  <a:pt x="633918" y="285684"/>
                </a:cubicBezTo>
                <a:cubicBezTo>
                  <a:pt x="640935" y="285684"/>
                  <a:pt x="644343" y="289092"/>
                  <a:pt x="648353" y="293302"/>
                </a:cubicBezTo>
                <a:cubicBezTo>
                  <a:pt x="652563" y="297512"/>
                  <a:pt x="657174" y="302324"/>
                  <a:pt x="666396" y="302324"/>
                </a:cubicBezTo>
                <a:cubicBezTo>
                  <a:pt x="675618" y="302324"/>
                  <a:pt x="680229" y="297512"/>
                  <a:pt x="684439" y="293302"/>
                </a:cubicBezTo>
                <a:cubicBezTo>
                  <a:pt x="688449" y="289293"/>
                  <a:pt x="691857" y="285684"/>
                  <a:pt x="698874" y="285684"/>
                </a:cubicBezTo>
                <a:cubicBezTo>
                  <a:pt x="705891" y="285684"/>
                  <a:pt x="709299" y="289092"/>
                  <a:pt x="713309" y="293302"/>
                </a:cubicBezTo>
                <a:cubicBezTo>
                  <a:pt x="717519" y="297512"/>
                  <a:pt x="722130" y="302324"/>
                  <a:pt x="731352" y="302324"/>
                </a:cubicBezTo>
                <a:cubicBezTo>
                  <a:pt x="740574" y="302324"/>
                  <a:pt x="745185" y="297512"/>
                  <a:pt x="749395" y="293302"/>
                </a:cubicBezTo>
                <a:cubicBezTo>
                  <a:pt x="753405" y="289293"/>
                  <a:pt x="756813" y="285684"/>
                  <a:pt x="763829" y="285684"/>
                </a:cubicBezTo>
                <a:cubicBezTo>
                  <a:pt x="770846" y="285684"/>
                  <a:pt x="774254" y="289092"/>
                  <a:pt x="778264" y="293302"/>
                </a:cubicBezTo>
                <a:cubicBezTo>
                  <a:pt x="782474" y="297512"/>
                  <a:pt x="787085" y="302324"/>
                  <a:pt x="796307" y="302324"/>
                </a:cubicBezTo>
                <a:cubicBezTo>
                  <a:pt x="805529" y="302324"/>
                  <a:pt x="810140" y="297512"/>
                  <a:pt x="814350" y="293302"/>
                </a:cubicBezTo>
                <a:cubicBezTo>
                  <a:pt x="818360" y="289293"/>
                  <a:pt x="821768" y="285684"/>
                  <a:pt x="828785" y="285684"/>
                </a:cubicBezTo>
                <a:cubicBezTo>
                  <a:pt x="835802" y="285684"/>
                  <a:pt x="839210" y="289092"/>
                  <a:pt x="843220" y="293302"/>
                </a:cubicBezTo>
                <a:cubicBezTo>
                  <a:pt x="847430" y="297512"/>
                  <a:pt x="852041" y="302324"/>
                  <a:pt x="861263" y="302324"/>
                </a:cubicBezTo>
                <a:cubicBezTo>
                  <a:pt x="863869" y="302324"/>
                  <a:pt x="866074" y="301923"/>
                  <a:pt x="868280" y="301121"/>
                </a:cubicBezTo>
                <a:lnTo>
                  <a:pt x="845826" y="324577"/>
                </a:lnTo>
                <a:close/>
                <a:moveTo>
                  <a:pt x="854847" y="337007"/>
                </a:moveTo>
                <a:cubicBezTo>
                  <a:pt x="856652" y="337608"/>
                  <a:pt x="858657" y="337809"/>
                  <a:pt x="860862" y="337809"/>
                </a:cubicBezTo>
                <a:cubicBezTo>
                  <a:pt x="870084" y="337809"/>
                  <a:pt x="874695" y="332997"/>
                  <a:pt x="878905" y="328787"/>
                </a:cubicBezTo>
                <a:cubicBezTo>
                  <a:pt x="882915" y="324778"/>
                  <a:pt x="886323" y="321169"/>
                  <a:pt x="893340" y="321169"/>
                </a:cubicBezTo>
                <a:cubicBezTo>
                  <a:pt x="900356" y="321169"/>
                  <a:pt x="903765" y="324577"/>
                  <a:pt x="907774" y="328787"/>
                </a:cubicBezTo>
                <a:cubicBezTo>
                  <a:pt x="911984" y="332997"/>
                  <a:pt x="916595" y="337809"/>
                  <a:pt x="925817" y="337809"/>
                </a:cubicBezTo>
                <a:cubicBezTo>
                  <a:pt x="935040" y="337809"/>
                  <a:pt x="939651" y="332997"/>
                  <a:pt x="943861" y="328787"/>
                </a:cubicBezTo>
                <a:cubicBezTo>
                  <a:pt x="946066" y="326582"/>
                  <a:pt x="948071" y="324577"/>
                  <a:pt x="950677" y="323174"/>
                </a:cubicBezTo>
                <a:lnTo>
                  <a:pt x="950677" y="353045"/>
                </a:lnTo>
                <a:cubicBezTo>
                  <a:pt x="946266" y="354850"/>
                  <a:pt x="943059" y="357857"/>
                  <a:pt x="940252" y="360664"/>
                </a:cubicBezTo>
                <a:cubicBezTo>
                  <a:pt x="936242" y="364673"/>
                  <a:pt x="932834" y="368282"/>
                  <a:pt x="925817" y="368282"/>
                </a:cubicBezTo>
                <a:cubicBezTo>
                  <a:pt x="918801" y="368282"/>
                  <a:pt x="915392" y="364874"/>
                  <a:pt x="911383" y="360664"/>
                </a:cubicBezTo>
                <a:cubicBezTo>
                  <a:pt x="907173" y="356453"/>
                  <a:pt x="902562" y="351642"/>
                  <a:pt x="893340" y="351642"/>
                </a:cubicBezTo>
                <a:cubicBezTo>
                  <a:pt x="884118" y="351642"/>
                  <a:pt x="879507" y="356453"/>
                  <a:pt x="875296" y="360664"/>
                </a:cubicBezTo>
                <a:cubicBezTo>
                  <a:pt x="871287" y="364673"/>
                  <a:pt x="867879" y="368282"/>
                  <a:pt x="860862" y="368282"/>
                </a:cubicBezTo>
                <a:cubicBezTo>
                  <a:pt x="853845" y="368282"/>
                  <a:pt x="850437" y="364874"/>
                  <a:pt x="846427" y="360664"/>
                </a:cubicBezTo>
                <a:cubicBezTo>
                  <a:pt x="844222" y="358458"/>
                  <a:pt x="841816" y="356053"/>
                  <a:pt x="838609" y="354248"/>
                </a:cubicBezTo>
                <a:lnTo>
                  <a:pt x="854847" y="337007"/>
                </a:lnTo>
                <a:close/>
                <a:moveTo>
                  <a:pt x="885922" y="282075"/>
                </a:moveTo>
                <a:cubicBezTo>
                  <a:pt x="881311" y="283880"/>
                  <a:pt x="878103" y="286887"/>
                  <a:pt x="875296" y="289694"/>
                </a:cubicBezTo>
                <a:cubicBezTo>
                  <a:pt x="871287" y="293703"/>
                  <a:pt x="867879" y="297312"/>
                  <a:pt x="860862" y="297312"/>
                </a:cubicBezTo>
                <a:cubicBezTo>
                  <a:pt x="853845" y="297312"/>
                  <a:pt x="850437" y="293904"/>
                  <a:pt x="846427" y="289694"/>
                </a:cubicBezTo>
                <a:cubicBezTo>
                  <a:pt x="842217" y="285484"/>
                  <a:pt x="837606" y="280672"/>
                  <a:pt x="828384" y="280672"/>
                </a:cubicBezTo>
                <a:cubicBezTo>
                  <a:pt x="819162" y="280672"/>
                  <a:pt x="814551" y="285484"/>
                  <a:pt x="810341" y="289694"/>
                </a:cubicBezTo>
                <a:cubicBezTo>
                  <a:pt x="806331" y="293703"/>
                  <a:pt x="802923" y="297312"/>
                  <a:pt x="795906" y="297312"/>
                </a:cubicBezTo>
                <a:cubicBezTo>
                  <a:pt x="788889" y="297312"/>
                  <a:pt x="785882" y="293904"/>
                  <a:pt x="781873" y="289894"/>
                </a:cubicBezTo>
                <a:cubicBezTo>
                  <a:pt x="777663" y="285684"/>
                  <a:pt x="773052" y="280873"/>
                  <a:pt x="763829" y="280873"/>
                </a:cubicBezTo>
                <a:cubicBezTo>
                  <a:pt x="754607" y="280873"/>
                  <a:pt x="749996" y="285684"/>
                  <a:pt x="745786" y="289894"/>
                </a:cubicBezTo>
                <a:cubicBezTo>
                  <a:pt x="741777" y="293904"/>
                  <a:pt x="738369" y="297512"/>
                  <a:pt x="731352" y="297512"/>
                </a:cubicBezTo>
                <a:cubicBezTo>
                  <a:pt x="724335" y="297512"/>
                  <a:pt x="720927" y="294104"/>
                  <a:pt x="716917" y="289894"/>
                </a:cubicBezTo>
                <a:cubicBezTo>
                  <a:pt x="712707" y="285684"/>
                  <a:pt x="708096" y="280873"/>
                  <a:pt x="698874" y="280873"/>
                </a:cubicBezTo>
                <a:cubicBezTo>
                  <a:pt x="689652" y="280873"/>
                  <a:pt x="685041" y="285684"/>
                  <a:pt x="680831" y="289894"/>
                </a:cubicBezTo>
                <a:cubicBezTo>
                  <a:pt x="676821" y="293904"/>
                  <a:pt x="673413" y="297512"/>
                  <a:pt x="666396" y="297512"/>
                </a:cubicBezTo>
                <a:cubicBezTo>
                  <a:pt x="659379" y="297512"/>
                  <a:pt x="655971" y="294104"/>
                  <a:pt x="651962" y="289894"/>
                </a:cubicBezTo>
                <a:cubicBezTo>
                  <a:pt x="647751" y="285684"/>
                  <a:pt x="643140" y="280873"/>
                  <a:pt x="633918" y="280873"/>
                </a:cubicBezTo>
                <a:cubicBezTo>
                  <a:pt x="624696" y="280873"/>
                  <a:pt x="620085" y="285684"/>
                  <a:pt x="615875" y="289894"/>
                </a:cubicBezTo>
                <a:cubicBezTo>
                  <a:pt x="611866" y="293904"/>
                  <a:pt x="608457" y="297512"/>
                  <a:pt x="601441" y="297512"/>
                </a:cubicBezTo>
                <a:cubicBezTo>
                  <a:pt x="594424" y="297512"/>
                  <a:pt x="591016" y="294104"/>
                  <a:pt x="587006" y="289894"/>
                </a:cubicBezTo>
                <a:cubicBezTo>
                  <a:pt x="582796" y="285684"/>
                  <a:pt x="578185" y="280873"/>
                  <a:pt x="568963" y="280873"/>
                </a:cubicBezTo>
                <a:cubicBezTo>
                  <a:pt x="559741" y="280873"/>
                  <a:pt x="555130" y="285684"/>
                  <a:pt x="550920" y="289894"/>
                </a:cubicBezTo>
                <a:cubicBezTo>
                  <a:pt x="546910" y="293904"/>
                  <a:pt x="543502" y="297512"/>
                  <a:pt x="536485" y="297512"/>
                </a:cubicBezTo>
                <a:cubicBezTo>
                  <a:pt x="529468" y="297512"/>
                  <a:pt x="526060" y="294104"/>
                  <a:pt x="522050" y="289894"/>
                </a:cubicBezTo>
                <a:cubicBezTo>
                  <a:pt x="517840" y="285684"/>
                  <a:pt x="513229" y="280873"/>
                  <a:pt x="504007" y="280873"/>
                </a:cubicBezTo>
                <a:cubicBezTo>
                  <a:pt x="494785" y="280873"/>
                  <a:pt x="490174" y="285684"/>
                  <a:pt x="485964" y="289894"/>
                </a:cubicBezTo>
                <a:cubicBezTo>
                  <a:pt x="481954" y="293904"/>
                  <a:pt x="478546" y="297512"/>
                  <a:pt x="471529" y="297512"/>
                </a:cubicBezTo>
                <a:cubicBezTo>
                  <a:pt x="468923" y="297512"/>
                  <a:pt x="467119" y="296911"/>
                  <a:pt x="465314" y="296109"/>
                </a:cubicBezTo>
                <a:lnTo>
                  <a:pt x="457295" y="261626"/>
                </a:lnTo>
                <a:cubicBezTo>
                  <a:pt x="460703" y="264634"/>
                  <a:pt x="464914" y="267240"/>
                  <a:pt x="471529" y="267240"/>
                </a:cubicBezTo>
                <a:cubicBezTo>
                  <a:pt x="480751" y="267240"/>
                  <a:pt x="485362" y="262428"/>
                  <a:pt x="489573" y="258218"/>
                </a:cubicBezTo>
                <a:cubicBezTo>
                  <a:pt x="493582" y="254209"/>
                  <a:pt x="496990" y="250600"/>
                  <a:pt x="504007" y="250600"/>
                </a:cubicBezTo>
                <a:cubicBezTo>
                  <a:pt x="511024" y="250600"/>
                  <a:pt x="514432" y="254008"/>
                  <a:pt x="518442" y="258218"/>
                </a:cubicBezTo>
                <a:cubicBezTo>
                  <a:pt x="522652" y="262428"/>
                  <a:pt x="527263" y="267240"/>
                  <a:pt x="536485" y="267240"/>
                </a:cubicBezTo>
                <a:cubicBezTo>
                  <a:pt x="545707" y="267240"/>
                  <a:pt x="550318" y="262428"/>
                  <a:pt x="554528" y="258218"/>
                </a:cubicBezTo>
                <a:cubicBezTo>
                  <a:pt x="558538" y="254209"/>
                  <a:pt x="561946" y="250600"/>
                  <a:pt x="568963" y="250600"/>
                </a:cubicBezTo>
                <a:cubicBezTo>
                  <a:pt x="575980" y="250600"/>
                  <a:pt x="579388" y="254008"/>
                  <a:pt x="583397" y="258218"/>
                </a:cubicBezTo>
                <a:cubicBezTo>
                  <a:pt x="587607" y="262428"/>
                  <a:pt x="592218" y="267240"/>
                  <a:pt x="601441" y="267240"/>
                </a:cubicBezTo>
                <a:cubicBezTo>
                  <a:pt x="610663" y="267240"/>
                  <a:pt x="615274" y="262428"/>
                  <a:pt x="619484" y="258218"/>
                </a:cubicBezTo>
                <a:cubicBezTo>
                  <a:pt x="623493" y="254209"/>
                  <a:pt x="626902" y="250600"/>
                  <a:pt x="633918" y="250600"/>
                </a:cubicBezTo>
                <a:cubicBezTo>
                  <a:pt x="640935" y="250600"/>
                  <a:pt x="644343" y="254008"/>
                  <a:pt x="648353" y="258218"/>
                </a:cubicBezTo>
                <a:cubicBezTo>
                  <a:pt x="652563" y="262428"/>
                  <a:pt x="657174" y="267240"/>
                  <a:pt x="666396" y="267240"/>
                </a:cubicBezTo>
                <a:cubicBezTo>
                  <a:pt x="675618" y="267240"/>
                  <a:pt x="680229" y="262428"/>
                  <a:pt x="684439" y="258218"/>
                </a:cubicBezTo>
                <a:cubicBezTo>
                  <a:pt x="688449" y="254209"/>
                  <a:pt x="691857" y="250600"/>
                  <a:pt x="698874" y="250600"/>
                </a:cubicBezTo>
                <a:cubicBezTo>
                  <a:pt x="705891" y="250600"/>
                  <a:pt x="709299" y="254008"/>
                  <a:pt x="713309" y="258218"/>
                </a:cubicBezTo>
                <a:cubicBezTo>
                  <a:pt x="717519" y="262428"/>
                  <a:pt x="722130" y="267240"/>
                  <a:pt x="731352" y="267240"/>
                </a:cubicBezTo>
                <a:cubicBezTo>
                  <a:pt x="740574" y="267240"/>
                  <a:pt x="745185" y="262428"/>
                  <a:pt x="749395" y="258218"/>
                </a:cubicBezTo>
                <a:cubicBezTo>
                  <a:pt x="753405" y="254209"/>
                  <a:pt x="756813" y="250600"/>
                  <a:pt x="763829" y="250600"/>
                </a:cubicBezTo>
                <a:cubicBezTo>
                  <a:pt x="770846" y="250600"/>
                  <a:pt x="774254" y="254008"/>
                  <a:pt x="778264" y="258218"/>
                </a:cubicBezTo>
                <a:cubicBezTo>
                  <a:pt x="782474" y="262428"/>
                  <a:pt x="787085" y="267240"/>
                  <a:pt x="796307" y="267240"/>
                </a:cubicBezTo>
                <a:cubicBezTo>
                  <a:pt x="805529" y="267240"/>
                  <a:pt x="810140" y="262428"/>
                  <a:pt x="814350" y="258218"/>
                </a:cubicBezTo>
                <a:cubicBezTo>
                  <a:pt x="818360" y="254209"/>
                  <a:pt x="821768" y="250600"/>
                  <a:pt x="828785" y="250600"/>
                </a:cubicBezTo>
                <a:cubicBezTo>
                  <a:pt x="835802" y="250600"/>
                  <a:pt x="839210" y="254008"/>
                  <a:pt x="843220" y="258218"/>
                </a:cubicBezTo>
                <a:cubicBezTo>
                  <a:pt x="847430" y="262428"/>
                  <a:pt x="852041" y="267240"/>
                  <a:pt x="861263" y="267240"/>
                </a:cubicBezTo>
                <a:cubicBezTo>
                  <a:pt x="870485" y="267240"/>
                  <a:pt x="875096" y="262428"/>
                  <a:pt x="879306" y="258218"/>
                </a:cubicBezTo>
                <a:cubicBezTo>
                  <a:pt x="883316" y="254209"/>
                  <a:pt x="886724" y="250600"/>
                  <a:pt x="893741" y="250600"/>
                </a:cubicBezTo>
                <a:cubicBezTo>
                  <a:pt x="900757" y="250600"/>
                  <a:pt x="904166" y="254008"/>
                  <a:pt x="908175" y="258218"/>
                </a:cubicBezTo>
                <a:cubicBezTo>
                  <a:pt x="908376" y="258419"/>
                  <a:pt x="908576" y="258619"/>
                  <a:pt x="908777" y="258820"/>
                </a:cubicBezTo>
                <a:lnTo>
                  <a:pt x="885922" y="282075"/>
                </a:lnTo>
                <a:close/>
                <a:moveTo>
                  <a:pt x="448474" y="287689"/>
                </a:moveTo>
                <a:cubicBezTo>
                  <a:pt x="448875" y="287889"/>
                  <a:pt x="449477" y="288090"/>
                  <a:pt x="449878" y="288491"/>
                </a:cubicBezTo>
                <a:lnTo>
                  <a:pt x="458298" y="324377"/>
                </a:lnTo>
                <a:cubicBezTo>
                  <a:pt x="455691" y="321770"/>
                  <a:pt x="452684" y="318964"/>
                  <a:pt x="448675" y="317560"/>
                </a:cubicBezTo>
                <a:lnTo>
                  <a:pt x="448675" y="287689"/>
                </a:lnTo>
                <a:close/>
                <a:moveTo>
                  <a:pt x="835000" y="357857"/>
                </a:moveTo>
                <a:cubicBezTo>
                  <a:pt x="838007" y="359260"/>
                  <a:pt x="840413" y="361465"/>
                  <a:pt x="842819" y="364072"/>
                </a:cubicBezTo>
                <a:cubicBezTo>
                  <a:pt x="847029" y="368282"/>
                  <a:pt x="851640" y="373093"/>
                  <a:pt x="860862" y="373093"/>
                </a:cubicBezTo>
                <a:cubicBezTo>
                  <a:pt x="870084" y="373093"/>
                  <a:pt x="874695" y="368282"/>
                  <a:pt x="878905" y="364072"/>
                </a:cubicBezTo>
                <a:cubicBezTo>
                  <a:pt x="882915" y="360062"/>
                  <a:pt x="886323" y="356453"/>
                  <a:pt x="893340" y="356453"/>
                </a:cubicBezTo>
                <a:cubicBezTo>
                  <a:pt x="900356" y="356453"/>
                  <a:pt x="903765" y="359862"/>
                  <a:pt x="907774" y="364072"/>
                </a:cubicBezTo>
                <a:cubicBezTo>
                  <a:pt x="911984" y="368282"/>
                  <a:pt x="916595" y="373093"/>
                  <a:pt x="925817" y="373093"/>
                </a:cubicBezTo>
                <a:cubicBezTo>
                  <a:pt x="935040" y="373093"/>
                  <a:pt x="939651" y="368282"/>
                  <a:pt x="943861" y="364072"/>
                </a:cubicBezTo>
                <a:cubicBezTo>
                  <a:pt x="946066" y="361866"/>
                  <a:pt x="948071" y="359862"/>
                  <a:pt x="950677" y="358458"/>
                </a:cubicBezTo>
                <a:lnTo>
                  <a:pt x="950677" y="388330"/>
                </a:lnTo>
                <a:cubicBezTo>
                  <a:pt x="946266" y="390134"/>
                  <a:pt x="943059" y="393141"/>
                  <a:pt x="940252" y="395948"/>
                </a:cubicBezTo>
                <a:cubicBezTo>
                  <a:pt x="936242" y="399958"/>
                  <a:pt x="932834" y="403566"/>
                  <a:pt x="925817" y="403566"/>
                </a:cubicBezTo>
                <a:cubicBezTo>
                  <a:pt x="918801" y="403566"/>
                  <a:pt x="915392" y="400158"/>
                  <a:pt x="911383" y="395948"/>
                </a:cubicBezTo>
                <a:cubicBezTo>
                  <a:pt x="907173" y="391738"/>
                  <a:pt x="902562" y="386926"/>
                  <a:pt x="893340" y="386926"/>
                </a:cubicBezTo>
                <a:cubicBezTo>
                  <a:pt x="884118" y="386926"/>
                  <a:pt x="879507" y="391738"/>
                  <a:pt x="875296" y="395948"/>
                </a:cubicBezTo>
                <a:cubicBezTo>
                  <a:pt x="871287" y="399958"/>
                  <a:pt x="867879" y="403566"/>
                  <a:pt x="860862" y="403566"/>
                </a:cubicBezTo>
                <a:cubicBezTo>
                  <a:pt x="853845" y="403566"/>
                  <a:pt x="850437" y="400158"/>
                  <a:pt x="846427" y="395948"/>
                </a:cubicBezTo>
                <a:cubicBezTo>
                  <a:pt x="842217" y="391738"/>
                  <a:pt x="837606" y="386926"/>
                  <a:pt x="828384" y="386926"/>
                </a:cubicBezTo>
                <a:cubicBezTo>
                  <a:pt x="819162" y="386926"/>
                  <a:pt x="814551" y="391738"/>
                  <a:pt x="810341" y="395948"/>
                </a:cubicBezTo>
                <a:cubicBezTo>
                  <a:pt x="806331" y="399958"/>
                  <a:pt x="802923" y="403566"/>
                  <a:pt x="795906" y="403566"/>
                </a:cubicBezTo>
                <a:cubicBezTo>
                  <a:pt x="794503" y="403566"/>
                  <a:pt x="793300" y="403366"/>
                  <a:pt x="792097" y="402965"/>
                </a:cubicBezTo>
                <a:lnTo>
                  <a:pt x="835000" y="357857"/>
                </a:lnTo>
                <a:close/>
                <a:moveTo>
                  <a:pt x="965312" y="324978"/>
                </a:moveTo>
                <a:cubicBezTo>
                  <a:pt x="965913" y="325379"/>
                  <a:pt x="966715" y="325981"/>
                  <a:pt x="967517" y="326181"/>
                </a:cubicBezTo>
                <a:cubicBezTo>
                  <a:pt x="967718" y="326181"/>
                  <a:pt x="967918" y="326181"/>
                  <a:pt x="967918" y="326181"/>
                </a:cubicBezTo>
                <a:cubicBezTo>
                  <a:pt x="969522" y="326181"/>
                  <a:pt x="970925" y="325379"/>
                  <a:pt x="972529" y="323775"/>
                </a:cubicBezTo>
                <a:cubicBezTo>
                  <a:pt x="976338" y="319966"/>
                  <a:pt x="977942" y="313751"/>
                  <a:pt x="979747" y="307737"/>
                </a:cubicBezTo>
                <a:cubicBezTo>
                  <a:pt x="981350" y="302324"/>
                  <a:pt x="982754" y="296710"/>
                  <a:pt x="985561" y="293904"/>
                </a:cubicBezTo>
                <a:cubicBezTo>
                  <a:pt x="986162" y="293302"/>
                  <a:pt x="986563" y="293102"/>
                  <a:pt x="986563" y="293102"/>
                </a:cubicBezTo>
                <a:cubicBezTo>
                  <a:pt x="986964" y="293302"/>
                  <a:pt x="987766" y="294505"/>
                  <a:pt x="988167" y="295307"/>
                </a:cubicBezTo>
                <a:cubicBezTo>
                  <a:pt x="989370" y="297111"/>
                  <a:pt x="990773" y="299517"/>
                  <a:pt x="993580" y="299718"/>
                </a:cubicBezTo>
                <a:cubicBezTo>
                  <a:pt x="995184" y="299718"/>
                  <a:pt x="996988" y="299116"/>
                  <a:pt x="998592" y="297312"/>
                </a:cubicBezTo>
                <a:cubicBezTo>
                  <a:pt x="1002401" y="293503"/>
                  <a:pt x="1004005" y="287288"/>
                  <a:pt x="1005809" y="281273"/>
                </a:cubicBezTo>
                <a:cubicBezTo>
                  <a:pt x="1007413" y="275861"/>
                  <a:pt x="1009017" y="270247"/>
                  <a:pt x="1011823" y="267440"/>
                </a:cubicBezTo>
                <a:cubicBezTo>
                  <a:pt x="1012425" y="266839"/>
                  <a:pt x="1012826" y="266638"/>
                  <a:pt x="1012826" y="266638"/>
                </a:cubicBezTo>
                <a:cubicBezTo>
                  <a:pt x="1013227" y="266839"/>
                  <a:pt x="1014029" y="268042"/>
                  <a:pt x="1014430" y="268844"/>
                </a:cubicBezTo>
                <a:cubicBezTo>
                  <a:pt x="1015633" y="270648"/>
                  <a:pt x="1017036" y="273054"/>
                  <a:pt x="1019843" y="273254"/>
                </a:cubicBezTo>
                <a:cubicBezTo>
                  <a:pt x="1021447" y="273455"/>
                  <a:pt x="1023251" y="272653"/>
                  <a:pt x="1024855" y="270849"/>
                </a:cubicBezTo>
                <a:cubicBezTo>
                  <a:pt x="1028664" y="267039"/>
                  <a:pt x="1030268" y="260824"/>
                  <a:pt x="1032072" y="254810"/>
                </a:cubicBezTo>
                <a:cubicBezTo>
                  <a:pt x="1033676" y="249397"/>
                  <a:pt x="1035280" y="243784"/>
                  <a:pt x="1038086" y="240977"/>
                </a:cubicBezTo>
                <a:cubicBezTo>
                  <a:pt x="1038688" y="240376"/>
                  <a:pt x="1039089" y="240175"/>
                  <a:pt x="1039089" y="240175"/>
                </a:cubicBezTo>
                <a:cubicBezTo>
                  <a:pt x="1039490" y="240376"/>
                  <a:pt x="1040292" y="241578"/>
                  <a:pt x="1040693" y="242380"/>
                </a:cubicBezTo>
                <a:cubicBezTo>
                  <a:pt x="1041895" y="244185"/>
                  <a:pt x="1043299" y="246590"/>
                  <a:pt x="1045905" y="246791"/>
                </a:cubicBezTo>
                <a:cubicBezTo>
                  <a:pt x="1047709" y="246991"/>
                  <a:pt x="1049313" y="246189"/>
                  <a:pt x="1050917" y="244385"/>
                </a:cubicBezTo>
                <a:cubicBezTo>
                  <a:pt x="1054726" y="240576"/>
                  <a:pt x="1056330" y="234361"/>
                  <a:pt x="1058134" y="228347"/>
                </a:cubicBezTo>
                <a:cubicBezTo>
                  <a:pt x="1058936" y="225139"/>
                  <a:pt x="1060139" y="222132"/>
                  <a:pt x="1061142" y="219325"/>
                </a:cubicBezTo>
                <a:lnTo>
                  <a:pt x="1061142" y="245588"/>
                </a:lnTo>
                <a:cubicBezTo>
                  <a:pt x="1060941" y="245788"/>
                  <a:pt x="1060741" y="245989"/>
                  <a:pt x="1060340" y="246189"/>
                </a:cubicBezTo>
                <a:cubicBezTo>
                  <a:pt x="1056531" y="249999"/>
                  <a:pt x="1054927" y="256213"/>
                  <a:pt x="1053122" y="262228"/>
                </a:cubicBezTo>
                <a:cubicBezTo>
                  <a:pt x="1051519" y="267641"/>
                  <a:pt x="1049915" y="273254"/>
                  <a:pt x="1047108" y="276061"/>
                </a:cubicBezTo>
                <a:cubicBezTo>
                  <a:pt x="1046507" y="276662"/>
                  <a:pt x="1046106" y="276863"/>
                  <a:pt x="1046106" y="276863"/>
                </a:cubicBezTo>
                <a:cubicBezTo>
                  <a:pt x="1045705" y="276662"/>
                  <a:pt x="1044903" y="275460"/>
                  <a:pt x="1044502" y="274658"/>
                </a:cubicBezTo>
                <a:cubicBezTo>
                  <a:pt x="1043299" y="272853"/>
                  <a:pt x="1041895" y="270448"/>
                  <a:pt x="1039289" y="270247"/>
                </a:cubicBezTo>
                <a:cubicBezTo>
                  <a:pt x="1037685" y="270047"/>
                  <a:pt x="1035881" y="270849"/>
                  <a:pt x="1034277" y="272653"/>
                </a:cubicBezTo>
                <a:cubicBezTo>
                  <a:pt x="1030468" y="276462"/>
                  <a:pt x="1028864" y="282677"/>
                  <a:pt x="1027060" y="288691"/>
                </a:cubicBezTo>
                <a:cubicBezTo>
                  <a:pt x="1025456" y="294104"/>
                  <a:pt x="1023852" y="299718"/>
                  <a:pt x="1021246" y="302524"/>
                </a:cubicBezTo>
                <a:cubicBezTo>
                  <a:pt x="1020645" y="303126"/>
                  <a:pt x="1020244" y="303326"/>
                  <a:pt x="1020244" y="303326"/>
                </a:cubicBezTo>
                <a:cubicBezTo>
                  <a:pt x="1019843" y="303126"/>
                  <a:pt x="1019041" y="301923"/>
                  <a:pt x="1018640" y="301121"/>
                </a:cubicBezTo>
                <a:cubicBezTo>
                  <a:pt x="1017437" y="299317"/>
                  <a:pt x="1016034" y="296911"/>
                  <a:pt x="1013427" y="296710"/>
                </a:cubicBezTo>
                <a:cubicBezTo>
                  <a:pt x="1011623" y="296309"/>
                  <a:pt x="1010019" y="297312"/>
                  <a:pt x="1008415" y="299116"/>
                </a:cubicBezTo>
                <a:cubicBezTo>
                  <a:pt x="1004606" y="302925"/>
                  <a:pt x="1003002" y="309140"/>
                  <a:pt x="1001198" y="315155"/>
                </a:cubicBezTo>
                <a:cubicBezTo>
                  <a:pt x="999594" y="320568"/>
                  <a:pt x="997990" y="326181"/>
                  <a:pt x="995384" y="328988"/>
                </a:cubicBezTo>
                <a:cubicBezTo>
                  <a:pt x="994783" y="329589"/>
                  <a:pt x="994382" y="329790"/>
                  <a:pt x="994382" y="329790"/>
                </a:cubicBezTo>
                <a:cubicBezTo>
                  <a:pt x="993981" y="329589"/>
                  <a:pt x="993179" y="328386"/>
                  <a:pt x="992778" y="327584"/>
                </a:cubicBezTo>
                <a:cubicBezTo>
                  <a:pt x="991575" y="325780"/>
                  <a:pt x="990172" y="323374"/>
                  <a:pt x="987565" y="323174"/>
                </a:cubicBezTo>
                <a:cubicBezTo>
                  <a:pt x="985962" y="322973"/>
                  <a:pt x="984157" y="323775"/>
                  <a:pt x="982553" y="325580"/>
                </a:cubicBezTo>
                <a:cubicBezTo>
                  <a:pt x="978744" y="329389"/>
                  <a:pt x="977140" y="335604"/>
                  <a:pt x="975336" y="341618"/>
                </a:cubicBezTo>
                <a:cubicBezTo>
                  <a:pt x="973732" y="347031"/>
                  <a:pt x="972128" y="352644"/>
                  <a:pt x="969322" y="355451"/>
                </a:cubicBezTo>
                <a:cubicBezTo>
                  <a:pt x="968720" y="356053"/>
                  <a:pt x="968319" y="356253"/>
                  <a:pt x="968319" y="356253"/>
                </a:cubicBezTo>
                <a:cubicBezTo>
                  <a:pt x="967918" y="356053"/>
                  <a:pt x="967116" y="354850"/>
                  <a:pt x="966715" y="354048"/>
                </a:cubicBezTo>
                <a:cubicBezTo>
                  <a:pt x="966314" y="353647"/>
                  <a:pt x="965913" y="353045"/>
                  <a:pt x="965513" y="352644"/>
                </a:cubicBezTo>
                <a:lnTo>
                  <a:pt x="965513" y="324978"/>
                </a:lnTo>
                <a:close/>
                <a:moveTo>
                  <a:pt x="1076579" y="217922"/>
                </a:moveTo>
                <a:cubicBezTo>
                  <a:pt x="1076779" y="217721"/>
                  <a:pt x="1077180" y="217521"/>
                  <a:pt x="1077381" y="217320"/>
                </a:cubicBezTo>
                <a:cubicBezTo>
                  <a:pt x="1081190" y="213511"/>
                  <a:pt x="1082793" y="207296"/>
                  <a:pt x="1084598" y="201282"/>
                </a:cubicBezTo>
                <a:cubicBezTo>
                  <a:pt x="1086202" y="195869"/>
                  <a:pt x="1087805" y="190256"/>
                  <a:pt x="1090412" y="187449"/>
                </a:cubicBezTo>
                <a:cubicBezTo>
                  <a:pt x="1091013" y="186847"/>
                  <a:pt x="1091414" y="186647"/>
                  <a:pt x="1091414" y="186647"/>
                </a:cubicBezTo>
                <a:cubicBezTo>
                  <a:pt x="1091815" y="186847"/>
                  <a:pt x="1092617" y="188050"/>
                  <a:pt x="1093018" y="188852"/>
                </a:cubicBezTo>
                <a:cubicBezTo>
                  <a:pt x="1094221" y="190656"/>
                  <a:pt x="1095624" y="193062"/>
                  <a:pt x="1098230" y="193263"/>
                </a:cubicBezTo>
                <a:cubicBezTo>
                  <a:pt x="1099834" y="193463"/>
                  <a:pt x="1101639" y="192661"/>
                  <a:pt x="1103242" y="190857"/>
                </a:cubicBezTo>
                <a:cubicBezTo>
                  <a:pt x="1107052" y="187048"/>
                  <a:pt x="1108655" y="180833"/>
                  <a:pt x="1110460" y="174819"/>
                </a:cubicBezTo>
                <a:cubicBezTo>
                  <a:pt x="1112064" y="169406"/>
                  <a:pt x="1113667" y="163792"/>
                  <a:pt x="1116474" y="160985"/>
                </a:cubicBezTo>
                <a:cubicBezTo>
                  <a:pt x="1117076" y="160384"/>
                  <a:pt x="1117477" y="160184"/>
                  <a:pt x="1117477" y="160184"/>
                </a:cubicBezTo>
                <a:cubicBezTo>
                  <a:pt x="1117877" y="160384"/>
                  <a:pt x="1118679" y="161587"/>
                  <a:pt x="1119080" y="162389"/>
                </a:cubicBezTo>
                <a:cubicBezTo>
                  <a:pt x="1120283" y="164193"/>
                  <a:pt x="1121687" y="166599"/>
                  <a:pt x="1124493" y="166799"/>
                </a:cubicBezTo>
                <a:cubicBezTo>
                  <a:pt x="1126298" y="167000"/>
                  <a:pt x="1127901" y="166198"/>
                  <a:pt x="1129505" y="164394"/>
                </a:cubicBezTo>
                <a:cubicBezTo>
                  <a:pt x="1133314" y="160584"/>
                  <a:pt x="1134918" y="154370"/>
                  <a:pt x="1136723" y="148355"/>
                </a:cubicBezTo>
                <a:cubicBezTo>
                  <a:pt x="1138326" y="142942"/>
                  <a:pt x="1139930" y="137329"/>
                  <a:pt x="1142737" y="134522"/>
                </a:cubicBezTo>
                <a:cubicBezTo>
                  <a:pt x="1143338" y="133921"/>
                  <a:pt x="1143739" y="133720"/>
                  <a:pt x="1143739" y="133720"/>
                </a:cubicBezTo>
                <a:cubicBezTo>
                  <a:pt x="1144140" y="133921"/>
                  <a:pt x="1144942" y="135124"/>
                  <a:pt x="1145343" y="135925"/>
                </a:cubicBezTo>
                <a:cubicBezTo>
                  <a:pt x="1146546" y="137730"/>
                  <a:pt x="1147949" y="140136"/>
                  <a:pt x="1150556" y="140336"/>
                </a:cubicBezTo>
                <a:cubicBezTo>
                  <a:pt x="1152160" y="140336"/>
                  <a:pt x="1153964" y="139735"/>
                  <a:pt x="1155568" y="137930"/>
                </a:cubicBezTo>
                <a:cubicBezTo>
                  <a:pt x="1157172" y="136326"/>
                  <a:pt x="1158374" y="134121"/>
                  <a:pt x="1159377" y="131715"/>
                </a:cubicBezTo>
                <a:lnTo>
                  <a:pt x="1159377" y="151362"/>
                </a:lnTo>
                <a:cubicBezTo>
                  <a:pt x="1158976" y="152966"/>
                  <a:pt x="1158374" y="154370"/>
                  <a:pt x="1157973" y="155773"/>
                </a:cubicBezTo>
                <a:cubicBezTo>
                  <a:pt x="1156370" y="161186"/>
                  <a:pt x="1154766" y="166799"/>
                  <a:pt x="1151959" y="169606"/>
                </a:cubicBezTo>
                <a:cubicBezTo>
                  <a:pt x="1151358" y="170208"/>
                  <a:pt x="1150957" y="170408"/>
                  <a:pt x="1150957" y="170408"/>
                </a:cubicBezTo>
                <a:cubicBezTo>
                  <a:pt x="1150556" y="170208"/>
                  <a:pt x="1149754" y="169005"/>
                  <a:pt x="1149353" y="168203"/>
                </a:cubicBezTo>
                <a:cubicBezTo>
                  <a:pt x="1148150" y="166398"/>
                  <a:pt x="1146747" y="163993"/>
                  <a:pt x="1144140" y="163792"/>
                </a:cubicBezTo>
                <a:cubicBezTo>
                  <a:pt x="1142737" y="163391"/>
                  <a:pt x="1141133" y="164193"/>
                  <a:pt x="1139329" y="165997"/>
                </a:cubicBezTo>
                <a:cubicBezTo>
                  <a:pt x="1135520" y="169807"/>
                  <a:pt x="1133916" y="176021"/>
                  <a:pt x="1132112" y="182036"/>
                </a:cubicBezTo>
                <a:cubicBezTo>
                  <a:pt x="1130508" y="187449"/>
                  <a:pt x="1128904" y="193062"/>
                  <a:pt x="1126298" y="195869"/>
                </a:cubicBezTo>
                <a:cubicBezTo>
                  <a:pt x="1125696" y="196470"/>
                  <a:pt x="1125295" y="196671"/>
                  <a:pt x="1125295" y="196671"/>
                </a:cubicBezTo>
                <a:cubicBezTo>
                  <a:pt x="1124894" y="196470"/>
                  <a:pt x="1124092" y="195268"/>
                  <a:pt x="1123691" y="194466"/>
                </a:cubicBezTo>
                <a:cubicBezTo>
                  <a:pt x="1122489" y="192661"/>
                  <a:pt x="1121085" y="190256"/>
                  <a:pt x="1118479" y="190055"/>
                </a:cubicBezTo>
                <a:cubicBezTo>
                  <a:pt x="1116875" y="189855"/>
                  <a:pt x="1115071" y="190656"/>
                  <a:pt x="1113467" y="192461"/>
                </a:cubicBezTo>
                <a:cubicBezTo>
                  <a:pt x="1109658" y="196270"/>
                  <a:pt x="1108054" y="202485"/>
                  <a:pt x="1106250" y="208499"/>
                </a:cubicBezTo>
                <a:cubicBezTo>
                  <a:pt x="1104646" y="213912"/>
                  <a:pt x="1103242" y="219526"/>
                  <a:pt x="1100436" y="222332"/>
                </a:cubicBezTo>
                <a:cubicBezTo>
                  <a:pt x="1099834" y="222934"/>
                  <a:pt x="1099433" y="223134"/>
                  <a:pt x="1099433" y="223134"/>
                </a:cubicBezTo>
                <a:cubicBezTo>
                  <a:pt x="1099032" y="222934"/>
                  <a:pt x="1098230" y="221731"/>
                  <a:pt x="1097829" y="220929"/>
                </a:cubicBezTo>
                <a:cubicBezTo>
                  <a:pt x="1096627" y="219125"/>
                  <a:pt x="1095223" y="216719"/>
                  <a:pt x="1092417" y="216518"/>
                </a:cubicBezTo>
                <a:cubicBezTo>
                  <a:pt x="1090612" y="216318"/>
                  <a:pt x="1089008" y="217120"/>
                  <a:pt x="1087405" y="218924"/>
                </a:cubicBezTo>
                <a:cubicBezTo>
                  <a:pt x="1083595" y="222733"/>
                  <a:pt x="1081992" y="228948"/>
                  <a:pt x="1080187" y="234963"/>
                </a:cubicBezTo>
                <a:cubicBezTo>
                  <a:pt x="1079185" y="238371"/>
                  <a:pt x="1078182" y="241378"/>
                  <a:pt x="1076980" y="244185"/>
                </a:cubicBezTo>
                <a:lnTo>
                  <a:pt x="1076980" y="217922"/>
                </a:lnTo>
                <a:close/>
                <a:moveTo>
                  <a:pt x="1158374" y="120088"/>
                </a:moveTo>
                <a:cubicBezTo>
                  <a:pt x="1156771" y="125500"/>
                  <a:pt x="1155167" y="131114"/>
                  <a:pt x="1152360" y="133921"/>
                </a:cubicBezTo>
                <a:cubicBezTo>
                  <a:pt x="1151759" y="134522"/>
                  <a:pt x="1151358" y="134723"/>
                  <a:pt x="1151358" y="134723"/>
                </a:cubicBezTo>
                <a:cubicBezTo>
                  <a:pt x="1150957" y="134522"/>
                  <a:pt x="1150155" y="133319"/>
                  <a:pt x="1149754" y="132517"/>
                </a:cubicBezTo>
                <a:cubicBezTo>
                  <a:pt x="1148551" y="130713"/>
                  <a:pt x="1147148" y="128307"/>
                  <a:pt x="1144541" y="128107"/>
                </a:cubicBezTo>
                <a:cubicBezTo>
                  <a:pt x="1142737" y="128107"/>
                  <a:pt x="1141133" y="128909"/>
                  <a:pt x="1139329" y="130713"/>
                </a:cubicBezTo>
                <a:cubicBezTo>
                  <a:pt x="1135520" y="134522"/>
                  <a:pt x="1133916" y="140737"/>
                  <a:pt x="1132112" y="146751"/>
                </a:cubicBezTo>
                <a:cubicBezTo>
                  <a:pt x="1130508" y="152164"/>
                  <a:pt x="1128904" y="157778"/>
                  <a:pt x="1126298" y="160584"/>
                </a:cubicBezTo>
                <a:cubicBezTo>
                  <a:pt x="1125696" y="161186"/>
                  <a:pt x="1125295" y="161386"/>
                  <a:pt x="1125295" y="161386"/>
                </a:cubicBezTo>
                <a:cubicBezTo>
                  <a:pt x="1124894" y="161186"/>
                  <a:pt x="1124092" y="159983"/>
                  <a:pt x="1123691" y="159181"/>
                </a:cubicBezTo>
                <a:cubicBezTo>
                  <a:pt x="1122489" y="157377"/>
                  <a:pt x="1121085" y="154971"/>
                  <a:pt x="1118479" y="154771"/>
                </a:cubicBezTo>
                <a:cubicBezTo>
                  <a:pt x="1116875" y="154771"/>
                  <a:pt x="1115071" y="155372"/>
                  <a:pt x="1113467" y="157176"/>
                </a:cubicBezTo>
                <a:cubicBezTo>
                  <a:pt x="1109658" y="160985"/>
                  <a:pt x="1108054" y="167200"/>
                  <a:pt x="1106250" y="173215"/>
                </a:cubicBezTo>
                <a:cubicBezTo>
                  <a:pt x="1104646" y="178628"/>
                  <a:pt x="1103242" y="184241"/>
                  <a:pt x="1100436" y="187048"/>
                </a:cubicBezTo>
                <a:cubicBezTo>
                  <a:pt x="1099834" y="187649"/>
                  <a:pt x="1099433" y="187850"/>
                  <a:pt x="1099433" y="187850"/>
                </a:cubicBezTo>
                <a:cubicBezTo>
                  <a:pt x="1099032" y="187649"/>
                  <a:pt x="1098230" y="186446"/>
                  <a:pt x="1097829" y="185644"/>
                </a:cubicBezTo>
                <a:cubicBezTo>
                  <a:pt x="1096627" y="183840"/>
                  <a:pt x="1095223" y="181434"/>
                  <a:pt x="1092417" y="181234"/>
                </a:cubicBezTo>
                <a:cubicBezTo>
                  <a:pt x="1090612" y="181033"/>
                  <a:pt x="1089008" y="181835"/>
                  <a:pt x="1087405" y="183640"/>
                </a:cubicBezTo>
                <a:cubicBezTo>
                  <a:pt x="1083595" y="187449"/>
                  <a:pt x="1081992" y="193664"/>
                  <a:pt x="1080187" y="199678"/>
                </a:cubicBezTo>
                <a:cubicBezTo>
                  <a:pt x="1079185" y="203086"/>
                  <a:pt x="1078182" y="206093"/>
                  <a:pt x="1076980" y="208900"/>
                </a:cubicBezTo>
                <a:lnTo>
                  <a:pt x="1076980" y="182637"/>
                </a:lnTo>
                <a:cubicBezTo>
                  <a:pt x="1077180" y="182437"/>
                  <a:pt x="1077581" y="182236"/>
                  <a:pt x="1077781" y="182036"/>
                </a:cubicBezTo>
                <a:cubicBezTo>
                  <a:pt x="1081591" y="178227"/>
                  <a:pt x="1083194" y="172012"/>
                  <a:pt x="1084999" y="165997"/>
                </a:cubicBezTo>
                <a:cubicBezTo>
                  <a:pt x="1086603" y="160584"/>
                  <a:pt x="1088206" y="154971"/>
                  <a:pt x="1090813" y="152164"/>
                </a:cubicBezTo>
                <a:cubicBezTo>
                  <a:pt x="1091414" y="151563"/>
                  <a:pt x="1091815" y="151362"/>
                  <a:pt x="1091815" y="151362"/>
                </a:cubicBezTo>
                <a:cubicBezTo>
                  <a:pt x="1092216" y="151563"/>
                  <a:pt x="1093018" y="152766"/>
                  <a:pt x="1093419" y="153568"/>
                </a:cubicBezTo>
                <a:cubicBezTo>
                  <a:pt x="1094622" y="155372"/>
                  <a:pt x="1096025" y="157778"/>
                  <a:pt x="1098631" y="157978"/>
                </a:cubicBezTo>
                <a:cubicBezTo>
                  <a:pt x="1100235" y="158379"/>
                  <a:pt x="1102040" y="157377"/>
                  <a:pt x="1103643" y="155572"/>
                </a:cubicBezTo>
                <a:cubicBezTo>
                  <a:pt x="1107453" y="151763"/>
                  <a:pt x="1109056" y="145548"/>
                  <a:pt x="1110861" y="139534"/>
                </a:cubicBezTo>
                <a:cubicBezTo>
                  <a:pt x="1112465" y="134121"/>
                  <a:pt x="1114068" y="128508"/>
                  <a:pt x="1116875" y="125701"/>
                </a:cubicBezTo>
                <a:cubicBezTo>
                  <a:pt x="1117477" y="125100"/>
                  <a:pt x="1117877" y="124899"/>
                  <a:pt x="1117877" y="124899"/>
                </a:cubicBezTo>
                <a:cubicBezTo>
                  <a:pt x="1118278" y="125100"/>
                  <a:pt x="1119080" y="126302"/>
                  <a:pt x="1119481" y="127104"/>
                </a:cubicBezTo>
                <a:cubicBezTo>
                  <a:pt x="1120684" y="128909"/>
                  <a:pt x="1122088" y="131314"/>
                  <a:pt x="1124894" y="131515"/>
                </a:cubicBezTo>
                <a:cubicBezTo>
                  <a:pt x="1126699" y="131715"/>
                  <a:pt x="1128302" y="130913"/>
                  <a:pt x="1129906" y="129109"/>
                </a:cubicBezTo>
                <a:cubicBezTo>
                  <a:pt x="1133715" y="125300"/>
                  <a:pt x="1135319" y="119085"/>
                  <a:pt x="1137124" y="113071"/>
                </a:cubicBezTo>
                <a:cubicBezTo>
                  <a:pt x="1138727" y="107658"/>
                  <a:pt x="1140331" y="102044"/>
                  <a:pt x="1143138" y="99238"/>
                </a:cubicBezTo>
                <a:cubicBezTo>
                  <a:pt x="1143739" y="98636"/>
                  <a:pt x="1144140" y="98436"/>
                  <a:pt x="1144140" y="98436"/>
                </a:cubicBezTo>
                <a:cubicBezTo>
                  <a:pt x="1144341" y="98235"/>
                  <a:pt x="1145143" y="99438"/>
                  <a:pt x="1145544" y="100240"/>
                </a:cubicBezTo>
                <a:cubicBezTo>
                  <a:pt x="1146747" y="102044"/>
                  <a:pt x="1148150" y="104450"/>
                  <a:pt x="1150756" y="104651"/>
                </a:cubicBezTo>
                <a:cubicBezTo>
                  <a:pt x="1152360" y="104651"/>
                  <a:pt x="1154164" y="104049"/>
                  <a:pt x="1155768" y="102245"/>
                </a:cubicBezTo>
                <a:cubicBezTo>
                  <a:pt x="1157372" y="100641"/>
                  <a:pt x="1158575" y="98436"/>
                  <a:pt x="1159577" y="96030"/>
                </a:cubicBezTo>
                <a:lnTo>
                  <a:pt x="1159577" y="115677"/>
                </a:lnTo>
                <a:cubicBezTo>
                  <a:pt x="1159377" y="117080"/>
                  <a:pt x="1158775" y="118484"/>
                  <a:pt x="1158374" y="120088"/>
                </a:cubicBezTo>
                <a:close/>
                <a:moveTo>
                  <a:pt x="1158374" y="84803"/>
                </a:moveTo>
                <a:cubicBezTo>
                  <a:pt x="1156771" y="90216"/>
                  <a:pt x="1155167" y="95829"/>
                  <a:pt x="1152360" y="98636"/>
                </a:cubicBezTo>
                <a:cubicBezTo>
                  <a:pt x="1151759" y="99238"/>
                  <a:pt x="1151358" y="99438"/>
                  <a:pt x="1151358" y="99438"/>
                </a:cubicBezTo>
                <a:cubicBezTo>
                  <a:pt x="1150957" y="99238"/>
                  <a:pt x="1150155" y="98035"/>
                  <a:pt x="1149754" y="97233"/>
                </a:cubicBezTo>
                <a:cubicBezTo>
                  <a:pt x="1148551" y="95428"/>
                  <a:pt x="1147148" y="93023"/>
                  <a:pt x="1144541" y="92822"/>
                </a:cubicBezTo>
                <a:cubicBezTo>
                  <a:pt x="1142737" y="92822"/>
                  <a:pt x="1141133" y="93624"/>
                  <a:pt x="1139329" y="95228"/>
                </a:cubicBezTo>
                <a:cubicBezTo>
                  <a:pt x="1135520" y="99037"/>
                  <a:pt x="1133916" y="105252"/>
                  <a:pt x="1132112" y="111266"/>
                </a:cubicBezTo>
                <a:cubicBezTo>
                  <a:pt x="1130508" y="116679"/>
                  <a:pt x="1128904" y="122293"/>
                  <a:pt x="1126298" y="125100"/>
                </a:cubicBezTo>
                <a:cubicBezTo>
                  <a:pt x="1125696" y="125701"/>
                  <a:pt x="1125295" y="125901"/>
                  <a:pt x="1125295" y="125901"/>
                </a:cubicBezTo>
                <a:cubicBezTo>
                  <a:pt x="1124894" y="125701"/>
                  <a:pt x="1124092" y="124498"/>
                  <a:pt x="1123691" y="123696"/>
                </a:cubicBezTo>
                <a:cubicBezTo>
                  <a:pt x="1122489" y="121892"/>
                  <a:pt x="1121085" y="119486"/>
                  <a:pt x="1118479" y="119286"/>
                </a:cubicBezTo>
                <a:cubicBezTo>
                  <a:pt x="1116474" y="119286"/>
                  <a:pt x="1114870" y="120288"/>
                  <a:pt x="1113266" y="121892"/>
                </a:cubicBezTo>
                <a:cubicBezTo>
                  <a:pt x="1109457" y="125701"/>
                  <a:pt x="1107853" y="131916"/>
                  <a:pt x="1106049" y="137930"/>
                </a:cubicBezTo>
                <a:cubicBezTo>
                  <a:pt x="1104445" y="143343"/>
                  <a:pt x="1102841" y="148957"/>
                  <a:pt x="1100235" y="151763"/>
                </a:cubicBezTo>
                <a:cubicBezTo>
                  <a:pt x="1099634" y="152365"/>
                  <a:pt x="1099233" y="152565"/>
                  <a:pt x="1099233" y="152565"/>
                </a:cubicBezTo>
                <a:cubicBezTo>
                  <a:pt x="1098832" y="152365"/>
                  <a:pt x="1098030" y="151162"/>
                  <a:pt x="1097629" y="150360"/>
                </a:cubicBezTo>
                <a:cubicBezTo>
                  <a:pt x="1096426" y="148556"/>
                  <a:pt x="1095023" y="146150"/>
                  <a:pt x="1092216" y="145949"/>
                </a:cubicBezTo>
                <a:cubicBezTo>
                  <a:pt x="1090412" y="145749"/>
                  <a:pt x="1088808" y="146551"/>
                  <a:pt x="1087204" y="148355"/>
                </a:cubicBezTo>
                <a:cubicBezTo>
                  <a:pt x="1083395" y="152164"/>
                  <a:pt x="1081791" y="158379"/>
                  <a:pt x="1079987" y="164394"/>
                </a:cubicBezTo>
                <a:cubicBezTo>
                  <a:pt x="1078984" y="167802"/>
                  <a:pt x="1077982" y="170809"/>
                  <a:pt x="1076779" y="173616"/>
                </a:cubicBezTo>
                <a:lnTo>
                  <a:pt x="1076779" y="147353"/>
                </a:lnTo>
                <a:cubicBezTo>
                  <a:pt x="1076980" y="147152"/>
                  <a:pt x="1077381" y="146952"/>
                  <a:pt x="1077581" y="146751"/>
                </a:cubicBezTo>
                <a:cubicBezTo>
                  <a:pt x="1081390" y="142942"/>
                  <a:pt x="1082994" y="136727"/>
                  <a:pt x="1084798" y="130713"/>
                </a:cubicBezTo>
                <a:cubicBezTo>
                  <a:pt x="1086402" y="125300"/>
                  <a:pt x="1088006" y="119687"/>
                  <a:pt x="1090612" y="116880"/>
                </a:cubicBezTo>
                <a:cubicBezTo>
                  <a:pt x="1091214" y="116278"/>
                  <a:pt x="1091615" y="116078"/>
                  <a:pt x="1091615" y="116078"/>
                </a:cubicBezTo>
                <a:cubicBezTo>
                  <a:pt x="1092016" y="116278"/>
                  <a:pt x="1092817" y="117481"/>
                  <a:pt x="1093218" y="118283"/>
                </a:cubicBezTo>
                <a:cubicBezTo>
                  <a:pt x="1094421" y="120088"/>
                  <a:pt x="1095825" y="122493"/>
                  <a:pt x="1098431" y="122694"/>
                </a:cubicBezTo>
                <a:cubicBezTo>
                  <a:pt x="1100035" y="122894"/>
                  <a:pt x="1101839" y="122092"/>
                  <a:pt x="1103443" y="120288"/>
                </a:cubicBezTo>
                <a:cubicBezTo>
                  <a:pt x="1107252" y="116479"/>
                  <a:pt x="1108856" y="110264"/>
                  <a:pt x="1110660" y="104250"/>
                </a:cubicBezTo>
                <a:cubicBezTo>
                  <a:pt x="1112264" y="98837"/>
                  <a:pt x="1113868" y="93223"/>
                  <a:pt x="1116675" y="90416"/>
                </a:cubicBezTo>
                <a:cubicBezTo>
                  <a:pt x="1117276" y="89815"/>
                  <a:pt x="1117677" y="89615"/>
                  <a:pt x="1117677" y="89615"/>
                </a:cubicBezTo>
                <a:cubicBezTo>
                  <a:pt x="1118078" y="89815"/>
                  <a:pt x="1118880" y="91018"/>
                  <a:pt x="1119281" y="91820"/>
                </a:cubicBezTo>
                <a:cubicBezTo>
                  <a:pt x="1120484" y="93624"/>
                  <a:pt x="1121887" y="96030"/>
                  <a:pt x="1124694" y="96230"/>
                </a:cubicBezTo>
                <a:cubicBezTo>
                  <a:pt x="1126498" y="96431"/>
                  <a:pt x="1128102" y="95629"/>
                  <a:pt x="1129706" y="93825"/>
                </a:cubicBezTo>
                <a:cubicBezTo>
                  <a:pt x="1133515" y="90016"/>
                  <a:pt x="1135119" y="83801"/>
                  <a:pt x="1136923" y="77786"/>
                </a:cubicBezTo>
                <a:cubicBezTo>
                  <a:pt x="1138527" y="72373"/>
                  <a:pt x="1140131" y="66760"/>
                  <a:pt x="1142937" y="63953"/>
                </a:cubicBezTo>
                <a:cubicBezTo>
                  <a:pt x="1143539" y="63352"/>
                  <a:pt x="1143940" y="63151"/>
                  <a:pt x="1143940" y="63151"/>
                </a:cubicBezTo>
                <a:cubicBezTo>
                  <a:pt x="1144341" y="63352"/>
                  <a:pt x="1145143" y="64555"/>
                  <a:pt x="1145544" y="65356"/>
                </a:cubicBezTo>
                <a:cubicBezTo>
                  <a:pt x="1146747" y="67161"/>
                  <a:pt x="1148150" y="69567"/>
                  <a:pt x="1150756" y="69767"/>
                </a:cubicBezTo>
                <a:cubicBezTo>
                  <a:pt x="1152360" y="69767"/>
                  <a:pt x="1154164" y="69166"/>
                  <a:pt x="1155768" y="67361"/>
                </a:cubicBezTo>
                <a:cubicBezTo>
                  <a:pt x="1157372" y="65757"/>
                  <a:pt x="1158575" y="63552"/>
                  <a:pt x="1159577" y="61146"/>
                </a:cubicBezTo>
                <a:lnTo>
                  <a:pt x="1159577" y="80192"/>
                </a:lnTo>
                <a:cubicBezTo>
                  <a:pt x="1159377" y="81796"/>
                  <a:pt x="1158775" y="83199"/>
                  <a:pt x="1158374" y="84803"/>
                </a:cubicBezTo>
                <a:close/>
                <a:moveTo>
                  <a:pt x="1061543" y="174618"/>
                </a:moveTo>
                <a:cubicBezTo>
                  <a:pt x="1061342" y="174819"/>
                  <a:pt x="1061142" y="175019"/>
                  <a:pt x="1060741" y="175220"/>
                </a:cubicBezTo>
                <a:cubicBezTo>
                  <a:pt x="1056932" y="179029"/>
                  <a:pt x="1055328" y="185244"/>
                  <a:pt x="1053523" y="191258"/>
                </a:cubicBezTo>
                <a:cubicBezTo>
                  <a:pt x="1051920" y="196671"/>
                  <a:pt x="1050316" y="202284"/>
                  <a:pt x="1047509" y="205091"/>
                </a:cubicBezTo>
                <a:cubicBezTo>
                  <a:pt x="1046908" y="205692"/>
                  <a:pt x="1046507" y="205893"/>
                  <a:pt x="1046507" y="205893"/>
                </a:cubicBezTo>
                <a:cubicBezTo>
                  <a:pt x="1046106" y="205692"/>
                  <a:pt x="1045304" y="204490"/>
                  <a:pt x="1044903" y="203688"/>
                </a:cubicBezTo>
                <a:cubicBezTo>
                  <a:pt x="1043700" y="201883"/>
                  <a:pt x="1042296" y="199478"/>
                  <a:pt x="1039690" y="199277"/>
                </a:cubicBezTo>
                <a:cubicBezTo>
                  <a:pt x="1038086" y="199077"/>
                  <a:pt x="1036282" y="199879"/>
                  <a:pt x="1034678" y="201683"/>
                </a:cubicBezTo>
                <a:cubicBezTo>
                  <a:pt x="1030869" y="205492"/>
                  <a:pt x="1029265" y="211707"/>
                  <a:pt x="1027461" y="217721"/>
                </a:cubicBezTo>
                <a:cubicBezTo>
                  <a:pt x="1025857" y="223134"/>
                  <a:pt x="1024253" y="228748"/>
                  <a:pt x="1021647" y="231554"/>
                </a:cubicBezTo>
                <a:cubicBezTo>
                  <a:pt x="1021046" y="232156"/>
                  <a:pt x="1020645" y="232356"/>
                  <a:pt x="1020645" y="232356"/>
                </a:cubicBezTo>
                <a:cubicBezTo>
                  <a:pt x="1020244" y="232156"/>
                  <a:pt x="1019442" y="230953"/>
                  <a:pt x="1019041" y="230151"/>
                </a:cubicBezTo>
                <a:cubicBezTo>
                  <a:pt x="1017838" y="228347"/>
                  <a:pt x="1016435" y="225941"/>
                  <a:pt x="1013828" y="225740"/>
                </a:cubicBezTo>
                <a:cubicBezTo>
                  <a:pt x="1012224" y="225540"/>
                  <a:pt x="1010420" y="226342"/>
                  <a:pt x="1008816" y="228146"/>
                </a:cubicBezTo>
                <a:cubicBezTo>
                  <a:pt x="1005007" y="231955"/>
                  <a:pt x="1003403" y="238170"/>
                  <a:pt x="1001599" y="244185"/>
                </a:cubicBezTo>
                <a:cubicBezTo>
                  <a:pt x="999995" y="249598"/>
                  <a:pt x="998391" y="255211"/>
                  <a:pt x="995785" y="258018"/>
                </a:cubicBezTo>
                <a:cubicBezTo>
                  <a:pt x="995184" y="258619"/>
                  <a:pt x="994783" y="258820"/>
                  <a:pt x="994783" y="258820"/>
                </a:cubicBezTo>
                <a:cubicBezTo>
                  <a:pt x="994382" y="258619"/>
                  <a:pt x="993580" y="257416"/>
                  <a:pt x="993179" y="256614"/>
                </a:cubicBezTo>
                <a:cubicBezTo>
                  <a:pt x="991976" y="254810"/>
                  <a:pt x="990573" y="252404"/>
                  <a:pt x="987966" y="252204"/>
                </a:cubicBezTo>
                <a:cubicBezTo>
                  <a:pt x="986162" y="252003"/>
                  <a:pt x="984558" y="252805"/>
                  <a:pt x="982954" y="254610"/>
                </a:cubicBezTo>
                <a:cubicBezTo>
                  <a:pt x="979145" y="258419"/>
                  <a:pt x="977541" y="264634"/>
                  <a:pt x="975737" y="270648"/>
                </a:cubicBezTo>
                <a:cubicBezTo>
                  <a:pt x="974133" y="276061"/>
                  <a:pt x="972529" y="281674"/>
                  <a:pt x="969723" y="284481"/>
                </a:cubicBezTo>
                <a:cubicBezTo>
                  <a:pt x="969121" y="285083"/>
                  <a:pt x="968720" y="285283"/>
                  <a:pt x="968720" y="285283"/>
                </a:cubicBezTo>
                <a:cubicBezTo>
                  <a:pt x="968319" y="285083"/>
                  <a:pt x="967517" y="283880"/>
                  <a:pt x="967116" y="283078"/>
                </a:cubicBezTo>
                <a:cubicBezTo>
                  <a:pt x="966715" y="282677"/>
                  <a:pt x="966314" y="282075"/>
                  <a:pt x="965913" y="281674"/>
                </a:cubicBezTo>
                <a:lnTo>
                  <a:pt x="965913" y="253808"/>
                </a:lnTo>
                <a:cubicBezTo>
                  <a:pt x="966515" y="254209"/>
                  <a:pt x="967317" y="254810"/>
                  <a:pt x="968119" y="255011"/>
                </a:cubicBezTo>
                <a:cubicBezTo>
                  <a:pt x="968319" y="255011"/>
                  <a:pt x="968520" y="255011"/>
                  <a:pt x="968520" y="255011"/>
                </a:cubicBezTo>
                <a:cubicBezTo>
                  <a:pt x="970124" y="255011"/>
                  <a:pt x="971527" y="254209"/>
                  <a:pt x="973131" y="252605"/>
                </a:cubicBezTo>
                <a:cubicBezTo>
                  <a:pt x="976940" y="248796"/>
                  <a:pt x="978544" y="242581"/>
                  <a:pt x="980348" y="236566"/>
                </a:cubicBezTo>
                <a:cubicBezTo>
                  <a:pt x="981952" y="231153"/>
                  <a:pt x="983556" y="225540"/>
                  <a:pt x="986162" y="222733"/>
                </a:cubicBezTo>
                <a:cubicBezTo>
                  <a:pt x="986763" y="222132"/>
                  <a:pt x="987164" y="221931"/>
                  <a:pt x="987164" y="221931"/>
                </a:cubicBezTo>
                <a:cubicBezTo>
                  <a:pt x="987565" y="222132"/>
                  <a:pt x="988367" y="223335"/>
                  <a:pt x="988768" y="224137"/>
                </a:cubicBezTo>
                <a:cubicBezTo>
                  <a:pt x="989971" y="225941"/>
                  <a:pt x="991374" y="228347"/>
                  <a:pt x="994181" y="228547"/>
                </a:cubicBezTo>
                <a:cubicBezTo>
                  <a:pt x="995785" y="228547"/>
                  <a:pt x="997589" y="227946"/>
                  <a:pt x="999193" y="226141"/>
                </a:cubicBezTo>
                <a:cubicBezTo>
                  <a:pt x="1003002" y="222332"/>
                  <a:pt x="1004606" y="216117"/>
                  <a:pt x="1006410" y="210103"/>
                </a:cubicBezTo>
                <a:cubicBezTo>
                  <a:pt x="1008014" y="204690"/>
                  <a:pt x="1009618" y="199077"/>
                  <a:pt x="1012425" y="196270"/>
                </a:cubicBezTo>
                <a:cubicBezTo>
                  <a:pt x="1013026" y="195668"/>
                  <a:pt x="1013427" y="195468"/>
                  <a:pt x="1013427" y="195468"/>
                </a:cubicBezTo>
                <a:cubicBezTo>
                  <a:pt x="1013828" y="195668"/>
                  <a:pt x="1014630" y="196871"/>
                  <a:pt x="1015031" y="197673"/>
                </a:cubicBezTo>
                <a:cubicBezTo>
                  <a:pt x="1016234" y="199478"/>
                  <a:pt x="1017637" y="201883"/>
                  <a:pt x="1020444" y="202084"/>
                </a:cubicBezTo>
                <a:cubicBezTo>
                  <a:pt x="1022048" y="202284"/>
                  <a:pt x="1023852" y="201482"/>
                  <a:pt x="1025456" y="199678"/>
                </a:cubicBezTo>
                <a:cubicBezTo>
                  <a:pt x="1029265" y="195869"/>
                  <a:pt x="1030869" y="189654"/>
                  <a:pt x="1032673" y="183640"/>
                </a:cubicBezTo>
                <a:cubicBezTo>
                  <a:pt x="1034277" y="178227"/>
                  <a:pt x="1035881" y="172613"/>
                  <a:pt x="1038688" y="169807"/>
                </a:cubicBezTo>
                <a:cubicBezTo>
                  <a:pt x="1039289" y="169205"/>
                  <a:pt x="1039690" y="169005"/>
                  <a:pt x="1039690" y="169005"/>
                </a:cubicBezTo>
                <a:cubicBezTo>
                  <a:pt x="1040091" y="169205"/>
                  <a:pt x="1040893" y="170408"/>
                  <a:pt x="1041294" y="171210"/>
                </a:cubicBezTo>
                <a:cubicBezTo>
                  <a:pt x="1042497" y="173014"/>
                  <a:pt x="1043900" y="175420"/>
                  <a:pt x="1046507" y="175620"/>
                </a:cubicBezTo>
                <a:cubicBezTo>
                  <a:pt x="1048110" y="175620"/>
                  <a:pt x="1049915" y="175019"/>
                  <a:pt x="1051519" y="173215"/>
                </a:cubicBezTo>
                <a:cubicBezTo>
                  <a:pt x="1055328" y="169406"/>
                  <a:pt x="1056932" y="163191"/>
                  <a:pt x="1058736" y="157176"/>
                </a:cubicBezTo>
                <a:cubicBezTo>
                  <a:pt x="1059538" y="153969"/>
                  <a:pt x="1060741" y="150961"/>
                  <a:pt x="1061743" y="148155"/>
                </a:cubicBezTo>
                <a:lnTo>
                  <a:pt x="1061743" y="174618"/>
                </a:lnTo>
                <a:close/>
                <a:moveTo>
                  <a:pt x="950276" y="246991"/>
                </a:moveTo>
                <a:cubicBezTo>
                  <a:pt x="945865" y="248796"/>
                  <a:pt x="942658" y="251803"/>
                  <a:pt x="939851" y="254610"/>
                </a:cubicBezTo>
                <a:cubicBezTo>
                  <a:pt x="935841" y="258619"/>
                  <a:pt x="932433" y="262228"/>
                  <a:pt x="925617" y="262228"/>
                </a:cubicBezTo>
                <a:lnTo>
                  <a:pt x="950276" y="235965"/>
                </a:lnTo>
                <a:lnTo>
                  <a:pt x="950276" y="246991"/>
                </a:lnTo>
                <a:close/>
                <a:moveTo>
                  <a:pt x="911583" y="255011"/>
                </a:moveTo>
                <a:cubicBezTo>
                  <a:pt x="911383" y="254810"/>
                  <a:pt x="911383" y="254810"/>
                  <a:pt x="911182" y="254610"/>
                </a:cubicBezTo>
                <a:cubicBezTo>
                  <a:pt x="906972" y="250400"/>
                  <a:pt x="902361" y="245588"/>
                  <a:pt x="893139" y="245588"/>
                </a:cubicBezTo>
                <a:cubicBezTo>
                  <a:pt x="883917" y="245588"/>
                  <a:pt x="879306" y="250400"/>
                  <a:pt x="875096" y="254610"/>
                </a:cubicBezTo>
                <a:cubicBezTo>
                  <a:pt x="871086" y="258619"/>
                  <a:pt x="867678" y="262228"/>
                  <a:pt x="860661" y="262228"/>
                </a:cubicBezTo>
                <a:cubicBezTo>
                  <a:pt x="853645" y="262228"/>
                  <a:pt x="850236" y="258820"/>
                  <a:pt x="846227" y="254610"/>
                </a:cubicBezTo>
                <a:cubicBezTo>
                  <a:pt x="842017" y="250400"/>
                  <a:pt x="837406" y="245588"/>
                  <a:pt x="828184" y="245588"/>
                </a:cubicBezTo>
                <a:cubicBezTo>
                  <a:pt x="818961" y="245588"/>
                  <a:pt x="814350" y="250400"/>
                  <a:pt x="810140" y="254610"/>
                </a:cubicBezTo>
                <a:cubicBezTo>
                  <a:pt x="806131" y="258619"/>
                  <a:pt x="802723" y="262228"/>
                  <a:pt x="795706" y="262228"/>
                </a:cubicBezTo>
                <a:cubicBezTo>
                  <a:pt x="788689" y="262228"/>
                  <a:pt x="785882" y="258619"/>
                  <a:pt x="781873" y="254610"/>
                </a:cubicBezTo>
                <a:cubicBezTo>
                  <a:pt x="777663" y="250400"/>
                  <a:pt x="773052" y="245588"/>
                  <a:pt x="763829" y="245588"/>
                </a:cubicBezTo>
                <a:cubicBezTo>
                  <a:pt x="754607" y="245588"/>
                  <a:pt x="749996" y="250400"/>
                  <a:pt x="745786" y="254610"/>
                </a:cubicBezTo>
                <a:cubicBezTo>
                  <a:pt x="741777" y="258619"/>
                  <a:pt x="738369" y="262228"/>
                  <a:pt x="731352" y="262228"/>
                </a:cubicBezTo>
                <a:cubicBezTo>
                  <a:pt x="724335" y="262228"/>
                  <a:pt x="720927" y="258820"/>
                  <a:pt x="716917" y="254610"/>
                </a:cubicBezTo>
                <a:cubicBezTo>
                  <a:pt x="712707" y="250400"/>
                  <a:pt x="708096" y="245588"/>
                  <a:pt x="698874" y="245588"/>
                </a:cubicBezTo>
                <a:cubicBezTo>
                  <a:pt x="689652" y="245588"/>
                  <a:pt x="685041" y="250400"/>
                  <a:pt x="680831" y="254610"/>
                </a:cubicBezTo>
                <a:cubicBezTo>
                  <a:pt x="676821" y="258619"/>
                  <a:pt x="673413" y="262228"/>
                  <a:pt x="666396" y="262228"/>
                </a:cubicBezTo>
                <a:cubicBezTo>
                  <a:pt x="659379" y="262228"/>
                  <a:pt x="655971" y="258820"/>
                  <a:pt x="651962" y="254610"/>
                </a:cubicBezTo>
                <a:cubicBezTo>
                  <a:pt x="647751" y="250400"/>
                  <a:pt x="643140" y="245588"/>
                  <a:pt x="633918" y="245588"/>
                </a:cubicBezTo>
                <a:cubicBezTo>
                  <a:pt x="624696" y="245588"/>
                  <a:pt x="620085" y="250400"/>
                  <a:pt x="615875" y="254610"/>
                </a:cubicBezTo>
                <a:cubicBezTo>
                  <a:pt x="611866" y="258619"/>
                  <a:pt x="608457" y="262228"/>
                  <a:pt x="601441" y="262228"/>
                </a:cubicBezTo>
                <a:cubicBezTo>
                  <a:pt x="594424" y="262228"/>
                  <a:pt x="591016" y="258820"/>
                  <a:pt x="587006" y="254610"/>
                </a:cubicBezTo>
                <a:cubicBezTo>
                  <a:pt x="582796" y="250400"/>
                  <a:pt x="578185" y="245588"/>
                  <a:pt x="568963" y="245588"/>
                </a:cubicBezTo>
                <a:cubicBezTo>
                  <a:pt x="559741" y="245588"/>
                  <a:pt x="555130" y="250400"/>
                  <a:pt x="550920" y="254610"/>
                </a:cubicBezTo>
                <a:cubicBezTo>
                  <a:pt x="546910" y="258619"/>
                  <a:pt x="543502" y="262228"/>
                  <a:pt x="536485" y="262228"/>
                </a:cubicBezTo>
                <a:cubicBezTo>
                  <a:pt x="529468" y="262228"/>
                  <a:pt x="526060" y="258820"/>
                  <a:pt x="522050" y="254610"/>
                </a:cubicBezTo>
                <a:cubicBezTo>
                  <a:pt x="517840" y="250400"/>
                  <a:pt x="513229" y="245588"/>
                  <a:pt x="504007" y="245588"/>
                </a:cubicBezTo>
                <a:cubicBezTo>
                  <a:pt x="494785" y="245588"/>
                  <a:pt x="490174" y="250400"/>
                  <a:pt x="485964" y="254610"/>
                </a:cubicBezTo>
                <a:cubicBezTo>
                  <a:pt x="481954" y="258619"/>
                  <a:pt x="478546" y="262228"/>
                  <a:pt x="471529" y="262228"/>
                </a:cubicBezTo>
                <a:cubicBezTo>
                  <a:pt x="464513" y="262228"/>
                  <a:pt x="461104" y="258820"/>
                  <a:pt x="457095" y="254610"/>
                </a:cubicBezTo>
                <a:cubicBezTo>
                  <a:pt x="456493" y="254008"/>
                  <a:pt x="455691" y="253407"/>
                  <a:pt x="455090" y="252605"/>
                </a:cubicBezTo>
                <a:lnTo>
                  <a:pt x="448675" y="224538"/>
                </a:lnTo>
                <a:lnTo>
                  <a:pt x="938648" y="224538"/>
                </a:lnTo>
                <a:lnTo>
                  <a:pt x="911583" y="255011"/>
                </a:lnTo>
                <a:close/>
                <a:moveTo>
                  <a:pt x="448474" y="322973"/>
                </a:moveTo>
                <a:cubicBezTo>
                  <a:pt x="451080" y="324377"/>
                  <a:pt x="453085" y="326381"/>
                  <a:pt x="455290" y="328587"/>
                </a:cubicBezTo>
                <a:cubicBezTo>
                  <a:pt x="456694" y="330191"/>
                  <a:pt x="458298" y="331594"/>
                  <a:pt x="460102" y="332997"/>
                </a:cubicBezTo>
                <a:lnTo>
                  <a:pt x="468121" y="367079"/>
                </a:lnTo>
                <a:cubicBezTo>
                  <a:pt x="464312" y="365876"/>
                  <a:pt x="461706" y="363270"/>
                  <a:pt x="458899" y="360263"/>
                </a:cubicBezTo>
                <a:cubicBezTo>
                  <a:pt x="456092" y="357456"/>
                  <a:pt x="452885" y="354449"/>
                  <a:pt x="448474" y="352644"/>
                </a:cubicBezTo>
                <a:lnTo>
                  <a:pt x="448474" y="322973"/>
                </a:lnTo>
                <a:close/>
                <a:moveTo>
                  <a:pt x="455290" y="364072"/>
                </a:moveTo>
                <a:cubicBezTo>
                  <a:pt x="458699" y="367680"/>
                  <a:pt x="462708" y="371489"/>
                  <a:pt x="469324" y="372692"/>
                </a:cubicBezTo>
                <a:lnTo>
                  <a:pt x="476341" y="403165"/>
                </a:lnTo>
                <a:cubicBezTo>
                  <a:pt x="475338" y="403366"/>
                  <a:pt x="474336" y="403566"/>
                  <a:pt x="473133" y="403566"/>
                </a:cubicBezTo>
                <a:cubicBezTo>
                  <a:pt x="466116" y="403566"/>
                  <a:pt x="462708" y="400158"/>
                  <a:pt x="458699" y="395948"/>
                </a:cubicBezTo>
                <a:cubicBezTo>
                  <a:pt x="455892" y="393141"/>
                  <a:pt x="452684" y="390134"/>
                  <a:pt x="448274" y="388330"/>
                </a:cubicBezTo>
                <a:lnTo>
                  <a:pt x="448274" y="358458"/>
                </a:lnTo>
                <a:cubicBezTo>
                  <a:pt x="450880" y="359661"/>
                  <a:pt x="453085" y="361666"/>
                  <a:pt x="455290" y="364072"/>
                </a:cubicBezTo>
                <a:close/>
                <a:moveTo>
                  <a:pt x="448474" y="393542"/>
                </a:moveTo>
                <a:cubicBezTo>
                  <a:pt x="451080" y="394946"/>
                  <a:pt x="453085" y="396950"/>
                  <a:pt x="455290" y="399156"/>
                </a:cubicBezTo>
                <a:cubicBezTo>
                  <a:pt x="459501" y="403366"/>
                  <a:pt x="464112" y="408177"/>
                  <a:pt x="473334" y="408177"/>
                </a:cubicBezTo>
                <a:cubicBezTo>
                  <a:pt x="474938" y="408177"/>
                  <a:pt x="476341" y="407776"/>
                  <a:pt x="477544" y="407576"/>
                </a:cubicBezTo>
                <a:lnTo>
                  <a:pt x="483759" y="434440"/>
                </a:lnTo>
                <a:cubicBezTo>
                  <a:pt x="480952" y="436645"/>
                  <a:pt x="477945" y="438450"/>
                  <a:pt x="473334" y="438450"/>
                </a:cubicBezTo>
                <a:cubicBezTo>
                  <a:pt x="466317" y="438450"/>
                  <a:pt x="462909" y="435042"/>
                  <a:pt x="458899" y="430832"/>
                </a:cubicBezTo>
                <a:cubicBezTo>
                  <a:pt x="456092" y="428025"/>
                  <a:pt x="452885" y="425018"/>
                  <a:pt x="448474" y="423213"/>
                </a:cubicBezTo>
                <a:lnTo>
                  <a:pt x="448474" y="393542"/>
                </a:lnTo>
                <a:close/>
                <a:moveTo>
                  <a:pt x="490976" y="399557"/>
                </a:moveTo>
                <a:cubicBezTo>
                  <a:pt x="490976" y="399356"/>
                  <a:pt x="491176" y="399356"/>
                  <a:pt x="490976" y="399557"/>
                </a:cubicBezTo>
                <a:cubicBezTo>
                  <a:pt x="495186" y="395347"/>
                  <a:pt x="498594" y="391738"/>
                  <a:pt x="505411" y="391738"/>
                </a:cubicBezTo>
                <a:cubicBezTo>
                  <a:pt x="512227" y="391738"/>
                  <a:pt x="515835" y="395146"/>
                  <a:pt x="519845" y="399356"/>
                </a:cubicBezTo>
                <a:cubicBezTo>
                  <a:pt x="524055" y="403566"/>
                  <a:pt x="528666" y="408378"/>
                  <a:pt x="537888" y="408378"/>
                </a:cubicBezTo>
                <a:cubicBezTo>
                  <a:pt x="547110" y="408378"/>
                  <a:pt x="551721" y="403566"/>
                  <a:pt x="555932" y="399356"/>
                </a:cubicBezTo>
                <a:cubicBezTo>
                  <a:pt x="559941" y="395347"/>
                  <a:pt x="563349" y="391738"/>
                  <a:pt x="570366" y="391738"/>
                </a:cubicBezTo>
                <a:cubicBezTo>
                  <a:pt x="577383" y="391738"/>
                  <a:pt x="580791" y="395146"/>
                  <a:pt x="584801" y="399356"/>
                </a:cubicBezTo>
                <a:cubicBezTo>
                  <a:pt x="589011" y="403566"/>
                  <a:pt x="593622" y="408378"/>
                  <a:pt x="602844" y="408378"/>
                </a:cubicBezTo>
                <a:cubicBezTo>
                  <a:pt x="612066" y="408378"/>
                  <a:pt x="616677" y="403566"/>
                  <a:pt x="620887" y="399356"/>
                </a:cubicBezTo>
                <a:cubicBezTo>
                  <a:pt x="624897" y="395347"/>
                  <a:pt x="628305" y="391738"/>
                  <a:pt x="635322" y="391738"/>
                </a:cubicBezTo>
                <a:cubicBezTo>
                  <a:pt x="642339" y="391738"/>
                  <a:pt x="645747" y="395146"/>
                  <a:pt x="649756" y="399356"/>
                </a:cubicBezTo>
                <a:cubicBezTo>
                  <a:pt x="653966" y="403566"/>
                  <a:pt x="658577" y="408378"/>
                  <a:pt x="667800" y="408378"/>
                </a:cubicBezTo>
                <a:cubicBezTo>
                  <a:pt x="677022" y="408378"/>
                  <a:pt x="681633" y="403566"/>
                  <a:pt x="685843" y="399356"/>
                </a:cubicBezTo>
                <a:cubicBezTo>
                  <a:pt x="689852" y="395347"/>
                  <a:pt x="693260" y="391738"/>
                  <a:pt x="700277" y="391738"/>
                </a:cubicBezTo>
                <a:cubicBezTo>
                  <a:pt x="707294" y="391738"/>
                  <a:pt x="710702" y="395146"/>
                  <a:pt x="714712" y="399356"/>
                </a:cubicBezTo>
                <a:cubicBezTo>
                  <a:pt x="718922" y="403566"/>
                  <a:pt x="723533" y="408378"/>
                  <a:pt x="732755" y="408378"/>
                </a:cubicBezTo>
                <a:cubicBezTo>
                  <a:pt x="741977" y="408378"/>
                  <a:pt x="746588" y="403566"/>
                  <a:pt x="750798" y="399356"/>
                </a:cubicBezTo>
                <a:cubicBezTo>
                  <a:pt x="754808" y="395347"/>
                  <a:pt x="758216" y="391738"/>
                  <a:pt x="765233" y="391738"/>
                </a:cubicBezTo>
                <a:cubicBezTo>
                  <a:pt x="771247" y="391738"/>
                  <a:pt x="774655" y="394344"/>
                  <a:pt x="777863" y="397752"/>
                </a:cubicBezTo>
                <a:lnTo>
                  <a:pt x="741175" y="436445"/>
                </a:lnTo>
                <a:cubicBezTo>
                  <a:pt x="738970" y="437848"/>
                  <a:pt x="736364" y="438650"/>
                  <a:pt x="732956" y="438650"/>
                </a:cubicBezTo>
                <a:cubicBezTo>
                  <a:pt x="725939" y="438650"/>
                  <a:pt x="722531" y="435242"/>
                  <a:pt x="718521" y="431032"/>
                </a:cubicBezTo>
                <a:cubicBezTo>
                  <a:pt x="714311" y="426822"/>
                  <a:pt x="709700" y="422010"/>
                  <a:pt x="700478" y="422010"/>
                </a:cubicBezTo>
                <a:cubicBezTo>
                  <a:pt x="691256" y="422010"/>
                  <a:pt x="686645" y="426822"/>
                  <a:pt x="682435" y="431032"/>
                </a:cubicBezTo>
                <a:cubicBezTo>
                  <a:pt x="678425" y="435042"/>
                  <a:pt x="675017" y="438650"/>
                  <a:pt x="668000" y="438650"/>
                </a:cubicBezTo>
                <a:cubicBezTo>
                  <a:pt x="660983" y="438650"/>
                  <a:pt x="657575" y="435242"/>
                  <a:pt x="653565" y="431032"/>
                </a:cubicBezTo>
                <a:cubicBezTo>
                  <a:pt x="649355" y="426822"/>
                  <a:pt x="644744" y="422010"/>
                  <a:pt x="635522" y="422010"/>
                </a:cubicBezTo>
                <a:cubicBezTo>
                  <a:pt x="626300" y="422010"/>
                  <a:pt x="621689" y="426822"/>
                  <a:pt x="617479" y="431032"/>
                </a:cubicBezTo>
                <a:cubicBezTo>
                  <a:pt x="613469" y="435042"/>
                  <a:pt x="610061" y="438650"/>
                  <a:pt x="603044" y="438650"/>
                </a:cubicBezTo>
                <a:cubicBezTo>
                  <a:pt x="596028" y="438650"/>
                  <a:pt x="592619" y="435242"/>
                  <a:pt x="588610" y="431032"/>
                </a:cubicBezTo>
                <a:cubicBezTo>
                  <a:pt x="584400" y="426822"/>
                  <a:pt x="579789" y="422010"/>
                  <a:pt x="570567" y="422010"/>
                </a:cubicBezTo>
                <a:cubicBezTo>
                  <a:pt x="561345" y="422010"/>
                  <a:pt x="556733" y="426822"/>
                  <a:pt x="552523" y="431032"/>
                </a:cubicBezTo>
                <a:cubicBezTo>
                  <a:pt x="548514" y="435042"/>
                  <a:pt x="545106" y="438650"/>
                  <a:pt x="538089" y="438650"/>
                </a:cubicBezTo>
                <a:cubicBezTo>
                  <a:pt x="531072" y="438650"/>
                  <a:pt x="527664" y="435242"/>
                  <a:pt x="523654" y="431032"/>
                </a:cubicBezTo>
                <a:cubicBezTo>
                  <a:pt x="519444" y="426822"/>
                  <a:pt x="514833" y="422010"/>
                  <a:pt x="505611" y="422010"/>
                </a:cubicBezTo>
                <a:cubicBezTo>
                  <a:pt x="502002" y="422010"/>
                  <a:pt x="499196" y="422812"/>
                  <a:pt x="496790" y="424015"/>
                </a:cubicBezTo>
                <a:lnTo>
                  <a:pt x="490976" y="399557"/>
                </a:lnTo>
                <a:close/>
                <a:moveTo>
                  <a:pt x="788689" y="406974"/>
                </a:moveTo>
                <a:cubicBezTo>
                  <a:pt x="790894" y="407776"/>
                  <a:pt x="793300" y="408578"/>
                  <a:pt x="796307" y="408578"/>
                </a:cubicBezTo>
                <a:cubicBezTo>
                  <a:pt x="805529" y="408578"/>
                  <a:pt x="810140" y="403767"/>
                  <a:pt x="814350" y="399557"/>
                </a:cubicBezTo>
                <a:cubicBezTo>
                  <a:pt x="818360" y="395547"/>
                  <a:pt x="821768" y="391938"/>
                  <a:pt x="828785" y="391938"/>
                </a:cubicBezTo>
                <a:cubicBezTo>
                  <a:pt x="835802" y="391938"/>
                  <a:pt x="839210" y="395347"/>
                  <a:pt x="843220" y="399557"/>
                </a:cubicBezTo>
                <a:cubicBezTo>
                  <a:pt x="847430" y="403767"/>
                  <a:pt x="852041" y="408578"/>
                  <a:pt x="861263" y="408578"/>
                </a:cubicBezTo>
                <a:cubicBezTo>
                  <a:pt x="870485" y="408578"/>
                  <a:pt x="875096" y="403767"/>
                  <a:pt x="879306" y="399557"/>
                </a:cubicBezTo>
                <a:cubicBezTo>
                  <a:pt x="883316" y="395547"/>
                  <a:pt x="886724" y="391938"/>
                  <a:pt x="893741" y="391938"/>
                </a:cubicBezTo>
                <a:cubicBezTo>
                  <a:pt x="900757" y="391938"/>
                  <a:pt x="904166" y="395347"/>
                  <a:pt x="908175" y="399557"/>
                </a:cubicBezTo>
                <a:cubicBezTo>
                  <a:pt x="912385" y="403767"/>
                  <a:pt x="916996" y="408578"/>
                  <a:pt x="926218" y="408578"/>
                </a:cubicBezTo>
                <a:cubicBezTo>
                  <a:pt x="935440" y="408578"/>
                  <a:pt x="940052" y="403767"/>
                  <a:pt x="944262" y="399557"/>
                </a:cubicBezTo>
                <a:cubicBezTo>
                  <a:pt x="946467" y="397351"/>
                  <a:pt x="948472" y="395347"/>
                  <a:pt x="951078" y="393943"/>
                </a:cubicBezTo>
                <a:lnTo>
                  <a:pt x="951078" y="423815"/>
                </a:lnTo>
                <a:cubicBezTo>
                  <a:pt x="946667" y="425619"/>
                  <a:pt x="943460" y="428626"/>
                  <a:pt x="940653" y="431433"/>
                </a:cubicBezTo>
                <a:cubicBezTo>
                  <a:pt x="936643" y="435443"/>
                  <a:pt x="933235" y="439051"/>
                  <a:pt x="926218" y="439051"/>
                </a:cubicBezTo>
                <a:cubicBezTo>
                  <a:pt x="919202" y="439051"/>
                  <a:pt x="915793" y="435643"/>
                  <a:pt x="911784" y="431433"/>
                </a:cubicBezTo>
                <a:cubicBezTo>
                  <a:pt x="907574" y="427223"/>
                  <a:pt x="902963" y="422411"/>
                  <a:pt x="893741" y="422411"/>
                </a:cubicBezTo>
                <a:cubicBezTo>
                  <a:pt x="884519" y="422411"/>
                  <a:pt x="879907" y="427223"/>
                  <a:pt x="875697" y="431433"/>
                </a:cubicBezTo>
                <a:cubicBezTo>
                  <a:pt x="871688" y="435443"/>
                  <a:pt x="868280" y="439051"/>
                  <a:pt x="861263" y="439051"/>
                </a:cubicBezTo>
                <a:cubicBezTo>
                  <a:pt x="854246" y="439051"/>
                  <a:pt x="850838" y="435643"/>
                  <a:pt x="846828" y="431433"/>
                </a:cubicBezTo>
                <a:cubicBezTo>
                  <a:pt x="842618" y="427223"/>
                  <a:pt x="838007" y="422411"/>
                  <a:pt x="828785" y="422411"/>
                </a:cubicBezTo>
                <a:cubicBezTo>
                  <a:pt x="819563" y="422411"/>
                  <a:pt x="814952" y="427223"/>
                  <a:pt x="810742" y="431433"/>
                </a:cubicBezTo>
                <a:cubicBezTo>
                  <a:pt x="806732" y="435443"/>
                  <a:pt x="803324" y="439051"/>
                  <a:pt x="796307" y="439051"/>
                </a:cubicBezTo>
                <a:cubicBezTo>
                  <a:pt x="789290" y="439051"/>
                  <a:pt x="785882" y="435242"/>
                  <a:pt x="781873" y="431032"/>
                </a:cubicBezTo>
                <a:cubicBezTo>
                  <a:pt x="779266" y="428426"/>
                  <a:pt x="776460" y="425619"/>
                  <a:pt x="772450" y="423815"/>
                </a:cubicBezTo>
                <a:lnTo>
                  <a:pt x="788689" y="406974"/>
                </a:lnTo>
                <a:close/>
                <a:moveTo>
                  <a:pt x="965312" y="360263"/>
                </a:moveTo>
                <a:cubicBezTo>
                  <a:pt x="965913" y="360664"/>
                  <a:pt x="966715" y="361265"/>
                  <a:pt x="967517" y="361465"/>
                </a:cubicBezTo>
                <a:cubicBezTo>
                  <a:pt x="967718" y="361465"/>
                  <a:pt x="967918" y="361465"/>
                  <a:pt x="967918" y="361465"/>
                </a:cubicBezTo>
                <a:cubicBezTo>
                  <a:pt x="969522" y="361465"/>
                  <a:pt x="970925" y="360664"/>
                  <a:pt x="972529" y="359060"/>
                </a:cubicBezTo>
                <a:cubicBezTo>
                  <a:pt x="976338" y="355251"/>
                  <a:pt x="977942" y="349036"/>
                  <a:pt x="979747" y="343021"/>
                </a:cubicBezTo>
                <a:cubicBezTo>
                  <a:pt x="981350" y="337608"/>
                  <a:pt x="982954" y="331995"/>
                  <a:pt x="985561" y="329188"/>
                </a:cubicBezTo>
                <a:cubicBezTo>
                  <a:pt x="986162" y="328587"/>
                  <a:pt x="986563" y="328386"/>
                  <a:pt x="986563" y="328386"/>
                </a:cubicBezTo>
                <a:cubicBezTo>
                  <a:pt x="986964" y="328587"/>
                  <a:pt x="987766" y="329790"/>
                  <a:pt x="988167" y="330592"/>
                </a:cubicBezTo>
                <a:cubicBezTo>
                  <a:pt x="989370" y="332396"/>
                  <a:pt x="990773" y="334802"/>
                  <a:pt x="993580" y="335002"/>
                </a:cubicBezTo>
                <a:cubicBezTo>
                  <a:pt x="995184" y="335002"/>
                  <a:pt x="996988" y="334401"/>
                  <a:pt x="998592" y="332596"/>
                </a:cubicBezTo>
                <a:cubicBezTo>
                  <a:pt x="1002401" y="328787"/>
                  <a:pt x="1004005" y="322572"/>
                  <a:pt x="1005809" y="316558"/>
                </a:cubicBezTo>
                <a:cubicBezTo>
                  <a:pt x="1007413" y="311145"/>
                  <a:pt x="1009017" y="305532"/>
                  <a:pt x="1011823" y="302725"/>
                </a:cubicBezTo>
                <a:cubicBezTo>
                  <a:pt x="1012425" y="302123"/>
                  <a:pt x="1012826" y="301923"/>
                  <a:pt x="1012826" y="301923"/>
                </a:cubicBezTo>
                <a:cubicBezTo>
                  <a:pt x="1013227" y="302123"/>
                  <a:pt x="1014029" y="303326"/>
                  <a:pt x="1014430" y="304128"/>
                </a:cubicBezTo>
                <a:cubicBezTo>
                  <a:pt x="1015633" y="305933"/>
                  <a:pt x="1017036" y="308338"/>
                  <a:pt x="1019843" y="308539"/>
                </a:cubicBezTo>
                <a:cubicBezTo>
                  <a:pt x="1021447" y="308739"/>
                  <a:pt x="1023251" y="307937"/>
                  <a:pt x="1024855" y="306133"/>
                </a:cubicBezTo>
                <a:cubicBezTo>
                  <a:pt x="1028664" y="302324"/>
                  <a:pt x="1030268" y="296109"/>
                  <a:pt x="1032072" y="290095"/>
                </a:cubicBezTo>
                <a:cubicBezTo>
                  <a:pt x="1033676" y="284682"/>
                  <a:pt x="1035280" y="279068"/>
                  <a:pt x="1038086" y="276261"/>
                </a:cubicBezTo>
                <a:cubicBezTo>
                  <a:pt x="1038688" y="275660"/>
                  <a:pt x="1039089" y="275460"/>
                  <a:pt x="1039089" y="275460"/>
                </a:cubicBezTo>
                <a:cubicBezTo>
                  <a:pt x="1039490" y="275660"/>
                  <a:pt x="1040292" y="276863"/>
                  <a:pt x="1040693" y="277665"/>
                </a:cubicBezTo>
                <a:cubicBezTo>
                  <a:pt x="1041895" y="279469"/>
                  <a:pt x="1043299" y="281875"/>
                  <a:pt x="1045905" y="282075"/>
                </a:cubicBezTo>
                <a:cubicBezTo>
                  <a:pt x="1047509" y="282075"/>
                  <a:pt x="1049313" y="281474"/>
                  <a:pt x="1050917" y="279670"/>
                </a:cubicBezTo>
                <a:cubicBezTo>
                  <a:pt x="1054726" y="275861"/>
                  <a:pt x="1056330" y="269646"/>
                  <a:pt x="1058134" y="263631"/>
                </a:cubicBezTo>
                <a:cubicBezTo>
                  <a:pt x="1058936" y="260424"/>
                  <a:pt x="1060139" y="257416"/>
                  <a:pt x="1061142" y="254610"/>
                </a:cubicBezTo>
                <a:lnTo>
                  <a:pt x="1061142" y="280873"/>
                </a:lnTo>
                <a:cubicBezTo>
                  <a:pt x="1060941" y="281073"/>
                  <a:pt x="1060741" y="281273"/>
                  <a:pt x="1060340" y="281474"/>
                </a:cubicBezTo>
                <a:cubicBezTo>
                  <a:pt x="1056531" y="285283"/>
                  <a:pt x="1054927" y="291498"/>
                  <a:pt x="1053122" y="297512"/>
                </a:cubicBezTo>
                <a:cubicBezTo>
                  <a:pt x="1051519" y="302925"/>
                  <a:pt x="1049915" y="308539"/>
                  <a:pt x="1047108" y="311345"/>
                </a:cubicBezTo>
                <a:cubicBezTo>
                  <a:pt x="1046507" y="311947"/>
                  <a:pt x="1046106" y="312147"/>
                  <a:pt x="1046106" y="312147"/>
                </a:cubicBezTo>
                <a:cubicBezTo>
                  <a:pt x="1045705" y="311947"/>
                  <a:pt x="1044903" y="310744"/>
                  <a:pt x="1044502" y="309942"/>
                </a:cubicBezTo>
                <a:cubicBezTo>
                  <a:pt x="1043299" y="308138"/>
                  <a:pt x="1041895" y="305732"/>
                  <a:pt x="1039289" y="305532"/>
                </a:cubicBezTo>
                <a:cubicBezTo>
                  <a:pt x="1037485" y="305331"/>
                  <a:pt x="1035881" y="306133"/>
                  <a:pt x="1034277" y="307937"/>
                </a:cubicBezTo>
                <a:cubicBezTo>
                  <a:pt x="1030468" y="311746"/>
                  <a:pt x="1028864" y="317961"/>
                  <a:pt x="1027060" y="323976"/>
                </a:cubicBezTo>
                <a:cubicBezTo>
                  <a:pt x="1025456" y="329389"/>
                  <a:pt x="1023852" y="335002"/>
                  <a:pt x="1021246" y="337809"/>
                </a:cubicBezTo>
                <a:cubicBezTo>
                  <a:pt x="1020645" y="338410"/>
                  <a:pt x="1020244" y="338611"/>
                  <a:pt x="1020244" y="338611"/>
                </a:cubicBezTo>
                <a:cubicBezTo>
                  <a:pt x="1019843" y="338410"/>
                  <a:pt x="1019041" y="337207"/>
                  <a:pt x="1018640" y="336405"/>
                </a:cubicBezTo>
                <a:cubicBezTo>
                  <a:pt x="1017437" y="334601"/>
                  <a:pt x="1016034" y="332195"/>
                  <a:pt x="1013427" y="331995"/>
                </a:cubicBezTo>
                <a:cubicBezTo>
                  <a:pt x="1011623" y="331594"/>
                  <a:pt x="1010019" y="332596"/>
                  <a:pt x="1008415" y="334401"/>
                </a:cubicBezTo>
                <a:cubicBezTo>
                  <a:pt x="1004606" y="338210"/>
                  <a:pt x="1003002" y="344425"/>
                  <a:pt x="1001198" y="350439"/>
                </a:cubicBezTo>
                <a:cubicBezTo>
                  <a:pt x="999594" y="355852"/>
                  <a:pt x="997990" y="361465"/>
                  <a:pt x="995384" y="364272"/>
                </a:cubicBezTo>
                <a:cubicBezTo>
                  <a:pt x="994783" y="364874"/>
                  <a:pt x="994382" y="365074"/>
                  <a:pt x="994382" y="365074"/>
                </a:cubicBezTo>
                <a:cubicBezTo>
                  <a:pt x="993981" y="364874"/>
                  <a:pt x="993179" y="363671"/>
                  <a:pt x="992778" y="362869"/>
                </a:cubicBezTo>
                <a:cubicBezTo>
                  <a:pt x="991575" y="361065"/>
                  <a:pt x="990172" y="358659"/>
                  <a:pt x="987565" y="358458"/>
                </a:cubicBezTo>
                <a:cubicBezTo>
                  <a:pt x="985962" y="358258"/>
                  <a:pt x="984157" y="359060"/>
                  <a:pt x="982553" y="360864"/>
                </a:cubicBezTo>
                <a:cubicBezTo>
                  <a:pt x="978744" y="364673"/>
                  <a:pt x="977140" y="370888"/>
                  <a:pt x="975336" y="376902"/>
                </a:cubicBezTo>
                <a:cubicBezTo>
                  <a:pt x="973732" y="382315"/>
                  <a:pt x="972128" y="387929"/>
                  <a:pt x="969322" y="390736"/>
                </a:cubicBezTo>
                <a:cubicBezTo>
                  <a:pt x="968720" y="391337"/>
                  <a:pt x="968319" y="391537"/>
                  <a:pt x="968319" y="391537"/>
                </a:cubicBezTo>
                <a:cubicBezTo>
                  <a:pt x="967918" y="391337"/>
                  <a:pt x="967116" y="390134"/>
                  <a:pt x="966715" y="389332"/>
                </a:cubicBezTo>
                <a:cubicBezTo>
                  <a:pt x="966314" y="388931"/>
                  <a:pt x="965913" y="388330"/>
                  <a:pt x="965513" y="387929"/>
                </a:cubicBezTo>
                <a:lnTo>
                  <a:pt x="965513" y="360263"/>
                </a:lnTo>
                <a:close/>
                <a:moveTo>
                  <a:pt x="1076579" y="253206"/>
                </a:moveTo>
                <a:cubicBezTo>
                  <a:pt x="1076779" y="253006"/>
                  <a:pt x="1077180" y="252805"/>
                  <a:pt x="1077381" y="252605"/>
                </a:cubicBezTo>
                <a:cubicBezTo>
                  <a:pt x="1081190" y="248796"/>
                  <a:pt x="1082793" y="242581"/>
                  <a:pt x="1084598" y="236566"/>
                </a:cubicBezTo>
                <a:cubicBezTo>
                  <a:pt x="1086202" y="231153"/>
                  <a:pt x="1087805" y="225540"/>
                  <a:pt x="1090412" y="222733"/>
                </a:cubicBezTo>
                <a:cubicBezTo>
                  <a:pt x="1091013" y="222132"/>
                  <a:pt x="1091414" y="221931"/>
                  <a:pt x="1091414" y="221931"/>
                </a:cubicBezTo>
                <a:cubicBezTo>
                  <a:pt x="1091815" y="222132"/>
                  <a:pt x="1092617" y="223335"/>
                  <a:pt x="1093018" y="224137"/>
                </a:cubicBezTo>
                <a:cubicBezTo>
                  <a:pt x="1094221" y="225941"/>
                  <a:pt x="1095624" y="228347"/>
                  <a:pt x="1098230" y="228547"/>
                </a:cubicBezTo>
                <a:cubicBezTo>
                  <a:pt x="1099834" y="228748"/>
                  <a:pt x="1101639" y="227946"/>
                  <a:pt x="1103242" y="226141"/>
                </a:cubicBezTo>
                <a:cubicBezTo>
                  <a:pt x="1107052" y="222332"/>
                  <a:pt x="1108655" y="216117"/>
                  <a:pt x="1110460" y="210103"/>
                </a:cubicBezTo>
                <a:cubicBezTo>
                  <a:pt x="1112064" y="204690"/>
                  <a:pt x="1113667" y="199077"/>
                  <a:pt x="1116474" y="196270"/>
                </a:cubicBezTo>
                <a:cubicBezTo>
                  <a:pt x="1117076" y="195668"/>
                  <a:pt x="1117477" y="195468"/>
                  <a:pt x="1117477" y="195468"/>
                </a:cubicBezTo>
                <a:cubicBezTo>
                  <a:pt x="1117877" y="195668"/>
                  <a:pt x="1118679" y="196871"/>
                  <a:pt x="1119080" y="197673"/>
                </a:cubicBezTo>
                <a:cubicBezTo>
                  <a:pt x="1120283" y="199478"/>
                  <a:pt x="1121687" y="201883"/>
                  <a:pt x="1124493" y="202084"/>
                </a:cubicBezTo>
                <a:cubicBezTo>
                  <a:pt x="1126298" y="202284"/>
                  <a:pt x="1127901" y="201482"/>
                  <a:pt x="1129505" y="199678"/>
                </a:cubicBezTo>
                <a:cubicBezTo>
                  <a:pt x="1133314" y="195869"/>
                  <a:pt x="1134918" y="189654"/>
                  <a:pt x="1136723" y="183640"/>
                </a:cubicBezTo>
                <a:cubicBezTo>
                  <a:pt x="1138326" y="178227"/>
                  <a:pt x="1139930" y="172613"/>
                  <a:pt x="1142737" y="169807"/>
                </a:cubicBezTo>
                <a:cubicBezTo>
                  <a:pt x="1143338" y="169205"/>
                  <a:pt x="1143739" y="169005"/>
                  <a:pt x="1143739" y="169005"/>
                </a:cubicBezTo>
                <a:cubicBezTo>
                  <a:pt x="1144140" y="169205"/>
                  <a:pt x="1144942" y="170408"/>
                  <a:pt x="1145343" y="171210"/>
                </a:cubicBezTo>
                <a:cubicBezTo>
                  <a:pt x="1146546" y="173014"/>
                  <a:pt x="1147949" y="175420"/>
                  <a:pt x="1150556" y="175620"/>
                </a:cubicBezTo>
                <a:cubicBezTo>
                  <a:pt x="1152160" y="175620"/>
                  <a:pt x="1153964" y="175019"/>
                  <a:pt x="1155568" y="173215"/>
                </a:cubicBezTo>
                <a:cubicBezTo>
                  <a:pt x="1157172" y="171611"/>
                  <a:pt x="1158374" y="169406"/>
                  <a:pt x="1159377" y="167000"/>
                </a:cubicBezTo>
                <a:lnTo>
                  <a:pt x="1159377" y="186647"/>
                </a:lnTo>
                <a:cubicBezTo>
                  <a:pt x="1158976" y="188251"/>
                  <a:pt x="1158374" y="189654"/>
                  <a:pt x="1157973" y="191057"/>
                </a:cubicBezTo>
                <a:cubicBezTo>
                  <a:pt x="1156370" y="196470"/>
                  <a:pt x="1154766" y="202084"/>
                  <a:pt x="1151959" y="204891"/>
                </a:cubicBezTo>
                <a:cubicBezTo>
                  <a:pt x="1151358" y="205492"/>
                  <a:pt x="1150957" y="205692"/>
                  <a:pt x="1150957" y="205692"/>
                </a:cubicBezTo>
                <a:cubicBezTo>
                  <a:pt x="1150556" y="205492"/>
                  <a:pt x="1149754" y="204289"/>
                  <a:pt x="1149353" y="203487"/>
                </a:cubicBezTo>
                <a:cubicBezTo>
                  <a:pt x="1148150" y="201683"/>
                  <a:pt x="1146747" y="199277"/>
                  <a:pt x="1144140" y="199077"/>
                </a:cubicBezTo>
                <a:cubicBezTo>
                  <a:pt x="1142537" y="198876"/>
                  <a:pt x="1140732" y="199678"/>
                  <a:pt x="1139128" y="201482"/>
                </a:cubicBezTo>
                <a:cubicBezTo>
                  <a:pt x="1135319" y="205292"/>
                  <a:pt x="1133715" y="211506"/>
                  <a:pt x="1131911" y="217521"/>
                </a:cubicBezTo>
                <a:cubicBezTo>
                  <a:pt x="1130307" y="222934"/>
                  <a:pt x="1128904" y="228547"/>
                  <a:pt x="1126097" y="231354"/>
                </a:cubicBezTo>
                <a:cubicBezTo>
                  <a:pt x="1125496" y="231955"/>
                  <a:pt x="1125095" y="232156"/>
                  <a:pt x="1125095" y="232156"/>
                </a:cubicBezTo>
                <a:cubicBezTo>
                  <a:pt x="1124694" y="231955"/>
                  <a:pt x="1123892" y="230752"/>
                  <a:pt x="1123491" y="229951"/>
                </a:cubicBezTo>
                <a:cubicBezTo>
                  <a:pt x="1122288" y="228146"/>
                  <a:pt x="1120885" y="225740"/>
                  <a:pt x="1118278" y="225540"/>
                </a:cubicBezTo>
                <a:cubicBezTo>
                  <a:pt x="1116675" y="225139"/>
                  <a:pt x="1114870" y="226141"/>
                  <a:pt x="1113266" y="227946"/>
                </a:cubicBezTo>
                <a:cubicBezTo>
                  <a:pt x="1109457" y="231755"/>
                  <a:pt x="1107853" y="237970"/>
                  <a:pt x="1106049" y="243984"/>
                </a:cubicBezTo>
                <a:cubicBezTo>
                  <a:pt x="1104445" y="249397"/>
                  <a:pt x="1102841" y="255011"/>
                  <a:pt x="1100235" y="257817"/>
                </a:cubicBezTo>
                <a:cubicBezTo>
                  <a:pt x="1099634" y="258419"/>
                  <a:pt x="1099233" y="258619"/>
                  <a:pt x="1099233" y="258619"/>
                </a:cubicBezTo>
                <a:cubicBezTo>
                  <a:pt x="1098832" y="258419"/>
                  <a:pt x="1098030" y="257216"/>
                  <a:pt x="1097629" y="256414"/>
                </a:cubicBezTo>
                <a:cubicBezTo>
                  <a:pt x="1096426" y="254610"/>
                  <a:pt x="1095023" y="252204"/>
                  <a:pt x="1092216" y="252003"/>
                </a:cubicBezTo>
                <a:cubicBezTo>
                  <a:pt x="1090412" y="251803"/>
                  <a:pt x="1088808" y="252605"/>
                  <a:pt x="1087204" y="254409"/>
                </a:cubicBezTo>
                <a:cubicBezTo>
                  <a:pt x="1083395" y="258218"/>
                  <a:pt x="1081791" y="264433"/>
                  <a:pt x="1079987" y="270448"/>
                </a:cubicBezTo>
                <a:cubicBezTo>
                  <a:pt x="1078984" y="273856"/>
                  <a:pt x="1077982" y="276863"/>
                  <a:pt x="1076779" y="279670"/>
                </a:cubicBezTo>
                <a:lnTo>
                  <a:pt x="1076779" y="253206"/>
                </a:lnTo>
                <a:close/>
                <a:moveTo>
                  <a:pt x="1061543" y="139334"/>
                </a:moveTo>
                <a:cubicBezTo>
                  <a:pt x="1061342" y="139534"/>
                  <a:pt x="1061142" y="139735"/>
                  <a:pt x="1060741" y="139935"/>
                </a:cubicBezTo>
                <a:cubicBezTo>
                  <a:pt x="1056932" y="143744"/>
                  <a:pt x="1055328" y="149959"/>
                  <a:pt x="1053523" y="155973"/>
                </a:cubicBezTo>
                <a:cubicBezTo>
                  <a:pt x="1051920" y="161386"/>
                  <a:pt x="1050316" y="167000"/>
                  <a:pt x="1047509" y="169807"/>
                </a:cubicBezTo>
                <a:cubicBezTo>
                  <a:pt x="1046908" y="170408"/>
                  <a:pt x="1046507" y="170608"/>
                  <a:pt x="1046507" y="170608"/>
                </a:cubicBezTo>
                <a:cubicBezTo>
                  <a:pt x="1046106" y="170408"/>
                  <a:pt x="1045304" y="169205"/>
                  <a:pt x="1044903" y="168403"/>
                </a:cubicBezTo>
                <a:cubicBezTo>
                  <a:pt x="1043700" y="166599"/>
                  <a:pt x="1042296" y="164193"/>
                  <a:pt x="1039690" y="163993"/>
                </a:cubicBezTo>
                <a:cubicBezTo>
                  <a:pt x="1037886" y="163792"/>
                  <a:pt x="1036282" y="164594"/>
                  <a:pt x="1034678" y="166398"/>
                </a:cubicBezTo>
                <a:cubicBezTo>
                  <a:pt x="1030869" y="170208"/>
                  <a:pt x="1029265" y="176422"/>
                  <a:pt x="1027461" y="182437"/>
                </a:cubicBezTo>
                <a:cubicBezTo>
                  <a:pt x="1025857" y="187850"/>
                  <a:pt x="1024253" y="193463"/>
                  <a:pt x="1021647" y="196270"/>
                </a:cubicBezTo>
                <a:cubicBezTo>
                  <a:pt x="1021046" y="196871"/>
                  <a:pt x="1020645" y="197072"/>
                  <a:pt x="1020645" y="197072"/>
                </a:cubicBezTo>
                <a:cubicBezTo>
                  <a:pt x="1020244" y="196871"/>
                  <a:pt x="1019442" y="195668"/>
                  <a:pt x="1019041" y="194867"/>
                </a:cubicBezTo>
                <a:cubicBezTo>
                  <a:pt x="1017838" y="193062"/>
                  <a:pt x="1016435" y="190656"/>
                  <a:pt x="1013828" y="190456"/>
                </a:cubicBezTo>
                <a:cubicBezTo>
                  <a:pt x="1012224" y="190456"/>
                  <a:pt x="1010420" y="191057"/>
                  <a:pt x="1008816" y="192862"/>
                </a:cubicBezTo>
                <a:cubicBezTo>
                  <a:pt x="1005007" y="196671"/>
                  <a:pt x="1003403" y="202886"/>
                  <a:pt x="1001599" y="208900"/>
                </a:cubicBezTo>
                <a:cubicBezTo>
                  <a:pt x="999995" y="214313"/>
                  <a:pt x="998592" y="219927"/>
                  <a:pt x="995785" y="222733"/>
                </a:cubicBezTo>
                <a:cubicBezTo>
                  <a:pt x="995184" y="223335"/>
                  <a:pt x="994783" y="223535"/>
                  <a:pt x="994783" y="223535"/>
                </a:cubicBezTo>
                <a:cubicBezTo>
                  <a:pt x="994382" y="223335"/>
                  <a:pt x="993580" y="222132"/>
                  <a:pt x="993179" y="221330"/>
                </a:cubicBezTo>
                <a:cubicBezTo>
                  <a:pt x="991976" y="219526"/>
                  <a:pt x="990573" y="217120"/>
                  <a:pt x="987966" y="216919"/>
                </a:cubicBezTo>
                <a:cubicBezTo>
                  <a:pt x="986162" y="216719"/>
                  <a:pt x="984558" y="217521"/>
                  <a:pt x="982954" y="219325"/>
                </a:cubicBezTo>
                <a:cubicBezTo>
                  <a:pt x="979145" y="223134"/>
                  <a:pt x="977541" y="229349"/>
                  <a:pt x="975737" y="235364"/>
                </a:cubicBezTo>
                <a:cubicBezTo>
                  <a:pt x="974133" y="240776"/>
                  <a:pt x="972529" y="246390"/>
                  <a:pt x="969723" y="249197"/>
                </a:cubicBezTo>
                <a:cubicBezTo>
                  <a:pt x="969121" y="249798"/>
                  <a:pt x="968720" y="249999"/>
                  <a:pt x="968720" y="249999"/>
                </a:cubicBezTo>
                <a:cubicBezTo>
                  <a:pt x="968319" y="249798"/>
                  <a:pt x="967517" y="248595"/>
                  <a:pt x="967116" y="247793"/>
                </a:cubicBezTo>
                <a:cubicBezTo>
                  <a:pt x="966715" y="247392"/>
                  <a:pt x="966314" y="246791"/>
                  <a:pt x="965913" y="246390"/>
                </a:cubicBezTo>
                <a:lnTo>
                  <a:pt x="965913" y="219726"/>
                </a:lnTo>
                <a:lnTo>
                  <a:pt x="1062144" y="123496"/>
                </a:lnTo>
                <a:lnTo>
                  <a:pt x="1062144" y="139334"/>
                </a:lnTo>
                <a:close/>
                <a:moveTo>
                  <a:pt x="448474" y="429027"/>
                </a:moveTo>
                <a:cubicBezTo>
                  <a:pt x="451080" y="430431"/>
                  <a:pt x="453085" y="432435"/>
                  <a:pt x="455290" y="434641"/>
                </a:cubicBezTo>
                <a:cubicBezTo>
                  <a:pt x="459501" y="438851"/>
                  <a:pt x="464112" y="443662"/>
                  <a:pt x="473334" y="443662"/>
                </a:cubicBezTo>
                <a:cubicBezTo>
                  <a:pt x="478546" y="443662"/>
                  <a:pt x="482155" y="442058"/>
                  <a:pt x="485162" y="440054"/>
                </a:cubicBezTo>
                <a:lnTo>
                  <a:pt x="490775" y="464512"/>
                </a:lnTo>
                <a:lnTo>
                  <a:pt x="448474" y="464512"/>
                </a:lnTo>
                <a:lnTo>
                  <a:pt x="448474" y="429027"/>
                </a:lnTo>
                <a:close/>
                <a:moveTo>
                  <a:pt x="768841" y="427824"/>
                </a:moveTo>
                <a:cubicBezTo>
                  <a:pt x="772851" y="429027"/>
                  <a:pt x="775457" y="431633"/>
                  <a:pt x="778264" y="434641"/>
                </a:cubicBezTo>
                <a:cubicBezTo>
                  <a:pt x="782474" y="438851"/>
                  <a:pt x="787085" y="443662"/>
                  <a:pt x="796307" y="443662"/>
                </a:cubicBezTo>
                <a:cubicBezTo>
                  <a:pt x="805529" y="443662"/>
                  <a:pt x="810140" y="438851"/>
                  <a:pt x="814350" y="434641"/>
                </a:cubicBezTo>
                <a:cubicBezTo>
                  <a:pt x="818360" y="430631"/>
                  <a:pt x="821768" y="427022"/>
                  <a:pt x="828785" y="427022"/>
                </a:cubicBezTo>
                <a:cubicBezTo>
                  <a:pt x="835802" y="427022"/>
                  <a:pt x="839210" y="430431"/>
                  <a:pt x="843220" y="434641"/>
                </a:cubicBezTo>
                <a:cubicBezTo>
                  <a:pt x="847430" y="438851"/>
                  <a:pt x="852041" y="443662"/>
                  <a:pt x="861263" y="443662"/>
                </a:cubicBezTo>
                <a:cubicBezTo>
                  <a:pt x="870485" y="443662"/>
                  <a:pt x="875096" y="438851"/>
                  <a:pt x="879306" y="434641"/>
                </a:cubicBezTo>
                <a:cubicBezTo>
                  <a:pt x="883316" y="430631"/>
                  <a:pt x="886724" y="427022"/>
                  <a:pt x="893741" y="427022"/>
                </a:cubicBezTo>
                <a:cubicBezTo>
                  <a:pt x="900757" y="427022"/>
                  <a:pt x="904166" y="430431"/>
                  <a:pt x="908175" y="434641"/>
                </a:cubicBezTo>
                <a:cubicBezTo>
                  <a:pt x="912385" y="438851"/>
                  <a:pt x="916996" y="443662"/>
                  <a:pt x="926218" y="443662"/>
                </a:cubicBezTo>
                <a:cubicBezTo>
                  <a:pt x="935440" y="443662"/>
                  <a:pt x="940052" y="438851"/>
                  <a:pt x="944262" y="434641"/>
                </a:cubicBezTo>
                <a:cubicBezTo>
                  <a:pt x="946467" y="432435"/>
                  <a:pt x="948472" y="430431"/>
                  <a:pt x="951078" y="429027"/>
                </a:cubicBezTo>
                <a:lnTo>
                  <a:pt x="951078" y="464713"/>
                </a:lnTo>
                <a:lnTo>
                  <a:pt x="733958" y="464713"/>
                </a:lnTo>
                <a:lnTo>
                  <a:pt x="768841" y="427824"/>
                </a:lnTo>
                <a:close/>
                <a:moveTo>
                  <a:pt x="965312" y="395547"/>
                </a:moveTo>
                <a:cubicBezTo>
                  <a:pt x="965913" y="395948"/>
                  <a:pt x="966715" y="396549"/>
                  <a:pt x="967517" y="396750"/>
                </a:cubicBezTo>
                <a:cubicBezTo>
                  <a:pt x="967718" y="396750"/>
                  <a:pt x="967918" y="396750"/>
                  <a:pt x="967918" y="396750"/>
                </a:cubicBezTo>
                <a:cubicBezTo>
                  <a:pt x="969522" y="396750"/>
                  <a:pt x="970925" y="395948"/>
                  <a:pt x="972529" y="394344"/>
                </a:cubicBezTo>
                <a:cubicBezTo>
                  <a:pt x="976338" y="390535"/>
                  <a:pt x="977942" y="384320"/>
                  <a:pt x="979747" y="378306"/>
                </a:cubicBezTo>
                <a:cubicBezTo>
                  <a:pt x="981350" y="372893"/>
                  <a:pt x="982954" y="367279"/>
                  <a:pt x="985561" y="364473"/>
                </a:cubicBezTo>
                <a:cubicBezTo>
                  <a:pt x="986162" y="363871"/>
                  <a:pt x="986563" y="363671"/>
                  <a:pt x="986563" y="363671"/>
                </a:cubicBezTo>
                <a:cubicBezTo>
                  <a:pt x="986964" y="363871"/>
                  <a:pt x="987766" y="365074"/>
                  <a:pt x="988167" y="365876"/>
                </a:cubicBezTo>
                <a:cubicBezTo>
                  <a:pt x="989370" y="367680"/>
                  <a:pt x="990773" y="370086"/>
                  <a:pt x="993580" y="370287"/>
                </a:cubicBezTo>
                <a:cubicBezTo>
                  <a:pt x="995184" y="370287"/>
                  <a:pt x="996988" y="369685"/>
                  <a:pt x="998592" y="367881"/>
                </a:cubicBezTo>
                <a:cubicBezTo>
                  <a:pt x="1002401" y="364072"/>
                  <a:pt x="1004005" y="357857"/>
                  <a:pt x="1005809" y="351842"/>
                </a:cubicBezTo>
                <a:cubicBezTo>
                  <a:pt x="1007413" y="346429"/>
                  <a:pt x="1009017" y="340816"/>
                  <a:pt x="1011823" y="338009"/>
                </a:cubicBezTo>
                <a:cubicBezTo>
                  <a:pt x="1012425" y="337408"/>
                  <a:pt x="1012826" y="337207"/>
                  <a:pt x="1012826" y="337207"/>
                </a:cubicBezTo>
                <a:cubicBezTo>
                  <a:pt x="1013227" y="337408"/>
                  <a:pt x="1014029" y="338611"/>
                  <a:pt x="1014430" y="339413"/>
                </a:cubicBezTo>
                <a:cubicBezTo>
                  <a:pt x="1015633" y="341217"/>
                  <a:pt x="1017036" y="343623"/>
                  <a:pt x="1019843" y="343823"/>
                </a:cubicBezTo>
                <a:cubicBezTo>
                  <a:pt x="1021447" y="344024"/>
                  <a:pt x="1023251" y="343222"/>
                  <a:pt x="1024855" y="341417"/>
                </a:cubicBezTo>
                <a:cubicBezTo>
                  <a:pt x="1028664" y="337608"/>
                  <a:pt x="1030268" y="331393"/>
                  <a:pt x="1032072" y="325379"/>
                </a:cubicBezTo>
                <a:cubicBezTo>
                  <a:pt x="1033676" y="319966"/>
                  <a:pt x="1035280" y="314353"/>
                  <a:pt x="1038086" y="311546"/>
                </a:cubicBezTo>
                <a:cubicBezTo>
                  <a:pt x="1038688" y="310945"/>
                  <a:pt x="1039089" y="310744"/>
                  <a:pt x="1039089" y="310744"/>
                </a:cubicBezTo>
                <a:cubicBezTo>
                  <a:pt x="1039490" y="310945"/>
                  <a:pt x="1040292" y="312147"/>
                  <a:pt x="1040693" y="312949"/>
                </a:cubicBezTo>
                <a:cubicBezTo>
                  <a:pt x="1041895" y="314754"/>
                  <a:pt x="1043299" y="317159"/>
                  <a:pt x="1045905" y="317360"/>
                </a:cubicBezTo>
                <a:cubicBezTo>
                  <a:pt x="1047509" y="317360"/>
                  <a:pt x="1049313" y="316758"/>
                  <a:pt x="1050917" y="314954"/>
                </a:cubicBezTo>
                <a:cubicBezTo>
                  <a:pt x="1054726" y="311145"/>
                  <a:pt x="1056330" y="304930"/>
                  <a:pt x="1058134" y="298916"/>
                </a:cubicBezTo>
                <a:cubicBezTo>
                  <a:pt x="1058936" y="295708"/>
                  <a:pt x="1060139" y="292701"/>
                  <a:pt x="1061142" y="289894"/>
                </a:cubicBezTo>
                <a:lnTo>
                  <a:pt x="1061142" y="316157"/>
                </a:lnTo>
                <a:cubicBezTo>
                  <a:pt x="1060941" y="316357"/>
                  <a:pt x="1060741" y="316558"/>
                  <a:pt x="1060340" y="316758"/>
                </a:cubicBezTo>
                <a:cubicBezTo>
                  <a:pt x="1056531" y="320568"/>
                  <a:pt x="1054927" y="326782"/>
                  <a:pt x="1053122" y="332797"/>
                </a:cubicBezTo>
                <a:cubicBezTo>
                  <a:pt x="1051519" y="338210"/>
                  <a:pt x="1049915" y="343823"/>
                  <a:pt x="1047108" y="346630"/>
                </a:cubicBezTo>
                <a:cubicBezTo>
                  <a:pt x="1046507" y="347231"/>
                  <a:pt x="1046106" y="347432"/>
                  <a:pt x="1046106" y="347432"/>
                </a:cubicBezTo>
                <a:cubicBezTo>
                  <a:pt x="1045705" y="347231"/>
                  <a:pt x="1044903" y="346029"/>
                  <a:pt x="1044502" y="345227"/>
                </a:cubicBezTo>
                <a:cubicBezTo>
                  <a:pt x="1043299" y="343422"/>
                  <a:pt x="1041895" y="341017"/>
                  <a:pt x="1039289" y="340816"/>
                </a:cubicBezTo>
                <a:cubicBezTo>
                  <a:pt x="1037485" y="340616"/>
                  <a:pt x="1035881" y="341417"/>
                  <a:pt x="1034277" y="343222"/>
                </a:cubicBezTo>
                <a:cubicBezTo>
                  <a:pt x="1030468" y="347031"/>
                  <a:pt x="1028864" y="353246"/>
                  <a:pt x="1027060" y="359260"/>
                </a:cubicBezTo>
                <a:cubicBezTo>
                  <a:pt x="1025456" y="364673"/>
                  <a:pt x="1023852" y="370287"/>
                  <a:pt x="1021246" y="373093"/>
                </a:cubicBezTo>
                <a:cubicBezTo>
                  <a:pt x="1020645" y="373695"/>
                  <a:pt x="1020244" y="373895"/>
                  <a:pt x="1020244" y="373895"/>
                </a:cubicBezTo>
                <a:cubicBezTo>
                  <a:pt x="1019843" y="373695"/>
                  <a:pt x="1019041" y="372492"/>
                  <a:pt x="1018640" y="371690"/>
                </a:cubicBezTo>
                <a:cubicBezTo>
                  <a:pt x="1017437" y="369886"/>
                  <a:pt x="1016034" y="367480"/>
                  <a:pt x="1013427" y="367279"/>
                </a:cubicBezTo>
                <a:cubicBezTo>
                  <a:pt x="1011823" y="367079"/>
                  <a:pt x="1010019" y="367881"/>
                  <a:pt x="1008415" y="369685"/>
                </a:cubicBezTo>
                <a:cubicBezTo>
                  <a:pt x="1004606" y="373494"/>
                  <a:pt x="1003002" y="379709"/>
                  <a:pt x="1001198" y="385724"/>
                </a:cubicBezTo>
                <a:cubicBezTo>
                  <a:pt x="999594" y="391137"/>
                  <a:pt x="998191" y="396750"/>
                  <a:pt x="995384" y="399557"/>
                </a:cubicBezTo>
                <a:cubicBezTo>
                  <a:pt x="994783" y="400158"/>
                  <a:pt x="994382" y="400359"/>
                  <a:pt x="994382" y="400359"/>
                </a:cubicBezTo>
                <a:cubicBezTo>
                  <a:pt x="993981" y="400158"/>
                  <a:pt x="993179" y="398955"/>
                  <a:pt x="992778" y="398153"/>
                </a:cubicBezTo>
                <a:cubicBezTo>
                  <a:pt x="991575" y="396349"/>
                  <a:pt x="990172" y="393943"/>
                  <a:pt x="987565" y="393743"/>
                </a:cubicBezTo>
                <a:cubicBezTo>
                  <a:pt x="985761" y="393542"/>
                  <a:pt x="984157" y="394344"/>
                  <a:pt x="982553" y="396149"/>
                </a:cubicBezTo>
                <a:cubicBezTo>
                  <a:pt x="978744" y="399958"/>
                  <a:pt x="977140" y="406173"/>
                  <a:pt x="975336" y="412187"/>
                </a:cubicBezTo>
                <a:cubicBezTo>
                  <a:pt x="973732" y="417600"/>
                  <a:pt x="972128" y="423213"/>
                  <a:pt x="969322" y="426020"/>
                </a:cubicBezTo>
                <a:cubicBezTo>
                  <a:pt x="968720" y="426621"/>
                  <a:pt x="968319" y="426822"/>
                  <a:pt x="968319" y="426822"/>
                </a:cubicBezTo>
                <a:cubicBezTo>
                  <a:pt x="967918" y="426621"/>
                  <a:pt x="967116" y="425419"/>
                  <a:pt x="966715" y="424617"/>
                </a:cubicBezTo>
                <a:cubicBezTo>
                  <a:pt x="966314" y="424216"/>
                  <a:pt x="965913" y="423614"/>
                  <a:pt x="965513" y="423213"/>
                </a:cubicBezTo>
                <a:lnTo>
                  <a:pt x="965513" y="395547"/>
                </a:lnTo>
                <a:close/>
                <a:moveTo>
                  <a:pt x="1076579" y="288691"/>
                </a:moveTo>
                <a:cubicBezTo>
                  <a:pt x="1076779" y="288491"/>
                  <a:pt x="1077180" y="288290"/>
                  <a:pt x="1077381" y="288090"/>
                </a:cubicBezTo>
                <a:cubicBezTo>
                  <a:pt x="1081190" y="284281"/>
                  <a:pt x="1082793" y="278066"/>
                  <a:pt x="1084598" y="272051"/>
                </a:cubicBezTo>
                <a:cubicBezTo>
                  <a:pt x="1086202" y="266638"/>
                  <a:pt x="1087605" y="261025"/>
                  <a:pt x="1090412" y="258218"/>
                </a:cubicBezTo>
                <a:cubicBezTo>
                  <a:pt x="1091013" y="257617"/>
                  <a:pt x="1091414" y="257416"/>
                  <a:pt x="1091414" y="257416"/>
                </a:cubicBezTo>
                <a:cubicBezTo>
                  <a:pt x="1091815" y="257617"/>
                  <a:pt x="1092617" y="258820"/>
                  <a:pt x="1093018" y="259622"/>
                </a:cubicBezTo>
                <a:cubicBezTo>
                  <a:pt x="1094221" y="261426"/>
                  <a:pt x="1095624" y="263832"/>
                  <a:pt x="1098230" y="264032"/>
                </a:cubicBezTo>
                <a:cubicBezTo>
                  <a:pt x="1099834" y="264032"/>
                  <a:pt x="1101639" y="263431"/>
                  <a:pt x="1103242" y="261626"/>
                </a:cubicBezTo>
                <a:cubicBezTo>
                  <a:pt x="1107052" y="257817"/>
                  <a:pt x="1108655" y="251602"/>
                  <a:pt x="1110460" y="245588"/>
                </a:cubicBezTo>
                <a:cubicBezTo>
                  <a:pt x="1112064" y="240175"/>
                  <a:pt x="1113667" y="234562"/>
                  <a:pt x="1116474" y="231755"/>
                </a:cubicBezTo>
                <a:cubicBezTo>
                  <a:pt x="1117076" y="231153"/>
                  <a:pt x="1117477" y="230953"/>
                  <a:pt x="1117477" y="230953"/>
                </a:cubicBezTo>
                <a:cubicBezTo>
                  <a:pt x="1117877" y="231153"/>
                  <a:pt x="1118679" y="232356"/>
                  <a:pt x="1119080" y="233158"/>
                </a:cubicBezTo>
                <a:cubicBezTo>
                  <a:pt x="1120283" y="234963"/>
                  <a:pt x="1121687" y="237368"/>
                  <a:pt x="1124493" y="237569"/>
                </a:cubicBezTo>
                <a:cubicBezTo>
                  <a:pt x="1126298" y="237769"/>
                  <a:pt x="1127901" y="236967"/>
                  <a:pt x="1129505" y="235163"/>
                </a:cubicBezTo>
                <a:cubicBezTo>
                  <a:pt x="1133314" y="231354"/>
                  <a:pt x="1134918" y="225139"/>
                  <a:pt x="1136723" y="219125"/>
                </a:cubicBezTo>
                <a:cubicBezTo>
                  <a:pt x="1138326" y="213712"/>
                  <a:pt x="1139930" y="208098"/>
                  <a:pt x="1142737" y="205292"/>
                </a:cubicBezTo>
                <a:cubicBezTo>
                  <a:pt x="1143338" y="204690"/>
                  <a:pt x="1143739" y="204490"/>
                  <a:pt x="1143739" y="204490"/>
                </a:cubicBezTo>
                <a:cubicBezTo>
                  <a:pt x="1144140" y="204690"/>
                  <a:pt x="1144942" y="205893"/>
                  <a:pt x="1145343" y="206695"/>
                </a:cubicBezTo>
                <a:cubicBezTo>
                  <a:pt x="1146546" y="208499"/>
                  <a:pt x="1147949" y="210905"/>
                  <a:pt x="1150556" y="211105"/>
                </a:cubicBezTo>
                <a:cubicBezTo>
                  <a:pt x="1152160" y="211306"/>
                  <a:pt x="1153964" y="210504"/>
                  <a:pt x="1155568" y="208700"/>
                </a:cubicBezTo>
                <a:cubicBezTo>
                  <a:pt x="1157172" y="207096"/>
                  <a:pt x="1158374" y="204891"/>
                  <a:pt x="1159377" y="202485"/>
                </a:cubicBezTo>
                <a:lnTo>
                  <a:pt x="1159377" y="222132"/>
                </a:lnTo>
                <a:cubicBezTo>
                  <a:pt x="1158976" y="223736"/>
                  <a:pt x="1158374" y="225139"/>
                  <a:pt x="1157973" y="226542"/>
                </a:cubicBezTo>
                <a:cubicBezTo>
                  <a:pt x="1156370" y="231955"/>
                  <a:pt x="1154766" y="237569"/>
                  <a:pt x="1151959" y="240376"/>
                </a:cubicBezTo>
                <a:cubicBezTo>
                  <a:pt x="1151358" y="240977"/>
                  <a:pt x="1150957" y="241177"/>
                  <a:pt x="1150957" y="241177"/>
                </a:cubicBezTo>
                <a:cubicBezTo>
                  <a:pt x="1150556" y="240977"/>
                  <a:pt x="1149754" y="239774"/>
                  <a:pt x="1149353" y="238972"/>
                </a:cubicBezTo>
                <a:cubicBezTo>
                  <a:pt x="1148150" y="237168"/>
                  <a:pt x="1146747" y="234762"/>
                  <a:pt x="1144140" y="234562"/>
                </a:cubicBezTo>
                <a:cubicBezTo>
                  <a:pt x="1142537" y="234361"/>
                  <a:pt x="1140732" y="235163"/>
                  <a:pt x="1139128" y="236967"/>
                </a:cubicBezTo>
                <a:cubicBezTo>
                  <a:pt x="1135319" y="240776"/>
                  <a:pt x="1133715" y="246991"/>
                  <a:pt x="1131911" y="253006"/>
                </a:cubicBezTo>
                <a:cubicBezTo>
                  <a:pt x="1130307" y="258419"/>
                  <a:pt x="1128904" y="264032"/>
                  <a:pt x="1126097" y="266839"/>
                </a:cubicBezTo>
                <a:cubicBezTo>
                  <a:pt x="1125496" y="267440"/>
                  <a:pt x="1125095" y="267641"/>
                  <a:pt x="1125095" y="267641"/>
                </a:cubicBezTo>
                <a:cubicBezTo>
                  <a:pt x="1124694" y="267440"/>
                  <a:pt x="1123892" y="266237"/>
                  <a:pt x="1123491" y="265436"/>
                </a:cubicBezTo>
                <a:cubicBezTo>
                  <a:pt x="1122288" y="263631"/>
                  <a:pt x="1120885" y="261225"/>
                  <a:pt x="1118278" y="261025"/>
                </a:cubicBezTo>
                <a:cubicBezTo>
                  <a:pt x="1116675" y="260824"/>
                  <a:pt x="1114870" y="261626"/>
                  <a:pt x="1113266" y="263431"/>
                </a:cubicBezTo>
                <a:cubicBezTo>
                  <a:pt x="1109457" y="267240"/>
                  <a:pt x="1107853" y="273455"/>
                  <a:pt x="1106049" y="279469"/>
                </a:cubicBezTo>
                <a:cubicBezTo>
                  <a:pt x="1104445" y="284882"/>
                  <a:pt x="1102841" y="290496"/>
                  <a:pt x="1100235" y="293302"/>
                </a:cubicBezTo>
                <a:cubicBezTo>
                  <a:pt x="1099634" y="293904"/>
                  <a:pt x="1099233" y="294104"/>
                  <a:pt x="1099233" y="294104"/>
                </a:cubicBezTo>
                <a:cubicBezTo>
                  <a:pt x="1098832" y="293904"/>
                  <a:pt x="1098030" y="292701"/>
                  <a:pt x="1097629" y="291899"/>
                </a:cubicBezTo>
                <a:cubicBezTo>
                  <a:pt x="1096426" y="290095"/>
                  <a:pt x="1095023" y="287689"/>
                  <a:pt x="1092216" y="287488"/>
                </a:cubicBezTo>
                <a:cubicBezTo>
                  <a:pt x="1090412" y="287288"/>
                  <a:pt x="1088808" y="288090"/>
                  <a:pt x="1087204" y="289894"/>
                </a:cubicBezTo>
                <a:cubicBezTo>
                  <a:pt x="1083395" y="293703"/>
                  <a:pt x="1081791" y="299918"/>
                  <a:pt x="1079987" y="305933"/>
                </a:cubicBezTo>
                <a:cubicBezTo>
                  <a:pt x="1078984" y="309341"/>
                  <a:pt x="1077982" y="312348"/>
                  <a:pt x="1076779" y="315155"/>
                </a:cubicBezTo>
                <a:lnTo>
                  <a:pt x="1076779" y="288691"/>
                </a:lnTo>
                <a:close/>
                <a:moveTo>
                  <a:pt x="653565" y="15036"/>
                </a:moveTo>
                <a:lnTo>
                  <a:pt x="1149152" y="15036"/>
                </a:lnTo>
                <a:lnTo>
                  <a:pt x="1065953" y="98235"/>
                </a:lnTo>
                <a:lnTo>
                  <a:pt x="570366" y="98235"/>
                </a:lnTo>
                <a:lnTo>
                  <a:pt x="653565" y="15036"/>
                </a:lnTo>
                <a:close/>
                <a:moveTo>
                  <a:pt x="15036" y="284882"/>
                </a:moveTo>
                <a:cubicBezTo>
                  <a:pt x="15036" y="244586"/>
                  <a:pt x="28067" y="217922"/>
                  <a:pt x="36688" y="217922"/>
                </a:cubicBezTo>
                <a:lnTo>
                  <a:pt x="140737" y="217922"/>
                </a:lnTo>
                <a:cubicBezTo>
                  <a:pt x="131114" y="233559"/>
                  <a:pt x="126102" y="259421"/>
                  <a:pt x="126102" y="284882"/>
                </a:cubicBezTo>
                <a:cubicBezTo>
                  <a:pt x="126102" y="310343"/>
                  <a:pt x="131114" y="336205"/>
                  <a:pt x="140737" y="351842"/>
                </a:cubicBezTo>
                <a:lnTo>
                  <a:pt x="36688" y="351842"/>
                </a:lnTo>
                <a:cubicBezTo>
                  <a:pt x="27867" y="351842"/>
                  <a:pt x="15036" y="325780"/>
                  <a:pt x="15036" y="284882"/>
                </a:cubicBezTo>
                <a:close/>
                <a:moveTo>
                  <a:pt x="162589" y="351842"/>
                </a:moveTo>
                <a:cubicBezTo>
                  <a:pt x="153768" y="351842"/>
                  <a:pt x="140938" y="325780"/>
                  <a:pt x="140938" y="284882"/>
                </a:cubicBezTo>
                <a:cubicBezTo>
                  <a:pt x="140938" y="244586"/>
                  <a:pt x="153969" y="217922"/>
                  <a:pt x="162589" y="217922"/>
                </a:cubicBezTo>
                <a:cubicBezTo>
                  <a:pt x="169807" y="217922"/>
                  <a:pt x="180232" y="237368"/>
                  <a:pt x="183239" y="268042"/>
                </a:cubicBezTo>
                <a:lnTo>
                  <a:pt x="161387" y="278066"/>
                </a:lnTo>
                <a:cubicBezTo>
                  <a:pt x="158379" y="279469"/>
                  <a:pt x="156575" y="282677"/>
                  <a:pt x="157176" y="285885"/>
                </a:cubicBezTo>
                <a:cubicBezTo>
                  <a:pt x="157577" y="289092"/>
                  <a:pt x="159983" y="291698"/>
                  <a:pt x="163391" y="292300"/>
                </a:cubicBezTo>
                <a:lnTo>
                  <a:pt x="183840" y="295909"/>
                </a:lnTo>
                <a:cubicBezTo>
                  <a:pt x="181635" y="329790"/>
                  <a:pt x="170408" y="351842"/>
                  <a:pt x="162589" y="351842"/>
                </a:cubicBezTo>
                <a:close/>
                <a:moveTo>
                  <a:pt x="199277" y="283278"/>
                </a:moveTo>
                <a:cubicBezTo>
                  <a:pt x="199277" y="281273"/>
                  <a:pt x="199077" y="279269"/>
                  <a:pt x="199077" y="277264"/>
                </a:cubicBezTo>
                <a:lnTo>
                  <a:pt x="516838" y="130312"/>
                </a:lnTo>
                <a:lnTo>
                  <a:pt x="435443" y="211707"/>
                </a:lnTo>
                <a:cubicBezTo>
                  <a:pt x="435242" y="211907"/>
                  <a:pt x="435242" y="211907"/>
                  <a:pt x="435242" y="212108"/>
                </a:cubicBezTo>
                <a:cubicBezTo>
                  <a:pt x="435242" y="212108"/>
                  <a:pt x="435042" y="212308"/>
                  <a:pt x="435042" y="212308"/>
                </a:cubicBezTo>
                <a:cubicBezTo>
                  <a:pt x="434842" y="212509"/>
                  <a:pt x="434842" y="212910"/>
                  <a:pt x="434641" y="213110"/>
                </a:cubicBezTo>
                <a:cubicBezTo>
                  <a:pt x="434240" y="213712"/>
                  <a:pt x="434040" y="214313"/>
                  <a:pt x="433839" y="214915"/>
                </a:cubicBezTo>
                <a:cubicBezTo>
                  <a:pt x="433639" y="215316"/>
                  <a:pt x="433639" y="215716"/>
                  <a:pt x="433639" y="216117"/>
                </a:cubicBezTo>
                <a:cubicBezTo>
                  <a:pt x="433639" y="216518"/>
                  <a:pt x="433438" y="216719"/>
                  <a:pt x="433438" y="217120"/>
                </a:cubicBezTo>
                <a:lnTo>
                  <a:pt x="433438" y="325179"/>
                </a:lnTo>
                <a:lnTo>
                  <a:pt x="199277" y="283278"/>
                </a:lnTo>
                <a:close/>
                <a:moveTo>
                  <a:pt x="494184" y="479548"/>
                </a:moveTo>
                <a:lnTo>
                  <a:pt x="517640" y="580991"/>
                </a:lnTo>
                <a:cubicBezTo>
                  <a:pt x="515034" y="580791"/>
                  <a:pt x="512227" y="580791"/>
                  <a:pt x="509621" y="580791"/>
                </a:cubicBezTo>
                <a:lnTo>
                  <a:pt x="453486" y="479548"/>
                </a:lnTo>
                <a:lnTo>
                  <a:pt x="494184" y="479548"/>
                </a:lnTo>
                <a:close/>
                <a:moveTo>
                  <a:pt x="455090" y="768440"/>
                </a:moveTo>
                <a:cubicBezTo>
                  <a:pt x="439252" y="758215"/>
                  <a:pt x="427023" y="744382"/>
                  <a:pt x="421008" y="729547"/>
                </a:cubicBezTo>
                <a:cubicBezTo>
                  <a:pt x="415194" y="715513"/>
                  <a:pt x="415595" y="702482"/>
                  <a:pt x="422011" y="692458"/>
                </a:cubicBezTo>
                <a:cubicBezTo>
                  <a:pt x="428426" y="682434"/>
                  <a:pt x="440254" y="676620"/>
                  <a:pt x="455290" y="676019"/>
                </a:cubicBezTo>
                <a:cubicBezTo>
                  <a:pt x="456293" y="676019"/>
                  <a:pt x="457095" y="676019"/>
                  <a:pt x="458097" y="676019"/>
                </a:cubicBezTo>
                <a:cubicBezTo>
                  <a:pt x="473334" y="676019"/>
                  <a:pt x="489974" y="681231"/>
                  <a:pt x="504809" y="690854"/>
                </a:cubicBezTo>
                <a:cubicBezTo>
                  <a:pt x="536685" y="711303"/>
                  <a:pt x="551721" y="745385"/>
                  <a:pt x="538089" y="766836"/>
                </a:cubicBezTo>
                <a:cubicBezTo>
                  <a:pt x="524256" y="788087"/>
                  <a:pt x="487167" y="788889"/>
                  <a:pt x="455090" y="768440"/>
                </a:cubicBezTo>
                <a:close/>
                <a:moveTo>
                  <a:pt x="589612" y="686043"/>
                </a:moveTo>
                <a:lnTo>
                  <a:pt x="556733" y="737365"/>
                </a:lnTo>
                <a:cubicBezTo>
                  <a:pt x="552523" y="715714"/>
                  <a:pt x="536886" y="693460"/>
                  <a:pt x="512828" y="678023"/>
                </a:cubicBezTo>
                <a:cubicBezTo>
                  <a:pt x="494384" y="666195"/>
                  <a:pt x="473735" y="659780"/>
                  <a:pt x="454489" y="660983"/>
                </a:cubicBezTo>
                <a:cubicBezTo>
                  <a:pt x="449677" y="661183"/>
                  <a:pt x="445066" y="661784"/>
                  <a:pt x="440655" y="662987"/>
                </a:cubicBezTo>
                <a:lnTo>
                  <a:pt x="473334" y="611865"/>
                </a:lnTo>
                <a:cubicBezTo>
                  <a:pt x="486966" y="590414"/>
                  <a:pt x="524256" y="589812"/>
                  <a:pt x="556132" y="610261"/>
                </a:cubicBezTo>
                <a:cubicBezTo>
                  <a:pt x="562347" y="614271"/>
                  <a:pt x="567760" y="618882"/>
                  <a:pt x="572571" y="623693"/>
                </a:cubicBezTo>
                <a:cubicBezTo>
                  <a:pt x="572571" y="623693"/>
                  <a:pt x="572571" y="623894"/>
                  <a:pt x="572571" y="623894"/>
                </a:cubicBezTo>
                <a:cubicBezTo>
                  <a:pt x="572571" y="623894"/>
                  <a:pt x="572772" y="623894"/>
                  <a:pt x="572772" y="623894"/>
                </a:cubicBezTo>
                <a:cubicBezTo>
                  <a:pt x="580390" y="631512"/>
                  <a:pt x="586405" y="639932"/>
                  <a:pt x="590013" y="648954"/>
                </a:cubicBezTo>
                <a:cubicBezTo>
                  <a:pt x="596228" y="662987"/>
                  <a:pt x="595827" y="676219"/>
                  <a:pt x="589612" y="686043"/>
                </a:cubicBezTo>
                <a:close/>
                <a:moveTo>
                  <a:pt x="593822" y="625097"/>
                </a:moveTo>
                <a:cubicBezTo>
                  <a:pt x="592218" y="622891"/>
                  <a:pt x="590615" y="620486"/>
                  <a:pt x="588810" y="618280"/>
                </a:cubicBezTo>
                <a:lnTo>
                  <a:pt x="719924" y="479548"/>
                </a:lnTo>
                <a:lnTo>
                  <a:pt x="922209" y="479548"/>
                </a:lnTo>
                <a:lnTo>
                  <a:pt x="593822" y="625097"/>
                </a:lnTo>
                <a:close/>
                <a:moveTo>
                  <a:pt x="965312" y="430832"/>
                </a:moveTo>
                <a:cubicBezTo>
                  <a:pt x="965913" y="431233"/>
                  <a:pt x="966715" y="431834"/>
                  <a:pt x="967517" y="432034"/>
                </a:cubicBezTo>
                <a:cubicBezTo>
                  <a:pt x="967718" y="432034"/>
                  <a:pt x="967918" y="432034"/>
                  <a:pt x="967918" y="432034"/>
                </a:cubicBezTo>
                <a:cubicBezTo>
                  <a:pt x="969522" y="432034"/>
                  <a:pt x="970925" y="431233"/>
                  <a:pt x="972529" y="429629"/>
                </a:cubicBezTo>
                <a:cubicBezTo>
                  <a:pt x="976338" y="425820"/>
                  <a:pt x="977942" y="419605"/>
                  <a:pt x="979747" y="413590"/>
                </a:cubicBezTo>
                <a:cubicBezTo>
                  <a:pt x="981350" y="408177"/>
                  <a:pt x="982954" y="402564"/>
                  <a:pt x="985561" y="399757"/>
                </a:cubicBezTo>
                <a:cubicBezTo>
                  <a:pt x="986162" y="399156"/>
                  <a:pt x="986563" y="398955"/>
                  <a:pt x="986563" y="398955"/>
                </a:cubicBezTo>
                <a:cubicBezTo>
                  <a:pt x="986964" y="399156"/>
                  <a:pt x="987766" y="400359"/>
                  <a:pt x="988167" y="401161"/>
                </a:cubicBezTo>
                <a:cubicBezTo>
                  <a:pt x="989370" y="402965"/>
                  <a:pt x="990773" y="405371"/>
                  <a:pt x="993580" y="405571"/>
                </a:cubicBezTo>
                <a:cubicBezTo>
                  <a:pt x="995184" y="405571"/>
                  <a:pt x="996988" y="404970"/>
                  <a:pt x="998592" y="403165"/>
                </a:cubicBezTo>
                <a:cubicBezTo>
                  <a:pt x="1002401" y="399356"/>
                  <a:pt x="1004005" y="393141"/>
                  <a:pt x="1005809" y="387127"/>
                </a:cubicBezTo>
                <a:cubicBezTo>
                  <a:pt x="1007413" y="381714"/>
                  <a:pt x="1009017" y="376101"/>
                  <a:pt x="1011823" y="373294"/>
                </a:cubicBezTo>
                <a:cubicBezTo>
                  <a:pt x="1012425" y="372692"/>
                  <a:pt x="1012826" y="372492"/>
                  <a:pt x="1012826" y="372492"/>
                </a:cubicBezTo>
                <a:cubicBezTo>
                  <a:pt x="1013227" y="372692"/>
                  <a:pt x="1014029" y="373895"/>
                  <a:pt x="1014430" y="374697"/>
                </a:cubicBezTo>
                <a:cubicBezTo>
                  <a:pt x="1015633" y="376501"/>
                  <a:pt x="1017036" y="378907"/>
                  <a:pt x="1019843" y="379108"/>
                </a:cubicBezTo>
                <a:cubicBezTo>
                  <a:pt x="1021447" y="379308"/>
                  <a:pt x="1023251" y="378506"/>
                  <a:pt x="1024855" y="376702"/>
                </a:cubicBezTo>
                <a:cubicBezTo>
                  <a:pt x="1028664" y="372893"/>
                  <a:pt x="1030268" y="366678"/>
                  <a:pt x="1032072" y="360664"/>
                </a:cubicBezTo>
                <a:cubicBezTo>
                  <a:pt x="1033676" y="355251"/>
                  <a:pt x="1035280" y="349637"/>
                  <a:pt x="1038086" y="346830"/>
                </a:cubicBezTo>
                <a:cubicBezTo>
                  <a:pt x="1038688" y="346229"/>
                  <a:pt x="1039089" y="346029"/>
                  <a:pt x="1039089" y="346029"/>
                </a:cubicBezTo>
                <a:cubicBezTo>
                  <a:pt x="1039490" y="346229"/>
                  <a:pt x="1040292" y="347432"/>
                  <a:pt x="1040693" y="348234"/>
                </a:cubicBezTo>
                <a:cubicBezTo>
                  <a:pt x="1041895" y="350038"/>
                  <a:pt x="1043299" y="352444"/>
                  <a:pt x="1045905" y="352644"/>
                </a:cubicBezTo>
                <a:cubicBezTo>
                  <a:pt x="1047509" y="352644"/>
                  <a:pt x="1049313" y="352043"/>
                  <a:pt x="1050917" y="350239"/>
                </a:cubicBezTo>
                <a:cubicBezTo>
                  <a:pt x="1054726" y="346429"/>
                  <a:pt x="1056330" y="340215"/>
                  <a:pt x="1058134" y="334200"/>
                </a:cubicBezTo>
                <a:cubicBezTo>
                  <a:pt x="1058936" y="330993"/>
                  <a:pt x="1060139" y="327985"/>
                  <a:pt x="1061142" y="325179"/>
                </a:cubicBezTo>
                <a:lnTo>
                  <a:pt x="1061142" y="358057"/>
                </a:lnTo>
                <a:lnTo>
                  <a:pt x="964911" y="454288"/>
                </a:lnTo>
                <a:lnTo>
                  <a:pt x="964911" y="430832"/>
                </a:lnTo>
                <a:close/>
                <a:moveTo>
                  <a:pt x="1076579" y="342821"/>
                </a:moveTo>
                <a:lnTo>
                  <a:pt x="1076579" y="323976"/>
                </a:lnTo>
                <a:cubicBezTo>
                  <a:pt x="1076779" y="323775"/>
                  <a:pt x="1077180" y="323575"/>
                  <a:pt x="1077381" y="323374"/>
                </a:cubicBezTo>
                <a:cubicBezTo>
                  <a:pt x="1081190" y="319565"/>
                  <a:pt x="1082793" y="313350"/>
                  <a:pt x="1084598" y="307336"/>
                </a:cubicBezTo>
                <a:cubicBezTo>
                  <a:pt x="1086202" y="301923"/>
                  <a:pt x="1087605" y="296309"/>
                  <a:pt x="1090412" y="293503"/>
                </a:cubicBezTo>
                <a:cubicBezTo>
                  <a:pt x="1091013" y="292901"/>
                  <a:pt x="1091414" y="292701"/>
                  <a:pt x="1091414" y="292701"/>
                </a:cubicBezTo>
                <a:cubicBezTo>
                  <a:pt x="1091815" y="292901"/>
                  <a:pt x="1092617" y="294104"/>
                  <a:pt x="1093018" y="294906"/>
                </a:cubicBezTo>
                <a:cubicBezTo>
                  <a:pt x="1094221" y="296710"/>
                  <a:pt x="1095624" y="299116"/>
                  <a:pt x="1098230" y="299317"/>
                </a:cubicBezTo>
                <a:cubicBezTo>
                  <a:pt x="1099834" y="299517"/>
                  <a:pt x="1101639" y="298715"/>
                  <a:pt x="1103242" y="296911"/>
                </a:cubicBezTo>
                <a:cubicBezTo>
                  <a:pt x="1107052" y="293102"/>
                  <a:pt x="1108655" y="286887"/>
                  <a:pt x="1110460" y="280873"/>
                </a:cubicBezTo>
                <a:cubicBezTo>
                  <a:pt x="1112064" y="275460"/>
                  <a:pt x="1113667" y="269846"/>
                  <a:pt x="1116474" y="267039"/>
                </a:cubicBezTo>
                <a:cubicBezTo>
                  <a:pt x="1117076" y="266438"/>
                  <a:pt x="1117477" y="266237"/>
                  <a:pt x="1117477" y="266237"/>
                </a:cubicBezTo>
                <a:cubicBezTo>
                  <a:pt x="1117877" y="266438"/>
                  <a:pt x="1118679" y="267641"/>
                  <a:pt x="1119080" y="268443"/>
                </a:cubicBezTo>
                <a:cubicBezTo>
                  <a:pt x="1120283" y="270247"/>
                  <a:pt x="1121687" y="272653"/>
                  <a:pt x="1124493" y="272853"/>
                </a:cubicBezTo>
                <a:cubicBezTo>
                  <a:pt x="1126298" y="273054"/>
                  <a:pt x="1127901" y="272252"/>
                  <a:pt x="1129505" y="270448"/>
                </a:cubicBezTo>
                <a:cubicBezTo>
                  <a:pt x="1133314" y="266638"/>
                  <a:pt x="1134918" y="260424"/>
                  <a:pt x="1136723" y="254409"/>
                </a:cubicBezTo>
                <a:cubicBezTo>
                  <a:pt x="1138326" y="248996"/>
                  <a:pt x="1139930" y="243383"/>
                  <a:pt x="1142737" y="240576"/>
                </a:cubicBezTo>
                <a:cubicBezTo>
                  <a:pt x="1143338" y="239975"/>
                  <a:pt x="1143739" y="239774"/>
                  <a:pt x="1143739" y="239774"/>
                </a:cubicBezTo>
                <a:cubicBezTo>
                  <a:pt x="1144140" y="239975"/>
                  <a:pt x="1144942" y="241177"/>
                  <a:pt x="1145343" y="241979"/>
                </a:cubicBezTo>
                <a:cubicBezTo>
                  <a:pt x="1146546" y="243784"/>
                  <a:pt x="1147949" y="246189"/>
                  <a:pt x="1150556" y="246390"/>
                </a:cubicBezTo>
                <a:cubicBezTo>
                  <a:pt x="1152160" y="246590"/>
                  <a:pt x="1153964" y="245788"/>
                  <a:pt x="1155568" y="243984"/>
                </a:cubicBezTo>
                <a:cubicBezTo>
                  <a:pt x="1157172" y="242380"/>
                  <a:pt x="1158374" y="240175"/>
                  <a:pt x="1159377" y="237769"/>
                </a:cubicBezTo>
                <a:lnTo>
                  <a:pt x="1159377" y="260023"/>
                </a:lnTo>
                <a:lnTo>
                  <a:pt x="1076579" y="342821"/>
                </a:lnTo>
                <a:close/>
              </a:path>
            </a:pathLst>
          </a:custGeom>
          <a:solidFill>
            <a:schemeClr val="accent1"/>
          </a:solidFill>
          <a:ln w="2001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4196"/>
          </a:p>
        </p:txBody>
      </p:sp>
      <p:sp>
        <p:nvSpPr>
          <p:cNvPr id="47" name="Freihandform: Form 46">
            <a:extLst>
              <a:ext uri="{FF2B5EF4-FFF2-40B4-BE49-F238E27FC236}">
                <a16:creationId xmlns:a16="http://schemas.microsoft.com/office/drawing/2014/main" id="{95799C5D-1FC2-2667-098C-71EE4B7FC917}"/>
              </a:ext>
            </a:extLst>
          </p:cNvPr>
          <p:cNvSpPr/>
          <p:nvPr userDrawn="1"/>
        </p:nvSpPr>
        <p:spPr>
          <a:xfrm>
            <a:off x="14557640" y="9357221"/>
            <a:ext cx="515903" cy="913380"/>
          </a:xfrm>
          <a:custGeom>
            <a:avLst/>
            <a:gdLst>
              <a:gd name="connsiteX0" fmla="*/ 373102 w 514921"/>
              <a:gd name="connsiteY0" fmla="*/ 537990 h 907882"/>
              <a:gd name="connsiteX1" fmla="*/ 382129 w 514921"/>
              <a:gd name="connsiteY1" fmla="*/ 510308 h 907882"/>
              <a:gd name="connsiteX2" fmla="*/ 385339 w 514921"/>
              <a:gd name="connsiteY2" fmla="*/ 460962 h 907882"/>
              <a:gd name="connsiteX3" fmla="*/ 400383 w 514921"/>
              <a:gd name="connsiteY3" fmla="*/ 486237 h 907882"/>
              <a:gd name="connsiteX4" fmla="*/ 395769 w 514921"/>
              <a:gd name="connsiteY4" fmla="*/ 516326 h 907882"/>
              <a:gd name="connsiteX5" fmla="*/ 384536 w 514921"/>
              <a:gd name="connsiteY5" fmla="*/ 539594 h 907882"/>
              <a:gd name="connsiteX6" fmla="*/ 385138 w 514921"/>
              <a:gd name="connsiteY6" fmla="*/ 564869 h 907882"/>
              <a:gd name="connsiteX7" fmla="*/ 373102 w 514921"/>
              <a:gd name="connsiteY7" fmla="*/ 537990 h 907882"/>
              <a:gd name="connsiteX8" fmla="*/ 417233 w 514921"/>
              <a:gd name="connsiteY8" fmla="*/ 564869 h 907882"/>
              <a:gd name="connsiteX9" fmla="*/ 416631 w 514921"/>
              <a:gd name="connsiteY9" fmla="*/ 539594 h 907882"/>
              <a:gd name="connsiteX10" fmla="*/ 427864 w 514921"/>
              <a:gd name="connsiteY10" fmla="*/ 516326 h 907882"/>
              <a:gd name="connsiteX11" fmla="*/ 432478 w 514921"/>
              <a:gd name="connsiteY11" fmla="*/ 486237 h 907882"/>
              <a:gd name="connsiteX12" fmla="*/ 417433 w 514921"/>
              <a:gd name="connsiteY12" fmla="*/ 460962 h 907882"/>
              <a:gd name="connsiteX13" fmla="*/ 414224 w 514921"/>
              <a:gd name="connsiteY13" fmla="*/ 510308 h 907882"/>
              <a:gd name="connsiteX14" fmla="*/ 405197 w 514921"/>
              <a:gd name="connsiteY14" fmla="*/ 537990 h 907882"/>
              <a:gd name="connsiteX15" fmla="*/ 417233 w 514921"/>
              <a:gd name="connsiteY15" fmla="*/ 564869 h 907882"/>
              <a:gd name="connsiteX16" fmla="*/ 449328 w 514921"/>
              <a:gd name="connsiteY16" fmla="*/ 564869 h 907882"/>
              <a:gd name="connsiteX17" fmla="*/ 448726 w 514921"/>
              <a:gd name="connsiteY17" fmla="*/ 539594 h 907882"/>
              <a:gd name="connsiteX18" fmla="*/ 459959 w 514921"/>
              <a:gd name="connsiteY18" fmla="*/ 516326 h 907882"/>
              <a:gd name="connsiteX19" fmla="*/ 464573 w 514921"/>
              <a:gd name="connsiteY19" fmla="*/ 486237 h 907882"/>
              <a:gd name="connsiteX20" fmla="*/ 449528 w 514921"/>
              <a:gd name="connsiteY20" fmla="*/ 460962 h 907882"/>
              <a:gd name="connsiteX21" fmla="*/ 446319 w 514921"/>
              <a:gd name="connsiteY21" fmla="*/ 510308 h 907882"/>
              <a:gd name="connsiteX22" fmla="*/ 437292 w 514921"/>
              <a:gd name="connsiteY22" fmla="*/ 537990 h 907882"/>
              <a:gd name="connsiteX23" fmla="*/ 449328 w 514921"/>
              <a:gd name="connsiteY23" fmla="*/ 564869 h 907882"/>
              <a:gd name="connsiteX24" fmla="*/ 69606 w 514921"/>
              <a:gd name="connsiteY24" fmla="*/ 564869 h 907882"/>
              <a:gd name="connsiteX25" fmla="*/ 69004 w 514921"/>
              <a:gd name="connsiteY25" fmla="*/ 539594 h 907882"/>
              <a:gd name="connsiteX26" fmla="*/ 80237 w 514921"/>
              <a:gd name="connsiteY26" fmla="*/ 516326 h 907882"/>
              <a:gd name="connsiteX27" fmla="*/ 84851 w 514921"/>
              <a:gd name="connsiteY27" fmla="*/ 486237 h 907882"/>
              <a:gd name="connsiteX28" fmla="*/ 69806 w 514921"/>
              <a:gd name="connsiteY28" fmla="*/ 460962 h 907882"/>
              <a:gd name="connsiteX29" fmla="*/ 66597 w 514921"/>
              <a:gd name="connsiteY29" fmla="*/ 510308 h 907882"/>
              <a:gd name="connsiteX30" fmla="*/ 57570 w 514921"/>
              <a:gd name="connsiteY30" fmla="*/ 537990 h 907882"/>
              <a:gd name="connsiteX31" fmla="*/ 69606 w 514921"/>
              <a:gd name="connsiteY31" fmla="*/ 564869 h 907882"/>
              <a:gd name="connsiteX32" fmla="*/ 101500 w 514921"/>
              <a:gd name="connsiteY32" fmla="*/ 564869 h 907882"/>
              <a:gd name="connsiteX33" fmla="*/ 100898 w 514921"/>
              <a:gd name="connsiteY33" fmla="*/ 539594 h 907882"/>
              <a:gd name="connsiteX34" fmla="*/ 112131 w 514921"/>
              <a:gd name="connsiteY34" fmla="*/ 516326 h 907882"/>
              <a:gd name="connsiteX35" fmla="*/ 116745 w 514921"/>
              <a:gd name="connsiteY35" fmla="*/ 486237 h 907882"/>
              <a:gd name="connsiteX36" fmla="*/ 101701 w 514921"/>
              <a:gd name="connsiteY36" fmla="*/ 460962 h 907882"/>
              <a:gd name="connsiteX37" fmla="*/ 98491 w 514921"/>
              <a:gd name="connsiteY37" fmla="*/ 510308 h 907882"/>
              <a:gd name="connsiteX38" fmla="*/ 89464 w 514921"/>
              <a:gd name="connsiteY38" fmla="*/ 537990 h 907882"/>
              <a:gd name="connsiteX39" fmla="*/ 101500 w 514921"/>
              <a:gd name="connsiteY39" fmla="*/ 564869 h 907882"/>
              <a:gd name="connsiteX40" fmla="*/ 133595 w 514921"/>
              <a:gd name="connsiteY40" fmla="*/ 564869 h 907882"/>
              <a:gd name="connsiteX41" fmla="*/ 132792 w 514921"/>
              <a:gd name="connsiteY41" fmla="*/ 539594 h 907882"/>
              <a:gd name="connsiteX42" fmla="*/ 144026 w 514921"/>
              <a:gd name="connsiteY42" fmla="*/ 516326 h 907882"/>
              <a:gd name="connsiteX43" fmla="*/ 148639 w 514921"/>
              <a:gd name="connsiteY43" fmla="*/ 486237 h 907882"/>
              <a:gd name="connsiteX44" fmla="*/ 133595 w 514921"/>
              <a:gd name="connsiteY44" fmla="*/ 460962 h 907882"/>
              <a:gd name="connsiteX45" fmla="*/ 130385 w 514921"/>
              <a:gd name="connsiteY45" fmla="*/ 510308 h 907882"/>
              <a:gd name="connsiteX46" fmla="*/ 121359 w 514921"/>
              <a:gd name="connsiteY46" fmla="*/ 537990 h 907882"/>
              <a:gd name="connsiteX47" fmla="*/ 133595 w 514921"/>
              <a:gd name="connsiteY47" fmla="*/ 564869 h 907882"/>
              <a:gd name="connsiteX48" fmla="*/ 514921 w 514921"/>
              <a:gd name="connsiteY48" fmla="*/ 645106 h 907882"/>
              <a:gd name="connsiteX49" fmla="*/ 514921 w 514921"/>
              <a:gd name="connsiteY49" fmla="*/ 849309 h 907882"/>
              <a:gd name="connsiteX50" fmla="*/ 257360 w 514921"/>
              <a:gd name="connsiteY50" fmla="*/ 907882 h 907882"/>
              <a:gd name="connsiteX51" fmla="*/ 0 w 514921"/>
              <a:gd name="connsiteY51" fmla="*/ 849510 h 907882"/>
              <a:gd name="connsiteX52" fmla="*/ 0 w 514921"/>
              <a:gd name="connsiteY52" fmla="*/ 645106 h 907882"/>
              <a:gd name="connsiteX53" fmla="*/ 217442 w 514921"/>
              <a:gd name="connsiteY53" fmla="*/ 587335 h 907882"/>
              <a:gd name="connsiteX54" fmla="*/ 217442 w 514921"/>
              <a:gd name="connsiteY54" fmla="*/ 602380 h 907882"/>
              <a:gd name="connsiteX55" fmla="*/ 15044 w 514921"/>
              <a:gd name="connsiteY55" fmla="*/ 645307 h 907882"/>
              <a:gd name="connsiteX56" fmla="*/ 257561 w 514921"/>
              <a:gd name="connsiteY56" fmla="*/ 688835 h 907882"/>
              <a:gd name="connsiteX57" fmla="*/ 500078 w 514921"/>
              <a:gd name="connsiteY57" fmla="*/ 645307 h 907882"/>
              <a:gd name="connsiteX58" fmla="*/ 297680 w 514921"/>
              <a:gd name="connsiteY58" fmla="*/ 602380 h 907882"/>
              <a:gd name="connsiteX59" fmla="*/ 297680 w 514921"/>
              <a:gd name="connsiteY59" fmla="*/ 587335 h 907882"/>
              <a:gd name="connsiteX60" fmla="*/ 514921 w 514921"/>
              <a:gd name="connsiteY60" fmla="*/ 645106 h 907882"/>
              <a:gd name="connsiteX61" fmla="*/ 499877 w 514921"/>
              <a:gd name="connsiteY61" fmla="*/ 849510 h 907882"/>
              <a:gd name="connsiteX62" fmla="*/ 499877 w 514921"/>
              <a:gd name="connsiteY62" fmla="*/ 666770 h 907882"/>
              <a:gd name="connsiteX63" fmla="*/ 257360 w 514921"/>
              <a:gd name="connsiteY63" fmla="*/ 703880 h 907882"/>
              <a:gd name="connsiteX64" fmla="*/ 15044 w 514921"/>
              <a:gd name="connsiteY64" fmla="*/ 666569 h 907882"/>
              <a:gd name="connsiteX65" fmla="*/ 15044 w 514921"/>
              <a:gd name="connsiteY65" fmla="*/ 849309 h 907882"/>
              <a:gd name="connsiteX66" fmla="*/ 257561 w 514921"/>
              <a:gd name="connsiteY66" fmla="*/ 892838 h 907882"/>
              <a:gd name="connsiteX67" fmla="*/ 499877 w 514921"/>
              <a:gd name="connsiteY67" fmla="*/ 849510 h 907882"/>
              <a:gd name="connsiteX68" fmla="*/ 145831 w 514921"/>
              <a:gd name="connsiteY68" fmla="*/ 424053 h 907882"/>
              <a:gd name="connsiteX69" fmla="*/ 144226 w 514921"/>
              <a:gd name="connsiteY69" fmla="*/ 419439 h 907882"/>
              <a:gd name="connsiteX70" fmla="*/ 144226 w 514921"/>
              <a:gd name="connsiteY70" fmla="*/ 33900 h 907882"/>
              <a:gd name="connsiteX71" fmla="*/ 257561 w 514921"/>
              <a:gd name="connsiteY71" fmla="*/ 0 h 907882"/>
              <a:gd name="connsiteX72" fmla="*/ 370896 w 514921"/>
              <a:gd name="connsiteY72" fmla="*/ 33900 h 907882"/>
              <a:gd name="connsiteX73" fmla="*/ 370896 w 514921"/>
              <a:gd name="connsiteY73" fmla="*/ 419239 h 907882"/>
              <a:gd name="connsiteX74" fmla="*/ 369291 w 514921"/>
              <a:gd name="connsiteY74" fmla="*/ 423852 h 907882"/>
              <a:gd name="connsiteX75" fmla="*/ 298883 w 514921"/>
              <a:gd name="connsiteY75" fmla="*/ 511913 h 907882"/>
              <a:gd name="connsiteX76" fmla="*/ 293066 w 514921"/>
              <a:gd name="connsiteY76" fmla="*/ 514721 h 907882"/>
              <a:gd name="connsiteX77" fmla="*/ 272405 w 514921"/>
              <a:gd name="connsiteY77" fmla="*/ 514721 h 907882"/>
              <a:gd name="connsiteX78" fmla="*/ 272405 w 514921"/>
              <a:gd name="connsiteY78" fmla="*/ 642298 h 907882"/>
              <a:gd name="connsiteX79" fmla="*/ 243319 w 514921"/>
              <a:gd name="connsiteY79" fmla="*/ 642298 h 907882"/>
              <a:gd name="connsiteX80" fmla="*/ 243319 w 514921"/>
              <a:gd name="connsiteY80" fmla="*/ 514721 h 907882"/>
              <a:gd name="connsiteX81" fmla="*/ 222658 w 514921"/>
              <a:gd name="connsiteY81" fmla="*/ 514721 h 907882"/>
              <a:gd name="connsiteX82" fmla="*/ 216841 w 514921"/>
              <a:gd name="connsiteY82" fmla="*/ 511913 h 907882"/>
              <a:gd name="connsiteX83" fmla="*/ 145831 w 514921"/>
              <a:gd name="connsiteY83" fmla="*/ 424053 h 907882"/>
              <a:gd name="connsiteX84" fmla="*/ 355651 w 514921"/>
              <a:gd name="connsiteY84" fmla="*/ 416832 h 907882"/>
              <a:gd name="connsiteX85" fmla="*/ 355651 w 514921"/>
              <a:gd name="connsiteY85" fmla="*/ 415026 h 907882"/>
              <a:gd name="connsiteX86" fmla="*/ 257360 w 514921"/>
              <a:gd name="connsiteY86" fmla="*/ 430672 h 907882"/>
              <a:gd name="connsiteX87" fmla="*/ 159070 w 514921"/>
              <a:gd name="connsiteY87" fmla="*/ 415026 h 907882"/>
              <a:gd name="connsiteX88" fmla="*/ 159070 w 514921"/>
              <a:gd name="connsiteY88" fmla="*/ 416832 h 907882"/>
              <a:gd name="connsiteX89" fmla="*/ 225667 w 514921"/>
              <a:gd name="connsiteY89" fmla="*/ 500078 h 907882"/>
              <a:gd name="connsiteX90" fmla="*/ 289054 w 514921"/>
              <a:gd name="connsiteY90" fmla="*/ 500078 h 907882"/>
              <a:gd name="connsiteX91" fmla="*/ 355651 w 514921"/>
              <a:gd name="connsiteY91" fmla="*/ 416832 h 907882"/>
              <a:gd name="connsiteX92" fmla="*/ 159271 w 514921"/>
              <a:gd name="connsiteY92" fmla="*/ 52355 h 907882"/>
              <a:gd name="connsiteX93" fmla="*/ 159271 w 514921"/>
              <a:gd name="connsiteY93" fmla="*/ 76225 h 907882"/>
              <a:gd name="connsiteX94" fmla="*/ 169701 w 514921"/>
              <a:gd name="connsiteY94" fmla="*/ 83045 h 907882"/>
              <a:gd name="connsiteX95" fmla="*/ 180734 w 514921"/>
              <a:gd name="connsiteY95" fmla="*/ 88863 h 907882"/>
              <a:gd name="connsiteX96" fmla="*/ 191767 w 514921"/>
              <a:gd name="connsiteY96" fmla="*/ 83045 h 907882"/>
              <a:gd name="connsiteX97" fmla="*/ 206410 w 514921"/>
              <a:gd name="connsiteY97" fmla="*/ 75623 h 907882"/>
              <a:gd name="connsiteX98" fmla="*/ 221053 w 514921"/>
              <a:gd name="connsiteY98" fmla="*/ 83045 h 907882"/>
              <a:gd name="connsiteX99" fmla="*/ 232086 w 514921"/>
              <a:gd name="connsiteY99" fmla="*/ 88863 h 907882"/>
              <a:gd name="connsiteX100" fmla="*/ 243118 w 514921"/>
              <a:gd name="connsiteY100" fmla="*/ 83045 h 907882"/>
              <a:gd name="connsiteX101" fmla="*/ 257762 w 514921"/>
              <a:gd name="connsiteY101" fmla="*/ 75623 h 907882"/>
              <a:gd name="connsiteX102" fmla="*/ 272405 w 514921"/>
              <a:gd name="connsiteY102" fmla="*/ 83045 h 907882"/>
              <a:gd name="connsiteX103" fmla="*/ 283437 w 514921"/>
              <a:gd name="connsiteY103" fmla="*/ 88863 h 907882"/>
              <a:gd name="connsiteX104" fmla="*/ 294470 w 514921"/>
              <a:gd name="connsiteY104" fmla="*/ 83045 h 907882"/>
              <a:gd name="connsiteX105" fmla="*/ 309113 w 514921"/>
              <a:gd name="connsiteY105" fmla="*/ 75623 h 907882"/>
              <a:gd name="connsiteX106" fmla="*/ 323757 w 514921"/>
              <a:gd name="connsiteY106" fmla="*/ 83045 h 907882"/>
              <a:gd name="connsiteX107" fmla="*/ 334789 w 514921"/>
              <a:gd name="connsiteY107" fmla="*/ 88863 h 907882"/>
              <a:gd name="connsiteX108" fmla="*/ 345822 w 514921"/>
              <a:gd name="connsiteY108" fmla="*/ 83045 h 907882"/>
              <a:gd name="connsiteX109" fmla="*/ 355651 w 514921"/>
              <a:gd name="connsiteY109" fmla="*/ 76225 h 907882"/>
              <a:gd name="connsiteX110" fmla="*/ 355651 w 514921"/>
              <a:gd name="connsiteY110" fmla="*/ 52355 h 907882"/>
              <a:gd name="connsiteX111" fmla="*/ 257360 w 514921"/>
              <a:gd name="connsiteY111" fmla="*/ 68001 h 907882"/>
              <a:gd name="connsiteX112" fmla="*/ 159271 w 514921"/>
              <a:gd name="connsiteY112" fmla="*/ 52355 h 907882"/>
              <a:gd name="connsiteX113" fmla="*/ 355651 w 514921"/>
              <a:gd name="connsiteY113" fmla="*/ 128981 h 907882"/>
              <a:gd name="connsiteX114" fmla="*/ 348831 w 514921"/>
              <a:gd name="connsiteY114" fmla="*/ 133595 h 907882"/>
              <a:gd name="connsiteX115" fmla="*/ 334187 w 514921"/>
              <a:gd name="connsiteY115" fmla="*/ 141017 h 907882"/>
              <a:gd name="connsiteX116" fmla="*/ 319544 w 514921"/>
              <a:gd name="connsiteY116" fmla="*/ 133595 h 907882"/>
              <a:gd name="connsiteX117" fmla="*/ 308512 w 514921"/>
              <a:gd name="connsiteY117" fmla="*/ 127778 h 907882"/>
              <a:gd name="connsiteX118" fmla="*/ 297479 w 514921"/>
              <a:gd name="connsiteY118" fmla="*/ 133595 h 907882"/>
              <a:gd name="connsiteX119" fmla="*/ 282836 w 514921"/>
              <a:gd name="connsiteY119" fmla="*/ 141017 h 907882"/>
              <a:gd name="connsiteX120" fmla="*/ 268192 w 514921"/>
              <a:gd name="connsiteY120" fmla="*/ 133595 h 907882"/>
              <a:gd name="connsiteX121" fmla="*/ 257160 w 514921"/>
              <a:gd name="connsiteY121" fmla="*/ 127778 h 907882"/>
              <a:gd name="connsiteX122" fmla="*/ 246127 w 514921"/>
              <a:gd name="connsiteY122" fmla="*/ 133595 h 907882"/>
              <a:gd name="connsiteX123" fmla="*/ 231484 w 514921"/>
              <a:gd name="connsiteY123" fmla="*/ 141017 h 907882"/>
              <a:gd name="connsiteX124" fmla="*/ 217242 w 514921"/>
              <a:gd name="connsiteY124" fmla="*/ 133795 h 907882"/>
              <a:gd name="connsiteX125" fmla="*/ 206209 w 514921"/>
              <a:gd name="connsiteY125" fmla="*/ 127978 h 907882"/>
              <a:gd name="connsiteX126" fmla="*/ 195177 w 514921"/>
              <a:gd name="connsiteY126" fmla="*/ 133795 h 907882"/>
              <a:gd name="connsiteX127" fmla="*/ 180734 w 514921"/>
              <a:gd name="connsiteY127" fmla="*/ 141017 h 907882"/>
              <a:gd name="connsiteX128" fmla="*/ 166091 w 514921"/>
              <a:gd name="connsiteY128" fmla="*/ 133595 h 907882"/>
              <a:gd name="connsiteX129" fmla="*/ 159271 w 514921"/>
              <a:gd name="connsiteY129" fmla="*/ 128981 h 907882"/>
              <a:gd name="connsiteX130" fmla="*/ 159271 w 514921"/>
              <a:gd name="connsiteY130" fmla="*/ 147034 h 907882"/>
              <a:gd name="connsiteX131" fmla="*/ 169701 w 514921"/>
              <a:gd name="connsiteY131" fmla="*/ 153855 h 907882"/>
              <a:gd name="connsiteX132" fmla="*/ 180734 w 514921"/>
              <a:gd name="connsiteY132" fmla="*/ 159672 h 907882"/>
              <a:gd name="connsiteX133" fmla="*/ 191767 w 514921"/>
              <a:gd name="connsiteY133" fmla="*/ 153855 h 907882"/>
              <a:gd name="connsiteX134" fmla="*/ 206209 w 514921"/>
              <a:gd name="connsiteY134" fmla="*/ 146433 h 907882"/>
              <a:gd name="connsiteX135" fmla="*/ 220853 w 514921"/>
              <a:gd name="connsiteY135" fmla="*/ 153855 h 907882"/>
              <a:gd name="connsiteX136" fmla="*/ 231885 w 514921"/>
              <a:gd name="connsiteY136" fmla="*/ 159672 h 907882"/>
              <a:gd name="connsiteX137" fmla="*/ 242918 w 514921"/>
              <a:gd name="connsiteY137" fmla="*/ 153855 h 907882"/>
              <a:gd name="connsiteX138" fmla="*/ 257561 w 514921"/>
              <a:gd name="connsiteY138" fmla="*/ 146433 h 907882"/>
              <a:gd name="connsiteX139" fmla="*/ 272204 w 514921"/>
              <a:gd name="connsiteY139" fmla="*/ 153855 h 907882"/>
              <a:gd name="connsiteX140" fmla="*/ 283237 w 514921"/>
              <a:gd name="connsiteY140" fmla="*/ 159672 h 907882"/>
              <a:gd name="connsiteX141" fmla="*/ 294269 w 514921"/>
              <a:gd name="connsiteY141" fmla="*/ 153855 h 907882"/>
              <a:gd name="connsiteX142" fmla="*/ 308913 w 514921"/>
              <a:gd name="connsiteY142" fmla="*/ 146433 h 907882"/>
              <a:gd name="connsiteX143" fmla="*/ 323556 w 514921"/>
              <a:gd name="connsiteY143" fmla="*/ 153855 h 907882"/>
              <a:gd name="connsiteX144" fmla="*/ 334589 w 514921"/>
              <a:gd name="connsiteY144" fmla="*/ 159672 h 907882"/>
              <a:gd name="connsiteX145" fmla="*/ 345621 w 514921"/>
              <a:gd name="connsiteY145" fmla="*/ 153855 h 907882"/>
              <a:gd name="connsiteX146" fmla="*/ 356052 w 514921"/>
              <a:gd name="connsiteY146" fmla="*/ 147034 h 907882"/>
              <a:gd name="connsiteX147" fmla="*/ 356052 w 514921"/>
              <a:gd name="connsiteY147" fmla="*/ 128981 h 907882"/>
              <a:gd name="connsiteX148" fmla="*/ 159271 w 514921"/>
              <a:gd name="connsiteY148" fmla="*/ 152450 h 907882"/>
              <a:gd name="connsiteX149" fmla="*/ 159271 w 514921"/>
              <a:gd name="connsiteY149" fmla="*/ 170504 h 907882"/>
              <a:gd name="connsiteX150" fmla="*/ 169701 w 514921"/>
              <a:gd name="connsiteY150" fmla="*/ 177324 h 907882"/>
              <a:gd name="connsiteX151" fmla="*/ 180734 w 514921"/>
              <a:gd name="connsiteY151" fmla="*/ 183141 h 907882"/>
              <a:gd name="connsiteX152" fmla="*/ 191767 w 514921"/>
              <a:gd name="connsiteY152" fmla="*/ 177324 h 907882"/>
              <a:gd name="connsiteX153" fmla="*/ 206410 w 514921"/>
              <a:gd name="connsiteY153" fmla="*/ 169902 h 907882"/>
              <a:gd name="connsiteX154" fmla="*/ 221053 w 514921"/>
              <a:gd name="connsiteY154" fmla="*/ 177324 h 907882"/>
              <a:gd name="connsiteX155" fmla="*/ 232086 w 514921"/>
              <a:gd name="connsiteY155" fmla="*/ 183141 h 907882"/>
              <a:gd name="connsiteX156" fmla="*/ 243118 w 514921"/>
              <a:gd name="connsiteY156" fmla="*/ 177324 h 907882"/>
              <a:gd name="connsiteX157" fmla="*/ 257762 w 514921"/>
              <a:gd name="connsiteY157" fmla="*/ 169902 h 907882"/>
              <a:gd name="connsiteX158" fmla="*/ 272405 w 514921"/>
              <a:gd name="connsiteY158" fmla="*/ 177324 h 907882"/>
              <a:gd name="connsiteX159" fmla="*/ 283437 w 514921"/>
              <a:gd name="connsiteY159" fmla="*/ 183141 h 907882"/>
              <a:gd name="connsiteX160" fmla="*/ 294470 w 514921"/>
              <a:gd name="connsiteY160" fmla="*/ 177324 h 907882"/>
              <a:gd name="connsiteX161" fmla="*/ 309113 w 514921"/>
              <a:gd name="connsiteY161" fmla="*/ 169902 h 907882"/>
              <a:gd name="connsiteX162" fmla="*/ 323757 w 514921"/>
              <a:gd name="connsiteY162" fmla="*/ 177324 h 907882"/>
              <a:gd name="connsiteX163" fmla="*/ 334388 w 514921"/>
              <a:gd name="connsiteY163" fmla="*/ 183141 h 907882"/>
              <a:gd name="connsiteX164" fmla="*/ 345421 w 514921"/>
              <a:gd name="connsiteY164" fmla="*/ 177324 h 907882"/>
              <a:gd name="connsiteX165" fmla="*/ 355851 w 514921"/>
              <a:gd name="connsiteY165" fmla="*/ 170504 h 907882"/>
              <a:gd name="connsiteX166" fmla="*/ 355851 w 514921"/>
              <a:gd name="connsiteY166" fmla="*/ 152450 h 907882"/>
              <a:gd name="connsiteX167" fmla="*/ 349031 w 514921"/>
              <a:gd name="connsiteY167" fmla="*/ 157064 h 907882"/>
              <a:gd name="connsiteX168" fmla="*/ 334388 w 514921"/>
              <a:gd name="connsiteY168" fmla="*/ 164486 h 907882"/>
              <a:gd name="connsiteX169" fmla="*/ 319745 w 514921"/>
              <a:gd name="connsiteY169" fmla="*/ 157064 h 907882"/>
              <a:gd name="connsiteX170" fmla="*/ 308712 w 514921"/>
              <a:gd name="connsiteY170" fmla="*/ 151247 h 907882"/>
              <a:gd name="connsiteX171" fmla="*/ 297680 w 514921"/>
              <a:gd name="connsiteY171" fmla="*/ 157064 h 907882"/>
              <a:gd name="connsiteX172" fmla="*/ 283036 w 514921"/>
              <a:gd name="connsiteY172" fmla="*/ 164486 h 907882"/>
              <a:gd name="connsiteX173" fmla="*/ 268393 w 514921"/>
              <a:gd name="connsiteY173" fmla="*/ 157064 h 907882"/>
              <a:gd name="connsiteX174" fmla="*/ 257360 w 514921"/>
              <a:gd name="connsiteY174" fmla="*/ 151247 h 907882"/>
              <a:gd name="connsiteX175" fmla="*/ 246328 w 514921"/>
              <a:gd name="connsiteY175" fmla="*/ 157064 h 907882"/>
              <a:gd name="connsiteX176" fmla="*/ 231685 w 514921"/>
              <a:gd name="connsiteY176" fmla="*/ 164486 h 907882"/>
              <a:gd name="connsiteX177" fmla="*/ 217242 w 514921"/>
              <a:gd name="connsiteY177" fmla="*/ 157265 h 907882"/>
              <a:gd name="connsiteX178" fmla="*/ 206209 w 514921"/>
              <a:gd name="connsiteY178" fmla="*/ 151447 h 907882"/>
              <a:gd name="connsiteX179" fmla="*/ 195177 w 514921"/>
              <a:gd name="connsiteY179" fmla="*/ 157265 h 907882"/>
              <a:gd name="connsiteX180" fmla="*/ 180734 w 514921"/>
              <a:gd name="connsiteY180" fmla="*/ 164687 h 907882"/>
              <a:gd name="connsiteX181" fmla="*/ 166091 w 514921"/>
              <a:gd name="connsiteY181" fmla="*/ 157265 h 907882"/>
              <a:gd name="connsiteX182" fmla="*/ 159271 w 514921"/>
              <a:gd name="connsiteY182" fmla="*/ 152450 h 907882"/>
              <a:gd name="connsiteX183" fmla="*/ 159271 w 514921"/>
              <a:gd name="connsiteY183" fmla="*/ 176120 h 907882"/>
              <a:gd name="connsiteX184" fmla="*/ 159271 w 514921"/>
              <a:gd name="connsiteY184" fmla="*/ 194174 h 907882"/>
              <a:gd name="connsiteX185" fmla="*/ 169701 w 514921"/>
              <a:gd name="connsiteY185" fmla="*/ 200994 h 907882"/>
              <a:gd name="connsiteX186" fmla="*/ 180734 w 514921"/>
              <a:gd name="connsiteY186" fmla="*/ 206811 h 907882"/>
              <a:gd name="connsiteX187" fmla="*/ 191767 w 514921"/>
              <a:gd name="connsiteY187" fmla="*/ 200994 h 907882"/>
              <a:gd name="connsiteX188" fmla="*/ 206410 w 514921"/>
              <a:gd name="connsiteY188" fmla="*/ 193572 h 907882"/>
              <a:gd name="connsiteX189" fmla="*/ 221053 w 514921"/>
              <a:gd name="connsiteY189" fmla="*/ 200994 h 907882"/>
              <a:gd name="connsiteX190" fmla="*/ 232086 w 514921"/>
              <a:gd name="connsiteY190" fmla="*/ 206811 h 907882"/>
              <a:gd name="connsiteX191" fmla="*/ 243118 w 514921"/>
              <a:gd name="connsiteY191" fmla="*/ 200994 h 907882"/>
              <a:gd name="connsiteX192" fmla="*/ 257762 w 514921"/>
              <a:gd name="connsiteY192" fmla="*/ 193572 h 907882"/>
              <a:gd name="connsiteX193" fmla="*/ 272405 w 514921"/>
              <a:gd name="connsiteY193" fmla="*/ 200994 h 907882"/>
              <a:gd name="connsiteX194" fmla="*/ 283437 w 514921"/>
              <a:gd name="connsiteY194" fmla="*/ 206811 h 907882"/>
              <a:gd name="connsiteX195" fmla="*/ 294470 w 514921"/>
              <a:gd name="connsiteY195" fmla="*/ 200994 h 907882"/>
              <a:gd name="connsiteX196" fmla="*/ 309113 w 514921"/>
              <a:gd name="connsiteY196" fmla="*/ 193572 h 907882"/>
              <a:gd name="connsiteX197" fmla="*/ 323757 w 514921"/>
              <a:gd name="connsiteY197" fmla="*/ 200994 h 907882"/>
              <a:gd name="connsiteX198" fmla="*/ 334789 w 514921"/>
              <a:gd name="connsiteY198" fmla="*/ 206811 h 907882"/>
              <a:gd name="connsiteX199" fmla="*/ 345822 w 514921"/>
              <a:gd name="connsiteY199" fmla="*/ 200994 h 907882"/>
              <a:gd name="connsiteX200" fmla="*/ 356253 w 514921"/>
              <a:gd name="connsiteY200" fmla="*/ 194174 h 907882"/>
              <a:gd name="connsiteX201" fmla="*/ 356253 w 514921"/>
              <a:gd name="connsiteY201" fmla="*/ 176120 h 907882"/>
              <a:gd name="connsiteX202" fmla="*/ 349432 w 514921"/>
              <a:gd name="connsiteY202" fmla="*/ 180734 h 907882"/>
              <a:gd name="connsiteX203" fmla="*/ 334789 w 514921"/>
              <a:gd name="connsiteY203" fmla="*/ 188156 h 907882"/>
              <a:gd name="connsiteX204" fmla="*/ 320146 w 514921"/>
              <a:gd name="connsiteY204" fmla="*/ 180734 h 907882"/>
              <a:gd name="connsiteX205" fmla="*/ 309113 w 514921"/>
              <a:gd name="connsiteY205" fmla="*/ 174917 h 907882"/>
              <a:gd name="connsiteX206" fmla="*/ 298081 w 514921"/>
              <a:gd name="connsiteY206" fmla="*/ 180734 h 907882"/>
              <a:gd name="connsiteX207" fmla="*/ 283437 w 514921"/>
              <a:gd name="connsiteY207" fmla="*/ 188156 h 907882"/>
              <a:gd name="connsiteX208" fmla="*/ 268794 w 514921"/>
              <a:gd name="connsiteY208" fmla="*/ 180734 h 907882"/>
              <a:gd name="connsiteX209" fmla="*/ 257762 w 514921"/>
              <a:gd name="connsiteY209" fmla="*/ 174917 h 907882"/>
              <a:gd name="connsiteX210" fmla="*/ 246729 w 514921"/>
              <a:gd name="connsiteY210" fmla="*/ 180734 h 907882"/>
              <a:gd name="connsiteX211" fmla="*/ 232086 w 514921"/>
              <a:gd name="connsiteY211" fmla="*/ 188156 h 907882"/>
              <a:gd name="connsiteX212" fmla="*/ 217242 w 514921"/>
              <a:gd name="connsiteY212" fmla="*/ 180734 h 907882"/>
              <a:gd name="connsiteX213" fmla="*/ 206209 w 514921"/>
              <a:gd name="connsiteY213" fmla="*/ 174917 h 907882"/>
              <a:gd name="connsiteX214" fmla="*/ 195177 w 514921"/>
              <a:gd name="connsiteY214" fmla="*/ 180734 h 907882"/>
              <a:gd name="connsiteX215" fmla="*/ 180734 w 514921"/>
              <a:gd name="connsiteY215" fmla="*/ 188156 h 907882"/>
              <a:gd name="connsiteX216" fmla="*/ 166091 w 514921"/>
              <a:gd name="connsiteY216" fmla="*/ 180734 h 907882"/>
              <a:gd name="connsiteX217" fmla="*/ 159271 w 514921"/>
              <a:gd name="connsiteY217" fmla="*/ 176120 h 907882"/>
              <a:gd name="connsiteX218" fmla="*/ 159271 w 514921"/>
              <a:gd name="connsiteY218" fmla="*/ 199790 h 907882"/>
              <a:gd name="connsiteX219" fmla="*/ 159271 w 514921"/>
              <a:gd name="connsiteY219" fmla="*/ 217844 h 907882"/>
              <a:gd name="connsiteX220" fmla="*/ 169701 w 514921"/>
              <a:gd name="connsiteY220" fmla="*/ 224664 h 907882"/>
              <a:gd name="connsiteX221" fmla="*/ 180734 w 514921"/>
              <a:gd name="connsiteY221" fmla="*/ 230481 h 907882"/>
              <a:gd name="connsiteX222" fmla="*/ 191767 w 514921"/>
              <a:gd name="connsiteY222" fmla="*/ 224664 h 907882"/>
              <a:gd name="connsiteX223" fmla="*/ 206410 w 514921"/>
              <a:gd name="connsiteY223" fmla="*/ 217242 h 907882"/>
              <a:gd name="connsiteX224" fmla="*/ 221053 w 514921"/>
              <a:gd name="connsiteY224" fmla="*/ 224664 h 907882"/>
              <a:gd name="connsiteX225" fmla="*/ 232086 w 514921"/>
              <a:gd name="connsiteY225" fmla="*/ 230481 h 907882"/>
              <a:gd name="connsiteX226" fmla="*/ 243118 w 514921"/>
              <a:gd name="connsiteY226" fmla="*/ 224664 h 907882"/>
              <a:gd name="connsiteX227" fmla="*/ 257762 w 514921"/>
              <a:gd name="connsiteY227" fmla="*/ 217242 h 907882"/>
              <a:gd name="connsiteX228" fmla="*/ 272405 w 514921"/>
              <a:gd name="connsiteY228" fmla="*/ 224664 h 907882"/>
              <a:gd name="connsiteX229" fmla="*/ 283437 w 514921"/>
              <a:gd name="connsiteY229" fmla="*/ 230481 h 907882"/>
              <a:gd name="connsiteX230" fmla="*/ 294470 w 514921"/>
              <a:gd name="connsiteY230" fmla="*/ 224664 h 907882"/>
              <a:gd name="connsiteX231" fmla="*/ 309113 w 514921"/>
              <a:gd name="connsiteY231" fmla="*/ 217242 h 907882"/>
              <a:gd name="connsiteX232" fmla="*/ 323757 w 514921"/>
              <a:gd name="connsiteY232" fmla="*/ 224664 h 907882"/>
              <a:gd name="connsiteX233" fmla="*/ 334789 w 514921"/>
              <a:gd name="connsiteY233" fmla="*/ 230481 h 907882"/>
              <a:gd name="connsiteX234" fmla="*/ 345822 w 514921"/>
              <a:gd name="connsiteY234" fmla="*/ 224664 h 907882"/>
              <a:gd name="connsiteX235" fmla="*/ 356253 w 514921"/>
              <a:gd name="connsiteY235" fmla="*/ 217844 h 907882"/>
              <a:gd name="connsiteX236" fmla="*/ 356253 w 514921"/>
              <a:gd name="connsiteY236" fmla="*/ 199790 h 907882"/>
              <a:gd name="connsiteX237" fmla="*/ 349432 w 514921"/>
              <a:gd name="connsiteY237" fmla="*/ 204404 h 907882"/>
              <a:gd name="connsiteX238" fmla="*/ 334789 w 514921"/>
              <a:gd name="connsiteY238" fmla="*/ 211826 h 907882"/>
              <a:gd name="connsiteX239" fmla="*/ 320146 w 514921"/>
              <a:gd name="connsiteY239" fmla="*/ 204404 h 907882"/>
              <a:gd name="connsiteX240" fmla="*/ 309113 w 514921"/>
              <a:gd name="connsiteY240" fmla="*/ 198587 h 907882"/>
              <a:gd name="connsiteX241" fmla="*/ 298081 w 514921"/>
              <a:gd name="connsiteY241" fmla="*/ 204404 h 907882"/>
              <a:gd name="connsiteX242" fmla="*/ 283437 w 514921"/>
              <a:gd name="connsiteY242" fmla="*/ 211826 h 907882"/>
              <a:gd name="connsiteX243" fmla="*/ 268794 w 514921"/>
              <a:gd name="connsiteY243" fmla="*/ 204404 h 907882"/>
              <a:gd name="connsiteX244" fmla="*/ 257762 w 514921"/>
              <a:gd name="connsiteY244" fmla="*/ 198587 h 907882"/>
              <a:gd name="connsiteX245" fmla="*/ 246729 w 514921"/>
              <a:gd name="connsiteY245" fmla="*/ 204404 h 907882"/>
              <a:gd name="connsiteX246" fmla="*/ 232086 w 514921"/>
              <a:gd name="connsiteY246" fmla="*/ 211826 h 907882"/>
              <a:gd name="connsiteX247" fmla="*/ 217442 w 514921"/>
              <a:gd name="connsiteY247" fmla="*/ 204404 h 907882"/>
              <a:gd name="connsiteX248" fmla="*/ 206410 w 514921"/>
              <a:gd name="connsiteY248" fmla="*/ 198587 h 907882"/>
              <a:gd name="connsiteX249" fmla="*/ 195377 w 514921"/>
              <a:gd name="connsiteY249" fmla="*/ 204404 h 907882"/>
              <a:gd name="connsiteX250" fmla="*/ 180734 w 514921"/>
              <a:gd name="connsiteY250" fmla="*/ 211826 h 907882"/>
              <a:gd name="connsiteX251" fmla="*/ 166091 w 514921"/>
              <a:gd name="connsiteY251" fmla="*/ 204404 h 907882"/>
              <a:gd name="connsiteX252" fmla="*/ 159271 w 514921"/>
              <a:gd name="connsiteY252" fmla="*/ 199790 h 907882"/>
              <a:gd name="connsiteX253" fmla="*/ 159271 w 514921"/>
              <a:gd name="connsiteY253" fmla="*/ 223260 h 907882"/>
              <a:gd name="connsiteX254" fmla="*/ 159271 w 514921"/>
              <a:gd name="connsiteY254" fmla="*/ 241313 h 907882"/>
              <a:gd name="connsiteX255" fmla="*/ 169701 w 514921"/>
              <a:gd name="connsiteY255" fmla="*/ 248133 h 907882"/>
              <a:gd name="connsiteX256" fmla="*/ 180734 w 514921"/>
              <a:gd name="connsiteY256" fmla="*/ 253950 h 907882"/>
              <a:gd name="connsiteX257" fmla="*/ 191767 w 514921"/>
              <a:gd name="connsiteY257" fmla="*/ 248133 h 907882"/>
              <a:gd name="connsiteX258" fmla="*/ 206209 w 514921"/>
              <a:gd name="connsiteY258" fmla="*/ 240711 h 907882"/>
              <a:gd name="connsiteX259" fmla="*/ 220853 w 514921"/>
              <a:gd name="connsiteY259" fmla="*/ 248133 h 907882"/>
              <a:gd name="connsiteX260" fmla="*/ 231885 w 514921"/>
              <a:gd name="connsiteY260" fmla="*/ 253950 h 907882"/>
              <a:gd name="connsiteX261" fmla="*/ 242918 w 514921"/>
              <a:gd name="connsiteY261" fmla="*/ 248133 h 907882"/>
              <a:gd name="connsiteX262" fmla="*/ 257561 w 514921"/>
              <a:gd name="connsiteY262" fmla="*/ 240711 h 907882"/>
              <a:gd name="connsiteX263" fmla="*/ 272204 w 514921"/>
              <a:gd name="connsiteY263" fmla="*/ 248133 h 907882"/>
              <a:gd name="connsiteX264" fmla="*/ 283237 w 514921"/>
              <a:gd name="connsiteY264" fmla="*/ 253950 h 907882"/>
              <a:gd name="connsiteX265" fmla="*/ 294269 w 514921"/>
              <a:gd name="connsiteY265" fmla="*/ 248133 h 907882"/>
              <a:gd name="connsiteX266" fmla="*/ 308913 w 514921"/>
              <a:gd name="connsiteY266" fmla="*/ 240711 h 907882"/>
              <a:gd name="connsiteX267" fmla="*/ 323556 w 514921"/>
              <a:gd name="connsiteY267" fmla="*/ 248133 h 907882"/>
              <a:gd name="connsiteX268" fmla="*/ 334589 w 514921"/>
              <a:gd name="connsiteY268" fmla="*/ 253950 h 907882"/>
              <a:gd name="connsiteX269" fmla="*/ 345621 w 514921"/>
              <a:gd name="connsiteY269" fmla="*/ 248133 h 907882"/>
              <a:gd name="connsiteX270" fmla="*/ 356052 w 514921"/>
              <a:gd name="connsiteY270" fmla="*/ 241313 h 907882"/>
              <a:gd name="connsiteX271" fmla="*/ 356052 w 514921"/>
              <a:gd name="connsiteY271" fmla="*/ 223260 h 907882"/>
              <a:gd name="connsiteX272" fmla="*/ 349232 w 514921"/>
              <a:gd name="connsiteY272" fmla="*/ 227873 h 907882"/>
              <a:gd name="connsiteX273" fmla="*/ 334589 w 514921"/>
              <a:gd name="connsiteY273" fmla="*/ 235295 h 907882"/>
              <a:gd name="connsiteX274" fmla="*/ 319945 w 514921"/>
              <a:gd name="connsiteY274" fmla="*/ 227873 h 907882"/>
              <a:gd name="connsiteX275" fmla="*/ 308913 w 514921"/>
              <a:gd name="connsiteY275" fmla="*/ 222056 h 907882"/>
              <a:gd name="connsiteX276" fmla="*/ 297880 w 514921"/>
              <a:gd name="connsiteY276" fmla="*/ 227873 h 907882"/>
              <a:gd name="connsiteX277" fmla="*/ 283237 w 514921"/>
              <a:gd name="connsiteY277" fmla="*/ 235295 h 907882"/>
              <a:gd name="connsiteX278" fmla="*/ 268594 w 514921"/>
              <a:gd name="connsiteY278" fmla="*/ 227873 h 907882"/>
              <a:gd name="connsiteX279" fmla="*/ 257561 w 514921"/>
              <a:gd name="connsiteY279" fmla="*/ 222056 h 907882"/>
              <a:gd name="connsiteX280" fmla="*/ 246528 w 514921"/>
              <a:gd name="connsiteY280" fmla="*/ 227873 h 907882"/>
              <a:gd name="connsiteX281" fmla="*/ 231885 w 514921"/>
              <a:gd name="connsiteY281" fmla="*/ 235295 h 907882"/>
              <a:gd name="connsiteX282" fmla="*/ 217242 w 514921"/>
              <a:gd name="connsiteY282" fmla="*/ 227873 h 907882"/>
              <a:gd name="connsiteX283" fmla="*/ 206209 w 514921"/>
              <a:gd name="connsiteY283" fmla="*/ 222056 h 907882"/>
              <a:gd name="connsiteX284" fmla="*/ 195177 w 514921"/>
              <a:gd name="connsiteY284" fmla="*/ 227873 h 907882"/>
              <a:gd name="connsiteX285" fmla="*/ 180533 w 514921"/>
              <a:gd name="connsiteY285" fmla="*/ 235295 h 907882"/>
              <a:gd name="connsiteX286" fmla="*/ 165890 w 514921"/>
              <a:gd name="connsiteY286" fmla="*/ 227873 h 907882"/>
              <a:gd name="connsiteX287" fmla="*/ 159271 w 514921"/>
              <a:gd name="connsiteY287" fmla="*/ 223260 h 907882"/>
              <a:gd name="connsiteX288" fmla="*/ 159271 w 514921"/>
              <a:gd name="connsiteY288" fmla="*/ 246930 h 907882"/>
              <a:gd name="connsiteX289" fmla="*/ 159271 w 514921"/>
              <a:gd name="connsiteY289" fmla="*/ 264983 h 907882"/>
              <a:gd name="connsiteX290" fmla="*/ 169701 w 514921"/>
              <a:gd name="connsiteY290" fmla="*/ 271803 h 907882"/>
              <a:gd name="connsiteX291" fmla="*/ 180734 w 514921"/>
              <a:gd name="connsiteY291" fmla="*/ 277620 h 907882"/>
              <a:gd name="connsiteX292" fmla="*/ 191767 w 514921"/>
              <a:gd name="connsiteY292" fmla="*/ 271803 h 907882"/>
              <a:gd name="connsiteX293" fmla="*/ 206410 w 514921"/>
              <a:gd name="connsiteY293" fmla="*/ 264381 h 907882"/>
              <a:gd name="connsiteX294" fmla="*/ 221053 w 514921"/>
              <a:gd name="connsiteY294" fmla="*/ 271803 h 907882"/>
              <a:gd name="connsiteX295" fmla="*/ 232086 w 514921"/>
              <a:gd name="connsiteY295" fmla="*/ 277620 h 907882"/>
              <a:gd name="connsiteX296" fmla="*/ 243118 w 514921"/>
              <a:gd name="connsiteY296" fmla="*/ 271803 h 907882"/>
              <a:gd name="connsiteX297" fmla="*/ 257762 w 514921"/>
              <a:gd name="connsiteY297" fmla="*/ 264381 h 907882"/>
              <a:gd name="connsiteX298" fmla="*/ 272405 w 514921"/>
              <a:gd name="connsiteY298" fmla="*/ 271803 h 907882"/>
              <a:gd name="connsiteX299" fmla="*/ 283437 w 514921"/>
              <a:gd name="connsiteY299" fmla="*/ 277620 h 907882"/>
              <a:gd name="connsiteX300" fmla="*/ 294470 w 514921"/>
              <a:gd name="connsiteY300" fmla="*/ 271803 h 907882"/>
              <a:gd name="connsiteX301" fmla="*/ 309113 w 514921"/>
              <a:gd name="connsiteY301" fmla="*/ 264381 h 907882"/>
              <a:gd name="connsiteX302" fmla="*/ 323757 w 514921"/>
              <a:gd name="connsiteY302" fmla="*/ 271803 h 907882"/>
              <a:gd name="connsiteX303" fmla="*/ 334789 w 514921"/>
              <a:gd name="connsiteY303" fmla="*/ 277620 h 907882"/>
              <a:gd name="connsiteX304" fmla="*/ 345822 w 514921"/>
              <a:gd name="connsiteY304" fmla="*/ 271803 h 907882"/>
              <a:gd name="connsiteX305" fmla="*/ 356253 w 514921"/>
              <a:gd name="connsiteY305" fmla="*/ 264983 h 907882"/>
              <a:gd name="connsiteX306" fmla="*/ 356253 w 514921"/>
              <a:gd name="connsiteY306" fmla="*/ 246930 h 907882"/>
              <a:gd name="connsiteX307" fmla="*/ 349432 w 514921"/>
              <a:gd name="connsiteY307" fmla="*/ 251543 h 907882"/>
              <a:gd name="connsiteX308" fmla="*/ 334789 w 514921"/>
              <a:gd name="connsiteY308" fmla="*/ 258965 h 907882"/>
              <a:gd name="connsiteX309" fmla="*/ 320146 w 514921"/>
              <a:gd name="connsiteY309" fmla="*/ 251543 h 907882"/>
              <a:gd name="connsiteX310" fmla="*/ 309113 w 514921"/>
              <a:gd name="connsiteY310" fmla="*/ 245726 h 907882"/>
              <a:gd name="connsiteX311" fmla="*/ 298081 w 514921"/>
              <a:gd name="connsiteY311" fmla="*/ 251543 h 907882"/>
              <a:gd name="connsiteX312" fmla="*/ 283437 w 514921"/>
              <a:gd name="connsiteY312" fmla="*/ 258965 h 907882"/>
              <a:gd name="connsiteX313" fmla="*/ 268794 w 514921"/>
              <a:gd name="connsiteY313" fmla="*/ 251543 h 907882"/>
              <a:gd name="connsiteX314" fmla="*/ 257762 w 514921"/>
              <a:gd name="connsiteY314" fmla="*/ 245726 h 907882"/>
              <a:gd name="connsiteX315" fmla="*/ 246729 w 514921"/>
              <a:gd name="connsiteY315" fmla="*/ 251543 h 907882"/>
              <a:gd name="connsiteX316" fmla="*/ 232086 w 514921"/>
              <a:gd name="connsiteY316" fmla="*/ 258965 h 907882"/>
              <a:gd name="connsiteX317" fmla="*/ 217442 w 514921"/>
              <a:gd name="connsiteY317" fmla="*/ 251543 h 907882"/>
              <a:gd name="connsiteX318" fmla="*/ 206410 w 514921"/>
              <a:gd name="connsiteY318" fmla="*/ 245726 h 907882"/>
              <a:gd name="connsiteX319" fmla="*/ 195377 w 514921"/>
              <a:gd name="connsiteY319" fmla="*/ 251543 h 907882"/>
              <a:gd name="connsiteX320" fmla="*/ 180734 w 514921"/>
              <a:gd name="connsiteY320" fmla="*/ 258965 h 907882"/>
              <a:gd name="connsiteX321" fmla="*/ 166091 w 514921"/>
              <a:gd name="connsiteY321" fmla="*/ 251543 h 907882"/>
              <a:gd name="connsiteX322" fmla="*/ 159271 w 514921"/>
              <a:gd name="connsiteY322" fmla="*/ 246930 h 907882"/>
              <a:gd name="connsiteX323" fmla="*/ 159271 w 514921"/>
              <a:gd name="connsiteY323" fmla="*/ 270399 h 907882"/>
              <a:gd name="connsiteX324" fmla="*/ 159271 w 514921"/>
              <a:gd name="connsiteY324" fmla="*/ 288452 h 907882"/>
              <a:gd name="connsiteX325" fmla="*/ 169701 w 514921"/>
              <a:gd name="connsiteY325" fmla="*/ 295272 h 907882"/>
              <a:gd name="connsiteX326" fmla="*/ 180734 w 514921"/>
              <a:gd name="connsiteY326" fmla="*/ 301090 h 907882"/>
              <a:gd name="connsiteX327" fmla="*/ 191767 w 514921"/>
              <a:gd name="connsiteY327" fmla="*/ 295272 h 907882"/>
              <a:gd name="connsiteX328" fmla="*/ 206410 w 514921"/>
              <a:gd name="connsiteY328" fmla="*/ 287850 h 907882"/>
              <a:gd name="connsiteX329" fmla="*/ 221053 w 514921"/>
              <a:gd name="connsiteY329" fmla="*/ 295272 h 907882"/>
              <a:gd name="connsiteX330" fmla="*/ 232086 w 514921"/>
              <a:gd name="connsiteY330" fmla="*/ 301090 h 907882"/>
              <a:gd name="connsiteX331" fmla="*/ 243118 w 514921"/>
              <a:gd name="connsiteY331" fmla="*/ 295272 h 907882"/>
              <a:gd name="connsiteX332" fmla="*/ 257762 w 514921"/>
              <a:gd name="connsiteY332" fmla="*/ 287850 h 907882"/>
              <a:gd name="connsiteX333" fmla="*/ 272405 w 514921"/>
              <a:gd name="connsiteY333" fmla="*/ 295272 h 907882"/>
              <a:gd name="connsiteX334" fmla="*/ 283437 w 514921"/>
              <a:gd name="connsiteY334" fmla="*/ 301090 h 907882"/>
              <a:gd name="connsiteX335" fmla="*/ 294470 w 514921"/>
              <a:gd name="connsiteY335" fmla="*/ 295272 h 907882"/>
              <a:gd name="connsiteX336" fmla="*/ 309113 w 514921"/>
              <a:gd name="connsiteY336" fmla="*/ 287850 h 907882"/>
              <a:gd name="connsiteX337" fmla="*/ 323757 w 514921"/>
              <a:gd name="connsiteY337" fmla="*/ 295272 h 907882"/>
              <a:gd name="connsiteX338" fmla="*/ 334789 w 514921"/>
              <a:gd name="connsiteY338" fmla="*/ 301090 h 907882"/>
              <a:gd name="connsiteX339" fmla="*/ 345822 w 514921"/>
              <a:gd name="connsiteY339" fmla="*/ 295272 h 907882"/>
              <a:gd name="connsiteX340" fmla="*/ 356253 w 514921"/>
              <a:gd name="connsiteY340" fmla="*/ 288452 h 907882"/>
              <a:gd name="connsiteX341" fmla="*/ 356253 w 514921"/>
              <a:gd name="connsiteY341" fmla="*/ 270399 h 907882"/>
              <a:gd name="connsiteX342" fmla="*/ 349432 w 514921"/>
              <a:gd name="connsiteY342" fmla="*/ 275013 h 907882"/>
              <a:gd name="connsiteX343" fmla="*/ 334789 w 514921"/>
              <a:gd name="connsiteY343" fmla="*/ 282434 h 907882"/>
              <a:gd name="connsiteX344" fmla="*/ 320146 w 514921"/>
              <a:gd name="connsiteY344" fmla="*/ 275013 h 907882"/>
              <a:gd name="connsiteX345" fmla="*/ 309113 w 514921"/>
              <a:gd name="connsiteY345" fmla="*/ 269195 h 907882"/>
              <a:gd name="connsiteX346" fmla="*/ 298081 w 514921"/>
              <a:gd name="connsiteY346" fmla="*/ 275013 h 907882"/>
              <a:gd name="connsiteX347" fmla="*/ 283437 w 514921"/>
              <a:gd name="connsiteY347" fmla="*/ 282434 h 907882"/>
              <a:gd name="connsiteX348" fmla="*/ 268794 w 514921"/>
              <a:gd name="connsiteY348" fmla="*/ 275013 h 907882"/>
              <a:gd name="connsiteX349" fmla="*/ 257762 w 514921"/>
              <a:gd name="connsiteY349" fmla="*/ 269195 h 907882"/>
              <a:gd name="connsiteX350" fmla="*/ 246729 w 514921"/>
              <a:gd name="connsiteY350" fmla="*/ 275013 h 907882"/>
              <a:gd name="connsiteX351" fmla="*/ 232086 w 514921"/>
              <a:gd name="connsiteY351" fmla="*/ 282434 h 907882"/>
              <a:gd name="connsiteX352" fmla="*/ 217442 w 514921"/>
              <a:gd name="connsiteY352" fmla="*/ 275013 h 907882"/>
              <a:gd name="connsiteX353" fmla="*/ 206410 w 514921"/>
              <a:gd name="connsiteY353" fmla="*/ 269195 h 907882"/>
              <a:gd name="connsiteX354" fmla="*/ 195377 w 514921"/>
              <a:gd name="connsiteY354" fmla="*/ 275013 h 907882"/>
              <a:gd name="connsiteX355" fmla="*/ 180734 w 514921"/>
              <a:gd name="connsiteY355" fmla="*/ 282434 h 907882"/>
              <a:gd name="connsiteX356" fmla="*/ 166091 w 514921"/>
              <a:gd name="connsiteY356" fmla="*/ 275013 h 907882"/>
              <a:gd name="connsiteX357" fmla="*/ 159271 w 514921"/>
              <a:gd name="connsiteY357" fmla="*/ 270399 h 907882"/>
              <a:gd name="connsiteX358" fmla="*/ 159271 w 514921"/>
              <a:gd name="connsiteY358" fmla="*/ 294069 h 907882"/>
              <a:gd name="connsiteX359" fmla="*/ 159271 w 514921"/>
              <a:gd name="connsiteY359" fmla="*/ 312122 h 907882"/>
              <a:gd name="connsiteX360" fmla="*/ 169701 w 514921"/>
              <a:gd name="connsiteY360" fmla="*/ 318942 h 907882"/>
              <a:gd name="connsiteX361" fmla="*/ 180734 w 514921"/>
              <a:gd name="connsiteY361" fmla="*/ 324760 h 907882"/>
              <a:gd name="connsiteX362" fmla="*/ 191767 w 514921"/>
              <a:gd name="connsiteY362" fmla="*/ 318942 h 907882"/>
              <a:gd name="connsiteX363" fmla="*/ 206410 w 514921"/>
              <a:gd name="connsiteY363" fmla="*/ 311520 h 907882"/>
              <a:gd name="connsiteX364" fmla="*/ 221053 w 514921"/>
              <a:gd name="connsiteY364" fmla="*/ 318942 h 907882"/>
              <a:gd name="connsiteX365" fmla="*/ 232086 w 514921"/>
              <a:gd name="connsiteY365" fmla="*/ 324760 h 907882"/>
              <a:gd name="connsiteX366" fmla="*/ 243118 w 514921"/>
              <a:gd name="connsiteY366" fmla="*/ 318942 h 907882"/>
              <a:gd name="connsiteX367" fmla="*/ 257762 w 514921"/>
              <a:gd name="connsiteY367" fmla="*/ 311520 h 907882"/>
              <a:gd name="connsiteX368" fmla="*/ 272405 w 514921"/>
              <a:gd name="connsiteY368" fmla="*/ 318942 h 907882"/>
              <a:gd name="connsiteX369" fmla="*/ 283437 w 514921"/>
              <a:gd name="connsiteY369" fmla="*/ 324760 h 907882"/>
              <a:gd name="connsiteX370" fmla="*/ 294470 w 514921"/>
              <a:gd name="connsiteY370" fmla="*/ 318942 h 907882"/>
              <a:gd name="connsiteX371" fmla="*/ 309113 w 514921"/>
              <a:gd name="connsiteY371" fmla="*/ 311520 h 907882"/>
              <a:gd name="connsiteX372" fmla="*/ 323757 w 514921"/>
              <a:gd name="connsiteY372" fmla="*/ 318942 h 907882"/>
              <a:gd name="connsiteX373" fmla="*/ 334789 w 514921"/>
              <a:gd name="connsiteY373" fmla="*/ 324760 h 907882"/>
              <a:gd name="connsiteX374" fmla="*/ 345822 w 514921"/>
              <a:gd name="connsiteY374" fmla="*/ 318942 h 907882"/>
              <a:gd name="connsiteX375" fmla="*/ 356253 w 514921"/>
              <a:gd name="connsiteY375" fmla="*/ 312122 h 907882"/>
              <a:gd name="connsiteX376" fmla="*/ 356253 w 514921"/>
              <a:gd name="connsiteY376" fmla="*/ 294069 h 907882"/>
              <a:gd name="connsiteX377" fmla="*/ 349432 w 514921"/>
              <a:gd name="connsiteY377" fmla="*/ 298683 h 907882"/>
              <a:gd name="connsiteX378" fmla="*/ 334789 w 514921"/>
              <a:gd name="connsiteY378" fmla="*/ 306104 h 907882"/>
              <a:gd name="connsiteX379" fmla="*/ 320146 w 514921"/>
              <a:gd name="connsiteY379" fmla="*/ 298683 h 907882"/>
              <a:gd name="connsiteX380" fmla="*/ 309113 w 514921"/>
              <a:gd name="connsiteY380" fmla="*/ 292865 h 907882"/>
              <a:gd name="connsiteX381" fmla="*/ 298081 w 514921"/>
              <a:gd name="connsiteY381" fmla="*/ 298683 h 907882"/>
              <a:gd name="connsiteX382" fmla="*/ 283437 w 514921"/>
              <a:gd name="connsiteY382" fmla="*/ 306104 h 907882"/>
              <a:gd name="connsiteX383" fmla="*/ 268794 w 514921"/>
              <a:gd name="connsiteY383" fmla="*/ 298683 h 907882"/>
              <a:gd name="connsiteX384" fmla="*/ 257762 w 514921"/>
              <a:gd name="connsiteY384" fmla="*/ 292865 h 907882"/>
              <a:gd name="connsiteX385" fmla="*/ 246729 w 514921"/>
              <a:gd name="connsiteY385" fmla="*/ 298683 h 907882"/>
              <a:gd name="connsiteX386" fmla="*/ 232086 w 514921"/>
              <a:gd name="connsiteY386" fmla="*/ 306104 h 907882"/>
              <a:gd name="connsiteX387" fmla="*/ 217442 w 514921"/>
              <a:gd name="connsiteY387" fmla="*/ 298683 h 907882"/>
              <a:gd name="connsiteX388" fmla="*/ 206410 w 514921"/>
              <a:gd name="connsiteY388" fmla="*/ 292865 h 907882"/>
              <a:gd name="connsiteX389" fmla="*/ 195377 w 514921"/>
              <a:gd name="connsiteY389" fmla="*/ 298683 h 907882"/>
              <a:gd name="connsiteX390" fmla="*/ 180734 w 514921"/>
              <a:gd name="connsiteY390" fmla="*/ 306104 h 907882"/>
              <a:gd name="connsiteX391" fmla="*/ 166091 w 514921"/>
              <a:gd name="connsiteY391" fmla="*/ 298683 h 907882"/>
              <a:gd name="connsiteX392" fmla="*/ 159271 w 514921"/>
              <a:gd name="connsiteY392" fmla="*/ 294069 h 907882"/>
              <a:gd name="connsiteX393" fmla="*/ 159271 w 514921"/>
              <a:gd name="connsiteY393" fmla="*/ 317538 h 907882"/>
              <a:gd name="connsiteX394" fmla="*/ 159271 w 514921"/>
              <a:gd name="connsiteY394" fmla="*/ 335592 h 907882"/>
              <a:gd name="connsiteX395" fmla="*/ 169701 w 514921"/>
              <a:gd name="connsiteY395" fmla="*/ 342412 h 907882"/>
              <a:gd name="connsiteX396" fmla="*/ 180734 w 514921"/>
              <a:gd name="connsiteY396" fmla="*/ 348229 h 907882"/>
              <a:gd name="connsiteX397" fmla="*/ 191767 w 514921"/>
              <a:gd name="connsiteY397" fmla="*/ 342412 h 907882"/>
              <a:gd name="connsiteX398" fmla="*/ 206410 w 514921"/>
              <a:gd name="connsiteY398" fmla="*/ 334990 h 907882"/>
              <a:gd name="connsiteX399" fmla="*/ 221053 w 514921"/>
              <a:gd name="connsiteY399" fmla="*/ 342412 h 907882"/>
              <a:gd name="connsiteX400" fmla="*/ 232086 w 514921"/>
              <a:gd name="connsiteY400" fmla="*/ 348229 h 907882"/>
              <a:gd name="connsiteX401" fmla="*/ 243118 w 514921"/>
              <a:gd name="connsiteY401" fmla="*/ 342412 h 907882"/>
              <a:gd name="connsiteX402" fmla="*/ 257762 w 514921"/>
              <a:gd name="connsiteY402" fmla="*/ 334990 h 907882"/>
              <a:gd name="connsiteX403" fmla="*/ 272405 w 514921"/>
              <a:gd name="connsiteY403" fmla="*/ 342412 h 907882"/>
              <a:gd name="connsiteX404" fmla="*/ 283437 w 514921"/>
              <a:gd name="connsiteY404" fmla="*/ 348229 h 907882"/>
              <a:gd name="connsiteX405" fmla="*/ 294470 w 514921"/>
              <a:gd name="connsiteY405" fmla="*/ 342412 h 907882"/>
              <a:gd name="connsiteX406" fmla="*/ 309113 w 514921"/>
              <a:gd name="connsiteY406" fmla="*/ 334990 h 907882"/>
              <a:gd name="connsiteX407" fmla="*/ 323757 w 514921"/>
              <a:gd name="connsiteY407" fmla="*/ 342412 h 907882"/>
              <a:gd name="connsiteX408" fmla="*/ 334789 w 514921"/>
              <a:gd name="connsiteY408" fmla="*/ 348229 h 907882"/>
              <a:gd name="connsiteX409" fmla="*/ 345822 w 514921"/>
              <a:gd name="connsiteY409" fmla="*/ 342412 h 907882"/>
              <a:gd name="connsiteX410" fmla="*/ 356253 w 514921"/>
              <a:gd name="connsiteY410" fmla="*/ 335592 h 907882"/>
              <a:gd name="connsiteX411" fmla="*/ 356253 w 514921"/>
              <a:gd name="connsiteY411" fmla="*/ 317538 h 907882"/>
              <a:gd name="connsiteX412" fmla="*/ 349432 w 514921"/>
              <a:gd name="connsiteY412" fmla="*/ 322152 h 907882"/>
              <a:gd name="connsiteX413" fmla="*/ 334789 w 514921"/>
              <a:gd name="connsiteY413" fmla="*/ 329574 h 907882"/>
              <a:gd name="connsiteX414" fmla="*/ 320146 w 514921"/>
              <a:gd name="connsiteY414" fmla="*/ 322152 h 907882"/>
              <a:gd name="connsiteX415" fmla="*/ 309113 w 514921"/>
              <a:gd name="connsiteY415" fmla="*/ 316335 h 907882"/>
              <a:gd name="connsiteX416" fmla="*/ 298081 w 514921"/>
              <a:gd name="connsiteY416" fmla="*/ 322152 h 907882"/>
              <a:gd name="connsiteX417" fmla="*/ 283437 w 514921"/>
              <a:gd name="connsiteY417" fmla="*/ 329574 h 907882"/>
              <a:gd name="connsiteX418" fmla="*/ 268794 w 514921"/>
              <a:gd name="connsiteY418" fmla="*/ 322152 h 907882"/>
              <a:gd name="connsiteX419" fmla="*/ 257762 w 514921"/>
              <a:gd name="connsiteY419" fmla="*/ 316335 h 907882"/>
              <a:gd name="connsiteX420" fmla="*/ 246729 w 514921"/>
              <a:gd name="connsiteY420" fmla="*/ 322152 h 907882"/>
              <a:gd name="connsiteX421" fmla="*/ 232086 w 514921"/>
              <a:gd name="connsiteY421" fmla="*/ 329574 h 907882"/>
              <a:gd name="connsiteX422" fmla="*/ 217442 w 514921"/>
              <a:gd name="connsiteY422" fmla="*/ 322152 h 907882"/>
              <a:gd name="connsiteX423" fmla="*/ 206410 w 514921"/>
              <a:gd name="connsiteY423" fmla="*/ 316335 h 907882"/>
              <a:gd name="connsiteX424" fmla="*/ 195377 w 514921"/>
              <a:gd name="connsiteY424" fmla="*/ 322152 h 907882"/>
              <a:gd name="connsiteX425" fmla="*/ 180734 w 514921"/>
              <a:gd name="connsiteY425" fmla="*/ 329574 h 907882"/>
              <a:gd name="connsiteX426" fmla="*/ 166091 w 514921"/>
              <a:gd name="connsiteY426" fmla="*/ 322152 h 907882"/>
              <a:gd name="connsiteX427" fmla="*/ 159271 w 514921"/>
              <a:gd name="connsiteY427" fmla="*/ 317538 h 907882"/>
              <a:gd name="connsiteX428" fmla="*/ 159271 w 514921"/>
              <a:gd name="connsiteY428" fmla="*/ 341208 h 907882"/>
              <a:gd name="connsiteX429" fmla="*/ 159271 w 514921"/>
              <a:gd name="connsiteY429" fmla="*/ 359261 h 907882"/>
              <a:gd name="connsiteX430" fmla="*/ 169701 w 514921"/>
              <a:gd name="connsiteY430" fmla="*/ 366082 h 907882"/>
              <a:gd name="connsiteX431" fmla="*/ 180734 w 514921"/>
              <a:gd name="connsiteY431" fmla="*/ 371899 h 907882"/>
              <a:gd name="connsiteX432" fmla="*/ 191767 w 514921"/>
              <a:gd name="connsiteY432" fmla="*/ 366082 h 907882"/>
              <a:gd name="connsiteX433" fmla="*/ 206410 w 514921"/>
              <a:gd name="connsiteY433" fmla="*/ 358660 h 907882"/>
              <a:gd name="connsiteX434" fmla="*/ 221053 w 514921"/>
              <a:gd name="connsiteY434" fmla="*/ 366082 h 907882"/>
              <a:gd name="connsiteX435" fmla="*/ 232086 w 514921"/>
              <a:gd name="connsiteY435" fmla="*/ 371899 h 907882"/>
              <a:gd name="connsiteX436" fmla="*/ 243118 w 514921"/>
              <a:gd name="connsiteY436" fmla="*/ 366082 h 907882"/>
              <a:gd name="connsiteX437" fmla="*/ 257762 w 514921"/>
              <a:gd name="connsiteY437" fmla="*/ 358660 h 907882"/>
              <a:gd name="connsiteX438" fmla="*/ 272405 w 514921"/>
              <a:gd name="connsiteY438" fmla="*/ 366082 h 907882"/>
              <a:gd name="connsiteX439" fmla="*/ 283437 w 514921"/>
              <a:gd name="connsiteY439" fmla="*/ 371899 h 907882"/>
              <a:gd name="connsiteX440" fmla="*/ 294470 w 514921"/>
              <a:gd name="connsiteY440" fmla="*/ 366082 h 907882"/>
              <a:gd name="connsiteX441" fmla="*/ 309113 w 514921"/>
              <a:gd name="connsiteY441" fmla="*/ 358660 h 907882"/>
              <a:gd name="connsiteX442" fmla="*/ 323757 w 514921"/>
              <a:gd name="connsiteY442" fmla="*/ 366082 h 907882"/>
              <a:gd name="connsiteX443" fmla="*/ 334789 w 514921"/>
              <a:gd name="connsiteY443" fmla="*/ 371899 h 907882"/>
              <a:gd name="connsiteX444" fmla="*/ 345822 w 514921"/>
              <a:gd name="connsiteY444" fmla="*/ 366082 h 907882"/>
              <a:gd name="connsiteX445" fmla="*/ 356253 w 514921"/>
              <a:gd name="connsiteY445" fmla="*/ 359261 h 907882"/>
              <a:gd name="connsiteX446" fmla="*/ 356253 w 514921"/>
              <a:gd name="connsiteY446" fmla="*/ 341208 h 907882"/>
              <a:gd name="connsiteX447" fmla="*/ 349432 w 514921"/>
              <a:gd name="connsiteY447" fmla="*/ 345822 h 907882"/>
              <a:gd name="connsiteX448" fmla="*/ 334789 w 514921"/>
              <a:gd name="connsiteY448" fmla="*/ 353244 h 907882"/>
              <a:gd name="connsiteX449" fmla="*/ 320146 w 514921"/>
              <a:gd name="connsiteY449" fmla="*/ 345822 h 907882"/>
              <a:gd name="connsiteX450" fmla="*/ 309113 w 514921"/>
              <a:gd name="connsiteY450" fmla="*/ 340005 h 907882"/>
              <a:gd name="connsiteX451" fmla="*/ 298081 w 514921"/>
              <a:gd name="connsiteY451" fmla="*/ 345822 h 907882"/>
              <a:gd name="connsiteX452" fmla="*/ 283437 w 514921"/>
              <a:gd name="connsiteY452" fmla="*/ 353244 h 907882"/>
              <a:gd name="connsiteX453" fmla="*/ 268794 w 514921"/>
              <a:gd name="connsiteY453" fmla="*/ 345822 h 907882"/>
              <a:gd name="connsiteX454" fmla="*/ 257762 w 514921"/>
              <a:gd name="connsiteY454" fmla="*/ 340005 h 907882"/>
              <a:gd name="connsiteX455" fmla="*/ 246729 w 514921"/>
              <a:gd name="connsiteY455" fmla="*/ 345822 h 907882"/>
              <a:gd name="connsiteX456" fmla="*/ 232086 w 514921"/>
              <a:gd name="connsiteY456" fmla="*/ 353244 h 907882"/>
              <a:gd name="connsiteX457" fmla="*/ 217442 w 514921"/>
              <a:gd name="connsiteY457" fmla="*/ 345822 h 907882"/>
              <a:gd name="connsiteX458" fmla="*/ 206410 w 514921"/>
              <a:gd name="connsiteY458" fmla="*/ 340005 h 907882"/>
              <a:gd name="connsiteX459" fmla="*/ 195377 w 514921"/>
              <a:gd name="connsiteY459" fmla="*/ 345822 h 907882"/>
              <a:gd name="connsiteX460" fmla="*/ 180734 w 514921"/>
              <a:gd name="connsiteY460" fmla="*/ 353244 h 907882"/>
              <a:gd name="connsiteX461" fmla="*/ 166091 w 514921"/>
              <a:gd name="connsiteY461" fmla="*/ 345822 h 907882"/>
              <a:gd name="connsiteX462" fmla="*/ 159271 w 514921"/>
              <a:gd name="connsiteY462" fmla="*/ 341208 h 907882"/>
              <a:gd name="connsiteX463" fmla="*/ 355651 w 514921"/>
              <a:gd name="connsiteY463" fmla="*/ 105311 h 907882"/>
              <a:gd name="connsiteX464" fmla="*/ 348831 w 514921"/>
              <a:gd name="connsiteY464" fmla="*/ 109925 h 907882"/>
              <a:gd name="connsiteX465" fmla="*/ 334187 w 514921"/>
              <a:gd name="connsiteY465" fmla="*/ 117347 h 907882"/>
              <a:gd name="connsiteX466" fmla="*/ 319544 w 514921"/>
              <a:gd name="connsiteY466" fmla="*/ 109925 h 907882"/>
              <a:gd name="connsiteX467" fmla="*/ 308512 w 514921"/>
              <a:gd name="connsiteY467" fmla="*/ 104108 h 907882"/>
              <a:gd name="connsiteX468" fmla="*/ 297479 w 514921"/>
              <a:gd name="connsiteY468" fmla="*/ 109925 h 907882"/>
              <a:gd name="connsiteX469" fmla="*/ 282836 w 514921"/>
              <a:gd name="connsiteY469" fmla="*/ 117347 h 907882"/>
              <a:gd name="connsiteX470" fmla="*/ 268192 w 514921"/>
              <a:gd name="connsiteY470" fmla="*/ 109925 h 907882"/>
              <a:gd name="connsiteX471" fmla="*/ 257561 w 514921"/>
              <a:gd name="connsiteY471" fmla="*/ 104308 h 907882"/>
              <a:gd name="connsiteX472" fmla="*/ 246528 w 514921"/>
              <a:gd name="connsiteY472" fmla="*/ 110125 h 907882"/>
              <a:gd name="connsiteX473" fmla="*/ 231885 w 514921"/>
              <a:gd name="connsiteY473" fmla="*/ 117547 h 907882"/>
              <a:gd name="connsiteX474" fmla="*/ 217242 w 514921"/>
              <a:gd name="connsiteY474" fmla="*/ 110125 h 907882"/>
              <a:gd name="connsiteX475" fmla="*/ 206209 w 514921"/>
              <a:gd name="connsiteY475" fmla="*/ 104308 h 907882"/>
              <a:gd name="connsiteX476" fmla="*/ 195177 w 514921"/>
              <a:gd name="connsiteY476" fmla="*/ 110125 h 907882"/>
              <a:gd name="connsiteX477" fmla="*/ 180734 w 514921"/>
              <a:gd name="connsiteY477" fmla="*/ 117547 h 907882"/>
              <a:gd name="connsiteX478" fmla="*/ 166091 w 514921"/>
              <a:gd name="connsiteY478" fmla="*/ 110125 h 907882"/>
              <a:gd name="connsiteX479" fmla="*/ 159271 w 514921"/>
              <a:gd name="connsiteY479" fmla="*/ 105512 h 907882"/>
              <a:gd name="connsiteX480" fmla="*/ 159271 w 514921"/>
              <a:gd name="connsiteY480" fmla="*/ 123565 h 907882"/>
              <a:gd name="connsiteX481" fmla="*/ 169701 w 514921"/>
              <a:gd name="connsiteY481" fmla="*/ 130385 h 907882"/>
              <a:gd name="connsiteX482" fmla="*/ 180734 w 514921"/>
              <a:gd name="connsiteY482" fmla="*/ 136202 h 907882"/>
              <a:gd name="connsiteX483" fmla="*/ 191767 w 514921"/>
              <a:gd name="connsiteY483" fmla="*/ 130385 h 907882"/>
              <a:gd name="connsiteX484" fmla="*/ 206410 w 514921"/>
              <a:gd name="connsiteY484" fmla="*/ 122963 h 907882"/>
              <a:gd name="connsiteX485" fmla="*/ 221053 w 514921"/>
              <a:gd name="connsiteY485" fmla="*/ 130385 h 907882"/>
              <a:gd name="connsiteX486" fmla="*/ 232086 w 514921"/>
              <a:gd name="connsiteY486" fmla="*/ 136202 h 907882"/>
              <a:gd name="connsiteX487" fmla="*/ 243118 w 514921"/>
              <a:gd name="connsiteY487" fmla="*/ 130385 h 907882"/>
              <a:gd name="connsiteX488" fmla="*/ 257762 w 514921"/>
              <a:gd name="connsiteY488" fmla="*/ 122963 h 907882"/>
              <a:gd name="connsiteX489" fmla="*/ 272405 w 514921"/>
              <a:gd name="connsiteY489" fmla="*/ 130385 h 907882"/>
              <a:gd name="connsiteX490" fmla="*/ 283437 w 514921"/>
              <a:gd name="connsiteY490" fmla="*/ 136202 h 907882"/>
              <a:gd name="connsiteX491" fmla="*/ 294470 w 514921"/>
              <a:gd name="connsiteY491" fmla="*/ 130385 h 907882"/>
              <a:gd name="connsiteX492" fmla="*/ 309113 w 514921"/>
              <a:gd name="connsiteY492" fmla="*/ 122963 h 907882"/>
              <a:gd name="connsiteX493" fmla="*/ 323757 w 514921"/>
              <a:gd name="connsiteY493" fmla="*/ 130385 h 907882"/>
              <a:gd name="connsiteX494" fmla="*/ 334789 w 514921"/>
              <a:gd name="connsiteY494" fmla="*/ 136202 h 907882"/>
              <a:gd name="connsiteX495" fmla="*/ 345822 w 514921"/>
              <a:gd name="connsiteY495" fmla="*/ 130385 h 907882"/>
              <a:gd name="connsiteX496" fmla="*/ 356253 w 514921"/>
              <a:gd name="connsiteY496" fmla="*/ 123565 h 907882"/>
              <a:gd name="connsiteX497" fmla="*/ 356253 w 514921"/>
              <a:gd name="connsiteY497" fmla="*/ 105311 h 907882"/>
              <a:gd name="connsiteX498" fmla="*/ 159271 w 514921"/>
              <a:gd name="connsiteY498" fmla="*/ 382731 h 907882"/>
              <a:gd name="connsiteX499" fmla="*/ 169701 w 514921"/>
              <a:gd name="connsiteY499" fmla="*/ 389551 h 907882"/>
              <a:gd name="connsiteX500" fmla="*/ 180734 w 514921"/>
              <a:gd name="connsiteY500" fmla="*/ 395368 h 907882"/>
              <a:gd name="connsiteX501" fmla="*/ 191767 w 514921"/>
              <a:gd name="connsiteY501" fmla="*/ 389551 h 907882"/>
              <a:gd name="connsiteX502" fmla="*/ 206410 w 514921"/>
              <a:gd name="connsiteY502" fmla="*/ 382129 h 907882"/>
              <a:gd name="connsiteX503" fmla="*/ 221053 w 514921"/>
              <a:gd name="connsiteY503" fmla="*/ 389551 h 907882"/>
              <a:gd name="connsiteX504" fmla="*/ 232086 w 514921"/>
              <a:gd name="connsiteY504" fmla="*/ 395368 h 907882"/>
              <a:gd name="connsiteX505" fmla="*/ 243118 w 514921"/>
              <a:gd name="connsiteY505" fmla="*/ 389551 h 907882"/>
              <a:gd name="connsiteX506" fmla="*/ 257762 w 514921"/>
              <a:gd name="connsiteY506" fmla="*/ 382129 h 907882"/>
              <a:gd name="connsiteX507" fmla="*/ 272405 w 514921"/>
              <a:gd name="connsiteY507" fmla="*/ 389551 h 907882"/>
              <a:gd name="connsiteX508" fmla="*/ 283437 w 514921"/>
              <a:gd name="connsiteY508" fmla="*/ 395368 h 907882"/>
              <a:gd name="connsiteX509" fmla="*/ 294470 w 514921"/>
              <a:gd name="connsiteY509" fmla="*/ 389551 h 907882"/>
              <a:gd name="connsiteX510" fmla="*/ 309113 w 514921"/>
              <a:gd name="connsiteY510" fmla="*/ 382129 h 907882"/>
              <a:gd name="connsiteX511" fmla="*/ 323757 w 514921"/>
              <a:gd name="connsiteY511" fmla="*/ 389551 h 907882"/>
              <a:gd name="connsiteX512" fmla="*/ 334789 w 514921"/>
              <a:gd name="connsiteY512" fmla="*/ 395368 h 907882"/>
              <a:gd name="connsiteX513" fmla="*/ 345822 w 514921"/>
              <a:gd name="connsiteY513" fmla="*/ 389551 h 907882"/>
              <a:gd name="connsiteX514" fmla="*/ 356253 w 514921"/>
              <a:gd name="connsiteY514" fmla="*/ 382731 h 907882"/>
              <a:gd name="connsiteX515" fmla="*/ 356253 w 514921"/>
              <a:gd name="connsiteY515" fmla="*/ 364677 h 907882"/>
              <a:gd name="connsiteX516" fmla="*/ 349432 w 514921"/>
              <a:gd name="connsiteY516" fmla="*/ 369291 h 907882"/>
              <a:gd name="connsiteX517" fmla="*/ 334789 w 514921"/>
              <a:gd name="connsiteY517" fmla="*/ 376713 h 907882"/>
              <a:gd name="connsiteX518" fmla="*/ 320146 w 514921"/>
              <a:gd name="connsiteY518" fmla="*/ 369291 h 907882"/>
              <a:gd name="connsiteX519" fmla="*/ 309113 w 514921"/>
              <a:gd name="connsiteY519" fmla="*/ 363474 h 907882"/>
              <a:gd name="connsiteX520" fmla="*/ 298081 w 514921"/>
              <a:gd name="connsiteY520" fmla="*/ 369291 h 907882"/>
              <a:gd name="connsiteX521" fmla="*/ 283437 w 514921"/>
              <a:gd name="connsiteY521" fmla="*/ 376713 h 907882"/>
              <a:gd name="connsiteX522" fmla="*/ 268794 w 514921"/>
              <a:gd name="connsiteY522" fmla="*/ 369291 h 907882"/>
              <a:gd name="connsiteX523" fmla="*/ 257762 w 514921"/>
              <a:gd name="connsiteY523" fmla="*/ 363474 h 907882"/>
              <a:gd name="connsiteX524" fmla="*/ 246729 w 514921"/>
              <a:gd name="connsiteY524" fmla="*/ 369291 h 907882"/>
              <a:gd name="connsiteX525" fmla="*/ 232086 w 514921"/>
              <a:gd name="connsiteY525" fmla="*/ 376713 h 907882"/>
              <a:gd name="connsiteX526" fmla="*/ 217442 w 514921"/>
              <a:gd name="connsiteY526" fmla="*/ 369291 h 907882"/>
              <a:gd name="connsiteX527" fmla="*/ 206410 w 514921"/>
              <a:gd name="connsiteY527" fmla="*/ 363474 h 907882"/>
              <a:gd name="connsiteX528" fmla="*/ 195377 w 514921"/>
              <a:gd name="connsiteY528" fmla="*/ 369291 h 907882"/>
              <a:gd name="connsiteX529" fmla="*/ 180734 w 514921"/>
              <a:gd name="connsiteY529" fmla="*/ 376713 h 907882"/>
              <a:gd name="connsiteX530" fmla="*/ 166091 w 514921"/>
              <a:gd name="connsiteY530" fmla="*/ 369291 h 907882"/>
              <a:gd name="connsiteX531" fmla="*/ 159271 w 514921"/>
              <a:gd name="connsiteY531" fmla="*/ 364677 h 907882"/>
              <a:gd name="connsiteX532" fmla="*/ 159271 w 514921"/>
              <a:gd name="connsiteY532" fmla="*/ 382731 h 907882"/>
              <a:gd name="connsiteX533" fmla="*/ 355651 w 514921"/>
              <a:gd name="connsiteY533" fmla="*/ 81842 h 907882"/>
              <a:gd name="connsiteX534" fmla="*/ 348831 w 514921"/>
              <a:gd name="connsiteY534" fmla="*/ 86455 h 907882"/>
              <a:gd name="connsiteX535" fmla="*/ 334187 w 514921"/>
              <a:gd name="connsiteY535" fmla="*/ 93877 h 907882"/>
              <a:gd name="connsiteX536" fmla="*/ 319544 w 514921"/>
              <a:gd name="connsiteY536" fmla="*/ 86455 h 907882"/>
              <a:gd name="connsiteX537" fmla="*/ 308512 w 514921"/>
              <a:gd name="connsiteY537" fmla="*/ 80638 h 907882"/>
              <a:gd name="connsiteX538" fmla="*/ 297479 w 514921"/>
              <a:gd name="connsiteY538" fmla="*/ 86455 h 907882"/>
              <a:gd name="connsiteX539" fmla="*/ 282836 w 514921"/>
              <a:gd name="connsiteY539" fmla="*/ 93877 h 907882"/>
              <a:gd name="connsiteX540" fmla="*/ 268192 w 514921"/>
              <a:gd name="connsiteY540" fmla="*/ 86455 h 907882"/>
              <a:gd name="connsiteX541" fmla="*/ 257160 w 514921"/>
              <a:gd name="connsiteY541" fmla="*/ 80638 h 907882"/>
              <a:gd name="connsiteX542" fmla="*/ 246127 w 514921"/>
              <a:gd name="connsiteY542" fmla="*/ 86455 h 907882"/>
              <a:gd name="connsiteX543" fmla="*/ 231484 w 514921"/>
              <a:gd name="connsiteY543" fmla="*/ 93877 h 907882"/>
              <a:gd name="connsiteX544" fmla="*/ 217242 w 514921"/>
              <a:gd name="connsiteY544" fmla="*/ 86455 h 907882"/>
              <a:gd name="connsiteX545" fmla="*/ 206209 w 514921"/>
              <a:gd name="connsiteY545" fmla="*/ 80638 h 907882"/>
              <a:gd name="connsiteX546" fmla="*/ 195177 w 514921"/>
              <a:gd name="connsiteY546" fmla="*/ 86455 h 907882"/>
              <a:gd name="connsiteX547" fmla="*/ 180734 w 514921"/>
              <a:gd name="connsiteY547" fmla="*/ 93877 h 907882"/>
              <a:gd name="connsiteX548" fmla="*/ 166091 w 514921"/>
              <a:gd name="connsiteY548" fmla="*/ 86455 h 907882"/>
              <a:gd name="connsiteX549" fmla="*/ 159271 w 514921"/>
              <a:gd name="connsiteY549" fmla="*/ 81842 h 907882"/>
              <a:gd name="connsiteX550" fmla="*/ 159271 w 514921"/>
              <a:gd name="connsiteY550" fmla="*/ 99895 h 907882"/>
              <a:gd name="connsiteX551" fmla="*/ 169701 w 514921"/>
              <a:gd name="connsiteY551" fmla="*/ 106715 h 907882"/>
              <a:gd name="connsiteX552" fmla="*/ 180734 w 514921"/>
              <a:gd name="connsiteY552" fmla="*/ 112532 h 907882"/>
              <a:gd name="connsiteX553" fmla="*/ 191767 w 514921"/>
              <a:gd name="connsiteY553" fmla="*/ 106715 h 907882"/>
              <a:gd name="connsiteX554" fmla="*/ 206410 w 514921"/>
              <a:gd name="connsiteY554" fmla="*/ 99293 h 907882"/>
              <a:gd name="connsiteX555" fmla="*/ 221053 w 514921"/>
              <a:gd name="connsiteY555" fmla="*/ 106715 h 907882"/>
              <a:gd name="connsiteX556" fmla="*/ 232086 w 514921"/>
              <a:gd name="connsiteY556" fmla="*/ 112532 h 907882"/>
              <a:gd name="connsiteX557" fmla="*/ 243118 w 514921"/>
              <a:gd name="connsiteY557" fmla="*/ 106715 h 907882"/>
              <a:gd name="connsiteX558" fmla="*/ 257762 w 514921"/>
              <a:gd name="connsiteY558" fmla="*/ 99293 h 907882"/>
              <a:gd name="connsiteX559" fmla="*/ 272405 w 514921"/>
              <a:gd name="connsiteY559" fmla="*/ 106715 h 907882"/>
              <a:gd name="connsiteX560" fmla="*/ 283437 w 514921"/>
              <a:gd name="connsiteY560" fmla="*/ 112532 h 907882"/>
              <a:gd name="connsiteX561" fmla="*/ 294470 w 514921"/>
              <a:gd name="connsiteY561" fmla="*/ 106715 h 907882"/>
              <a:gd name="connsiteX562" fmla="*/ 309113 w 514921"/>
              <a:gd name="connsiteY562" fmla="*/ 99293 h 907882"/>
              <a:gd name="connsiteX563" fmla="*/ 323757 w 514921"/>
              <a:gd name="connsiteY563" fmla="*/ 106715 h 907882"/>
              <a:gd name="connsiteX564" fmla="*/ 334789 w 514921"/>
              <a:gd name="connsiteY564" fmla="*/ 112532 h 907882"/>
              <a:gd name="connsiteX565" fmla="*/ 345822 w 514921"/>
              <a:gd name="connsiteY565" fmla="*/ 106715 h 907882"/>
              <a:gd name="connsiteX566" fmla="*/ 356253 w 514921"/>
              <a:gd name="connsiteY566" fmla="*/ 99895 h 907882"/>
              <a:gd name="connsiteX567" fmla="*/ 356253 w 514921"/>
              <a:gd name="connsiteY567" fmla="*/ 81842 h 907882"/>
              <a:gd name="connsiteX568" fmla="*/ 159271 w 514921"/>
              <a:gd name="connsiteY568" fmla="*/ 396572 h 907882"/>
              <a:gd name="connsiteX569" fmla="*/ 257561 w 514921"/>
              <a:gd name="connsiteY569" fmla="*/ 415427 h 907882"/>
              <a:gd name="connsiteX570" fmla="*/ 355851 w 514921"/>
              <a:gd name="connsiteY570" fmla="*/ 396371 h 907882"/>
              <a:gd name="connsiteX571" fmla="*/ 355851 w 514921"/>
              <a:gd name="connsiteY571" fmla="*/ 388147 h 907882"/>
              <a:gd name="connsiteX572" fmla="*/ 349031 w 514921"/>
              <a:gd name="connsiteY572" fmla="*/ 392760 h 907882"/>
              <a:gd name="connsiteX573" fmla="*/ 334388 w 514921"/>
              <a:gd name="connsiteY573" fmla="*/ 400182 h 907882"/>
              <a:gd name="connsiteX574" fmla="*/ 319745 w 514921"/>
              <a:gd name="connsiteY574" fmla="*/ 392760 h 907882"/>
              <a:gd name="connsiteX575" fmla="*/ 308712 w 514921"/>
              <a:gd name="connsiteY575" fmla="*/ 386943 h 907882"/>
              <a:gd name="connsiteX576" fmla="*/ 297680 w 514921"/>
              <a:gd name="connsiteY576" fmla="*/ 392760 h 907882"/>
              <a:gd name="connsiteX577" fmla="*/ 283036 w 514921"/>
              <a:gd name="connsiteY577" fmla="*/ 400182 h 907882"/>
              <a:gd name="connsiteX578" fmla="*/ 268393 w 514921"/>
              <a:gd name="connsiteY578" fmla="*/ 392760 h 907882"/>
              <a:gd name="connsiteX579" fmla="*/ 257360 w 514921"/>
              <a:gd name="connsiteY579" fmla="*/ 386943 h 907882"/>
              <a:gd name="connsiteX580" fmla="*/ 246328 w 514921"/>
              <a:gd name="connsiteY580" fmla="*/ 392760 h 907882"/>
              <a:gd name="connsiteX581" fmla="*/ 231685 w 514921"/>
              <a:gd name="connsiteY581" fmla="*/ 400182 h 907882"/>
              <a:gd name="connsiteX582" fmla="*/ 217041 w 514921"/>
              <a:gd name="connsiteY582" fmla="*/ 392760 h 907882"/>
              <a:gd name="connsiteX583" fmla="*/ 206009 w 514921"/>
              <a:gd name="connsiteY583" fmla="*/ 386943 h 907882"/>
              <a:gd name="connsiteX584" fmla="*/ 194976 w 514921"/>
              <a:gd name="connsiteY584" fmla="*/ 392760 h 907882"/>
              <a:gd name="connsiteX585" fmla="*/ 180333 w 514921"/>
              <a:gd name="connsiteY585" fmla="*/ 400182 h 907882"/>
              <a:gd name="connsiteX586" fmla="*/ 165690 w 514921"/>
              <a:gd name="connsiteY586" fmla="*/ 392760 h 907882"/>
              <a:gd name="connsiteX587" fmla="*/ 158869 w 514921"/>
              <a:gd name="connsiteY587" fmla="*/ 388147 h 907882"/>
              <a:gd name="connsiteX588" fmla="*/ 158869 w 514921"/>
              <a:gd name="connsiteY588" fmla="*/ 396572 h 907882"/>
              <a:gd name="connsiteX589" fmla="*/ 159271 w 514921"/>
              <a:gd name="connsiteY589" fmla="*/ 34101 h 907882"/>
              <a:gd name="connsiteX590" fmla="*/ 257561 w 514921"/>
              <a:gd name="connsiteY590" fmla="*/ 52956 h 907882"/>
              <a:gd name="connsiteX591" fmla="*/ 355651 w 514921"/>
              <a:gd name="connsiteY591" fmla="*/ 33900 h 907882"/>
              <a:gd name="connsiteX592" fmla="*/ 257561 w 514921"/>
              <a:gd name="connsiteY592" fmla="*/ 15044 h 907882"/>
              <a:gd name="connsiteX593" fmla="*/ 159271 w 514921"/>
              <a:gd name="connsiteY593" fmla="*/ 34101 h 907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</a:cxnLst>
            <a:rect l="l" t="t" r="r" b="b"/>
            <a:pathLst>
              <a:path w="514921" h="907882">
                <a:moveTo>
                  <a:pt x="373102" y="537990"/>
                </a:moveTo>
                <a:cubicBezTo>
                  <a:pt x="373102" y="527559"/>
                  <a:pt x="379120" y="517128"/>
                  <a:pt x="382129" y="510308"/>
                </a:cubicBezTo>
                <a:cubicBezTo>
                  <a:pt x="389350" y="495063"/>
                  <a:pt x="391356" y="479617"/>
                  <a:pt x="385339" y="460962"/>
                </a:cubicBezTo>
                <a:cubicBezTo>
                  <a:pt x="392961" y="466579"/>
                  <a:pt x="398979" y="475806"/>
                  <a:pt x="400383" y="486237"/>
                </a:cubicBezTo>
                <a:cubicBezTo>
                  <a:pt x="402188" y="496667"/>
                  <a:pt x="399781" y="507299"/>
                  <a:pt x="395769" y="516326"/>
                </a:cubicBezTo>
                <a:cubicBezTo>
                  <a:pt x="390955" y="525954"/>
                  <a:pt x="386943" y="531571"/>
                  <a:pt x="384536" y="539594"/>
                </a:cubicBezTo>
                <a:cubicBezTo>
                  <a:pt x="382330" y="547016"/>
                  <a:pt x="382129" y="555441"/>
                  <a:pt x="385138" y="564869"/>
                </a:cubicBezTo>
                <a:cubicBezTo>
                  <a:pt x="377515" y="559252"/>
                  <a:pt x="372300" y="548621"/>
                  <a:pt x="373102" y="537990"/>
                </a:cubicBezTo>
                <a:close/>
                <a:moveTo>
                  <a:pt x="417233" y="564869"/>
                </a:moveTo>
                <a:cubicBezTo>
                  <a:pt x="414224" y="555642"/>
                  <a:pt x="414425" y="547217"/>
                  <a:pt x="416631" y="539594"/>
                </a:cubicBezTo>
                <a:cubicBezTo>
                  <a:pt x="419038" y="531571"/>
                  <a:pt x="423050" y="525954"/>
                  <a:pt x="427864" y="516326"/>
                </a:cubicBezTo>
                <a:cubicBezTo>
                  <a:pt x="431876" y="507098"/>
                  <a:pt x="434283" y="496667"/>
                  <a:pt x="432478" y="486237"/>
                </a:cubicBezTo>
                <a:cubicBezTo>
                  <a:pt x="431074" y="475806"/>
                  <a:pt x="425056" y="466579"/>
                  <a:pt x="417433" y="460962"/>
                </a:cubicBezTo>
                <a:cubicBezTo>
                  <a:pt x="423451" y="479617"/>
                  <a:pt x="421445" y="495063"/>
                  <a:pt x="414224" y="510308"/>
                </a:cubicBezTo>
                <a:cubicBezTo>
                  <a:pt x="411215" y="517128"/>
                  <a:pt x="405197" y="527559"/>
                  <a:pt x="405197" y="537990"/>
                </a:cubicBezTo>
                <a:cubicBezTo>
                  <a:pt x="404194" y="548621"/>
                  <a:pt x="409410" y="559252"/>
                  <a:pt x="417233" y="564869"/>
                </a:cubicBezTo>
                <a:close/>
                <a:moveTo>
                  <a:pt x="449328" y="564869"/>
                </a:moveTo>
                <a:cubicBezTo>
                  <a:pt x="446319" y="555642"/>
                  <a:pt x="446519" y="547217"/>
                  <a:pt x="448726" y="539594"/>
                </a:cubicBezTo>
                <a:cubicBezTo>
                  <a:pt x="451133" y="531571"/>
                  <a:pt x="455145" y="525954"/>
                  <a:pt x="459959" y="516326"/>
                </a:cubicBezTo>
                <a:cubicBezTo>
                  <a:pt x="463971" y="507098"/>
                  <a:pt x="466378" y="496667"/>
                  <a:pt x="464573" y="486237"/>
                </a:cubicBezTo>
                <a:cubicBezTo>
                  <a:pt x="463169" y="475806"/>
                  <a:pt x="457151" y="466579"/>
                  <a:pt x="449528" y="460962"/>
                </a:cubicBezTo>
                <a:cubicBezTo>
                  <a:pt x="455546" y="479617"/>
                  <a:pt x="453540" y="495063"/>
                  <a:pt x="446319" y="510308"/>
                </a:cubicBezTo>
                <a:cubicBezTo>
                  <a:pt x="443310" y="517128"/>
                  <a:pt x="437292" y="527559"/>
                  <a:pt x="437292" y="537990"/>
                </a:cubicBezTo>
                <a:cubicBezTo>
                  <a:pt x="436289" y="548621"/>
                  <a:pt x="441505" y="559252"/>
                  <a:pt x="449328" y="564869"/>
                </a:cubicBezTo>
                <a:close/>
                <a:moveTo>
                  <a:pt x="69606" y="564869"/>
                </a:moveTo>
                <a:cubicBezTo>
                  <a:pt x="66597" y="555642"/>
                  <a:pt x="66797" y="547217"/>
                  <a:pt x="69004" y="539594"/>
                </a:cubicBezTo>
                <a:cubicBezTo>
                  <a:pt x="71411" y="531571"/>
                  <a:pt x="75423" y="525954"/>
                  <a:pt x="80237" y="516326"/>
                </a:cubicBezTo>
                <a:cubicBezTo>
                  <a:pt x="84249" y="507098"/>
                  <a:pt x="86656" y="496667"/>
                  <a:pt x="84851" y="486237"/>
                </a:cubicBezTo>
                <a:cubicBezTo>
                  <a:pt x="83447" y="475806"/>
                  <a:pt x="77429" y="466579"/>
                  <a:pt x="69806" y="460962"/>
                </a:cubicBezTo>
                <a:cubicBezTo>
                  <a:pt x="75824" y="479617"/>
                  <a:pt x="73818" y="495063"/>
                  <a:pt x="66597" y="510308"/>
                </a:cubicBezTo>
                <a:cubicBezTo>
                  <a:pt x="63588" y="517128"/>
                  <a:pt x="57570" y="527559"/>
                  <a:pt x="57570" y="537990"/>
                </a:cubicBezTo>
                <a:cubicBezTo>
                  <a:pt x="56367" y="548621"/>
                  <a:pt x="61783" y="559252"/>
                  <a:pt x="69606" y="564869"/>
                </a:cubicBezTo>
                <a:close/>
                <a:moveTo>
                  <a:pt x="101500" y="564869"/>
                </a:moveTo>
                <a:cubicBezTo>
                  <a:pt x="98491" y="555642"/>
                  <a:pt x="98692" y="547217"/>
                  <a:pt x="100898" y="539594"/>
                </a:cubicBezTo>
                <a:cubicBezTo>
                  <a:pt x="103305" y="531571"/>
                  <a:pt x="107317" y="525954"/>
                  <a:pt x="112131" y="516326"/>
                </a:cubicBezTo>
                <a:cubicBezTo>
                  <a:pt x="116143" y="507098"/>
                  <a:pt x="118550" y="496667"/>
                  <a:pt x="116745" y="486237"/>
                </a:cubicBezTo>
                <a:cubicBezTo>
                  <a:pt x="115341" y="475806"/>
                  <a:pt x="109323" y="466579"/>
                  <a:pt x="101701" y="460962"/>
                </a:cubicBezTo>
                <a:cubicBezTo>
                  <a:pt x="107718" y="479617"/>
                  <a:pt x="105712" y="495063"/>
                  <a:pt x="98491" y="510308"/>
                </a:cubicBezTo>
                <a:cubicBezTo>
                  <a:pt x="95482" y="517128"/>
                  <a:pt x="89464" y="527559"/>
                  <a:pt x="89464" y="537990"/>
                </a:cubicBezTo>
                <a:cubicBezTo>
                  <a:pt x="88461" y="548621"/>
                  <a:pt x="93677" y="559252"/>
                  <a:pt x="101500" y="564869"/>
                </a:cubicBezTo>
                <a:close/>
                <a:moveTo>
                  <a:pt x="133595" y="564869"/>
                </a:moveTo>
                <a:cubicBezTo>
                  <a:pt x="130385" y="555642"/>
                  <a:pt x="130586" y="547217"/>
                  <a:pt x="132792" y="539594"/>
                </a:cubicBezTo>
                <a:cubicBezTo>
                  <a:pt x="135199" y="531571"/>
                  <a:pt x="139211" y="525954"/>
                  <a:pt x="144026" y="516326"/>
                </a:cubicBezTo>
                <a:cubicBezTo>
                  <a:pt x="148037" y="507098"/>
                  <a:pt x="150445" y="496667"/>
                  <a:pt x="148639" y="486237"/>
                </a:cubicBezTo>
                <a:cubicBezTo>
                  <a:pt x="147235" y="475806"/>
                  <a:pt x="141217" y="466579"/>
                  <a:pt x="133595" y="460962"/>
                </a:cubicBezTo>
                <a:cubicBezTo>
                  <a:pt x="139613" y="479617"/>
                  <a:pt x="137607" y="495063"/>
                  <a:pt x="130385" y="510308"/>
                </a:cubicBezTo>
                <a:cubicBezTo>
                  <a:pt x="127376" y="517128"/>
                  <a:pt x="121359" y="527559"/>
                  <a:pt x="121359" y="537990"/>
                </a:cubicBezTo>
                <a:cubicBezTo>
                  <a:pt x="120556" y="548621"/>
                  <a:pt x="125772" y="559252"/>
                  <a:pt x="133595" y="564869"/>
                </a:cubicBezTo>
                <a:close/>
                <a:moveTo>
                  <a:pt x="514921" y="645106"/>
                </a:moveTo>
                <a:lnTo>
                  <a:pt x="514921" y="849309"/>
                </a:lnTo>
                <a:cubicBezTo>
                  <a:pt x="514921" y="892236"/>
                  <a:pt x="360866" y="907882"/>
                  <a:pt x="257360" y="907882"/>
                </a:cubicBezTo>
                <a:cubicBezTo>
                  <a:pt x="153855" y="907882"/>
                  <a:pt x="0" y="892437"/>
                  <a:pt x="0" y="849510"/>
                </a:cubicBezTo>
                <a:lnTo>
                  <a:pt x="0" y="645106"/>
                </a:lnTo>
                <a:cubicBezTo>
                  <a:pt x="0" y="607395"/>
                  <a:pt x="118350" y="590745"/>
                  <a:pt x="217442" y="587335"/>
                </a:cubicBezTo>
                <a:lnTo>
                  <a:pt x="217442" y="602380"/>
                </a:lnTo>
                <a:cubicBezTo>
                  <a:pt x="84650" y="606592"/>
                  <a:pt x="15044" y="631265"/>
                  <a:pt x="15044" y="645307"/>
                </a:cubicBezTo>
                <a:cubicBezTo>
                  <a:pt x="15044" y="660552"/>
                  <a:pt x="98290" y="688835"/>
                  <a:pt x="257561" y="688835"/>
                </a:cubicBezTo>
                <a:cubicBezTo>
                  <a:pt x="416832" y="688835"/>
                  <a:pt x="500078" y="660552"/>
                  <a:pt x="500078" y="645307"/>
                </a:cubicBezTo>
                <a:cubicBezTo>
                  <a:pt x="500078" y="631466"/>
                  <a:pt x="430673" y="606793"/>
                  <a:pt x="297680" y="602380"/>
                </a:cubicBezTo>
                <a:lnTo>
                  <a:pt x="297680" y="587335"/>
                </a:lnTo>
                <a:cubicBezTo>
                  <a:pt x="396572" y="590946"/>
                  <a:pt x="514921" y="607595"/>
                  <a:pt x="514921" y="645106"/>
                </a:cubicBezTo>
                <a:close/>
                <a:moveTo>
                  <a:pt x="499877" y="849510"/>
                </a:moveTo>
                <a:lnTo>
                  <a:pt x="499877" y="666770"/>
                </a:lnTo>
                <a:cubicBezTo>
                  <a:pt x="458756" y="693650"/>
                  <a:pt x="341409" y="703880"/>
                  <a:pt x="257360" y="703880"/>
                </a:cubicBezTo>
                <a:cubicBezTo>
                  <a:pt x="173312" y="703880"/>
                  <a:pt x="56166" y="693449"/>
                  <a:pt x="15044" y="666569"/>
                </a:cubicBezTo>
                <a:lnTo>
                  <a:pt x="15044" y="849309"/>
                </a:lnTo>
                <a:cubicBezTo>
                  <a:pt x="15044" y="864554"/>
                  <a:pt x="98290" y="892838"/>
                  <a:pt x="257561" y="892838"/>
                </a:cubicBezTo>
                <a:cubicBezTo>
                  <a:pt x="416832" y="892838"/>
                  <a:pt x="499877" y="864554"/>
                  <a:pt x="499877" y="849510"/>
                </a:cubicBezTo>
                <a:close/>
                <a:moveTo>
                  <a:pt x="145831" y="424053"/>
                </a:moveTo>
                <a:cubicBezTo>
                  <a:pt x="144828" y="422649"/>
                  <a:pt x="144226" y="421044"/>
                  <a:pt x="144226" y="419439"/>
                </a:cubicBezTo>
                <a:lnTo>
                  <a:pt x="144226" y="33900"/>
                </a:lnTo>
                <a:cubicBezTo>
                  <a:pt x="144226" y="7221"/>
                  <a:pt x="215437" y="0"/>
                  <a:pt x="257561" y="0"/>
                </a:cubicBezTo>
                <a:cubicBezTo>
                  <a:pt x="299685" y="0"/>
                  <a:pt x="370896" y="7221"/>
                  <a:pt x="370896" y="33900"/>
                </a:cubicBezTo>
                <a:lnTo>
                  <a:pt x="370896" y="419239"/>
                </a:lnTo>
                <a:cubicBezTo>
                  <a:pt x="370896" y="420843"/>
                  <a:pt x="370294" y="422649"/>
                  <a:pt x="369291" y="423852"/>
                </a:cubicBezTo>
                <a:lnTo>
                  <a:pt x="298883" y="511913"/>
                </a:lnTo>
                <a:cubicBezTo>
                  <a:pt x="297479" y="513718"/>
                  <a:pt x="295272" y="514721"/>
                  <a:pt x="293066" y="514721"/>
                </a:cubicBezTo>
                <a:lnTo>
                  <a:pt x="272405" y="514721"/>
                </a:lnTo>
                <a:lnTo>
                  <a:pt x="272405" y="642298"/>
                </a:lnTo>
                <a:lnTo>
                  <a:pt x="243319" y="642298"/>
                </a:lnTo>
                <a:lnTo>
                  <a:pt x="243319" y="514721"/>
                </a:lnTo>
                <a:lnTo>
                  <a:pt x="222658" y="514721"/>
                </a:lnTo>
                <a:cubicBezTo>
                  <a:pt x="220451" y="514721"/>
                  <a:pt x="218245" y="513718"/>
                  <a:pt x="216841" y="511913"/>
                </a:cubicBezTo>
                <a:lnTo>
                  <a:pt x="145831" y="424053"/>
                </a:lnTo>
                <a:close/>
                <a:moveTo>
                  <a:pt x="355651" y="416832"/>
                </a:moveTo>
                <a:lnTo>
                  <a:pt x="355651" y="415026"/>
                </a:lnTo>
                <a:cubicBezTo>
                  <a:pt x="332583" y="426861"/>
                  <a:pt x="287449" y="430672"/>
                  <a:pt x="257360" y="430672"/>
                </a:cubicBezTo>
                <a:cubicBezTo>
                  <a:pt x="227272" y="430672"/>
                  <a:pt x="182339" y="426861"/>
                  <a:pt x="159070" y="415026"/>
                </a:cubicBezTo>
                <a:lnTo>
                  <a:pt x="159070" y="416832"/>
                </a:lnTo>
                <a:lnTo>
                  <a:pt x="225667" y="500078"/>
                </a:lnTo>
                <a:lnTo>
                  <a:pt x="289054" y="500078"/>
                </a:lnTo>
                <a:lnTo>
                  <a:pt x="355651" y="416832"/>
                </a:lnTo>
                <a:close/>
                <a:moveTo>
                  <a:pt x="159271" y="52355"/>
                </a:moveTo>
                <a:lnTo>
                  <a:pt x="159271" y="76225"/>
                </a:lnTo>
                <a:cubicBezTo>
                  <a:pt x="164085" y="77429"/>
                  <a:pt x="167094" y="80237"/>
                  <a:pt x="169701" y="83045"/>
                </a:cubicBezTo>
                <a:cubicBezTo>
                  <a:pt x="172710" y="86255"/>
                  <a:pt x="175318" y="88863"/>
                  <a:pt x="180734" y="88863"/>
                </a:cubicBezTo>
                <a:cubicBezTo>
                  <a:pt x="186150" y="88863"/>
                  <a:pt x="188758" y="86255"/>
                  <a:pt x="191767" y="83045"/>
                </a:cubicBezTo>
                <a:cubicBezTo>
                  <a:pt x="195177" y="79635"/>
                  <a:pt x="198988" y="75623"/>
                  <a:pt x="206410" y="75623"/>
                </a:cubicBezTo>
                <a:cubicBezTo>
                  <a:pt x="213832" y="75623"/>
                  <a:pt x="217643" y="79635"/>
                  <a:pt x="221053" y="83045"/>
                </a:cubicBezTo>
                <a:cubicBezTo>
                  <a:pt x="224062" y="86255"/>
                  <a:pt x="226670" y="88863"/>
                  <a:pt x="232086" y="88863"/>
                </a:cubicBezTo>
                <a:cubicBezTo>
                  <a:pt x="237502" y="88863"/>
                  <a:pt x="240109" y="86255"/>
                  <a:pt x="243118" y="83045"/>
                </a:cubicBezTo>
                <a:cubicBezTo>
                  <a:pt x="246528" y="79635"/>
                  <a:pt x="250340" y="75623"/>
                  <a:pt x="257762" y="75623"/>
                </a:cubicBezTo>
                <a:cubicBezTo>
                  <a:pt x="265184" y="75623"/>
                  <a:pt x="268995" y="79635"/>
                  <a:pt x="272405" y="83045"/>
                </a:cubicBezTo>
                <a:cubicBezTo>
                  <a:pt x="275414" y="86255"/>
                  <a:pt x="278021" y="88863"/>
                  <a:pt x="283437" y="88863"/>
                </a:cubicBezTo>
                <a:cubicBezTo>
                  <a:pt x="288853" y="88863"/>
                  <a:pt x="291461" y="86255"/>
                  <a:pt x="294470" y="83045"/>
                </a:cubicBezTo>
                <a:cubicBezTo>
                  <a:pt x="297880" y="79635"/>
                  <a:pt x="301691" y="75623"/>
                  <a:pt x="309113" y="75623"/>
                </a:cubicBezTo>
                <a:cubicBezTo>
                  <a:pt x="316535" y="75623"/>
                  <a:pt x="320347" y="79635"/>
                  <a:pt x="323757" y="83045"/>
                </a:cubicBezTo>
                <a:cubicBezTo>
                  <a:pt x="326766" y="86255"/>
                  <a:pt x="329373" y="88863"/>
                  <a:pt x="334789" y="88863"/>
                </a:cubicBezTo>
                <a:cubicBezTo>
                  <a:pt x="340205" y="88863"/>
                  <a:pt x="342813" y="86054"/>
                  <a:pt x="345822" y="83045"/>
                </a:cubicBezTo>
                <a:cubicBezTo>
                  <a:pt x="347828" y="80237"/>
                  <a:pt x="350837" y="77429"/>
                  <a:pt x="355651" y="76225"/>
                </a:cubicBezTo>
                <a:lnTo>
                  <a:pt x="355651" y="52355"/>
                </a:lnTo>
                <a:cubicBezTo>
                  <a:pt x="332583" y="64190"/>
                  <a:pt x="287449" y="68001"/>
                  <a:pt x="257360" y="68001"/>
                </a:cubicBezTo>
                <a:cubicBezTo>
                  <a:pt x="227272" y="68001"/>
                  <a:pt x="182339" y="64190"/>
                  <a:pt x="159271" y="52355"/>
                </a:cubicBezTo>
                <a:close/>
                <a:moveTo>
                  <a:pt x="355651" y="128981"/>
                </a:moveTo>
                <a:cubicBezTo>
                  <a:pt x="353043" y="129984"/>
                  <a:pt x="350837" y="131589"/>
                  <a:pt x="348831" y="133595"/>
                </a:cubicBezTo>
                <a:cubicBezTo>
                  <a:pt x="345421" y="137005"/>
                  <a:pt x="341609" y="141017"/>
                  <a:pt x="334187" y="141017"/>
                </a:cubicBezTo>
                <a:cubicBezTo>
                  <a:pt x="326766" y="141017"/>
                  <a:pt x="322954" y="137005"/>
                  <a:pt x="319544" y="133595"/>
                </a:cubicBezTo>
                <a:cubicBezTo>
                  <a:pt x="316535" y="130385"/>
                  <a:pt x="313928" y="127778"/>
                  <a:pt x="308512" y="127778"/>
                </a:cubicBezTo>
                <a:cubicBezTo>
                  <a:pt x="303096" y="127778"/>
                  <a:pt x="300488" y="130586"/>
                  <a:pt x="297479" y="133595"/>
                </a:cubicBezTo>
                <a:cubicBezTo>
                  <a:pt x="294069" y="137005"/>
                  <a:pt x="290258" y="141017"/>
                  <a:pt x="282836" y="141017"/>
                </a:cubicBezTo>
                <a:cubicBezTo>
                  <a:pt x="275414" y="141017"/>
                  <a:pt x="271603" y="137005"/>
                  <a:pt x="268192" y="133595"/>
                </a:cubicBezTo>
                <a:cubicBezTo>
                  <a:pt x="265184" y="130385"/>
                  <a:pt x="262576" y="127778"/>
                  <a:pt x="257160" y="127778"/>
                </a:cubicBezTo>
                <a:cubicBezTo>
                  <a:pt x="251744" y="127778"/>
                  <a:pt x="249136" y="130586"/>
                  <a:pt x="246127" y="133595"/>
                </a:cubicBezTo>
                <a:cubicBezTo>
                  <a:pt x="242717" y="137005"/>
                  <a:pt x="238906" y="141017"/>
                  <a:pt x="231484" y="141017"/>
                </a:cubicBezTo>
                <a:cubicBezTo>
                  <a:pt x="224062" y="141017"/>
                  <a:pt x="220652" y="137205"/>
                  <a:pt x="217242" y="133795"/>
                </a:cubicBezTo>
                <a:cubicBezTo>
                  <a:pt x="214233" y="130586"/>
                  <a:pt x="211625" y="127978"/>
                  <a:pt x="206209" y="127978"/>
                </a:cubicBezTo>
                <a:cubicBezTo>
                  <a:pt x="200793" y="127978"/>
                  <a:pt x="198186" y="130786"/>
                  <a:pt x="195177" y="133795"/>
                </a:cubicBezTo>
                <a:cubicBezTo>
                  <a:pt x="191967" y="137205"/>
                  <a:pt x="188156" y="141017"/>
                  <a:pt x="180734" y="141017"/>
                </a:cubicBezTo>
                <a:cubicBezTo>
                  <a:pt x="173312" y="141017"/>
                  <a:pt x="169501" y="137005"/>
                  <a:pt x="166091" y="133595"/>
                </a:cubicBezTo>
                <a:cubicBezTo>
                  <a:pt x="164085" y="131388"/>
                  <a:pt x="161878" y="129984"/>
                  <a:pt x="159271" y="128981"/>
                </a:cubicBezTo>
                <a:lnTo>
                  <a:pt x="159271" y="147034"/>
                </a:lnTo>
                <a:cubicBezTo>
                  <a:pt x="164085" y="148238"/>
                  <a:pt x="167094" y="151046"/>
                  <a:pt x="169701" y="153855"/>
                </a:cubicBezTo>
                <a:cubicBezTo>
                  <a:pt x="172710" y="157064"/>
                  <a:pt x="175318" y="159672"/>
                  <a:pt x="180734" y="159672"/>
                </a:cubicBezTo>
                <a:cubicBezTo>
                  <a:pt x="186150" y="159672"/>
                  <a:pt x="188758" y="157064"/>
                  <a:pt x="191767" y="153855"/>
                </a:cubicBezTo>
                <a:cubicBezTo>
                  <a:pt x="194976" y="150244"/>
                  <a:pt x="198787" y="146433"/>
                  <a:pt x="206209" y="146433"/>
                </a:cubicBezTo>
                <a:cubicBezTo>
                  <a:pt x="213631" y="146433"/>
                  <a:pt x="217442" y="150445"/>
                  <a:pt x="220853" y="153855"/>
                </a:cubicBezTo>
                <a:cubicBezTo>
                  <a:pt x="223861" y="157064"/>
                  <a:pt x="226469" y="159672"/>
                  <a:pt x="231885" y="159672"/>
                </a:cubicBezTo>
                <a:cubicBezTo>
                  <a:pt x="237301" y="159672"/>
                  <a:pt x="239909" y="157064"/>
                  <a:pt x="242918" y="153855"/>
                </a:cubicBezTo>
                <a:cubicBezTo>
                  <a:pt x="246328" y="150445"/>
                  <a:pt x="250139" y="146433"/>
                  <a:pt x="257561" y="146433"/>
                </a:cubicBezTo>
                <a:cubicBezTo>
                  <a:pt x="264983" y="146433"/>
                  <a:pt x="268794" y="150445"/>
                  <a:pt x="272204" y="153855"/>
                </a:cubicBezTo>
                <a:cubicBezTo>
                  <a:pt x="275213" y="157064"/>
                  <a:pt x="277821" y="159672"/>
                  <a:pt x="283237" y="159672"/>
                </a:cubicBezTo>
                <a:cubicBezTo>
                  <a:pt x="288653" y="159672"/>
                  <a:pt x="291261" y="157064"/>
                  <a:pt x="294269" y="153855"/>
                </a:cubicBezTo>
                <a:cubicBezTo>
                  <a:pt x="297680" y="150445"/>
                  <a:pt x="301491" y="146433"/>
                  <a:pt x="308913" y="146433"/>
                </a:cubicBezTo>
                <a:cubicBezTo>
                  <a:pt x="316335" y="146433"/>
                  <a:pt x="320146" y="150445"/>
                  <a:pt x="323556" y="153855"/>
                </a:cubicBezTo>
                <a:cubicBezTo>
                  <a:pt x="326565" y="157064"/>
                  <a:pt x="329173" y="159672"/>
                  <a:pt x="334589" y="159672"/>
                </a:cubicBezTo>
                <a:cubicBezTo>
                  <a:pt x="340005" y="159672"/>
                  <a:pt x="342612" y="156863"/>
                  <a:pt x="345621" y="153855"/>
                </a:cubicBezTo>
                <a:cubicBezTo>
                  <a:pt x="348229" y="151046"/>
                  <a:pt x="351238" y="148238"/>
                  <a:pt x="356052" y="147034"/>
                </a:cubicBezTo>
                <a:lnTo>
                  <a:pt x="356052" y="128981"/>
                </a:lnTo>
                <a:close/>
                <a:moveTo>
                  <a:pt x="159271" y="152450"/>
                </a:moveTo>
                <a:lnTo>
                  <a:pt x="159271" y="170504"/>
                </a:lnTo>
                <a:cubicBezTo>
                  <a:pt x="164085" y="171707"/>
                  <a:pt x="167094" y="174516"/>
                  <a:pt x="169701" y="177324"/>
                </a:cubicBezTo>
                <a:cubicBezTo>
                  <a:pt x="172710" y="180533"/>
                  <a:pt x="175318" y="183141"/>
                  <a:pt x="180734" y="183141"/>
                </a:cubicBezTo>
                <a:cubicBezTo>
                  <a:pt x="186150" y="183141"/>
                  <a:pt x="188758" y="180333"/>
                  <a:pt x="191767" y="177324"/>
                </a:cubicBezTo>
                <a:cubicBezTo>
                  <a:pt x="195177" y="173914"/>
                  <a:pt x="198988" y="169902"/>
                  <a:pt x="206410" y="169902"/>
                </a:cubicBezTo>
                <a:cubicBezTo>
                  <a:pt x="213832" y="169902"/>
                  <a:pt x="217643" y="173914"/>
                  <a:pt x="221053" y="177324"/>
                </a:cubicBezTo>
                <a:cubicBezTo>
                  <a:pt x="224062" y="180533"/>
                  <a:pt x="226670" y="183141"/>
                  <a:pt x="232086" y="183141"/>
                </a:cubicBezTo>
                <a:cubicBezTo>
                  <a:pt x="237502" y="183141"/>
                  <a:pt x="240109" y="180333"/>
                  <a:pt x="243118" y="177324"/>
                </a:cubicBezTo>
                <a:cubicBezTo>
                  <a:pt x="246528" y="173914"/>
                  <a:pt x="250340" y="169902"/>
                  <a:pt x="257762" y="169902"/>
                </a:cubicBezTo>
                <a:cubicBezTo>
                  <a:pt x="265184" y="169902"/>
                  <a:pt x="268995" y="173914"/>
                  <a:pt x="272405" y="177324"/>
                </a:cubicBezTo>
                <a:cubicBezTo>
                  <a:pt x="275414" y="180533"/>
                  <a:pt x="278021" y="183141"/>
                  <a:pt x="283437" y="183141"/>
                </a:cubicBezTo>
                <a:cubicBezTo>
                  <a:pt x="288853" y="183141"/>
                  <a:pt x="291461" y="180333"/>
                  <a:pt x="294470" y="177324"/>
                </a:cubicBezTo>
                <a:cubicBezTo>
                  <a:pt x="297880" y="173914"/>
                  <a:pt x="301691" y="169902"/>
                  <a:pt x="309113" y="169902"/>
                </a:cubicBezTo>
                <a:cubicBezTo>
                  <a:pt x="316535" y="169902"/>
                  <a:pt x="320347" y="173914"/>
                  <a:pt x="323757" y="177324"/>
                </a:cubicBezTo>
                <a:cubicBezTo>
                  <a:pt x="326364" y="180533"/>
                  <a:pt x="328972" y="183141"/>
                  <a:pt x="334388" y="183141"/>
                </a:cubicBezTo>
                <a:cubicBezTo>
                  <a:pt x="339804" y="183141"/>
                  <a:pt x="342412" y="180333"/>
                  <a:pt x="345421" y="177324"/>
                </a:cubicBezTo>
                <a:cubicBezTo>
                  <a:pt x="348028" y="174516"/>
                  <a:pt x="351037" y="171707"/>
                  <a:pt x="355851" y="170504"/>
                </a:cubicBezTo>
                <a:lnTo>
                  <a:pt x="355851" y="152450"/>
                </a:lnTo>
                <a:cubicBezTo>
                  <a:pt x="353244" y="153453"/>
                  <a:pt x="351037" y="155058"/>
                  <a:pt x="349031" y="157064"/>
                </a:cubicBezTo>
                <a:cubicBezTo>
                  <a:pt x="345621" y="160474"/>
                  <a:pt x="341810" y="164486"/>
                  <a:pt x="334388" y="164486"/>
                </a:cubicBezTo>
                <a:cubicBezTo>
                  <a:pt x="326966" y="164486"/>
                  <a:pt x="323155" y="160474"/>
                  <a:pt x="319745" y="157064"/>
                </a:cubicBezTo>
                <a:cubicBezTo>
                  <a:pt x="316736" y="153855"/>
                  <a:pt x="314128" y="151247"/>
                  <a:pt x="308712" y="151247"/>
                </a:cubicBezTo>
                <a:cubicBezTo>
                  <a:pt x="303296" y="151247"/>
                  <a:pt x="300688" y="154055"/>
                  <a:pt x="297680" y="157064"/>
                </a:cubicBezTo>
                <a:cubicBezTo>
                  <a:pt x="294269" y="160474"/>
                  <a:pt x="290458" y="164486"/>
                  <a:pt x="283036" y="164486"/>
                </a:cubicBezTo>
                <a:cubicBezTo>
                  <a:pt x="275614" y="164486"/>
                  <a:pt x="271803" y="160474"/>
                  <a:pt x="268393" y="157064"/>
                </a:cubicBezTo>
                <a:cubicBezTo>
                  <a:pt x="265384" y="153855"/>
                  <a:pt x="262776" y="151247"/>
                  <a:pt x="257360" y="151247"/>
                </a:cubicBezTo>
                <a:cubicBezTo>
                  <a:pt x="251944" y="151247"/>
                  <a:pt x="249337" y="154055"/>
                  <a:pt x="246328" y="157064"/>
                </a:cubicBezTo>
                <a:cubicBezTo>
                  <a:pt x="242918" y="160474"/>
                  <a:pt x="239106" y="164486"/>
                  <a:pt x="231685" y="164486"/>
                </a:cubicBezTo>
                <a:cubicBezTo>
                  <a:pt x="224263" y="164486"/>
                  <a:pt x="220652" y="160675"/>
                  <a:pt x="217242" y="157265"/>
                </a:cubicBezTo>
                <a:cubicBezTo>
                  <a:pt x="214233" y="154055"/>
                  <a:pt x="211625" y="151447"/>
                  <a:pt x="206209" y="151447"/>
                </a:cubicBezTo>
                <a:cubicBezTo>
                  <a:pt x="200793" y="151447"/>
                  <a:pt x="198186" y="154256"/>
                  <a:pt x="195177" y="157265"/>
                </a:cubicBezTo>
                <a:cubicBezTo>
                  <a:pt x="191967" y="160675"/>
                  <a:pt x="188156" y="164687"/>
                  <a:pt x="180734" y="164687"/>
                </a:cubicBezTo>
                <a:cubicBezTo>
                  <a:pt x="173312" y="164687"/>
                  <a:pt x="169501" y="160675"/>
                  <a:pt x="166091" y="157265"/>
                </a:cubicBezTo>
                <a:cubicBezTo>
                  <a:pt x="164085" y="155058"/>
                  <a:pt x="161878" y="153654"/>
                  <a:pt x="159271" y="152450"/>
                </a:cubicBezTo>
                <a:close/>
                <a:moveTo>
                  <a:pt x="159271" y="176120"/>
                </a:moveTo>
                <a:lnTo>
                  <a:pt x="159271" y="194174"/>
                </a:lnTo>
                <a:cubicBezTo>
                  <a:pt x="164085" y="195377"/>
                  <a:pt x="167094" y="198186"/>
                  <a:pt x="169701" y="200994"/>
                </a:cubicBezTo>
                <a:cubicBezTo>
                  <a:pt x="172710" y="204203"/>
                  <a:pt x="175318" y="206811"/>
                  <a:pt x="180734" y="206811"/>
                </a:cubicBezTo>
                <a:cubicBezTo>
                  <a:pt x="186150" y="206811"/>
                  <a:pt x="188758" y="204203"/>
                  <a:pt x="191767" y="200994"/>
                </a:cubicBezTo>
                <a:cubicBezTo>
                  <a:pt x="195177" y="197584"/>
                  <a:pt x="198988" y="193572"/>
                  <a:pt x="206410" y="193572"/>
                </a:cubicBezTo>
                <a:cubicBezTo>
                  <a:pt x="213832" y="193572"/>
                  <a:pt x="217643" y="197584"/>
                  <a:pt x="221053" y="200994"/>
                </a:cubicBezTo>
                <a:cubicBezTo>
                  <a:pt x="224062" y="204203"/>
                  <a:pt x="226670" y="206811"/>
                  <a:pt x="232086" y="206811"/>
                </a:cubicBezTo>
                <a:cubicBezTo>
                  <a:pt x="237502" y="206811"/>
                  <a:pt x="240109" y="204203"/>
                  <a:pt x="243118" y="200994"/>
                </a:cubicBezTo>
                <a:cubicBezTo>
                  <a:pt x="246528" y="197584"/>
                  <a:pt x="250340" y="193572"/>
                  <a:pt x="257762" y="193572"/>
                </a:cubicBezTo>
                <a:cubicBezTo>
                  <a:pt x="265184" y="193572"/>
                  <a:pt x="268995" y="197584"/>
                  <a:pt x="272405" y="200994"/>
                </a:cubicBezTo>
                <a:cubicBezTo>
                  <a:pt x="275414" y="204203"/>
                  <a:pt x="278021" y="206811"/>
                  <a:pt x="283437" y="206811"/>
                </a:cubicBezTo>
                <a:cubicBezTo>
                  <a:pt x="288853" y="206811"/>
                  <a:pt x="291461" y="204203"/>
                  <a:pt x="294470" y="200994"/>
                </a:cubicBezTo>
                <a:cubicBezTo>
                  <a:pt x="297880" y="197584"/>
                  <a:pt x="301691" y="193572"/>
                  <a:pt x="309113" y="193572"/>
                </a:cubicBezTo>
                <a:cubicBezTo>
                  <a:pt x="316535" y="193572"/>
                  <a:pt x="320347" y="197584"/>
                  <a:pt x="323757" y="200994"/>
                </a:cubicBezTo>
                <a:cubicBezTo>
                  <a:pt x="326766" y="204203"/>
                  <a:pt x="329373" y="206811"/>
                  <a:pt x="334789" y="206811"/>
                </a:cubicBezTo>
                <a:cubicBezTo>
                  <a:pt x="340205" y="206811"/>
                  <a:pt x="342813" y="204003"/>
                  <a:pt x="345822" y="200994"/>
                </a:cubicBezTo>
                <a:cubicBezTo>
                  <a:pt x="348430" y="198186"/>
                  <a:pt x="351438" y="195377"/>
                  <a:pt x="356253" y="194174"/>
                </a:cubicBezTo>
                <a:lnTo>
                  <a:pt x="356253" y="176120"/>
                </a:lnTo>
                <a:cubicBezTo>
                  <a:pt x="353645" y="177123"/>
                  <a:pt x="351438" y="178728"/>
                  <a:pt x="349432" y="180734"/>
                </a:cubicBezTo>
                <a:cubicBezTo>
                  <a:pt x="346022" y="184144"/>
                  <a:pt x="342211" y="188156"/>
                  <a:pt x="334789" y="188156"/>
                </a:cubicBezTo>
                <a:cubicBezTo>
                  <a:pt x="327367" y="188156"/>
                  <a:pt x="323556" y="184144"/>
                  <a:pt x="320146" y="180734"/>
                </a:cubicBezTo>
                <a:cubicBezTo>
                  <a:pt x="317137" y="177525"/>
                  <a:pt x="314529" y="174917"/>
                  <a:pt x="309113" y="174917"/>
                </a:cubicBezTo>
                <a:cubicBezTo>
                  <a:pt x="303697" y="174917"/>
                  <a:pt x="301090" y="177725"/>
                  <a:pt x="298081" y="180734"/>
                </a:cubicBezTo>
                <a:cubicBezTo>
                  <a:pt x="294671" y="184144"/>
                  <a:pt x="290859" y="188156"/>
                  <a:pt x="283437" y="188156"/>
                </a:cubicBezTo>
                <a:cubicBezTo>
                  <a:pt x="276016" y="188156"/>
                  <a:pt x="272204" y="184144"/>
                  <a:pt x="268794" y="180734"/>
                </a:cubicBezTo>
                <a:cubicBezTo>
                  <a:pt x="265785" y="177525"/>
                  <a:pt x="263178" y="174917"/>
                  <a:pt x="257762" y="174917"/>
                </a:cubicBezTo>
                <a:cubicBezTo>
                  <a:pt x="252346" y="174917"/>
                  <a:pt x="249738" y="177725"/>
                  <a:pt x="246729" y="180734"/>
                </a:cubicBezTo>
                <a:cubicBezTo>
                  <a:pt x="243319" y="184144"/>
                  <a:pt x="239508" y="188156"/>
                  <a:pt x="232086" y="188156"/>
                </a:cubicBezTo>
                <a:cubicBezTo>
                  <a:pt x="224664" y="188156"/>
                  <a:pt x="220652" y="184345"/>
                  <a:pt x="217242" y="180734"/>
                </a:cubicBezTo>
                <a:cubicBezTo>
                  <a:pt x="214233" y="177525"/>
                  <a:pt x="211625" y="174917"/>
                  <a:pt x="206209" y="174917"/>
                </a:cubicBezTo>
                <a:cubicBezTo>
                  <a:pt x="200793" y="174917"/>
                  <a:pt x="198186" y="177725"/>
                  <a:pt x="195177" y="180734"/>
                </a:cubicBezTo>
                <a:cubicBezTo>
                  <a:pt x="191967" y="184345"/>
                  <a:pt x="188156" y="188156"/>
                  <a:pt x="180734" y="188156"/>
                </a:cubicBezTo>
                <a:cubicBezTo>
                  <a:pt x="173312" y="188156"/>
                  <a:pt x="169501" y="184144"/>
                  <a:pt x="166091" y="180734"/>
                </a:cubicBezTo>
                <a:cubicBezTo>
                  <a:pt x="164085" y="178728"/>
                  <a:pt x="161878" y="177123"/>
                  <a:pt x="159271" y="176120"/>
                </a:cubicBezTo>
                <a:close/>
                <a:moveTo>
                  <a:pt x="159271" y="199790"/>
                </a:moveTo>
                <a:lnTo>
                  <a:pt x="159271" y="217844"/>
                </a:lnTo>
                <a:cubicBezTo>
                  <a:pt x="164085" y="219047"/>
                  <a:pt x="167094" y="221856"/>
                  <a:pt x="169701" y="224664"/>
                </a:cubicBezTo>
                <a:cubicBezTo>
                  <a:pt x="172710" y="227873"/>
                  <a:pt x="175318" y="230481"/>
                  <a:pt x="180734" y="230481"/>
                </a:cubicBezTo>
                <a:cubicBezTo>
                  <a:pt x="186150" y="230481"/>
                  <a:pt x="188758" y="227673"/>
                  <a:pt x="191767" y="224664"/>
                </a:cubicBezTo>
                <a:cubicBezTo>
                  <a:pt x="195177" y="221254"/>
                  <a:pt x="198988" y="217242"/>
                  <a:pt x="206410" y="217242"/>
                </a:cubicBezTo>
                <a:cubicBezTo>
                  <a:pt x="213832" y="217242"/>
                  <a:pt x="217643" y="221254"/>
                  <a:pt x="221053" y="224664"/>
                </a:cubicBezTo>
                <a:cubicBezTo>
                  <a:pt x="224062" y="227873"/>
                  <a:pt x="226670" y="230481"/>
                  <a:pt x="232086" y="230481"/>
                </a:cubicBezTo>
                <a:cubicBezTo>
                  <a:pt x="237502" y="230481"/>
                  <a:pt x="240109" y="227673"/>
                  <a:pt x="243118" y="224664"/>
                </a:cubicBezTo>
                <a:cubicBezTo>
                  <a:pt x="246528" y="221254"/>
                  <a:pt x="250340" y="217242"/>
                  <a:pt x="257762" y="217242"/>
                </a:cubicBezTo>
                <a:cubicBezTo>
                  <a:pt x="265184" y="217242"/>
                  <a:pt x="268995" y="221254"/>
                  <a:pt x="272405" y="224664"/>
                </a:cubicBezTo>
                <a:cubicBezTo>
                  <a:pt x="275414" y="227873"/>
                  <a:pt x="278021" y="230481"/>
                  <a:pt x="283437" y="230481"/>
                </a:cubicBezTo>
                <a:cubicBezTo>
                  <a:pt x="288853" y="230481"/>
                  <a:pt x="291461" y="227673"/>
                  <a:pt x="294470" y="224664"/>
                </a:cubicBezTo>
                <a:cubicBezTo>
                  <a:pt x="297880" y="221254"/>
                  <a:pt x="301691" y="217242"/>
                  <a:pt x="309113" y="217242"/>
                </a:cubicBezTo>
                <a:cubicBezTo>
                  <a:pt x="316535" y="217242"/>
                  <a:pt x="320347" y="221254"/>
                  <a:pt x="323757" y="224664"/>
                </a:cubicBezTo>
                <a:cubicBezTo>
                  <a:pt x="326766" y="227873"/>
                  <a:pt x="329373" y="230481"/>
                  <a:pt x="334789" y="230481"/>
                </a:cubicBezTo>
                <a:cubicBezTo>
                  <a:pt x="340205" y="230481"/>
                  <a:pt x="342813" y="227673"/>
                  <a:pt x="345822" y="224664"/>
                </a:cubicBezTo>
                <a:cubicBezTo>
                  <a:pt x="348430" y="221856"/>
                  <a:pt x="351438" y="219047"/>
                  <a:pt x="356253" y="217844"/>
                </a:cubicBezTo>
                <a:lnTo>
                  <a:pt x="356253" y="199790"/>
                </a:lnTo>
                <a:cubicBezTo>
                  <a:pt x="353645" y="200793"/>
                  <a:pt x="351438" y="202398"/>
                  <a:pt x="349432" y="204404"/>
                </a:cubicBezTo>
                <a:cubicBezTo>
                  <a:pt x="346022" y="207814"/>
                  <a:pt x="342211" y="211826"/>
                  <a:pt x="334789" y="211826"/>
                </a:cubicBezTo>
                <a:cubicBezTo>
                  <a:pt x="327367" y="211826"/>
                  <a:pt x="323556" y="207814"/>
                  <a:pt x="320146" y="204404"/>
                </a:cubicBezTo>
                <a:cubicBezTo>
                  <a:pt x="317137" y="201194"/>
                  <a:pt x="314529" y="198587"/>
                  <a:pt x="309113" y="198587"/>
                </a:cubicBezTo>
                <a:cubicBezTo>
                  <a:pt x="303697" y="198587"/>
                  <a:pt x="301090" y="201395"/>
                  <a:pt x="298081" y="204404"/>
                </a:cubicBezTo>
                <a:cubicBezTo>
                  <a:pt x="294671" y="207814"/>
                  <a:pt x="290859" y="211826"/>
                  <a:pt x="283437" y="211826"/>
                </a:cubicBezTo>
                <a:cubicBezTo>
                  <a:pt x="276016" y="211826"/>
                  <a:pt x="272204" y="207814"/>
                  <a:pt x="268794" y="204404"/>
                </a:cubicBezTo>
                <a:cubicBezTo>
                  <a:pt x="265785" y="201194"/>
                  <a:pt x="263178" y="198587"/>
                  <a:pt x="257762" y="198587"/>
                </a:cubicBezTo>
                <a:cubicBezTo>
                  <a:pt x="252346" y="198587"/>
                  <a:pt x="249738" y="201395"/>
                  <a:pt x="246729" y="204404"/>
                </a:cubicBezTo>
                <a:cubicBezTo>
                  <a:pt x="243319" y="207814"/>
                  <a:pt x="239508" y="211826"/>
                  <a:pt x="232086" y="211826"/>
                </a:cubicBezTo>
                <a:cubicBezTo>
                  <a:pt x="224664" y="211826"/>
                  <a:pt x="220853" y="207814"/>
                  <a:pt x="217442" y="204404"/>
                </a:cubicBezTo>
                <a:cubicBezTo>
                  <a:pt x="214434" y="201194"/>
                  <a:pt x="211826" y="198587"/>
                  <a:pt x="206410" y="198587"/>
                </a:cubicBezTo>
                <a:cubicBezTo>
                  <a:pt x="200994" y="198587"/>
                  <a:pt x="198386" y="201395"/>
                  <a:pt x="195377" y="204404"/>
                </a:cubicBezTo>
                <a:cubicBezTo>
                  <a:pt x="191967" y="207814"/>
                  <a:pt x="188156" y="211826"/>
                  <a:pt x="180734" y="211826"/>
                </a:cubicBezTo>
                <a:cubicBezTo>
                  <a:pt x="173312" y="211826"/>
                  <a:pt x="169501" y="207814"/>
                  <a:pt x="166091" y="204404"/>
                </a:cubicBezTo>
                <a:cubicBezTo>
                  <a:pt x="164085" y="202197"/>
                  <a:pt x="161878" y="200793"/>
                  <a:pt x="159271" y="199790"/>
                </a:cubicBezTo>
                <a:close/>
                <a:moveTo>
                  <a:pt x="159271" y="223260"/>
                </a:moveTo>
                <a:lnTo>
                  <a:pt x="159271" y="241313"/>
                </a:lnTo>
                <a:cubicBezTo>
                  <a:pt x="164085" y="242517"/>
                  <a:pt x="167094" y="245325"/>
                  <a:pt x="169701" y="248133"/>
                </a:cubicBezTo>
                <a:cubicBezTo>
                  <a:pt x="172710" y="251343"/>
                  <a:pt x="175318" y="253950"/>
                  <a:pt x="180734" y="253950"/>
                </a:cubicBezTo>
                <a:cubicBezTo>
                  <a:pt x="186150" y="253950"/>
                  <a:pt x="188758" y="251343"/>
                  <a:pt x="191767" y="248133"/>
                </a:cubicBezTo>
                <a:cubicBezTo>
                  <a:pt x="194976" y="244522"/>
                  <a:pt x="198787" y="240711"/>
                  <a:pt x="206209" y="240711"/>
                </a:cubicBezTo>
                <a:cubicBezTo>
                  <a:pt x="213631" y="240711"/>
                  <a:pt x="217442" y="244723"/>
                  <a:pt x="220853" y="248133"/>
                </a:cubicBezTo>
                <a:cubicBezTo>
                  <a:pt x="223861" y="251343"/>
                  <a:pt x="226469" y="253950"/>
                  <a:pt x="231885" y="253950"/>
                </a:cubicBezTo>
                <a:cubicBezTo>
                  <a:pt x="237301" y="253950"/>
                  <a:pt x="239909" y="251343"/>
                  <a:pt x="242918" y="248133"/>
                </a:cubicBezTo>
                <a:cubicBezTo>
                  <a:pt x="246328" y="244723"/>
                  <a:pt x="250139" y="240711"/>
                  <a:pt x="257561" y="240711"/>
                </a:cubicBezTo>
                <a:cubicBezTo>
                  <a:pt x="264983" y="240711"/>
                  <a:pt x="268794" y="244723"/>
                  <a:pt x="272204" y="248133"/>
                </a:cubicBezTo>
                <a:cubicBezTo>
                  <a:pt x="275213" y="251343"/>
                  <a:pt x="277821" y="253950"/>
                  <a:pt x="283237" y="253950"/>
                </a:cubicBezTo>
                <a:cubicBezTo>
                  <a:pt x="288653" y="253950"/>
                  <a:pt x="291261" y="251343"/>
                  <a:pt x="294269" y="248133"/>
                </a:cubicBezTo>
                <a:cubicBezTo>
                  <a:pt x="297680" y="244723"/>
                  <a:pt x="301491" y="240711"/>
                  <a:pt x="308913" y="240711"/>
                </a:cubicBezTo>
                <a:cubicBezTo>
                  <a:pt x="316335" y="240711"/>
                  <a:pt x="320146" y="244723"/>
                  <a:pt x="323556" y="248133"/>
                </a:cubicBezTo>
                <a:cubicBezTo>
                  <a:pt x="326565" y="251343"/>
                  <a:pt x="329173" y="253950"/>
                  <a:pt x="334589" y="253950"/>
                </a:cubicBezTo>
                <a:cubicBezTo>
                  <a:pt x="340005" y="253950"/>
                  <a:pt x="342612" y="251142"/>
                  <a:pt x="345621" y="248133"/>
                </a:cubicBezTo>
                <a:cubicBezTo>
                  <a:pt x="348229" y="245325"/>
                  <a:pt x="351238" y="242517"/>
                  <a:pt x="356052" y="241313"/>
                </a:cubicBezTo>
                <a:lnTo>
                  <a:pt x="356052" y="223260"/>
                </a:lnTo>
                <a:cubicBezTo>
                  <a:pt x="353444" y="224263"/>
                  <a:pt x="351238" y="225867"/>
                  <a:pt x="349232" y="227873"/>
                </a:cubicBezTo>
                <a:cubicBezTo>
                  <a:pt x="345822" y="231283"/>
                  <a:pt x="342011" y="235295"/>
                  <a:pt x="334589" y="235295"/>
                </a:cubicBezTo>
                <a:cubicBezTo>
                  <a:pt x="327167" y="235295"/>
                  <a:pt x="323355" y="231283"/>
                  <a:pt x="319945" y="227873"/>
                </a:cubicBezTo>
                <a:cubicBezTo>
                  <a:pt x="316936" y="224664"/>
                  <a:pt x="314329" y="222056"/>
                  <a:pt x="308913" y="222056"/>
                </a:cubicBezTo>
                <a:cubicBezTo>
                  <a:pt x="303497" y="222056"/>
                  <a:pt x="300889" y="224864"/>
                  <a:pt x="297880" y="227873"/>
                </a:cubicBezTo>
                <a:cubicBezTo>
                  <a:pt x="294470" y="231283"/>
                  <a:pt x="290659" y="235295"/>
                  <a:pt x="283237" y="235295"/>
                </a:cubicBezTo>
                <a:cubicBezTo>
                  <a:pt x="275815" y="235295"/>
                  <a:pt x="272004" y="231283"/>
                  <a:pt x="268594" y="227873"/>
                </a:cubicBezTo>
                <a:cubicBezTo>
                  <a:pt x="265585" y="224664"/>
                  <a:pt x="262977" y="222056"/>
                  <a:pt x="257561" y="222056"/>
                </a:cubicBezTo>
                <a:cubicBezTo>
                  <a:pt x="252145" y="222056"/>
                  <a:pt x="249537" y="224864"/>
                  <a:pt x="246528" y="227873"/>
                </a:cubicBezTo>
                <a:cubicBezTo>
                  <a:pt x="243118" y="231283"/>
                  <a:pt x="239307" y="235295"/>
                  <a:pt x="231885" y="235295"/>
                </a:cubicBezTo>
                <a:cubicBezTo>
                  <a:pt x="224463" y="235295"/>
                  <a:pt x="220652" y="231283"/>
                  <a:pt x="217242" y="227873"/>
                </a:cubicBezTo>
                <a:cubicBezTo>
                  <a:pt x="214233" y="224664"/>
                  <a:pt x="211625" y="222056"/>
                  <a:pt x="206209" y="222056"/>
                </a:cubicBezTo>
                <a:cubicBezTo>
                  <a:pt x="200793" y="222056"/>
                  <a:pt x="198186" y="224864"/>
                  <a:pt x="195177" y="227873"/>
                </a:cubicBezTo>
                <a:cubicBezTo>
                  <a:pt x="191767" y="231283"/>
                  <a:pt x="187955" y="235295"/>
                  <a:pt x="180533" y="235295"/>
                </a:cubicBezTo>
                <a:cubicBezTo>
                  <a:pt x="173112" y="235295"/>
                  <a:pt x="169300" y="231283"/>
                  <a:pt x="165890" y="227873"/>
                </a:cubicBezTo>
                <a:cubicBezTo>
                  <a:pt x="164085" y="225867"/>
                  <a:pt x="161878" y="224263"/>
                  <a:pt x="159271" y="223260"/>
                </a:cubicBezTo>
                <a:close/>
                <a:moveTo>
                  <a:pt x="159271" y="246930"/>
                </a:moveTo>
                <a:lnTo>
                  <a:pt x="159271" y="264983"/>
                </a:lnTo>
                <a:cubicBezTo>
                  <a:pt x="164085" y="266186"/>
                  <a:pt x="167094" y="268995"/>
                  <a:pt x="169701" y="271803"/>
                </a:cubicBezTo>
                <a:cubicBezTo>
                  <a:pt x="172710" y="275013"/>
                  <a:pt x="175318" y="277620"/>
                  <a:pt x="180734" y="277620"/>
                </a:cubicBezTo>
                <a:cubicBezTo>
                  <a:pt x="186150" y="277620"/>
                  <a:pt x="188758" y="274812"/>
                  <a:pt x="191767" y="271803"/>
                </a:cubicBezTo>
                <a:cubicBezTo>
                  <a:pt x="195177" y="268393"/>
                  <a:pt x="198988" y="264381"/>
                  <a:pt x="206410" y="264381"/>
                </a:cubicBezTo>
                <a:cubicBezTo>
                  <a:pt x="213832" y="264381"/>
                  <a:pt x="217643" y="268393"/>
                  <a:pt x="221053" y="271803"/>
                </a:cubicBezTo>
                <a:cubicBezTo>
                  <a:pt x="224062" y="275013"/>
                  <a:pt x="226670" y="277620"/>
                  <a:pt x="232086" y="277620"/>
                </a:cubicBezTo>
                <a:cubicBezTo>
                  <a:pt x="237502" y="277620"/>
                  <a:pt x="240109" y="274812"/>
                  <a:pt x="243118" y="271803"/>
                </a:cubicBezTo>
                <a:cubicBezTo>
                  <a:pt x="246528" y="268393"/>
                  <a:pt x="250340" y="264381"/>
                  <a:pt x="257762" y="264381"/>
                </a:cubicBezTo>
                <a:cubicBezTo>
                  <a:pt x="265184" y="264381"/>
                  <a:pt x="268995" y="268393"/>
                  <a:pt x="272405" y="271803"/>
                </a:cubicBezTo>
                <a:cubicBezTo>
                  <a:pt x="275414" y="275013"/>
                  <a:pt x="278021" y="277620"/>
                  <a:pt x="283437" y="277620"/>
                </a:cubicBezTo>
                <a:cubicBezTo>
                  <a:pt x="288853" y="277620"/>
                  <a:pt x="291461" y="274812"/>
                  <a:pt x="294470" y="271803"/>
                </a:cubicBezTo>
                <a:cubicBezTo>
                  <a:pt x="297880" y="268393"/>
                  <a:pt x="301691" y="264381"/>
                  <a:pt x="309113" y="264381"/>
                </a:cubicBezTo>
                <a:cubicBezTo>
                  <a:pt x="316535" y="264381"/>
                  <a:pt x="320347" y="268393"/>
                  <a:pt x="323757" y="271803"/>
                </a:cubicBezTo>
                <a:cubicBezTo>
                  <a:pt x="326766" y="275013"/>
                  <a:pt x="329373" y="277620"/>
                  <a:pt x="334789" y="277620"/>
                </a:cubicBezTo>
                <a:cubicBezTo>
                  <a:pt x="340205" y="277620"/>
                  <a:pt x="342813" y="274812"/>
                  <a:pt x="345822" y="271803"/>
                </a:cubicBezTo>
                <a:cubicBezTo>
                  <a:pt x="348430" y="268995"/>
                  <a:pt x="351438" y="266186"/>
                  <a:pt x="356253" y="264983"/>
                </a:cubicBezTo>
                <a:lnTo>
                  <a:pt x="356253" y="246930"/>
                </a:lnTo>
                <a:cubicBezTo>
                  <a:pt x="353645" y="247933"/>
                  <a:pt x="351438" y="249537"/>
                  <a:pt x="349432" y="251543"/>
                </a:cubicBezTo>
                <a:cubicBezTo>
                  <a:pt x="346022" y="254953"/>
                  <a:pt x="342211" y="258965"/>
                  <a:pt x="334789" y="258965"/>
                </a:cubicBezTo>
                <a:cubicBezTo>
                  <a:pt x="327367" y="258965"/>
                  <a:pt x="323556" y="254953"/>
                  <a:pt x="320146" y="251543"/>
                </a:cubicBezTo>
                <a:cubicBezTo>
                  <a:pt x="317137" y="248334"/>
                  <a:pt x="314529" y="245726"/>
                  <a:pt x="309113" y="245726"/>
                </a:cubicBezTo>
                <a:cubicBezTo>
                  <a:pt x="303697" y="245726"/>
                  <a:pt x="301090" y="248534"/>
                  <a:pt x="298081" y="251543"/>
                </a:cubicBezTo>
                <a:cubicBezTo>
                  <a:pt x="294671" y="254953"/>
                  <a:pt x="290859" y="258965"/>
                  <a:pt x="283437" y="258965"/>
                </a:cubicBezTo>
                <a:cubicBezTo>
                  <a:pt x="276016" y="258965"/>
                  <a:pt x="272204" y="254953"/>
                  <a:pt x="268794" y="251543"/>
                </a:cubicBezTo>
                <a:cubicBezTo>
                  <a:pt x="265785" y="248334"/>
                  <a:pt x="263178" y="245726"/>
                  <a:pt x="257762" y="245726"/>
                </a:cubicBezTo>
                <a:cubicBezTo>
                  <a:pt x="252346" y="245726"/>
                  <a:pt x="249738" y="248534"/>
                  <a:pt x="246729" y="251543"/>
                </a:cubicBezTo>
                <a:cubicBezTo>
                  <a:pt x="243319" y="254953"/>
                  <a:pt x="239508" y="258965"/>
                  <a:pt x="232086" y="258965"/>
                </a:cubicBezTo>
                <a:cubicBezTo>
                  <a:pt x="224664" y="258965"/>
                  <a:pt x="220853" y="254953"/>
                  <a:pt x="217442" y="251543"/>
                </a:cubicBezTo>
                <a:cubicBezTo>
                  <a:pt x="214434" y="248334"/>
                  <a:pt x="211826" y="245726"/>
                  <a:pt x="206410" y="245726"/>
                </a:cubicBezTo>
                <a:cubicBezTo>
                  <a:pt x="200994" y="245726"/>
                  <a:pt x="198386" y="248534"/>
                  <a:pt x="195377" y="251543"/>
                </a:cubicBezTo>
                <a:cubicBezTo>
                  <a:pt x="191967" y="254953"/>
                  <a:pt x="188156" y="258965"/>
                  <a:pt x="180734" y="258965"/>
                </a:cubicBezTo>
                <a:cubicBezTo>
                  <a:pt x="173312" y="258965"/>
                  <a:pt x="169501" y="254953"/>
                  <a:pt x="166091" y="251543"/>
                </a:cubicBezTo>
                <a:cubicBezTo>
                  <a:pt x="164085" y="249537"/>
                  <a:pt x="161878" y="247933"/>
                  <a:pt x="159271" y="246930"/>
                </a:cubicBezTo>
                <a:close/>
                <a:moveTo>
                  <a:pt x="159271" y="270399"/>
                </a:moveTo>
                <a:lnTo>
                  <a:pt x="159271" y="288452"/>
                </a:lnTo>
                <a:cubicBezTo>
                  <a:pt x="164085" y="289656"/>
                  <a:pt x="167094" y="292464"/>
                  <a:pt x="169701" y="295272"/>
                </a:cubicBezTo>
                <a:cubicBezTo>
                  <a:pt x="172710" y="298482"/>
                  <a:pt x="175318" y="301090"/>
                  <a:pt x="180734" y="301090"/>
                </a:cubicBezTo>
                <a:cubicBezTo>
                  <a:pt x="186150" y="301090"/>
                  <a:pt x="188758" y="298482"/>
                  <a:pt x="191767" y="295272"/>
                </a:cubicBezTo>
                <a:cubicBezTo>
                  <a:pt x="195177" y="291862"/>
                  <a:pt x="198988" y="287850"/>
                  <a:pt x="206410" y="287850"/>
                </a:cubicBezTo>
                <a:cubicBezTo>
                  <a:pt x="213832" y="287850"/>
                  <a:pt x="217643" y="291862"/>
                  <a:pt x="221053" y="295272"/>
                </a:cubicBezTo>
                <a:cubicBezTo>
                  <a:pt x="224062" y="298482"/>
                  <a:pt x="226670" y="301090"/>
                  <a:pt x="232086" y="301090"/>
                </a:cubicBezTo>
                <a:cubicBezTo>
                  <a:pt x="237502" y="301090"/>
                  <a:pt x="240109" y="298482"/>
                  <a:pt x="243118" y="295272"/>
                </a:cubicBezTo>
                <a:cubicBezTo>
                  <a:pt x="246528" y="291862"/>
                  <a:pt x="250340" y="287850"/>
                  <a:pt x="257762" y="287850"/>
                </a:cubicBezTo>
                <a:cubicBezTo>
                  <a:pt x="265184" y="287850"/>
                  <a:pt x="268995" y="291862"/>
                  <a:pt x="272405" y="295272"/>
                </a:cubicBezTo>
                <a:cubicBezTo>
                  <a:pt x="275414" y="298482"/>
                  <a:pt x="278021" y="301090"/>
                  <a:pt x="283437" y="301090"/>
                </a:cubicBezTo>
                <a:cubicBezTo>
                  <a:pt x="288853" y="301090"/>
                  <a:pt x="291461" y="298482"/>
                  <a:pt x="294470" y="295272"/>
                </a:cubicBezTo>
                <a:cubicBezTo>
                  <a:pt x="297880" y="291862"/>
                  <a:pt x="301691" y="287850"/>
                  <a:pt x="309113" y="287850"/>
                </a:cubicBezTo>
                <a:cubicBezTo>
                  <a:pt x="316535" y="287850"/>
                  <a:pt x="320347" y="291862"/>
                  <a:pt x="323757" y="295272"/>
                </a:cubicBezTo>
                <a:cubicBezTo>
                  <a:pt x="326766" y="298482"/>
                  <a:pt x="329373" y="301090"/>
                  <a:pt x="334789" y="301090"/>
                </a:cubicBezTo>
                <a:cubicBezTo>
                  <a:pt x="340205" y="301090"/>
                  <a:pt x="342813" y="298281"/>
                  <a:pt x="345822" y="295272"/>
                </a:cubicBezTo>
                <a:cubicBezTo>
                  <a:pt x="348430" y="292464"/>
                  <a:pt x="351438" y="289656"/>
                  <a:pt x="356253" y="288452"/>
                </a:cubicBezTo>
                <a:lnTo>
                  <a:pt x="356253" y="270399"/>
                </a:lnTo>
                <a:cubicBezTo>
                  <a:pt x="353645" y="271402"/>
                  <a:pt x="351438" y="273007"/>
                  <a:pt x="349432" y="275013"/>
                </a:cubicBezTo>
                <a:cubicBezTo>
                  <a:pt x="346022" y="278423"/>
                  <a:pt x="342211" y="282434"/>
                  <a:pt x="334789" y="282434"/>
                </a:cubicBezTo>
                <a:cubicBezTo>
                  <a:pt x="327367" y="282434"/>
                  <a:pt x="323556" y="278423"/>
                  <a:pt x="320146" y="275013"/>
                </a:cubicBezTo>
                <a:cubicBezTo>
                  <a:pt x="317137" y="271803"/>
                  <a:pt x="314529" y="269195"/>
                  <a:pt x="309113" y="269195"/>
                </a:cubicBezTo>
                <a:cubicBezTo>
                  <a:pt x="303697" y="269195"/>
                  <a:pt x="301090" y="272004"/>
                  <a:pt x="298081" y="275013"/>
                </a:cubicBezTo>
                <a:cubicBezTo>
                  <a:pt x="294671" y="278423"/>
                  <a:pt x="290859" y="282434"/>
                  <a:pt x="283437" y="282434"/>
                </a:cubicBezTo>
                <a:cubicBezTo>
                  <a:pt x="276016" y="282434"/>
                  <a:pt x="272204" y="278423"/>
                  <a:pt x="268794" y="275013"/>
                </a:cubicBezTo>
                <a:cubicBezTo>
                  <a:pt x="265785" y="271803"/>
                  <a:pt x="263178" y="269195"/>
                  <a:pt x="257762" y="269195"/>
                </a:cubicBezTo>
                <a:cubicBezTo>
                  <a:pt x="252346" y="269195"/>
                  <a:pt x="249738" y="272004"/>
                  <a:pt x="246729" y="275013"/>
                </a:cubicBezTo>
                <a:cubicBezTo>
                  <a:pt x="243319" y="278423"/>
                  <a:pt x="239508" y="282434"/>
                  <a:pt x="232086" y="282434"/>
                </a:cubicBezTo>
                <a:cubicBezTo>
                  <a:pt x="224664" y="282434"/>
                  <a:pt x="220853" y="278423"/>
                  <a:pt x="217442" y="275013"/>
                </a:cubicBezTo>
                <a:cubicBezTo>
                  <a:pt x="214434" y="271803"/>
                  <a:pt x="211826" y="269195"/>
                  <a:pt x="206410" y="269195"/>
                </a:cubicBezTo>
                <a:cubicBezTo>
                  <a:pt x="200994" y="269195"/>
                  <a:pt x="198386" y="272004"/>
                  <a:pt x="195377" y="275013"/>
                </a:cubicBezTo>
                <a:cubicBezTo>
                  <a:pt x="191967" y="278423"/>
                  <a:pt x="188156" y="282434"/>
                  <a:pt x="180734" y="282434"/>
                </a:cubicBezTo>
                <a:cubicBezTo>
                  <a:pt x="173312" y="282434"/>
                  <a:pt x="169501" y="278423"/>
                  <a:pt x="166091" y="275013"/>
                </a:cubicBezTo>
                <a:cubicBezTo>
                  <a:pt x="164085" y="273007"/>
                  <a:pt x="161878" y="271402"/>
                  <a:pt x="159271" y="270399"/>
                </a:cubicBezTo>
                <a:close/>
                <a:moveTo>
                  <a:pt x="159271" y="294069"/>
                </a:moveTo>
                <a:lnTo>
                  <a:pt x="159271" y="312122"/>
                </a:lnTo>
                <a:cubicBezTo>
                  <a:pt x="164085" y="313326"/>
                  <a:pt x="167094" y="316134"/>
                  <a:pt x="169701" y="318942"/>
                </a:cubicBezTo>
                <a:cubicBezTo>
                  <a:pt x="172710" y="322152"/>
                  <a:pt x="175318" y="324760"/>
                  <a:pt x="180734" y="324760"/>
                </a:cubicBezTo>
                <a:cubicBezTo>
                  <a:pt x="186150" y="324760"/>
                  <a:pt x="188758" y="321951"/>
                  <a:pt x="191767" y="318942"/>
                </a:cubicBezTo>
                <a:cubicBezTo>
                  <a:pt x="195177" y="315532"/>
                  <a:pt x="198988" y="311520"/>
                  <a:pt x="206410" y="311520"/>
                </a:cubicBezTo>
                <a:cubicBezTo>
                  <a:pt x="213832" y="311520"/>
                  <a:pt x="217643" y="315532"/>
                  <a:pt x="221053" y="318942"/>
                </a:cubicBezTo>
                <a:cubicBezTo>
                  <a:pt x="224062" y="322152"/>
                  <a:pt x="226670" y="324760"/>
                  <a:pt x="232086" y="324760"/>
                </a:cubicBezTo>
                <a:cubicBezTo>
                  <a:pt x="237502" y="324760"/>
                  <a:pt x="240109" y="321951"/>
                  <a:pt x="243118" y="318942"/>
                </a:cubicBezTo>
                <a:cubicBezTo>
                  <a:pt x="246528" y="315532"/>
                  <a:pt x="250340" y="311520"/>
                  <a:pt x="257762" y="311520"/>
                </a:cubicBezTo>
                <a:cubicBezTo>
                  <a:pt x="265184" y="311520"/>
                  <a:pt x="268995" y="315532"/>
                  <a:pt x="272405" y="318942"/>
                </a:cubicBezTo>
                <a:cubicBezTo>
                  <a:pt x="275414" y="322152"/>
                  <a:pt x="278021" y="324760"/>
                  <a:pt x="283437" y="324760"/>
                </a:cubicBezTo>
                <a:cubicBezTo>
                  <a:pt x="288853" y="324760"/>
                  <a:pt x="291461" y="321951"/>
                  <a:pt x="294470" y="318942"/>
                </a:cubicBezTo>
                <a:cubicBezTo>
                  <a:pt x="297880" y="315532"/>
                  <a:pt x="301691" y="311520"/>
                  <a:pt x="309113" y="311520"/>
                </a:cubicBezTo>
                <a:cubicBezTo>
                  <a:pt x="316535" y="311520"/>
                  <a:pt x="320347" y="315532"/>
                  <a:pt x="323757" y="318942"/>
                </a:cubicBezTo>
                <a:cubicBezTo>
                  <a:pt x="326766" y="322152"/>
                  <a:pt x="329373" y="324760"/>
                  <a:pt x="334789" y="324760"/>
                </a:cubicBezTo>
                <a:cubicBezTo>
                  <a:pt x="340205" y="324760"/>
                  <a:pt x="342813" y="321951"/>
                  <a:pt x="345822" y="318942"/>
                </a:cubicBezTo>
                <a:cubicBezTo>
                  <a:pt x="348430" y="316134"/>
                  <a:pt x="351438" y="313326"/>
                  <a:pt x="356253" y="312122"/>
                </a:cubicBezTo>
                <a:lnTo>
                  <a:pt x="356253" y="294069"/>
                </a:lnTo>
                <a:cubicBezTo>
                  <a:pt x="353645" y="295072"/>
                  <a:pt x="351438" y="296677"/>
                  <a:pt x="349432" y="298683"/>
                </a:cubicBezTo>
                <a:cubicBezTo>
                  <a:pt x="346022" y="302093"/>
                  <a:pt x="342211" y="306104"/>
                  <a:pt x="334789" y="306104"/>
                </a:cubicBezTo>
                <a:cubicBezTo>
                  <a:pt x="327367" y="306104"/>
                  <a:pt x="323556" y="302093"/>
                  <a:pt x="320146" y="298683"/>
                </a:cubicBezTo>
                <a:cubicBezTo>
                  <a:pt x="317137" y="295473"/>
                  <a:pt x="314529" y="292865"/>
                  <a:pt x="309113" y="292865"/>
                </a:cubicBezTo>
                <a:cubicBezTo>
                  <a:pt x="303697" y="292865"/>
                  <a:pt x="301090" y="295674"/>
                  <a:pt x="298081" y="298683"/>
                </a:cubicBezTo>
                <a:cubicBezTo>
                  <a:pt x="294671" y="302093"/>
                  <a:pt x="290859" y="306104"/>
                  <a:pt x="283437" y="306104"/>
                </a:cubicBezTo>
                <a:cubicBezTo>
                  <a:pt x="276016" y="306104"/>
                  <a:pt x="272204" y="302093"/>
                  <a:pt x="268794" y="298683"/>
                </a:cubicBezTo>
                <a:cubicBezTo>
                  <a:pt x="265785" y="295473"/>
                  <a:pt x="263178" y="292865"/>
                  <a:pt x="257762" y="292865"/>
                </a:cubicBezTo>
                <a:cubicBezTo>
                  <a:pt x="252346" y="292865"/>
                  <a:pt x="249738" y="295674"/>
                  <a:pt x="246729" y="298683"/>
                </a:cubicBezTo>
                <a:cubicBezTo>
                  <a:pt x="243319" y="302093"/>
                  <a:pt x="239508" y="306104"/>
                  <a:pt x="232086" y="306104"/>
                </a:cubicBezTo>
                <a:cubicBezTo>
                  <a:pt x="224664" y="306104"/>
                  <a:pt x="220853" y="302093"/>
                  <a:pt x="217442" y="298683"/>
                </a:cubicBezTo>
                <a:cubicBezTo>
                  <a:pt x="214434" y="295473"/>
                  <a:pt x="211826" y="292865"/>
                  <a:pt x="206410" y="292865"/>
                </a:cubicBezTo>
                <a:cubicBezTo>
                  <a:pt x="200994" y="292865"/>
                  <a:pt x="198386" y="295674"/>
                  <a:pt x="195377" y="298683"/>
                </a:cubicBezTo>
                <a:cubicBezTo>
                  <a:pt x="191967" y="302093"/>
                  <a:pt x="188156" y="306104"/>
                  <a:pt x="180734" y="306104"/>
                </a:cubicBezTo>
                <a:cubicBezTo>
                  <a:pt x="173312" y="306104"/>
                  <a:pt x="169501" y="302093"/>
                  <a:pt x="166091" y="298683"/>
                </a:cubicBezTo>
                <a:cubicBezTo>
                  <a:pt x="164085" y="296677"/>
                  <a:pt x="161878" y="295072"/>
                  <a:pt x="159271" y="294069"/>
                </a:cubicBezTo>
                <a:close/>
                <a:moveTo>
                  <a:pt x="159271" y="317538"/>
                </a:moveTo>
                <a:lnTo>
                  <a:pt x="159271" y="335592"/>
                </a:lnTo>
                <a:cubicBezTo>
                  <a:pt x="164085" y="336795"/>
                  <a:pt x="167094" y="339603"/>
                  <a:pt x="169701" y="342412"/>
                </a:cubicBezTo>
                <a:cubicBezTo>
                  <a:pt x="172710" y="345621"/>
                  <a:pt x="175318" y="348229"/>
                  <a:pt x="180734" y="348229"/>
                </a:cubicBezTo>
                <a:cubicBezTo>
                  <a:pt x="186150" y="348229"/>
                  <a:pt x="188758" y="345621"/>
                  <a:pt x="191767" y="342412"/>
                </a:cubicBezTo>
                <a:cubicBezTo>
                  <a:pt x="195177" y="339002"/>
                  <a:pt x="198988" y="334990"/>
                  <a:pt x="206410" y="334990"/>
                </a:cubicBezTo>
                <a:cubicBezTo>
                  <a:pt x="213832" y="334990"/>
                  <a:pt x="217643" y="339002"/>
                  <a:pt x="221053" y="342412"/>
                </a:cubicBezTo>
                <a:cubicBezTo>
                  <a:pt x="224062" y="345621"/>
                  <a:pt x="226670" y="348229"/>
                  <a:pt x="232086" y="348229"/>
                </a:cubicBezTo>
                <a:cubicBezTo>
                  <a:pt x="237502" y="348229"/>
                  <a:pt x="240109" y="345621"/>
                  <a:pt x="243118" y="342412"/>
                </a:cubicBezTo>
                <a:cubicBezTo>
                  <a:pt x="246528" y="339002"/>
                  <a:pt x="250340" y="334990"/>
                  <a:pt x="257762" y="334990"/>
                </a:cubicBezTo>
                <a:cubicBezTo>
                  <a:pt x="265184" y="334990"/>
                  <a:pt x="268995" y="339002"/>
                  <a:pt x="272405" y="342412"/>
                </a:cubicBezTo>
                <a:cubicBezTo>
                  <a:pt x="275414" y="345621"/>
                  <a:pt x="278021" y="348229"/>
                  <a:pt x="283437" y="348229"/>
                </a:cubicBezTo>
                <a:cubicBezTo>
                  <a:pt x="288853" y="348229"/>
                  <a:pt x="291461" y="345621"/>
                  <a:pt x="294470" y="342412"/>
                </a:cubicBezTo>
                <a:cubicBezTo>
                  <a:pt x="297880" y="339002"/>
                  <a:pt x="301691" y="334990"/>
                  <a:pt x="309113" y="334990"/>
                </a:cubicBezTo>
                <a:cubicBezTo>
                  <a:pt x="316535" y="334990"/>
                  <a:pt x="320347" y="339002"/>
                  <a:pt x="323757" y="342412"/>
                </a:cubicBezTo>
                <a:cubicBezTo>
                  <a:pt x="326766" y="345621"/>
                  <a:pt x="329373" y="348229"/>
                  <a:pt x="334789" y="348229"/>
                </a:cubicBezTo>
                <a:cubicBezTo>
                  <a:pt x="340205" y="348229"/>
                  <a:pt x="342813" y="345421"/>
                  <a:pt x="345822" y="342412"/>
                </a:cubicBezTo>
                <a:cubicBezTo>
                  <a:pt x="348430" y="339603"/>
                  <a:pt x="351438" y="336795"/>
                  <a:pt x="356253" y="335592"/>
                </a:cubicBezTo>
                <a:lnTo>
                  <a:pt x="356253" y="317538"/>
                </a:lnTo>
                <a:cubicBezTo>
                  <a:pt x="353645" y="318541"/>
                  <a:pt x="351438" y="320146"/>
                  <a:pt x="349432" y="322152"/>
                </a:cubicBezTo>
                <a:cubicBezTo>
                  <a:pt x="346022" y="325562"/>
                  <a:pt x="342211" y="329574"/>
                  <a:pt x="334789" y="329574"/>
                </a:cubicBezTo>
                <a:cubicBezTo>
                  <a:pt x="327367" y="329574"/>
                  <a:pt x="323556" y="325562"/>
                  <a:pt x="320146" y="322152"/>
                </a:cubicBezTo>
                <a:cubicBezTo>
                  <a:pt x="317137" y="318942"/>
                  <a:pt x="314529" y="316335"/>
                  <a:pt x="309113" y="316335"/>
                </a:cubicBezTo>
                <a:cubicBezTo>
                  <a:pt x="303697" y="316335"/>
                  <a:pt x="301090" y="319143"/>
                  <a:pt x="298081" y="322152"/>
                </a:cubicBezTo>
                <a:cubicBezTo>
                  <a:pt x="294671" y="325562"/>
                  <a:pt x="290859" y="329574"/>
                  <a:pt x="283437" y="329574"/>
                </a:cubicBezTo>
                <a:cubicBezTo>
                  <a:pt x="276016" y="329574"/>
                  <a:pt x="272204" y="325562"/>
                  <a:pt x="268794" y="322152"/>
                </a:cubicBezTo>
                <a:cubicBezTo>
                  <a:pt x="265785" y="318942"/>
                  <a:pt x="263178" y="316335"/>
                  <a:pt x="257762" y="316335"/>
                </a:cubicBezTo>
                <a:cubicBezTo>
                  <a:pt x="252346" y="316335"/>
                  <a:pt x="249738" y="319143"/>
                  <a:pt x="246729" y="322152"/>
                </a:cubicBezTo>
                <a:cubicBezTo>
                  <a:pt x="243319" y="325562"/>
                  <a:pt x="239508" y="329574"/>
                  <a:pt x="232086" y="329574"/>
                </a:cubicBezTo>
                <a:cubicBezTo>
                  <a:pt x="224664" y="329574"/>
                  <a:pt x="220853" y="325562"/>
                  <a:pt x="217442" y="322152"/>
                </a:cubicBezTo>
                <a:cubicBezTo>
                  <a:pt x="214434" y="318942"/>
                  <a:pt x="211826" y="316335"/>
                  <a:pt x="206410" y="316335"/>
                </a:cubicBezTo>
                <a:cubicBezTo>
                  <a:pt x="200994" y="316335"/>
                  <a:pt x="198386" y="319143"/>
                  <a:pt x="195377" y="322152"/>
                </a:cubicBezTo>
                <a:cubicBezTo>
                  <a:pt x="191967" y="325562"/>
                  <a:pt x="188156" y="329574"/>
                  <a:pt x="180734" y="329574"/>
                </a:cubicBezTo>
                <a:cubicBezTo>
                  <a:pt x="173312" y="329574"/>
                  <a:pt x="169501" y="325562"/>
                  <a:pt x="166091" y="322152"/>
                </a:cubicBezTo>
                <a:cubicBezTo>
                  <a:pt x="164085" y="320146"/>
                  <a:pt x="161878" y="318541"/>
                  <a:pt x="159271" y="317538"/>
                </a:cubicBezTo>
                <a:close/>
                <a:moveTo>
                  <a:pt x="159271" y="341208"/>
                </a:moveTo>
                <a:lnTo>
                  <a:pt x="159271" y="359261"/>
                </a:lnTo>
                <a:cubicBezTo>
                  <a:pt x="164085" y="360465"/>
                  <a:pt x="167094" y="363273"/>
                  <a:pt x="169701" y="366082"/>
                </a:cubicBezTo>
                <a:cubicBezTo>
                  <a:pt x="172710" y="369291"/>
                  <a:pt x="175318" y="371899"/>
                  <a:pt x="180734" y="371899"/>
                </a:cubicBezTo>
                <a:cubicBezTo>
                  <a:pt x="186150" y="371899"/>
                  <a:pt x="188758" y="369291"/>
                  <a:pt x="191767" y="366082"/>
                </a:cubicBezTo>
                <a:cubicBezTo>
                  <a:pt x="195177" y="362672"/>
                  <a:pt x="198988" y="358660"/>
                  <a:pt x="206410" y="358660"/>
                </a:cubicBezTo>
                <a:cubicBezTo>
                  <a:pt x="213832" y="358660"/>
                  <a:pt x="217643" y="362672"/>
                  <a:pt x="221053" y="366082"/>
                </a:cubicBezTo>
                <a:cubicBezTo>
                  <a:pt x="224062" y="369291"/>
                  <a:pt x="226670" y="371899"/>
                  <a:pt x="232086" y="371899"/>
                </a:cubicBezTo>
                <a:cubicBezTo>
                  <a:pt x="237502" y="371899"/>
                  <a:pt x="240109" y="369291"/>
                  <a:pt x="243118" y="366082"/>
                </a:cubicBezTo>
                <a:cubicBezTo>
                  <a:pt x="246528" y="362672"/>
                  <a:pt x="250340" y="358660"/>
                  <a:pt x="257762" y="358660"/>
                </a:cubicBezTo>
                <a:cubicBezTo>
                  <a:pt x="265184" y="358660"/>
                  <a:pt x="268995" y="362672"/>
                  <a:pt x="272405" y="366082"/>
                </a:cubicBezTo>
                <a:cubicBezTo>
                  <a:pt x="275414" y="369291"/>
                  <a:pt x="278021" y="371899"/>
                  <a:pt x="283437" y="371899"/>
                </a:cubicBezTo>
                <a:cubicBezTo>
                  <a:pt x="288853" y="371899"/>
                  <a:pt x="291461" y="369291"/>
                  <a:pt x="294470" y="366082"/>
                </a:cubicBezTo>
                <a:cubicBezTo>
                  <a:pt x="297880" y="362672"/>
                  <a:pt x="301691" y="358660"/>
                  <a:pt x="309113" y="358660"/>
                </a:cubicBezTo>
                <a:cubicBezTo>
                  <a:pt x="316535" y="358660"/>
                  <a:pt x="320347" y="362672"/>
                  <a:pt x="323757" y="366082"/>
                </a:cubicBezTo>
                <a:cubicBezTo>
                  <a:pt x="326766" y="369291"/>
                  <a:pt x="329373" y="371899"/>
                  <a:pt x="334789" y="371899"/>
                </a:cubicBezTo>
                <a:cubicBezTo>
                  <a:pt x="340205" y="371899"/>
                  <a:pt x="342813" y="369091"/>
                  <a:pt x="345822" y="366082"/>
                </a:cubicBezTo>
                <a:cubicBezTo>
                  <a:pt x="348430" y="363273"/>
                  <a:pt x="351438" y="360465"/>
                  <a:pt x="356253" y="359261"/>
                </a:cubicBezTo>
                <a:lnTo>
                  <a:pt x="356253" y="341208"/>
                </a:lnTo>
                <a:cubicBezTo>
                  <a:pt x="353645" y="342211"/>
                  <a:pt x="351438" y="343816"/>
                  <a:pt x="349432" y="345822"/>
                </a:cubicBezTo>
                <a:cubicBezTo>
                  <a:pt x="346022" y="349232"/>
                  <a:pt x="342211" y="353244"/>
                  <a:pt x="334789" y="353244"/>
                </a:cubicBezTo>
                <a:cubicBezTo>
                  <a:pt x="327367" y="353244"/>
                  <a:pt x="323556" y="349232"/>
                  <a:pt x="320146" y="345822"/>
                </a:cubicBezTo>
                <a:cubicBezTo>
                  <a:pt x="317137" y="342612"/>
                  <a:pt x="314529" y="340005"/>
                  <a:pt x="309113" y="340005"/>
                </a:cubicBezTo>
                <a:cubicBezTo>
                  <a:pt x="303697" y="340005"/>
                  <a:pt x="301090" y="342813"/>
                  <a:pt x="298081" y="345822"/>
                </a:cubicBezTo>
                <a:cubicBezTo>
                  <a:pt x="294671" y="349232"/>
                  <a:pt x="290859" y="353244"/>
                  <a:pt x="283437" y="353244"/>
                </a:cubicBezTo>
                <a:cubicBezTo>
                  <a:pt x="276016" y="353244"/>
                  <a:pt x="272204" y="349232"/>
                  <a:pt x="268794" y="345822"/>
                </a:cubicBezTo>
                <a:cubicBezTo>
                  <a:pt x="265785" y="342612"/>
                  <a:pt x="263178" y="340005"/>
                  <a:pt x="257762" y="340005"/>
                </a:cubicBezTo>
                <a:cubicBezTo>
                  <a:pt x="252346" y="340005"/>
                  <a:pt x="249738" y="342813"/>
                  <a:pt x="246729" y="345822"/>
                </a:cubicBezTo>
                <a:cubicBezTo>
                  <a:pt x="243319" y="349232"/>
                  <a:pt x="239508" y="353244"/>
                  <a:pt x="232086" y="353244"/>
                </a:cubicBezTo>
                <a:cubicBezTo>
                  <a:pt x="224664" y="353244"/>
                  <a:pt x="220853" y="349232"/>
                  <a:pt x="217442" y="345822"/>
                </a:cubicBezTo>
                <a:cubicBezTo>
                  <a:pt x="214434" y="342612"/>
                  <a:pt x="211826" y="340005"/>
                  <a:pt x="206410" y="340005"/>
                </a:cubicBezTo>
                <a:cubicBezTo>
                  <a:pt x="200994" y="340005"/>
                  <a:pt x="198386" y="342813"/>
                  <a:pt x="195377" y="345822"/>
                </a:cubicBezTo>
                <a:cubicBezTo>
                  <a:pt x="191967" y="349232"/>
                  <a:pt x="188156" y="353244"/>
                  <a:pt x="180734" y="353244"/>
                </a:cubicBezTo>
                <a:cubicBezTo>
                  <a:pt x="173312" y="353244"/>
                  <a:pt x="169501" y="349232"/>
                  <a:pt x="166091" y="345822"/>
                </a:cubicBezTo>
                <a:cubicBezTo>
                  <a:pt x="164085" y="343816"/>
                  <a:pt x="161878" y="342211"/>
                  <a:pt x="159271" y="341208"/>
                </a:cubicBezTo>
                <a:close/>
                <a:moveTo>
                  <a:pt x="355651" y="105311"/>
                </a:moveTo>
                <a:cubicBezTo>
                  <a:pt x="353043" y="106314"/>
                  <a:pt x="350837" y="107919"/>
                  <a:pt x="348831" y="109925"/>
                </a:cubicBezTo>
                <a:cubicBezTo>
                  <a:pt x="345421" y="113335"/>
                  <a:pt x="341609" y="117347"/>
                  <a:pt x="334187" y="117347"/>
                </a:cubicBezTo>
                <a:cubicBezTo>
                  <a:pt x="326766" y="117347"/>
                  <a:pt x="322954" y="113335"/>
                  <a:pt x="319544" y="109925"/>
                </a:cubicBezTo>
                <a:cubicBezTo>
                  <a:pt x="316535" y="106715"/>
                  <a:pt x="313928" y="104108"/>
                  <a:pt x="308512" y="104108"/>
                </a:cubicBezTo>
                <a:cubicBezTo>
                  <a:pt x="303096" y="104108"/>
                  <a:pt x="300488" y="106916"/>
                  <a:pt x="297479" y="109925"/>
                </a:cubicBezTo>
                <a:cubicBezTo>
                  <a:pt x="294069" y="113335"/>
                  <a:pt x="290258" y="117347"/>
                  <a:pt x="282836" y="117347"/>
                </a:cubicBezTo>
                <a:cubicBezTo>
                  <a:pt x="275414" y="117347"/>
                  <a:pt x="271603" y="113335"/>
                  <a:pt x="268192" y="109925"/>
                </a:cubicBezTo>
                <a:cubicBezTo>
                  <a:pt x="265384" y="106916"/>
                  <a:pt x="262776" y="104308"/>
                  <a:pt x="257561" y="104308"/>
                </a:cubicBezTo>
                <a:cubicBezTo>
                  <a:pt x="252145" y="104308"/>
                  <a:pt x="249537" y="107116"/>
                  <a:pt x="246528" y="110125"/>
                </a:cubicBezTo>
                <a:cubicBezTo>
                  <a:pt x="243118" y="113535"/>
                  <a:pt x="239307" y="117547"/>
                  <a:pt x="231885" y="117547"/>
                </a:cubicBezTo>
                <a:cubicBezTo>
                  <a:pt x="224463" y="117547"/>
                  <a:pt x="220652" y="113535"/>
                  <a:pt x="217242" y="110125"/>
                </a:cubicBezTo>
                <a:cubicBezTo>
                  <a:pt x="214233" y="106916"/>
                  <a:pt x="211625" y="104308"/>
                  <a:pt x="206209" y="104308"/>
                </a:cubicBezTo>
                <a:cubicBezTo>
                  <a:pt x="200793" y="104308"/>
                  <a:pt x="198186" y="107116"/>
                  <a:pt x="195177" y="110125"/>
                </a:cubicBezTo>
                <a:cubicBezTo>
                  <a:pt x="191967" y="113535"/>
                  <a:pt x="188156" y="117547"/>
                  <a:pt x="180734" y="117547"/>
                </a:cubicBezTo>
                <a:cubicBezTo>
                  <a:pt x="173312" y="117547"/>
                  <a:pt x="169501" y="113535"/>
                  <a:pt x="166091" y="110125"/>
                </a:cubicBezTo>
                <a:cubicBezTo>
                  <a:pt x="164085" y="107919"/>
                  <a:pt x="161878" y="106515"/>
                  <a:pt x="159271" y="105512"/>
                </a:cubicBezTo>
                <a:lnTo>
                  <a:pt x="159271" y="123565"/>
                </a:lnTo>
                <a:cubicBezTo>
                  <a:pt x="164085" y="124769"/>
                  <a:pt x="167094" y="127577"/>
                  <a:pt x="169701" y="130385"/>
                </a:cubicBezTo>
                <a:cubicBezTo>
                  <a:pt x="172710" y="133595"/>
                  <a:pt x="175318" y="136202"/>
                  <a:pt x="180734" y="136202"/>
                </a:cubicBezTo>
                <a:cubicBezTo>
                  <a:pt x="186150" y="136202"/>
                  <a:pt x="188758" y="133595"/>
                  <a:pt x="191767" y="130385"/>
                </a:cubicBezTo>
                <a:cubicBezTo>
                  <a:pt x="195177" y="126975"/>
                  <a:pt x="198988" y="122963"/>
                  <a:pt x="206410" y="122963"/>
                </a:cubicBezTo>
                <a:cubicBezTo>
                  <a:pt x="213832" y="122963"/>
                  <a:pt x="217643" y="126975"/>
                  <a:pt x="221053" y="130385"/>
                </a:cubicBezTo>
                <a:cubicBezTo>
                  <a:pt x="224062" y="133595"/>
                  <a:pt x="226670" y="136202"/>
                  <a:pt x="232086" y="136202"/>
                </a:cubicBezTo>
                <a:cubicBezTo>
                  <a:pt x="237502" y="136202"/>
                  <a:pt x="240109" y="133595"/>
                  <a:pt x="243118" y="130385"/>
                </a:cubicBezTo>
                <a:cubicBezTo>
                  <a:pt x="246528" y="126975"/>
                  <a:pt x="250340" y="122963"/>
                  <a:pt x="257762" y="122963"/>
                </a:cubicBezTo>
                <a:cubicBezTo>
                  <a:pt x="265184" y="122963"/>
                  <a:pt x="268995" y="126975"/>
                  <a:pt x="272405" y="130385"/>
                </a:cubicBezTo>
                <a:cubicBezTo>
                  <a:pt x="275414" y="133595"/>
                  <a:pt x="278021" y="136202"/>
                  <a:pt x="283437" y="136202"/>
                </a:cubicBezTo>
                <a:cubicBezTo>
                  <a:pt x="288853" y="136202"/>
                  <a:pt x="291461" y="133595"/>
                  <a:pt x="294470" y="130385"/>
                </a:cubicBezTo>
                <a:cubicBezTo>
                  <a:pt x="297880" y="126975"/>
                  <a:pt x="301691" y="122963"/>
                  <a:pt x="309113" y="122963"/>
                </a:cubicBezTo>
                <a:cubicBezTo>
                  <a:pt x="316535" y="122963"/>
                  <a:pt x="320347" y="126975"/>
                  <a:pt x="323757" y="130385"/>
                </a:cubicBezTo>
                <a:cubicBezTo>
                  <a:pt x="326766" y="133595"/>
                  <a:pt x="329373" y="136202"/>
                  <a:pt x="334789" y="136202"/>
                </a:cubicBezTo>
                <a:cubicBezTo>
                  <a:pt x="340205" y="136202"/>
                  <a:pt x="342813" y="133394"/>
                  <a:pt x="345822" y="130385"/>
                </a:cubicBezTo>
                <a:cubicBezTo>
                  <a:pt x="348430" y="127577"/>
                  <a:pt x="351438" y="124769"/>
                  <a:pt x="356253" y="123565"/>
                </a:cubicBezTo>
                <a:lnTo>
                  <a:pt x="356253" y="105311"/>
                </a:lnTo>
                <a:close/>
                <a:moveTo>
                  <a:pt x="159271" y="382731"/>
                </a:moveTo>
                <a:cubicBezTo>
                  <a:pt x="164085" y="383934"/>
                  <a:pt x="167094" y="386743"/>
                  <a:pt x="169701" y="389551"/>
                </a:cubicBezTo>
                <a:cubicBezTo>
                  <a:pt x="172710" y="392760"/>
                  <a:pt x="175318" y="395368"/>
                  <a:pt x="180734" y="395368"/>
                </a:cubicBezTo>
                <a:cubicBezTo>
                  <a:pt x="186150" y="395368"/>
                  <a:pt x="188758" y="392760"/>
                  <a:pt x="191767" y="389551"/>
                </a:cubicBezTo>
                <a:cubicBezTo>
                  <a:pt x="195177" y="386141"/>
                  <a:pt x="198988" y="382129"/>
                  <a:pt x="206410" y="382129"/>
                </a:cubicBezTo>
                <a:cubicBezTo>
                  <a:pt x="213832" y="382129"/>
                  <a:pt x="217643" y="386141"/>
                  <a:pt x="221053" y="389551"/>
                </a:cubicBezTo>
                <a:cubicBezTo>
                  <a:pt x="224062" y="392760"/>
                  <a:pt x="226670" y="395368"/>
                  <a:pt x="232086" y="395368"/>
                </a:cubicBezTo>
                <a:cubicBezTo>
                  <a:pt x="237502" y="395368"/>
                  <a:pt x="240109" y="392760"/>
                  <a:pt x="243118" y="389551"/>
                </a:cubicBezTo>
                <a:cubicBezTo>
                  <a:pt x="246528" y="386141"/>
                  <a:pt x="250340" y="382129"/>
                  <a:pt x="257762" y="382129"/>
                </a:cubicBezTo>
                <a:cubicBezTo>
                  <a:pt x="265184" y="382129"/>
                  <a:pt x="268995" y="386141"/>
                  <a:pt x="272405" y="389551"/>
                </a:cubicBezTo>
                <a:cubicBezTo>
                  <a:pt x="275414" y="392760"/>
                  <a:pt x="278021" y="395368"/>
                  <a:pt x="283437" y="395368"/>
                </a:cubicBezTo>
                <a:cubicBezTo>
                  <a:pt x="288853" y="395368"/>
                  <a:pt x="291461" y="392760"/>
                  <a:pt x="294470" y="389551"/>
                </a:cubicBezTo>
                <a:cubicBezTo>
                  <a:pt x="297880" y="386141"/>
                  <a:pt x="301691" y="382129"/>
                  <a:pt x="309113" y="382129"/>
                </a:cubicBezTo>
                <a:cubicBezTo>
                  <a:pt x="316535" y="382129"/>
                  <a:pt x="320347" y="386141"/>
                  <a:pt x="323757" y="389551"/>
                </a:cubicBezTo>
                <a:cubicBezTo>
                  <a:pt x="326766" y="392760"/>
                  <a:pt x="329373" y="395368"/>
                  <a:pt x="334789" y="395368"/>
                </a:cubicBezTo>
                <a:cubicBezTo>
                  <a:pt x="340205" y="395368"/>
                  <a:pt x="342813" y="392560"/>
                  <a:pt x="345822" y="389551"/>
                </a:cubicBezTo>
                <a:cubicBezTo>
                  <a:pt x="348430" y="386743"/>
                  <a:pt x="351438" y="383934"/>
                  <a:pt x="356253" y="382731"/>
                </a:cubicBezTo>
                <a:lnTo>
                  <a:pt x="356253" y="364677"/>
                </a:lnTo>
                <a:cubicBezTo>
                  <a:pt x="353645" y="365680"/>
                  <a:pt x="351438" y="367285"/>
                  <a:pt x="349432" y="369291"/>
                </a:cubicBezTo>
                <a:cubicBezTo>
                  <a:pt x="346022" y="372701"/>
                  <a:pt x="342211" y="376713"/>
                  <a:pt x="334789" y="376713"/>
                </a:cubicBezTo>
                <a:cubicBezTo>
                  <a:pt x="327367" y="376713"/>
                  <a:pt x="323556" y="372701"/>
                  <a:pt x="320146" y="369291"/>
                </a:cubicBezTo>
                <a:cubicBezTo>
                  <a:pt x="317137" y="366082"/>
                  <a:pt x="314529" y="363474"/>
                  <a:pt x="309113" y="363474"/>
                </a:cubicBezTo>
                <a:cubicBezTo>
                  <a:pt x="303697" y="363474"/>
                  <a:pt x="301090" y="366282"/>
                  <a:pt x="298081" y="369291"/>
                </a:cubicBezTo>
                <a:cubicBezTo>
                  <a:pt x="294671" y="372701"/>
                  <a:pt x="290859" y="376713"/>
                  <a:pt x="283437" y="376713"/>
                </a:cubicBezTo>
                <a:cubicBezTo>
                  <a:pt x="276016" y="376713"/>
                  <a:pt x="272204" y="372701"/>
                  <a:pt x="268794" y="369291"/>
                </a:cubicBezTo>
                <a:cubicBezTo>
                  <a:pt x="265785" y="366082"/>
                  <a:pt x="263178" y="363474"/>
                  <a:pt x="257762" y="363474"/>
                </a:cubicBezTo>
                <a:cubicBezTo>
                  <a:pt x="252346" y="363474"/>
                  <a:pt x="249738" y="366282"/>
                  <a:pt x="246729" y="369291"/>
                </a:cubicBezTo>
                <a:cubicBezTo>
                  <a:pt x="243319" y="372701"/>
                  <a:pt x="239508" y="376713"/>
                  <a:pt x="232086" y="376713"/>
                </a:cubicBezTo>
                <a:cubicBezTo>
                  <a:pt x="224664" y="376713"/>
                  <a:pt x="220853" y="372701"/>
                  <a:pt x="217442" y="369291"/>
                </a:cubicBezTo>
                <a:cubicBezTo>
                  <a:pt x="214434" y="366082"/>
                  <a:pt x="211826" y="363474"/>
                  <a:pt x="206410" y="363474"/>
                </a:cubicBezTo>
                <a:cubicBezTo>
                  <a:pt x="200994" y="363474"/>
                  <a:pt x="198386" y="366282"/>
                  <a:pt x="195377" y="369291"/>
                </a:cubicBezTo>
                <a:cubicBezTo>
                  <a:pt x="191967" y="372701"/>
                  <a:pt x="188156" y="376713"/>
                  <a:pt x="180734" y="376713"/>
                </a:cubicBezTo>
                <a:cubicBezTo>
                  <a:pt x="173312" y="376713"/>
                  <a:pt x="169501" y="372701"/>
                  <a:pt x="166091" y="369291"/>
                </a:cubicBezTo>
                <a:cubicBezTo>
                  <a:pt x="164085" y="367085"/>
                  <a:pt x="161878" y="365680"/>
                  <a:pt x="159271" y="364677"/>
                </a:cubicBezTo>
                <a:lnTo>
                  <a:pt x="159271" y="382731"/>
                </a:lnTo>
                <a:close/>
                <a:moveTo>
                  <a:pt x="355651" y="81842"/>
                </a:moveTo>
                <a:cubicBezTo>
                  <a:pt x="353043" y="82845"/>
                  <a:pt x="350837" y="84450"/>
                  <a:pt x="348831" y="86455"/>
                </a:cubicBezTo>
                <a:cubicBezTo>
                  <a:pt x="345421" y="89866"/>
                  <a:pt x="341609" y="93877"/>
                  <a:pt x="334187" y="93877"/>
                </a:cubicBezTo>
                <a:cubicBezTo>
                  <a:pt x="326766" y="93877"/>
                  <a:pt x="322954" y="89866"/>
                  <a:pt x="319544" y="86455"/>
                </a:cubicBezTo>
                <a:cubicBezTo>
                  <a:pt x="316535" y="83246"/>
                  <a:pt x="313928" y="80638"/>
                  <a:pt x="308512" y="80638"/>
                </a:cubicBezTo>
                <a:cubicBezTo>
                  <a:pt x="303096" y="80638"/>
                  <a:pt x="300488" y="83447"/>
                  <a:pt x="297479" y="86455"/>
                </a:cubicBezTo>
                <a:cubicBezTo>
                  <a:pt x="294069" y="89866"/>
                  <a:pt x="290258" y="93877"/>
                  <a:pt x="282836" y="93877"/>
                </a:cubicBezTo>
                <a:cubicBezTo>
                  <a:pt x="275414" y="93877"/>
                  <a:pt x="271603" y="89866"/>
                  <a:pt x="268192" y="86455"/>
                </a:cubicBezTo>
                <a:cubicBezTo>
                  <a:pt x="265184" y="83246"/>
                  <a:pt x="262576" y="80638"/>
                  <a:pt x="257160" y="80638"/>
                </a:cubicBezTo>
                <a:cubicBezTo>
                  <a:pt x="251744" y="80638"/>
                  <a:pt x="249136" y="83447"/>
                  <a:pt x="246127" y="86455"/>
                </a:cubicBezTo>
                <a:cubicBezTo>
                  <a:pt x="242717" y="89866"/>
                  <a:pt x="238906" y="93877"/>
                  <a:pt x="231484" y="93877"/>
                </a:cubicBezTo>
                <a:cubicBezTo>
                  <a:pt x="224062" y="93877"/>
                  <a:pt x="220652" y="90066"/>
                  <a:pt x="217242" y="86455"/>
                </a:cubicBezTo>
                <a:cubicBezTo>
                  <a:pt x="214233" y="83246"/>
                  <a:pt x="211625" y="80638"/>
                  <a:pt x="206209" y="80638"/>
                </a:cubicBezTo>
                <a:cubicBezTo>
                  <a:pt x="200793" y="80638"/>
                  <a:pt x="198186" y="83447"/>
                  <a:pt x="195177" y="86455"/>
                </a:cubicBezTo>
                <a:cubicBezTo>
                  <a:pt x="191967" y="90066"/>
                  <a:pt x="188156" y="93877"/>
                  <a:pt x="180734" y="93877"/>
                </a:cubicBezTo>
                <a:cubicBezTo>
                  <a:pt x="173312" y="93877"/>
                  <a:pt x="169501" y="89866"/>
                  <a:pt x="166091" y="86455"/>
                </a:cubicBezTo>
                <a:cubicBezTo>
                  <a:pt x="164085" y="84249"/>
                  <a:pt x="161878" y="82845"/>
                  <a:pt x="159271" y="81842"/>
                </a:cubicBezTo>
                <a:lnTo>
                  <a:pt x="159271" y="99895"/>
                </a:lnTo>
                <a:cubicBezTo>
                  <a:pt x="164085" y="101099"/>
                  <a:pt x="167094" y="103907"/>
                  <a:pt x="169701" y="106715"/>
                </a:cubicBezTo>
                <a:cubicBezTo>
                  <a:pt x="172710" y="109925"/>
                  <a:pt x="175318" y="112532"/>
                  <a:pt x="180734" y="112532"/>
                </a:cubicBezTo>
                <a:cubicBezTo>
                  <a:pt x="186150" y="112532"/>
                  <a:pt x="188758" y="109925"/>
                  <a:pt x="191767" y="106715"/>
                </a:cubicBezTo>
                <a:cubicBezTo>
                  <a:pt x="195177" y="103305"/>
                  <a:pt x="198988" y="99293"/>
                  <a:pt x="206410" y="99293"/>
                </a:cubicBezTo>
                <a:cubicBezTo>
                  <a:pt x="213832" y="99293"/>
                  <a:pt x="217643" y="103305"/>
                  <a:pt x="221053" y="106715"/>
                </a:cubicBezTo>
                <a:cubicBezTo>
                  <a:pt x="224062" y="109925"/>
                  <a:pt x="226670" y="112532"/>
                  <a:pt x="232086" y="112532"/>
                </a:cubicBezTo>
                <a:cubicBezTo>
                  <a:pt x="237502" y="112532"/>
                  <a:pt x="240109" y="109925"/>
                  <a:pt x="243118" y="106715"/>
                </a:cubicBezTo>
                <a:cubicBezTo>
                  <a:pt x="246528" y="103305"/>
                  <a:pt x="250340" y="99293"/>
                  <a:pt x="257762" y="99293"/>
                </a:cubicBezTo>
                <a:cubicBezTo>
                  <a:pt x="265184" y="99293"/>
                  <a:pt x="268995" y="103305"/>
                  <a:pt x="272405" y="106715"/>
                </a:cubicBezTo>
                <a:cubicBezTo>
                  <a:pt x="275414" y="109925"/>
                  <a:pt x="278021" y="112532"/>
                  <a:pt x="283437" y="112532"/>
                </a:cubicBezTo>
                <a:cubicBezTo>
                  <a:pt x="288853" y="112532"/>
                  <a:pt x="291461" y="109925"/>
                  <a:pt x="294470" y="106715"/>
                </a:cubicBezTo>
                <a:cubicBezTo>
                  <a:pt x="297880" y="103305"/>
                  <a:pt x="301691" y="99293"/>
                  <a:pt x="309113" y="99293"/>
                </a:cubicBezTo>
                <a:cubicBezTo>
                  <a:pt x="316535" y="99293"/>
                  <a:pt x="320347" y="103305"/>
                  <a:pt x="323757" y="106715"/>
                </a:cubicBezTo>
                <a:cubicBezTo>
                  <a:pt x="326766" y="109925"/>
                  <a:pt x="329373" y="112532"/>
                  <a:pt x="334789" y="112532"/>
                </a:cubicBezTo>
                <a:cubicBezTo>
                  <a:pt x="340205" y="112532"/>
                  <a:pt x="342813" y="109724"/>
                  <a:pt x="345822" y="106715"/>
                </a:cubicBezTo>
                <a:cubicBezTo>
                  <a:pt x="348430" y="103907"/>
                  <a:pt x="351438" y="101099"/>
                  <a:pt x="356253" y="99895"/>
                </a:cubicBezTo>
                <a:lnTo>
                  <a:pt x="356253" y="81842"/>
                </a:lnTo>
                <a:close/>
                <a:moveTo>
                  <a:pt x="159271" y="396572"/>
                </a:moveTo>
                <a:cubicBezTo>
                  <a:pt x="161277" y="402991"/>
                  <a:pt x="196781" y="415427"/>
                  <a:pt x="257561" y="415427"/>
                </a:cubicBezTo>
                <a:cubicBezTo>
                  <a:pt x="318341" y="415427"/>
                  <a:pt x="353645" y="402991"/>
                  <a:pt x="355851" y="396371"/>
                </a:cubicBezTo>
                <a:lnTo>
                  <a:pt x="355851" y="388147"/>
                </a:lnTo>
                <a:cubicBezTo>
                  <a:pt x="353244" y="389150"/>
                  <a:pt x="351037" y="390755"/>
                  <a:pt x="349031" y="392760"/>
                </a:cubicBezTo>
                <a:cubicBezTo>
                  <a:pt x="345621" y="396171"/>
                  <a:pt x="341810" y="400182"/>
                  <a:pt x="334388" y="400182"/>
                </a:cubicBezTo>
                <a:cubicBezTo>
                  <a:pt x="326966" y="400182"/>
                  <a:pt x="323155" y="396171"/>
                  <a:pt x="319745" y="392760"/>
                </a:cubicBezTo>
                <a:cubicBezTo>
                  <a:pt x="316736" y="389551"/>
                  <a:pt x="314128" y="386943"/>
                  <a:pt x="308712" y="386943"/>
                </a:cubicBezTo>
                <a:cubicBezTo>
                  <a:pt x="303296" y="386943"/>
                  <a:pt x="300688" y="389752"/>
                  <a:pt x="297680" y="392760"/>
                </a:cubicBezTo>
                <a:cubicBezTo>
                  <a:pt x="294269" y="396171"/>
                  <a:pt x="290458" y="400182"/>
                  <a:pt x="283036" y="400182"/>
                </a:cubicBezTo>
                <a:cubicBezTo>
                  <a:pt x="275614" y="400182"/>
                  <a:pt x="271803" y="396171"/>
                  <a:pt x="268393" y="392760"/>
                </a:cubicBezTo>
                <a:cubicBezTo>
                  <a:pt x="265384" y="389551"/>
                  <a:pt x="262776" y="386943"/>
                  <a:pt x="257360" y="386943"/>
                </a:cubicBezTo>
                <a:cubicBezTo>
                  <a:pt x="251944" y="386943"/>
                  <a:pt x="249337" y="389752"/>
                  <a:pt x="246328" y="392760"/>
                </a:cubicBezTo>
                <a:cubicBezTo>
                  <a:pt x="242918" y="396171"/>
                  <a:pt x="239106" y="400182"/>
                  <a:pt x="231685" y="400182"/>
                </a:cubicBezTo>
                <a:cubicBezTo>
                  <a:pt x="224263" y="400182"/>
                  <a:pt x="220451" y="396171"/>
                  <a:pt x="217041" y="392760"/>
                </a:cubicBezTo>
                <a:cubicBezTo>
                  <a:pt x="214032" y="389551"/>
                  <a:pt x="211425" y="386943"/>
                  <a:pt x="206009" y="386943"/>
                </a:cubicBezTo>
                <a:cubicBezTo>
                  <a:pt x="200593" y="386943"/>
                  <a:pt x="197985" y="389752"/>
                  <a:pt x="194976" y="392760"/>
                </a:cubicBezTo>
                <a:cubicBezTo>
                  <a:pt x="191566" y="396171"/>
                  <a:pt x="187755" y="400182"/>
                  <a:pt x="180333" y="400182"/>
                </a:cubicBezTo>
                <a:cubicBezTo>
                  <a:pt x="172911" y="400182"/>
                  <a:pt x="169100" y="396171"/>
                  <a:pt x="165690" y="392760"/>
                </a:cubicBezTo>
                <a:cubicBezTo>
                  <a:pt x="163684" y="390554"/>
                  <a:pt x="161477" y="389150"/>
                  <a:pt x="158869" y="388147"/>
                </a:cubicBezTo>
                <a:lnTo>
                  <a:pt x="158869" y="396572"/>
                </a:lnTo>
                <a:close/>
                <a:moveTo>
                  <a:pt x="159271" y="34101"/>
                </a:moveTo>
                <a:cubicBezTo>
                  <a:pt x="161477" y="40520"/>
                  <a:pt x="196982" y="52956"/>
                  <a:pt x="257561" y="52956"/>
                </a:cubicBezTo>
                <a:cubicBezTo>
                  <a:pt x="317939" y="52956"/>
                  <a:pt x="353444" y="40720"/>
                  <a:pt x="355651" y="33900"/>
                </a:cubicBezTo>
                <a:cubicBezTo>
                  <a:pt x="353444" y="27481"/>
                  <a:pt x="318140" y="15044"/>
                  <a:pt x="257561" y="15044"/>
                </a:cubicBezTo>
                <a:cubicBezTo>
                  <a:pt x="196982" y="15044"/>
                  <a:pt x="161678" y="27281"/>
                  <a:pt x="159271" y="34101"/>
                </a:cubicBezTo>
                <a:close/>
              </a:path>
            </a:pathLst>
          </a:custGeom>
          <a:solidFill>
            <a:schemeClr val="accent1"/>
          </a:solidFill>
          <a:ln w="197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4196"/>
          </a:p>
        </p:txBody>
      </p:sp>
      <p:sp>
        <p:nvSpPr>
          <p:cNvPr id="48" name="Freihandform: Form 47">
            <a:extLst>
              <a:ext uri="{FF2B5EF4-FFF2-40B4-BE49-F238E27FC236}">
                <a16:creationId xmlns:a16="http://schemas.microsoft.com/office/drawing/2014/main" id="{B5CF5D7D-4F72-A57C-5313-482A17E7E69A}"/>
              </a:ext>
            </a:extLst>
          </p:cNvPr>
          <p:cNvSpPr/>
          <p:nvPr userDrawn="1"/>
        </p:nvSpPr>
        <p:spPr>
          <a:xfrm>
            <a:off x="13600860" y="10636874"/>
            <a:ext cx="552721" cy="902545"/>
          </a:xfrm>
          <a:custGeom>
            <a:avLst/>
            <a:gdLst>
              <a:gd name="connsiteX0" fmla="*/ 49647 w 551669"/>
              <a:gd name="connsiteY0" fmla="*/ 576839 h 897112"/>
              <a:gd name="connsiteX1" fmla="*/ 57458 w 551669"/>
              <a:gd name="connsiteY1" fmla="*/ 552884 h 897112"/>
              <a:gd name="connsiteX2" fmla="*/ 60236 w 551669"/>
              <a:gd name="connsiteY2" fmla="*/ 510180 h 897112"/>
              <a:gd name="connsiteX3" fmla="*/ 73255 w 551669"/>
              <a:gd name="connsiteY3" fmla="*/ 532053 h 897112"/>
              <a:gd name="connsiteX4" fmla="*/ 69262 w 551669"/>
              <a:gd name="connsiteY4" fmla="*/ 558091 h 897112"/>
              <a:gd name="connsiteX5" fmla="*/ 59541 w 551669"/>
              <a:gd name="connsiteY5" fmla="*/ 578228 h 897112"/>
              <a:gd name="connsiteX6" fmla="*/ 60062 w 551669"/>
              <a:gd name="connsiteY6" fmla="*/ 600100 h 897112"/>
              <a:gd name="connsiteX7" fmla="*/ 49647 w 551669"/>
              <a:gd name="connsiteY7" fmla="*/ 576839 h 897112"/>
              <a:gd name="connsiteX8" fmla="*/ 115611 w 551669"/>
              <a:gd name="connsiteY8" fmla="*/ 600274 h 897112"/>
              <a:gd name="connsiteX9" fmla="*/ 115090 w 551669"/>
              <a:gd name="connsiteY9" fmla="*/ 578401 h 897112"/>
              <a:gd name="connsiteX10" fmla="*/ 124811 w 551669"/>
              <a:gd name="connsiteY10" fmla="*/ 558265 h 897112"/>
              <a:gd name="connsiteX11" fmla="*/ 128804 w 551669"/>
              <a:gd name="connsiteY11" fmla="*/ 532226 h 897112"/>
              <a:gd name="connsiteX12" fmla="*/ 115785 w 551669"/>
              <a:gd name="connsiteY12" fmla="*/ 510354 h 897112"/>
              <a:gd name="connsiteX13" fmla="*/ 113007 w 551669"/>
              <a:gd name="connsiteY13" fmla="*/ 553057 h 897112"/>
              <a:gd name="connsiteX14" fmla="*/ 105196 w 551669"/>
              <a:gd name="connsiteY14" fmla="*/ 577013 h 897112"/>
              <a:gd name="connsiteX15" fmla="*/ 115611 w 551669"/>
              <a:gd name="connsiteY15" fmla="*/ 600274 h 897112"/>
              <a:gd name="connsiteX16" fmla="*/ 445606 w 551669"/>
              <a:gd name="connsiteY16" fmla="*/ 669710 h 897112"/>
              <a:gd name="connsiteX17" fmla="*/ 445606 w 551669"/>
              <a:gd name="connsiteY17" fmla="*/ 846424 h 897112"/>
              <a:gd name="connsiteX18" fmla="*/ 222716 w 551669"/>
              <a:gd name="connsiteY18" fmla="*/ 897112 h 897112"/>
              <a:gd name="connsiteX19" fmla="*/ 0 w 551669"/>
              <a:gd name="connsiteY19" fmla="*/ 846424 h 897112"/>
              <a:gd name="connsiteX20" fmla="*/ 0 w 551669"/>
              <a:gd name="connsiteY20" fmla="*/ 669710 h 897112"/>
              <a:gd name="connsiteX21" fmla="*/ 173937 w 551669"/>
              <a:gd name="connsiteY21" fmla="*/ 620236 h 897112"/>
              <a:gd name="connsiteX22" fmla="*/ 173937 w 551669"/>
              <a:gd name="connsiteY22" fmla="*/ 633256 h 897112"/>
              <a:gd name="connsiteX23" fmla="*/ 13019 w 551669"/>
              <a:gd name="connsiteY23" fmla="*/ 669710 h 897112"/>
              <a:gd name="connsiteX24" fmla="*/ 222890 w 551669"/>
              <a:gd name="connsiteY24" fmla="*/ 707378 h 897112"/>
              <a:gd name="connsiteX25" fmla="*/ 432760 w 551669"/>
              <a:gd name="connsiteY25" fmla="*/ 669710 h 897112"/>
              <a:gd name="connsiteX26" fmla="*/ 271842 w 551669"/>
              <a:gd name="connsiteY26" fmla="*/ 633256 h 897112"/>
              <a:gd name="connsiteX27" fmla="*/ 271842 w 551669"/>
              <a:gd name="connsiteY27" fmla="*/ 620236 h 897112"/>
              <a:gd name="connsiteX28" fmla="*/ 445606 w 551669"/>
              <a:gd name="connsiteY28" fmla="*/ 669710 h 897112"/>
              <a:gd name="connsiteX29" fmla="*/ 432586 w 551669"/>
              <a:gd name="connsiteY29" fmla="*/ 688284 h 897112"/>
              <a:gd name="connsiteX30" fmla="*/ 222716 w 551669"/>
              <a:gd name="connsiteY30" fmla="*/ 720398 h 897112"/>
              <a:gd name="connsiteX31" fmla="*/ 13019 w 551669"/>
              <a:gd name="connsiteY31" fmla="*/ 688284 h 897112"/>
              <a:gd name="connsiteX32" fmla="*/ 13019 w 551669"/>
              <a:gd name="connsiteY32" fmla="*/ 846424 h 897112"/>
              <a:gd name="connsiteX33" fmla="*/ 222890 w 551669"/>
              <a:gd name="connsiteY33" fmla="*/ 884093 h 897112"/>
              <a:gd name="connsiteX34" fmla="*/ 432760 w 551669"/>
              <a:gd name="connsiteY34" fmla="*/ 846424 h 897112"/>
              <a:gd name="connsiteX35" fmla="*/ 432760 w 551669"/>
              <a:gd name="connsiteY35" fmla="*/ 688284 h 897112"/>
              <a:gd name="connsiteX36" fmla="*/ 87837 w 551669"/>
              <a:gd name="connsiteY36" fmla="*/ 600274 h 897112"/>
              <a:gd name="connsiteX37" fmla="*/ 87316 w 551669"/>
              <a:gd name="connsiteY37" fmla="*/ 578401 h 897112"/>
              <a:gd name="connsiteX38" fmla="*/ 97037 w 551669"/>
              <a:gd name="connsiteY38" fmla="*/ 558265 h 897112"/>
              <a:gd name="connsiteX39" fmla="*/ 101029 w 551669"/>
              <a:gd name="connsiteY39" fmla="*/ 532226 h 897112"/>
              <a:gd name="connsiteX40" fmla="*/ 88010 w 551669"/>
              <a:gd name="connsiteY40" fmla="*/ 510354 h 897112"/>
              <a:gd name="connsiteX41" fmla="*/ 85233 w 551669"/>
              <a:gd name="connsiteY41" fmla="*/ 553057 h 897112"/>
              <a:gd name="connsiteX42" fmla="*/ 77421 w 551669"/>
              <a:gd name="connsiteY42" fmla="*/ 577013 h 897112"/>
              <a:gd name="connsiteX43" fmla="*/ 87837 w 551669"/>
              <a:gd name="connsiteY43" fmla="*/ 600274 h 897112"/>
              <a:gd name="connsiteX44" fmla="*/ 378253 w 551669"/>
              <a:gd name="connsiteY44" fmla="*/ 576839 h 897112"/>
              <a:gd name="connsiteX45" fmla="*/ 388842 w 551669"/>
              <a:gd name="connsiteY45" fmla="*/ 600100 h 897112"/>
              <a:gd name="connsiteX46" fmla="*/ 388321 w 551669"/>
              <a:gd name="connsiteY46" fmla="*/ 578228 h 897112"/>
              <a:gd name="connsiteX47" fmla="*/ 398042 w 551669"/>
              <a:gd name="connsiteY47" fmla="*/ 558091 h 897112"/>
              <a:gd name="connsiteX48" fmla="*/ 402034 w 551669"/>
              <a:gd name="connsiteY48" fmla="*/ 532053 h 897112"/>
              <a:gd name="connsiteX49" fmla="*/ 389015 w 551669"/>
              <a:gd name="connsiteY49" fmla="*/ 510180 h 897112"/>
              <a:gd name="connsiteX50" fmla="*/ 386238 w 551669"/>
              <a:gd name="connsiteY50" fmla="*/ 552884 h 897112"/>
              <a:gd name="connsiteX51" fmla="*/ 378253 w 551669"/>
              <a:gd name="connsiteY51" fmla="*/ 576839 h 897112"/>
              <a:gd name="connsiteX52" fmla="*/ 551669 w 551669"/>
              <a:gd name="connsiteY52" fmla="*/ 290242 h 897112"/>
              <a:gd name="connsiteX53" fmla="*/ 526846 w 551669"/>
              <a:gd name="connsiteY53" fmla="*/ 446473 h 897112"/>
              <a:gd name="connsiteX54" fmla="*/ 523027 w 551669"/>
              <a:gd name="connsiteY54" fmla="*/ 447688 h 897112"/>
              <a:gd name="connsiteX55" fmla="*/ 459666 w 551669"/>
              <a:gd name="connsiteY55" fmla="*/ 447688 h 897112"/>
              <a:gd name="connsiteX56" fmla="*/ 431024 w 551669"/>
              <a:gd name="connsiteY56" fmla="*/ 290242 h 897112"/>
              <a:gd name="connsiteX57" fmla="*/ 459666 w 551669"/>
              <a:gd name="connsiteY57" fmla="*/ 132796 h 897112"/>
              <a:gd name="connsiteX58" fmla="*/ 476331 w 551669"/>
              <a:gd name="connsiteY58" fmla="*/ 132796 h 897112"/>
              <a:gd name="connsiteX59" fmla="*/ 352908 w 551669"/>
              <a:gd name="connsiteY59" fmla="*/ 13019 h 897112"/>
              <a:gd name="connsiteX60" fmla="*/ 232263 w 551669"/>
              <a:gd name="connsiteY60" fmla="*/ 111445 h 897112"/>
              <a:gd name="connsiteX61" fmla="*/ 320794 w 551669"/>
              <a:gd name="connsiteY61" fmla="*/ 140608 h 897112"/>
              <a:gd name="connsiteX62" fmla="*/ 320794 w 551669"/>
              <a:gd name="connsiteY62" fmla="*/ 474074 h 897112"/>
              <a:gd name="connsiteX63" fmla="*/ 319406 w 551669"/>
              <a:gd name="connsiteY63" fmla="*/ 478066 h 897112"/>
              <a:gd name="connsiteX64" fmla="*/ 258476 w 551669"/>
              <a:gd name="connsiteY64" fmla="*/ 554272 h 897112"/>
              <a:gd name="connsiteX65" fmla="*/ 253441 w 551669"/>
              <a:gd name="connsiteY65" fmla="*/ 556703 h 897112"/>
              <a:gd name="connsiteX66" fmla="*/ 249449 w 551669"/>
              <a:gd name="connsiteY66" fmla="*/ 556703 h 897112"/>
              <a:gd name="connsiteX67" fmla="*/ 249449 w 551669"/>
              <a:gd name="connsiteY67" fmla="*/ 667106 h 897112"/>
              <a:gd name="connsiteX68" fmla="*/ 236430 w 551669"/>
              <a:gd name="connsiteY68" fmla="*/ 667106 h 897112"/>
              <a:gd name="connsiteX69" fmla="*/ 236430 w 551669"/>
              <a:gd name="connsiteY69" fmla="*/ 556703 h 897112"/>
              <a:gd name="connsiteX70" fmla="*/ 229312 w 551669"/>
              <a:gd name="connsiteY70" fmla="*/ 556703 h 897112"/>
              <a:gd name="connsiteX71" fmla="*/ 229312 w 551669"/>
              <a:gd name="connsiteY71" fmla="*/ 667106 h 897112"/>
              <a:gd name="connsiteX72" fmla="*/ 216293 w 551669"/>
              <a:gd name="connsiteY72" fmla="*/ 667106 h 897112"/>
              <a:gd name="connsiteX73" fmla="*/ 216293 w 551669"/>
              <a:gd name="connsiteY73" fmla="*/ 556703 h 897112"/>
              <a:gd name="connsiteX74" fmla="*/ 209176 w 551669"/>
              <a:gd name="connsiteY74" fmla="*/ 556703 h 897112"/>
              <a:gd name="connsiteX75" fmla="*/ 209176 w 551669"/>
              <a:gd name="connsiteY75" fmla="*/ 667106 h 897112"/>
              <a:gd name="connsiteX76" fmla="*/ 196157 w 551669"/>
              <a:gd name="connsiteY76" fmla="*/ 667106 h 897112"/>
              <a:gd name="connsiteX77" fmla="*/ 196157 w 551669"/>
              <a:gd name="connsiteY77" fmla="*/ 556703 h 897112"/>
              <a:gd name="connsiteX78" fmla="*/ 192338 w 551669"/>
              <a:gd name="connsiteY78" fmla="*/ 556703 h 897112"/>
              <a:gd name="connsiteX79" fmla="*/ 187304 w 551669"/>
              <a:gd name="connsiteY79" fmla="*/ 554272 h 897112"/>
              <a:gd name="connsiteX80" fmla="*/ 126374 w 551669"/>
              <a:gd name="connsiteY80" fmla="*/ 478066 h 897112"/>
              <a:gd name="connsiteX81" fmla="*/ 124985 w 551669"/>
              <a:gd name="connsiteY81" fmla="*/ 474074 h 897112"/>
              <a:gd name="connsiteX82" fmla="*/ 124985 w 551669"/>
              <a:gd name="connsiteY82" fmla="*/ 140781 h 897112"/>
              <a:gd name="connsiteX83" fmla="*/ 219244 w 551669"/>
              <a:gd name="connsiteY83" fmla="*/ 111445 h 897112"/>
              <a:gd name="connsiteX84" fmla="*/ 352908 w 551669"/>
              <a:gd name="connsiteY84" fmla="*/ 0 h 897112"/>
              <a:gd name="connsiteX85" fmla="*/ 489350 w 551669"/>
              <a:gd name="connsiteY85" fmla="*/ 132796 h 897112"/>
              <a:gd name="connsiteX86" fmla="*/ 523027 w 551669"/>
              <a:gd name="connsiteY86" fmla="*/ 132796 h 897112"/>
              <a:gd name="connsiteX87" fmla="*/ 526325 w 551669"/>
              <a:gd name="connsiteY87" fmla="*/ 133838 h 897112"/>
              <a:gd name="connsiteX88" fmla="*/ 551669 w 551669"/>
              <a:gd name="connsiteY88" fmla="*/ 290242 h 897112"/>
              <a:gd name="connsiteX89" fmla="*/ 216293 w 551669"/>
              <a:gd name="connsiteY89" fmla="*/ 483795 h 897112"/>
              <a:gd name="connsiteX90" fmla="*/ 137830 w 551669"/>
              <a:gd name="connsiteY90" fmla="*/ 470428 h 897112"/>
              <a:gd name="connsiteX91" fmla="*/ 137830 w 551669"/>
              <a:gd name="connsiteY91" fmla="*/ 471991 h 897112"/>
              <a:gd name="connsiteX92" fmla="*/ 195462 w 551669"/>
              <a:gd name="connsiteY92" fmla="*/ 544030 h 897112"/>
              <a:gd name="connsiteX93" fmla="*/ 216293 w 551669"/>
              <a:gd name="connsiteY93" fmla="*/ 544030 h 897112"/>
              <a:gd name="connsiteX94" fmla="*/ 216293 w 551669"/>
              <a:gd name="connsiteY94" fmla="*/ 483795 h 897112"/>
              <a:gd name="connsiteX95" fmla="*/ 216293 w 551669"/>
              <a:gd name="connsiteY95" fmla="*/ 448730 h 897112"/>
              <a:gd name="connsiteX96" fmla="*/ 213342 w 551669"/>
              <a:gd name="connsiteY96" fmla="*/ 451334 h 897112"/>
              <a:gd name="connsiteX97" fmla="*/ 200670 w 551669"/>
              <a:gd name="connsiteY97" fmla="*/ 457756 h 897112"/>
              <a:gd name="connsiteX98" fmla="*/ 187998 w 551669"/>
              <a:gd name="connsiteY98" fmla="*/ 451334 h 897112"/>
              <a:gd name="connsiteX99" fmla="*/ 178451 w 551669"/>
              <a:gd name="connsiteY99" fmla="*/ 446299 h 897112"/>
              <a:gd name="connsiteX100" fmla="*/ 168903 w 551669"/>
              <a:gd name="connsiteY100" fmla="*/ 451334 h 897112"/>
              <a:gd name="connsiteX101" fmla="*/ 156231 w 551669"/>
              <a:gd name="connsiteY101" fmla="*/ 457930 h 897112"/>
              <a:gd name="connsiteX102" fmla="*/ 143559 w 551669"/>
              <a:gd name="connsiteY102" fmla="*/ 451507 h 897112"/>
              <a:gd name="connsiteX103" fmla="*/ 137657 w 551669"/>
              <a:gd name="connsiteY103" fmla="*/ 447515 h 897112"/>
              <a:gd name="connsiteX104" fmla="*/ 137657 w 551669"/>
              <a:gd name="connsiteY104" fmla="*/ 454632 h 897112"/>
              <a:gd name="connsiteX105" fmla="*/ 216120 w 551669"/>
              <a:gd name="connsiteY105" fmla="*/ 470776 h 897112"/>
              <a:gd name="connsiteX106" fmla="*/ 216120 w 551669"/>
              <a:gd name="connsiteY106" fmla="*/ 448730 h 897112"/>
              <a:gd name="connsiteX107" fmla="*/ 216293 w 551669"/>
              <a:gd name="connsiteY107" fmla="*/ 428420 h 897112"/>
              <a:gd name="connsiteX108" fmla="*/ 213342 w 551669"/>
              <a:gd name="connsiteY108" fmla="*/ 431024 h 897112"/>
              <a:gd name="connsiteX109" fmla="*/ 200670 w 551669"/>
              <a:gd name="connsiteY109" fmla="*/ 437446 h 897112"/>
              <a:gd name="connsiteX110" fmla="*/ 187998 w 551669"/>
              <a:gd name="connsiteY110" fmla="*/ 431024 h 897112"/>
              <a:gd name="connsiteX111" fmla="*/ 178451 w 551669"/>
              <a:gd name="connsiteY111" fmla="*/ 425989 h 897112"/>
              <a:gd name="connsiteX112" fmla="*/ 168903 w 551669"/>
              <a:gd name="connsiteY112" fmla="*/ 431024 h 897112"/>
              <a:gd name="connsiteX113" fmla="*/ 156231 w 551669"/>
              <a:gd name="connsiteY113" fmla="*/ 437446 h 897112"/>
              <a:gd name="connsiteX114" fmla="*/ 143733 w 551669"/>
              <a:gd name="connsiteY114" fmla="*/ 431024 h 897112"/>
              <a:gd name="connsiteX115" fmla="*/ 137830 w 551669"/>
              <a:gd name="connsiteY115" fmla="*/ 427031 h 897112"/>
              <a:gd name="connsiteX116" fmla="*/ 137830 w 551669"/>
              <a:gd name="connsiteY116" fmla="*/ 442654 h 897112"/>
              <a:gd name="connsiteX117" fmla="*/ 146857 w 551669"/>
              <a:gd name="connsiteY117" fmla="*/ 448556 h 897112"/>
              <a:gd name="connsiteX118" fmla="*/ 156405 w 551669"/>
              <a:gd name="connsiteY118" fmla="*/ 453590 h 897112"/>
              <a:gd name="connsiteX119" fmla="*/ 165952 w 551669"/>
              <a:gd name="connsiteY119" fmla="*/ 448556 h 897112"/>
              <a:gd name="connsiteX120" fmla="*/ 178624 w 551669"/>
              <a:gd name="connsiteY120" fmla="*/ 442133 h 897112"/>
              <a:gd name="connsiteX121" fmla="*/ 191296 w 551669"/>
              <a:gd name="connsiteY121" fmla="*/ 448556 h 897112"/>
              <a:gd name="connsiteX122" fmla="*/ 200844 w 551669"/>
              <a:gd name="connsiteY122" fmla="*/ 453590 h 897112"/>
              <a:gd name="connsiteX123" fmla="*/ 210391 w 551669"/>
              <a:gd name="connsiteY123" fmla="*/ 448556 h 897112"/>
              <a:gd name="connsiteX124" fmla="*/ 216467 w 551669"/>
              <a:gd name="connsiteY124" fmla="*/ 443696 h 897112"/>
              <a:gd name="connsiteX125" fmla="*/ 216467 w 551669"/>
              <a:gd name="connsiteY125" fmla="*/ 428420 h 897112"/>
              <a:gd name="connsiteX126" fmla="*/ 216293 w 551669"/>
              <a:gd name="connsiteY126" fmla="*/ 407936 h 897112"/>
              <a:gd name="connsiteX127" fmla="*/ 213342 w 551669"/>
              <a:gd name="connsiteY127" fmla="*/ 410540 h 897112"/>
              <a:gd name="connsiteX128" fmla="*/ 200670 w 551669"/>
              <a:gd name="connsiteY128" fmla="*/ 416963 h 897112"/>
              <a:gd name="connsiteX129" fmla="*/ 187998 w 551669"/>
              <a:gd name="connsiteY129" fmla="*/ 410540 h 897112"/>
              <a:gd name="connsiteX130" fmla="*/ 178451 w 551669"/>
              <a:gd name="connsiteY130" fmla="*/ 405506 h 897112"/>
              <a:gd name="connsiteX131" fmla="*/ 168903 w 551669"/>
              <a:gd name="connsiteY131" fmla="*/ 410540 h 897112"/>
              <a:gd name="connsiteX132" fmla="*/ 156231 w 551669"/>
              <a:gd name="connsiteY132" fmla="*/ 417136 h 897112"/>
              <a:gd name="connsiteX133" fmla="*/ 143559 w 551669"/>
              <a:gd name="connsiteY133" fmla="*/ 410713 h 897112"/>
              <a:gd name="connsiteX134" fmla="*/ 137657 w 551669"/>
              <a:gd name="connsiteY134" fmla="*/ 406721 h 897112"/>
              <a:gd name="connsiteX135" fmla="*/ 137657 w 551669"/>
              <a:gd name="connsiteY135" fmla="*/ 422344 h 897112"/>
              <a:gd name="connsiteX136" fmla="*/ 146684 w 551669"/>
              <a:gd name="connsiteY136" fmla="*/ 428246 h 897112"/>
              <a:gd name="connsiteX137" fmla="*/ 156231 w 551669"/>
              <a:gd name="connsiteY137" fmla="*/ 433280 h 897112"/>
              <a:gd name="connsiteX138" fmla="*/ 165778 w 551669"/>
              <a:gd name="connsiteY138" fmla="*/ 428246 h 897112"/>
              <a:gd name="connsiteX139" fmla="*/ 178451 w 551669"/>
              <a:gd name="connsiteY139" fmla="*/ 421823 h 897112"/>
              <a:gd name="connsiteX140" fmla="*/ 191123 w 551669"/>
              <a:gd name="connsiteY140" fmla="*/ 428246 h 897112"/>
              <a:gd name="connsiteX141" fmla="*/ 200670 w 551669"/>
              <a:gd name="connsiteY141" fmla="*/ 433280 h 897112"/>
              <a:gd name="connsiteX142" fmla="*/ 210217 w 551669"/>
              <a:gd name="connsiteY142" fmla="*/ 428246 h 897112"/>
              <a:gd name="connsiteX143" fmla="*/ 216293 w 551669"/>
              <a:gd name="connsiteY143" fmla="*/ 423386 h 897112"/>
              <a:gd name="connsiteX144" fmla="*/ 216293 w 551669"/>
              <a:gd name="connsiteY144" fmla="*/ 407936 h 897112"/>
              <a:gd name="connsiteX145" fmla="*/ 216293 w 551669"/>
              <a:gd name="connsiteY145" fmla="*/ 387626 h 897112"/>
              <a:gd name="connsiteX146" fmla="*/ 213342 w 551669"/>
              <a:gd name="connsiteY146" fmla="*/ 390230 h 897112"/>
              <a:gd name="connsiteX147" fmla="*/ 200670 w 551669"/>
              <a:gd name="connsiteY147" fmla="*/ 396653 h 897112"/>
              <a:gd name="connsiteX148" fmla="*/ 187998 w 551669"/>
              <a:gd name="connsiteY148" fmla="*/ 390230 h 897112"/>
              <a:gd name="connsiteX149" fmla="*/ 178451 w 551669"/>
              <a:gd name="connsiteY149" fmla="*/ 385196 h 897112"/>
              <a:gd name="connsiteX150" fmla="*/ 168903 w 551669"/>
              <a:gd name="connsiteY150" fmla="*/ 390230 h 897112"/>
              <a:gd name="connsiteX151" fmla="*/ 156231 w 551669"/>
              <a:gd name="connsiteY151" fmla="*/ 396653 h 897112"/>
              <a:gd name="connsiteX152" fmla="*/ 143559 w 551669"/>
              <a:gd name="connsiteY152" fmla="*/ 390230 h 897112"/>
              <a:gd name="connsiteX153" fmla="*/ 137657 w 551669"/>
              <a:gd name="connsiteY153" fmla="*/ 386237 h 897112"/>
              <a:gd name="connsiteX154" fmla="*/ 137657 w 551669"/>
              <a:gd name="connsiteY154" fmla="*/ 401860 h 897112"/>
              <a:gd name="connsiteX155" fmla="*/ 146684 w 551669"/>
              <a:gd name="connsiteY155" fmla="*/ 407762 h 897112"/>
              <a:gd name="connsiteX156" fmla="*/ 156231 w 551669"/>
              <a:gd name="connsiteY156" fmla="*/ 412797 h 897112"/>
              <a:gd name="connsiteX157" fmla="*/ 165778 w 551669"/>
              <a:gd name="connsiteY157" fmla="*/ 407762 h 897112"/>
              <a:gd name="connsiteX158" fmla="*/ 178451 w 551669"/>
              <a:gd name="connsiteY158" fmla="*/ 401340 h 897112"/>
              <a:gd name="connsiteX159" fmla="*/ 191123 w 551669"/>
              <a:gd name="connsiteY159" fmla="*/ 407762 h 897112"/>
              <a:gd name="connsiteX160" fmla="*/ 200670 w 551669"/>
              <a:gd name="connsiteY160" fmla="*/ 412797 h 897112"/>
              <a:gd name="connsiteX161" fmla="*/ 210217 w 551669"/>
              <a:gd name="connsiteY161" fmla="*/ 407762 h 897112"/>
              <a:gd name="connsiteX162" fmla="*/ 216293 w 551669"/>
              <a:gd name="connsiteY162" fmla="*/ 402902 h 897112"/>
              <a:gd name="connsiteX163" fmla="*/ 216293 w 551669"/>
              <a:gd name="connsiteY163" fmla="*/ 387626 h 897112"/>
              <a:gd name="connsiteX164" fmla="*/ 216293 w 551669"/>
              <a:gd name="connsiteY164" fmla="*/ 367142 h 897112"/>
              <a:gd name="connsiteX165" fmla="*/ 213342 w 551669"/>
              <a:gd name="connsiteY165" fmla="*/ 369746 h 897112"/>
              <a:gd name="connsiteX166" fmla="*/ 200670 w 551669"/>
              <a:gd name="connsiteY166" fmla="*/ 376169 h 897112"/>
              <a:gd name="connsiteX167" fmla="*/ 187998 w 551669"/>
              <a:gd name="connsiteY167" fmla="*/ 369746 h 897112"/>
              <a:gd name="connsiteX168" fmla="*/ 178451 w 551669"/>
              <a:gd name="connsiteY168" fmla="*/ 364712 h 897112"/>
              <a:gd name="connsiteX169" fmla="*/ 168903 w 551669"/>
              <a:gd name="connsiteY169" fmla="*/ 369746 h 897112"/>
              <a:gd name="connsiteX170" fmla="*/ 156231 w 551669"/>
              <a:gd name="connsiteY170" fmla="*/ 376169 h 897112"/>
              <a:gd name="connsiteX171" fmla="*/ 143559 w 551669"/>
              <a:gd name="connsiteY171" fmla="*/ 369746 h 897112"/>
              <a:gd name="connsiteX172" fmla="*/ 137657 w 551669"/>
              <a:gd name="connsiteY172" fmla="*/ 365754 h 897112"/>
              <a:gd name="connsiteX173" fmla="*/ 137657 w 551669"/>
              <a:gd name="connsiteY173" fmla="*/ 381377 h 897112"/>
              <a:gd name="connsiteX174" fmla="*/ 146684 w 551669"/>
              <a:gd name="connsiteY174" fmla="*/ 387279 h 897112"/>
              <a:gd name="connsiteX175" fmla="*/ 156231 w 551669"/>
              <a:gd name="connsiteY175" fmla="*/ 392313 h 897112"/>
              <a:gd name="connsiteX176" fmla="*/ 165778 w 551669"/>
              <a:gd name="connsiteY176" fmla="*/ 387279 h 897112"/>
              <a:gd name="connsiteX177" fmla="*/ 178451 w 551669"/>
              <a:gd name="connsiteY177" fmla="*/ 380856 h 897112"/>
              <a:gd name="connsiteX178" fmla="*/ 191123 w 551669"/>
              <a:gd name="connsiteY178" fmla="*/ 387279 h 897112"/>
              <a:gd name="connsiteX179" fmla="*/ 200670 w 551669"/>
              <a:gd name="connsiteY179" fmla="*/ 392313 h 897112"/>
              <a:gd name="connsiteX180" fmla="*/ 210217 w 551669"/>
              <a:gd name="connsiteY180" fmla="*/ 387279 h 897112"/>
              <a:gd name="connsiteX181" fmla="*/ 216293 w 551669"/>
              <a:gd name="connsiteY181" fmla="*/ 382418 h 897112"/>
              <a:gd name="connsiteX182" fmla="*/ 216293 w 551669"/>
              <a:gd name="connsiteY182" fmla="*/ 367142 h 897112"/>
              <a:gd name="connsiteX183" fmla="*/ 216293 w 551669"/>
              <a:gd name="connsiteY183" fmla="*/ 346832 h 897112"/>
              <a:gd name="connsiteX184" fmla="*/ 213342 w 551669"/>
              <a:gd name="connsiteY184" fmla="*/ 349436 h 897112"/>
              <a:gd name="connsiteX185" fmla="*/ 200670 w 551669"/>
              <a:gd name="connsiteY185" fmla="*/ 355859 h 897112"/>
              <a:gd name="connsiteX186" fmla="*/ 187998 w 551669"/>
              <a:gd name="connsiteY186" fmla="*/ 349436 h 897112"/>
              <a:gd name="connsiteX187" fmla="*/ 178451 w 551669"/>
              <a:gd name="connsiteY187" fmla="*/ 344402 h 897112"/>
              <a:gd name="connsiteX188" fmla="*/ 168903 w 551669"/>
              <a:gd name="connsiteY188" fmla="*/ 349436 h 897112"/>
              <a:gd name="connsiteX189" fmla="*/ 156231 w 551669"/>
              <a:gd name="connsiteY189" fmla="*/ 355859 h 897112"/>
              <a:gd name="connsiteX190" fmla="*/ 143559 w 551669"/>
              <a:gd name="connsiteY190" fmla="*/ 349436 h 897112"/>
              <a:gd name="connsiteX191" fmla="*/ 137657 w 551669"/>
              <a:gd name="connsiteY191" fmla="*/ 345444 h 897112"/>
              <a:gd name="connsiteX192" fmla="*/ 137657 w 551669"/>
              <a:gd name="connsiteY192" fmla="*/ 361067 h 897112"/>
              <a:gd name="connsiteX193" fmla="*/ 146684 w 551669"/>
              <a:gd name="connsiteY193" fmla="*/ 366969 h 897112"/>
              <a:gd name="connsiteX194" fmla="*/ 156231 w 551669"/>
              <a:gd name="connsiteY194" fmla="*/ 372003 h 897112"/>
              <a:gd name="connsiteX195" fmla="*/ 165778 w 551669"/>
              <a:gd name="connsiteY195" fmla="*/ 366969 h 897112"/>
              <a:gd name="connsiteX196" fmla="*/ 178451 w 551669"/>
              <a:gd name="connsiteY196" fmla="*/ 360546 h 897112"/>
              <a:gd name="connsiteX197" fmla="*/ 191123 w 551669"/>
              <a:gd name="connsiteY197" fmla="*/ 366969 h 897112"/>
              <a:gd name="connsiteX198" fmla="*/ 200670 w 551669"/>
              <a:gd name="connsiteY198" fmla="*/ 372003 h 897112"/>
              <a:gd name="connsiteX199" fmla="*/ 210217 w 551669"/>
              <a:gd name="connsiteY199" fmla="*/ 366969 h 897112"/>
              <a:gd name="connsiteX200" fmla="*/ 216293 w 551669"/>
              <a:gd name="connsiteY200" fmla="*/ 362108 h 897112"/>
              <a:gd name="connsiteX201" fmla="*/ 216293 w 551669"/>
              <a:gd name="connsiteY201" fmla="*/ 346832 h 897112"/>
              <a:gd name="connsiteX202" fmla="*/ 216293 w 551669"/>
              <a:gd name="connsiteY202" fmla="*/ 326349 h 897112"/>
              <a:gd name="connsiteX203" fmla="*/ 213342 w 551669"/>
              <a:gd name="connsiteY203" fmla="*/ 328953 h 897112"/>
              <a:gd name="connsiteX204" fmla="*/ 200670 w 551669"/>
              <a:gd name="connsiteY204" fmla="*/ 335376 h 897112"/>
              <a:gd name="connsiteX205" fmla="*/ 187998 w 551669"/>
              <a:gd name="connsiteY205" fmla="*/ 328953 h 897112"/>
              <a:gd name="connsiteX206" fmla="*/ 178451 w 551669"/>
              <a:gd name="connsiteY206" fmla="*/ 323919 h 897112"/>
              <a:gd name="connsiteX207" fmla="*/ 168903 w 551669"/>
              <a:gd name="connsiteY207" fmla="*/ 328953 h 897112"/>
              <a:gd name="connsiteX208" fmla="*/ 156231 w 551669"/>
              <a:gd name="connsiteY208" fmla="*/ 335376 h 897112"/>
              <a:gd name="connsiteX209" fmla="*/ 143559 w 551669"/>
              <a:gd name="connsiteY209" fmla="*/ 328953 h 897112"/>
              <a:gd name="connsiteX210" fmla="*/ 137657 w 551669"/>
              <a:gd name="connsiteY210" fmla="*/ 324960 h 897112"/>
              <a:gd name="connsiteX211" fmla="*/ 137657 w 551669"/>
              <a:gd name="connsiteY211" fmla="*/ 340583 h 897112"/>
              <a:gd name="connsiteX212" fmla="*/ 146684 w 551669"/>
              <a:gd name="connsiteY212" fmla="*/ 346485 h 897112"/>
              <a:gd name="connsiteX213" fmla="*/ 156231 w 551669"/>
              <a:gd name="connsiteY213" fmla="*/ 351519 h 897112"/>
              <a:gd name="connsiteX214" fmla="*/ 165778 w 551669"/>
              <a:gd name="connsiteY214" fmla="*/ 346485 h 897112"/>
              <a:gd name="connsiteX215" fmla="*/ 178451 w 551669"/>
              <a:gd name="connsiteY215" fmla="*/ 340062 h 897112"/>
              <a:gd name="connsiteX216" fmla="*/ 191123 w 551669"/>
              <a:gd name="connsiteY216" fmla="*/ 346485 h 897112"/>
              <a:gd name="connsiteX217" fmla="*/ 200670 w 551669"/>
              <a:gd name="connsiteY217" fmla="*/ 351519 h 897112"/>
              <a:gd name="connsiteX218" fmla="*/ 210217 w 551669"/>
              <a:gd name="connsiteY218" fmla="*/ 346485 h 897112"/>
              <a:gd name="connsiteX219" fmla="*/ 216293 w 551669"/>
              <a:gd name="connsiteY219" fmla="*/ 341625 h 897112"/>
              <a:gd name="connsiteX220" fmla="*/ 216293 w 551669"/>
              <a:gd name="connsiteY220" fmla="*/ 326349 h 897112"/>
              <a:gd name="connsiteX221" fmla="*/ 216293 w 551669"/>
              <a:gd name="connsiteY221" fmla="*/ 306039 h 897112"/>
              <a:gd name="connsiteX222" fmla="*/ 213342 w 551669"/>
              <a:gd name="connsiteY222" fmla="*/ 308643 h 897112"/>
              <a:gd name="connsiteX223" fmla="*/ 200670 w 551669"/>
              <a:gd name="connsiteY223" fmla="*/ 315066 h 897112"/>
              <a:gd name="connsiteX224" fmla="*/ 187998 w 551669"/>
              <a:gd name="connsiteY224" fmla="*/ 308643 h 897112"/>
              <a:gd name="connsiteX225" fmla="*/ 178451 w 551669"/>
              <a:gd name="connsiteY225" fmla="*/ 303609 h 897112"/>
              <a:gd name="connsiteX226" fmla="*/ 168903 w 551669"/>
              <a:gd name="connsiteY226" fmla="*/ 308643 h 897112"/>
              <a:gd name="connsiteX227" fmla="*/ 156231 w 551669"/>
              <a:gd name="connsiteY227" fmla="*/ 315066 h 897112"/>
              <a:gd name="connsiteX228" fmla="*/ 143559 w 551669"/>
              <a:gd name="connsiteY228" fmla="*/ 308643 h 897112"/>
              <a:gd name="connsiteX229" fmla="*/ 137657 w 551669"/>
              <a:gd name="connsiteY229" fmla="*/ 304650 h 897112"/>
              <a:gd name="connsiteX230" fmla="*/ 137657 w 551669"/>
              <a:gd name="connsiteY230" fmla="*/ 320273 h 897112"/>
              <a:gd name="connsiteX231" fmla="*/ 146684 w 551669"/>
              <a:gd name="connsiteY231" fmla="*/ 326175 h 897112"/>
              <a:gd name="connsiteX232" fmla="*/ 156231 w 551669"/>
              <a:gd name="connsiteY232" fmla="*/ 331209 h 897112"/>
              <a:gd name="connsiteX233" fmla="*/ 165778 w 551669"/>
              <a:gd name="connsiteY233" fmla="*/ 326175 h 897112"/>
              <a:gd name="connsiteX234" fmla="*/ 178451 w 551669"/>
              <a:gd name="connsiteY234" fmla="*/ 319752 h 897112"/>
              <a:gd name="connsiteX235" fmla="*/ 191123 w 551669"/>
              <a:gd name="connsiteY235" fmla="*/ 326175 h 897112"/>
              <a:gd name="connsiteX236" fmla="*/ 200670 w 551669"/>
              <a:gd name="connsiteY236" fmla="*/ 331209 h 897112"/>
              <a:gd name="connsiteX237" fmla="*/ 210217 w 551669"/>
              <a:gd name="connsiteY237" fmla="*/ 326175 h 897112"/>
              <a:gd name="connsiteX238" fmla="*/ 216293 w 551669"/>
              <a:gd name="connsiteY238" fmla="*/ 321315 h 897112"/>
              <a:gd name="connsiteX239" fmla="*/ 216293 w 551669"/>
              <a:gd name="connsiteY239" fmla="*/ 306039 h 897112"/>
              <a:gd name="connsiteX240" fmla="*/ 216293 w 551669"/>
              <a:gd name="connsiteY240" fmla="*/ 285555 h 897112"/>
              <a:gd name="connsiteX241" fmla="*/ 213342 w 551669"/>
              <a:gd name="connsiteY241" fmla="*/ 288159 h 897112"/>
              <a:gd name="connsiteX242" fmla="*/ 200670 w 551669"/>
              <a:gd name="connsiteY242" fmla="*/ 294582 h 897112"/>
              <a:gd name="connsiteX243" fmla="*/ 187998 w 551669"/>
              <a:gd name="connsiteY243" fmla="*/ 288159 h 897112"/>
              <a:gd name="connsiteX244" fmla="*/ 178451 w 551669"/>
              <a:gd name="connsiteY244" fmla="*/ 283125 h 897112"/>
              <a:gd name="connsiteX245" fmla="*/ 168903 w 551669"/>
              <a:gd name="connsiteY245" fmla="*/ 288159 h 897112"/>
              <a:gd name="connsiteX246" fmla="*/ 156231 w 551669"/>
              <a:gd name="connsiteY246" fmla="*/ 294582 h 897112"/>
              <a:gd name="connsiteX247" fmla="*/ 143559 w 551669"/>
              <a:gd name="connsiteY247" fmla="*/ 288159 h 897112"/>
              <a:gd name="connsiteX248" fmla="*/ 137657 w 551669"/>
              <a:gd name="connsiteY248" fmla="*/ 284167 h 897112"/>
              <a:gd name="connsiteX249" fmla="*/ 137657 w 551669"/>
              <a:gd name="connsiteY249" fmla="*/ 299790 h 897112"/>
              <a:gd name="connsiteX250" fmla="*/ 146684 w 551669"/>
              <a:gd name="connsiteY250" fmla="*/ 305692 h 897112"/>
              <a:gd name="connsiteX251" fmla="*/ 156231 w 551669"/>
              <a:gd name="connsiteY251" fmla="*/ 310726 h 897112"/>
              <a:gd name="connsiteX252" fmla="*/ 165778 w 551669"/>
              <a:gd name="connsiteY252" fmla="*/ 305692 h 897112"/>
              <a:gd name="connsiteX253" fmla="*/ 178451 w 551669"/>
              <a:gd name="connsiteY253" fmla="*/ 299269 h 897112"/>
              <a:gd name="connsiteX254" fmla="*/ 191123 w 551669"/>
              <a:gd name="connsiteY254" fmla="*/ 305692 h 897112"/>
              <a:gd name="connsiteX255" fmla="*/ 200670 w 551669"/>
              <a:gd name="connsiteY255" fmla="*/ 310726 h 897112"/>
              <a:gd name="connsiteX256" fmla="*/ 210217 w 551669"/>
              <a:gd name="connsiteY256" fmla="*/ 305692 h 897112"/>
              <a:gd name="connsiteX257" fmla="*/ 216293 w 551669"/>
              <a:gd name="connsiteY257" fmla="*/ 300831 h 897112"/>
              <a:gd name="connsiteX258" fmla="*/ 216293 w 551669"/>
              <a:gd name="connsiteY258" fmla="*/ 285555 h 897112"/>
              <a:gd name="connsiteX259" fmla="*/ 216293 w 551669"/>
              <a:gd name="connsiteY259" fmla="*/ 265245 h 897112"/>
              <a:gd name="connsiteX260" fmla="*/ 213342 w 551669"/>
              <a:gd name="connsiteY260" fmla="*/ 267849 h 897112"/>
              <a:gd name="connsiteX261" fmla="*/ 200670 w 551669"/>
              <a:gd name="connsiteY261" fmla="*/ 274272 h 897112"/>
              <a:gd name="connsiteX262" fmla="*/ 187998 w 551669"/>
              <a:gd name="connsiteY262" fmla="*/ 267849 h 897112"/>
              <a:gd name="connsiteX263" fmla="*/ 178451 w 551669"/>
              <a:gd name="connsiteY263" fmla="*/ 262815 h 897112"/>
              <a:gd name="connsiteX264" fmla="*/ 168903 w 551669"/>
              <a:gd name="connsiteY264" fmla="*/ 267849 h 897112"/>
              <a:gd name="connsiteX265" fmla="*/ 156231 w 551669"/>
              <a:gd name="connsiteY265" fmla="*/ 274272 h 897112"/>
              <a:gd name="connsiteX266" fmla="*/ 143559 w 551669"/>
              <a:gd name="connsiteY266" fmla="*/ 267849 h 897112"/>
              <a:gd name="connsiteX267" fmla="*/ 137657 w 551669"/>
              <a:gd name="connsiteY267" fmla="*/ 263857 h 897112"/>
              <a:gd name="connsiteX268" fmla="*/ 137657 w 551669"/>
              <a:gd name="connsiteY268" fmla="*/ 279480 h 897112"/>
              <a:gd name="connsiteX269" fmla="*/ 146684 w 551669"/>
              <a:gd name="connsiteY269" fmla="*/ 285382 h 897112"/>
              <a:gd name="connsiteX270" fmla="*/ 156231 w 551669"/>
              <a:gd name="connsiteY270" fmla="*/ 290416 h 897112"/>
              <a:gd name="connsiteX271" fmla="*/ 165778 w 551669"/>
              <a:gd name="connsiteY271" fmla="*/ 285382 h 897112"/>
              <a:gd name="connsiteX272" fmla="*/ 178451 w 551669"/>
              <a:gd name="connsiteY272" fmla="*/ 278959 h 897112"/>
              <a:gd name="connsiteX273" fmla="*/ 191123 w 551669"/>
              <a:gd name="connsiteY273" fmla="*/ 285382 h 897112"/>
              <a:gd name="connsiteX274" fmla="*/ 200670 w 551669"/>
              <a:gd name="connsiteY274" fmla="*/ 290416 h 897112"/>
              <a:gd name="connsiteX275" fmla="*/ 210217 w 551669"/>
              <a:gd name="connsiteY275" fmla="*/ 285382 h 897112"/>
              <a:gd name="connsiteX276" fmla="*/ 216293 w 551669"/>
              <a:gd name="connsiteY276" fmla="*/ 280521 h 897112"/>
              <a:gd name="connsiteX277" fmla="*/ 216293 w 551669"/>
              <a:gd name="connsiteY277" fmla="*/ 265245 h 897112"/>
              <a:gd name="connsiteX278" fmla="*/ 216293 w 551669"/>
              <a:gd name="connsiteY278" fmla="*/ 244762 h 897112"/>
              <a:gd name="connsiteX279" fmla="*/ 213342 w 551669"/>
              <a:gd name="connsiteY279" fmla="*/ 247365 h 897112"/>
              <a:gd name="connsiteX280" fmla="*/ 200670 w 551669"/>
              <a:gd name="connsiteY280" fmla="*/ 253788 h 897112"/>
              <a:gd name="connsiteX281" fmla="*/ 187998 w 551669"/>
              <a:gd name="connsiteY281" fmla="*/ 247365 h 897112"/>
              <a:gd name="connsiteX282" fmla="*/ 178451 w 551669"/>
              <a:gd name="connsiteY282" fmla="*/ 242331 h 897112"/>
              <a:gd name="connsiteX283" fmla="*/ 168903 w 551669"/>
              <a:gd name="connsiteY283" fmla="*/ 247365 h 897112"/>
              <a:gd name="connsiteX284" fmla="*/ 156231 w 551669"/>
              <a:gd name="connsiteY284" fmla="*/ 253788 h 897112"/>
              <a:gd name="connsiteX285" fmla="*/ 143559 w 551669"/>
              <a:gd name="connsiteY285" fmla="*/ 247365 h 897112"/>
              <a:gd name="connsiteX286" fmla="*/ 137657 w 551669"/>
              <a:gd name="connsiteY286" fmla="*/ 243373 h 897112"/>
              <a:gd name="connsiteX287" fmla="*/ 137657 w 551669"/>
              <a:gd name="connsiteY287" fmla="*/ 258996 h 897112"/>
              <a:gd name="connsiteX288" fmla="*/ 146684 w 551669"/>
              <a:gd name="connsiteY288" fmla="*/ 264898 h 897112"/>
              <a:gd name="connsiteX289" fmla="*/ 156231 w 551669"/>
              <a:gd name="connsiteY289" fmla="*/ 269932 h 897112"/>
              <a:gd name="connsiteX290" fmla="*/ 165778 w 551669"/>
              <a:gd name="connsiteY290" fmla="*/ 264898 h 897112"/>
              <a:gd name="connsiteX291" fmla="*/ 178451 w 551669"/>
              <a:gd name="connsiteY291" fmla="*/ 258475 h 897112"/>
              <a:gd name="connsiteX292" fmla="*/ 191123 w 551669"/>
              <a:gd name="connsiteY292" fmla="*/ 264898 h 897112"/>
              <a:gd name="connsiteX293" fmla="*/ 200670 w 551669"/>
              <a:gd name="connsiteY293" fmla="*/ 269932 h 897112"/>
              <a:gd name="connsiteX294" fmla="*/ 210217 w 551669"/>
              <a:gd name="connsiteY294" fmla="*/ 264898 h 897112"/>
              <a:gd name="connsiteX295" fmla="*/ 216293 w 551669"/>
              <a:gd name="connsiteY295" fmla="*/ 260038 h 897112"/>
              <a:gd name="connsiteX296" fmla="*/ 216293 w 551669"/>
              <a:gd name="connsiteY296" fmla="*/ 244762 h 897112"/>
              <a:gd name="connsiteX297" fmla="*/ 216293 w 551669"/>
              <a:gd name="connsiteY297" fmla="*/ 224452 h 897112"/>
              <a:gd name="connsiteX298" fmla="*/ 213342 w 551669"/>
              <a:gd name="connsiteY298" fmla="*/ 227055 h 897112"/>
              <a:gd name="connsiteX299" fmla="*/ 200670 w 551669"/>
              <a:gd name="connsiteY299" fmla="*/ 233478 h 897112"/>
              <a:gd name="connsiteX300" fmla="*/ 187998 w 551669"/>
              <a:gd name="connsiteY300" fmla="*/ 227055 h 897112"/>
              <a:gd name="connsiteX301" fmla="*/ 178451 w 551669"/>
              <a:gd name="connsiteY301" fmla="*/ 222021 h 897112"/>
              <a:gd name="connsiteX302" fmla="*/ 168903 w 551669"/>
              <a:gd name="connsiteY302" fmla="*/ 227055 h 897112"/>
              <a:gd name="connsiteX303" fmla="*/ 156231 w 551669"/>
              <a:gd name="connsiteY303" fmla="*/ 233478 h 897112"/>
              <a:gd name="connsiteX304" fmla="*/ 143559 w 551669"/>
              <a:gd name="connsiteY304" fmla="*/ 227055 h 897112"/>
              <a:gd name="connsiteX305" fmla="*/ 137657 w 551669"/>
              <a:gd name="connsiteY305" fmla="*/ 223063 h 897112"/>
              <a:gd name="connsiteX306" fmla="*/ 137657 w 551669"/>
              <a:gd name="connsiteY306" fmla="*/ 238686 h 897112"/>
              <a:gd name="connsiteX307" fmla="*/ 146684 w 551669"/>
              <a:gd name="connsiteY307" fmla="*/ 244588 h 897112"/>
              <a:gd name="connsiteX308" fmla="*/ 156231 w 551669"/>
              <a:gd name="connsiteY308" fmla="*/ 249622 h 897112"/>
              <a:gd name="connsiteX309" fmla="*/ 165778 w 551669"/>
              <a:gd name="connsiteY309" fmla="*/ 244588 h 897112"/>
              <a:gd name="connsiteX310" fmla="*/ 178451 w 551669"/>
              <a:gd name="connsiteY310" fmla="*/ 238165 h 897112"/>
              <a:gd name="connsiteX311" fmla="*/ 191123 w 551669"/>
              <a:gd name="connsiteY311" fmla="*/ 244588 h 897112"/>
              <a:gd name="connsiteX312" fmla="*/ 200670 w 551669"/>
              <a:gd name="connsiteY312" fmla="*/ 249622 h 897112"/>
              <a:gd name="connsiteX313" fmla="*/ 210217 w 551669"/>
              <a:gd name="connsiteY313" fmla="*/ 244588 h 897112"/>
              <a:gd name="connsiteX314" fmla="*/ 216293 w 551669"/>
              <a:gd name="connsiteY314" fmla="*/ 239728 h 897112"/>
              <a:gd name="connsiteX315" fmla="*/ 216293 w 551669"/>
              <a:gd name="connsiteY315" fmla="*/ 224452 h 897112"/>
              <a:gd name="connsiteX316" fmla="*/ 216293 w 551669"/>
              <a:gd name="connsiteY316" fmla="*/ 203968 h 897112"/>
              <a:gd name="connsiteX317" fmla="*/ 213342 w 551669"/>
              <a:gd name="connsiteY317" fmla="*/ 206572 h 897112"/>
              <a:gd name="connsiteX318" fmla="*/ 200670 w 551669"/>
              <a:gd name="connsiteY318" fmla="*/ 212995 h 897112"/>
              <a:gd name="connsiteX319" fmla="*/ 187998 w 551669"/>
              <a:gd name="connsiteY319" fmla="*/ 206572 h 897112"/>
              <a:gd name="connsiteX320" fmla="*/ 178451 w 551669"/>
              <a:gd name="connsiteY320" fmla="*/ 201538 h 897112"/>
              <a:gd name="connsiteX321" fmla="*/ 168903 w 551669"/>
              <a:gd name="connsiteY321" fmla="*/ 206572 h 897112"/>
              <a:gd name="connsiteX322" fmla="*/ 156231 w 551669"/>
              <a:gd name="connsiteY322" fmla="*/ 212995 h 897112"/>
              <a:gd name="connsiteX323" fmla="*/ 143559 w 551669"/>
              <a:gd name="connsiteY323" fmla="*/ 206572 h 897112"/>
              <a:gd name="connsiteX324" fmla="*/ 137657 w 551669"/>
              <a:gd name="connsiteY324" fmla="*/ 202579 h 897112"/>
              <a:gd name="connsiteX325" fmla="*/ 137657 w 551669"/>
              <a:gd name="connsiteY325" fmla="*/ 218202 h 897112"/>
              <a:gd name="connsiteX326" fmla="*/ 146684 w 551669"/>
              <a:gd name="connsiteY326" fmla="*/ 224104 h 897112"/>
              <a:gd name="connsiteX327" fmla="*/ 156231 w 551669"/>
              <a:gd name="connsiteY327" fmla="*/ 229139 h 897112"/>
              <a:gd name="connsiteX328" fmla="*/ 165778 w 551669"/>
              <a:gd name="connsiteY328" fmla="*/ 224104 h 897112"/>
              <a:gd name="connsiteX329" fmla="*/ 178451 w 551669"/>
              <a:gd name="connsiteY329" fmla="*/ 217682 h 897112"/>
              <a:gd name="connsiteX330" fmla="*/ 191123 w 551669"/>
              <a:gd name="connsiteY330" fmla="*/ 224104 h 897112"/>
              <a:gd name="connsiteX331" fmla="*/ 200670 w 551669"/>
              <a:gd name="connsiteY331" fmla="*/ 229139 h 897112"/>
              <a:gd name="connsiteX332" fmla="*/ 210217 w 551669"/>
              <a:gd name="connsiteY332" fmla="*/ 224104 h 897112"/>
              <a:gd name="connsiteX333" fmla="*/ 216293 w 551669"/>
              <a:gd name="connsiteY333" fmla="*/ 219244 h 897112"/>
              <a:gd name="connsiteX334" fmla="*/ 216293 w 551669"/>
              <a:gd name="connsiteY334" fmla="*/ 203968 h 897112"/>
              <a:gd name="connsiteX335" fmla="*/ 216293 w 551669"/>
              <a:gd name="connsiteY335" fmla="*/ 183658 h 897112"/>
              <a:gd name="connsiteX336" fmla="*/ 213342 w 551669"/>
              <a:gd name="connsiteY336" fmla="*/ 186262 h 897112"/>
              <a:gd name="connsiteX337" fmla="*/ 200670 w 551669"/>
              <a:gd name="connsiteY337" fmla="*/ 192685 h 897112"/>
              <a:gd name="connsiteX338" fmla="*/ 187998 w 551669"/>
              <a:gd name="connsiteY338" fmla="*/ 186262 h 897112"/>
              <a:gd name="connsiteX339" fmla="*/ 178451 w 551669"/>
              <a:gd name="connsiteY339" fmla="*/ 181228 h 897112"/>
              <a:gd name="connsiteX340" fmla="*/ 168903 w 551669"/>
              <a:gd name="connsiteY340" fmla="*/ 186262 h 897112"/>
              <a:gd name="connsiteX341" fmla="*/ 156231 w 551669"/>
              <a:gd name="connsiteY341" fmla="*/ 192685 h 897112"/>
              <a:gd name="connsiteX342" fmla="*/ 143559 w 551669"/>
              <a:gd name="connsiteY342" fmla="*/ 186262 h 897112"/>
              <a:gd name="connsiteX343" fmla="*/ 137657 w 551669"/>
              <a:gd name="connsiteY343" fmla="*/ 182269 h 897112"/>
              <a:gd name="connsiteX344" fmla="*/ 137657 w 551669"/>
              <a:gd name="connsiteY344" fmla="*/ 197892 h 897112"/>
              <a:gd name="connsiteX345" fmla="*/ 146684 w 551669"/>
              <a:gd name="connsiteY345" fmla="*/ 203794 h 897112"/>
              <a:gd name="connsiteX346" fmla="*/ 156231 w 551669"/>
              <a:gd name="connsiteY346" fmla="*/ 208829 h 897112"/>
              <a:gd name="connsiteX347" fmla="*/ 165778 w 551669"/>
              <a:gd name="connsiteY347" fmla="*/ 203794 h 897112"/>
              <a:gd name="connsiteX348" fmla="*/ 178451 w 551669"/>
              <a:gd name="connsiteY348" fmla="*/ 197372 h 897112"/>
              <a:gd name="connsiteX349" fmla="*/ 191123 w 551669"/>
              <a:gd name="connsiteY349" fmla="*/ 203794 h 897112"/>
              <a:gd name="connsiteX350" fmla="*/ 200670 w 551669"/>
              <a:gd name="connsiteY350" fmla="*/ 208829 h 897112"/>
              <a:gd name="connsiteX351" fmla="*/ 210217 w 551669"/>
              <a:gd name="connsiteY351" fmla="*/ 203794 h 897112"/>
              <a:gd name="connsiteX352" fmla="*/ 216293 w 551669"/>
              <a:gd name="connsiteY352" fmla="*/ 198934 h 897112"/>
              <a:gd name="connsiteX353" fmla="*/ 216293 w 551669"/>
              <a:gd name="connsiteY353" fmla="*/ 183658 h 897112"/>
              <a:gd name="connsiteX354" fmla="*/ 216293 w 551669"/>
              <a:gd name="connsiteY354" fmla="*/ 170118 h 897112"/>
              <a:gd name="connsiteX355" fmla="*/ 137830 w 551669"/>
              <a:gd name="connsiteY355" fmla="*/ 156578 h 897112"/>
              <a:gd name="connsiteX356" fmla="*/ 137830 w 551669"/>
              <a:gd name="connsiteY356" fmla="*/ 177235 h 897112"/>
              <a:gd name="connsiteX357" fmla="*/ 146857 w 551669"/>
              <a:gd name="connsiteY357" fmla="*/ 183137 h 897112"/>
              <a:gd name="connsiteX358" fmla="*/ 156405 w 551669"/>
              <a:gd name="connsiteY358" fmla="*/ 188171 h 897112"/>
              <a:gd name="connsiteX359" fmla="*/ 165952 w 551669"/>
              <a:gd name="connsiteY359" fmla="*/ 183137 h 897112"/>
              <a:gd name="connsiteX360" fmla="*/ 178624 w 551669"/>
              <a:gd name="connsiteY360" fmla="*/ 176714 h 897112"/>
              <a:gd name="connsiteX361" fmla="*/ 191296 w 551669"/>
              <a:gd name="connsiteY361" fmla="*/ 183137 h 897112"/>
              <a:gd name="connsiteX362" fmla="*/ 200844 w 551669"/>
              <a:gd name="connsiteY362" fmla="*/ 188171 h 897112"/>
              <a:gd name="connsiteX363" fmla="*/ 210391 w 551669"/>
              <a:gd name="connsiteY363" fmla="*/ 183137 h 897112"/>
              <a:gd name="connsiteX364" fmla="*/ 216467 w 551669"/>
              <a:gd name="connsiteY364" fmla="*/ 178277 h 897112"/>
              <a:gd name="connsiteX365" fmla="*/ 216467 w 551669"/>
              <a:gd name="connsiteY365" fmla="*/ 170118 h 897112"/>
              <a:gd name="connsiteX366" fmla="*/ 216988 w 551669"/>
              <a:gd name="connsiteY366" fmla="*/ 124464 h 897112"/>
              <a:gd name="connsiteX367" fmla="*/ 137830 w 551669"/>
              <a:gd name="connsiteY367" fmla="*/ 140781 h 897112"/>
              <a:gd name="connsiteX368" fmla="*/ 216293 w 551669"/>
              <a:gd name="connsiteY368" fmla="*/ 156925 h 897112"/>
              <a:gd name="connsiteX369" fmla="*/ 216293 w 551669"/>
              <a:gd name="connsiteY369" fmla="*/ 139219 h 897112"/>
              <a:gd name="connsiteX370" fmla="*/ 216988 w 551669"/>
              <a:gd name="connsiteY370" fmla="*/ 124464 h 897112"/>
              <a:gd name="connsiteX371" fmla="*/ 307775 w 551669"/>
              <a:gd name="connsiteY371" fmla="*/ 470428 h 897112"/>
              <a:gd name="connsiteX372" fmla="*/ 229139 w 551669"/>
              <a:gd name="connsiteY372" fmla="*/ 483968 h 897112"/>
              <a:gd name="connsiteX373" fmla="*/ 229139 w 551669"/>
              <a:gd name="connsiteY373" fmla="*/ 544030 h 897112"/>
              <a:gd name="connsiteX374" fmla="*/ 250143 w 551669"/>
              <a:gd name="connsiteY374" fmla="*/ 544030 h 897112"/>
              <a:gd name="connsiteX375" fmla="*/ 307775 w 551669"/>
              <a:gd name="connsiteY375" fmla="*/ 471991 h 897112"/>
              <a:gd name="connsiteX376" fmla="*/ 307775 w 551669"/>
              <a:gd name="connsiteY376" fmla="*/ 470428 h 897112"/>
              <a:gd name="connsiteX377" fmla="*/ 307775 w 551669"/>
              <a:gd name="connsiteY377" fmla="*/ 447341 h 897112"/>
              <a:gd name="connsiteX378" fmla="*/ 301873 w 551669"/>
              <a:gd name="connsiteY378" fmla="*/ 451507 h 897112"/>
              <a:gd name="connsiteX379" fmla="*/ 289201 w 551669"/>
              <a:gd name="connsiteY379" fmla="*/ 457930 h 897112"/>
              <a:gd name="connsiteX380" fmla="*/ 276529 w 551669"/>
              <a:gd name="connsiteY380" fmla="*/ 451507 h 897112"/>
              <a:gd name="connsiteX381" fmla="*/ 266981 w 551669"/>
              <a:gd name="connsiteY381" fmla="*/ 446473 h 897112"/>
              <a:gd name="connsiteX382" fmla="*/ 257434 w 551669"/>
              <a:gd name="connsiteY382" fmla="*/ 451507 h 897112"/>
              <a:gd name="connsiteX383" fmla="*/ 244762 w 551669"/>
              <a:gd name="connsiteY383" fmla="*/ 457930 h 897112"/>
              <a:gd name="connsiteX384" fmla="*/ 232090 w 551669"/>
              <a:gd name="connsiteY384" fmla="*/ 451507 h 897112"/>
              <a:gd name="connsiteX385" fmla="*/ 229139 w 551669"/>
              <a:gd name="connsiteY385" fmla="*/ 448903 h 897112"/>
              <a:gd name="connsiteX386" fmla="*/ 229139 w 551669"/>
              <a:gd name="connsiteY386" fmla="*/ 470776 h 897112"/>
              <a:gd name="connsiteX387" fmla="*/ 307775 w 551669"/>
              <a:gd name="connsiteY387" fmla="*/ 454458 h 897112"/>
              <a:gd name="connsiteX388" fmla="*/ 307775 w 551669"/>
              <a:gd name="connsiteY388" fmla="*/ 447341 h 897112"/>
              <a:gd name="connsiteX389" fmla="*/ 307775 w 551669"/>
              <a:gd name="connsiteY389" fmla="*/ 427031 h 897112"/>
              <a:gd name="connsiteX390" fmla="*/ 301873 w 551669"/>
              <a:gd name="connsiteY390" fmla="*/ 431197 h 897112"/>
              <a:gd name="connsiteX391" fmla="*/ 289201 w 551669"/>
              <a:gd name="connsiteY391" fmla="*/ 437620 h 897112"/>
              <a:gd name="connsiteX392" fmla="*/ 276529 w 551669"/>
              <a:gd name="connsiteY392" fmla="*/ 431197 h 897112"/>
              <a:gd name="connsiteX393" fmla="*/ 266981 w 551669"/>
              <a:gd name="connsiteY393" fmla="*/ 426163 h 897112"/>
              <a:gd name="connsiteX394" fmla="*/ 257434 w 551669"/>
              <a:gd name="connsiteY394" fmla="*/ 431197 h 897112"/>
              <a:gd name="connsiteX395" fmla="*/ 244762 w 551669"/>
              <a:gd name="connsiteY395" fmla="*/ 437620 h 897112"/>
              <a:gd name="connsiteX396" fmla="*/ 232090 w 551669"/>
              <a:gd name="connsiteY396" fmla="*/ 431197 h 897112"/>
              <a:gd name="connsiteX397" fmla="*/ 229139 w 551669"/>
              <a:gd name="connsiteY397" fmla="*/ 428593 h 897112"/>
              <a:gd name="connsiteX398" fmla="*/ 229139 w 551669"/>
              <a:gd name="connsiteY398" fmla="*/ 443869 h 897112"/>
              <a:gd name="connsiteX399" fmla="*/ 235214 w 551669"/>
              <a:gd name="connsiteY399" fmla="*/ 448730 h 897112"/>
              <a:gd name="connsiteX400" fmla="*/ 244762 w 551669"/>
              <a:gd name="connsiteY400" fmla="*/ 453764 h 897112"/>
              <a:gd name="connsiteX401" fmla="*/ 254309 w 551669"/>
              <a:gd name="connsiteY401" fmla="*/ 448730 h 897112"/>
              <a:gd name="connsiteX402" fmla="*/ 266981 w 551669"/>
              <a:gd name="connsiteY402" fmla="*/ 442307 h 897112"/>
              <a:gd name="connsiteX403" fmla="*/ 279654 w 551669"/>
              <a:gd name="connsiteY403" fmla="*/ 448730 h 897112"/>
              <a:gd name="connsiteX404" fmla="*/ 289201 w 551669"/>
              <a:gd name="connsiteY404" fmla="*/ 453764 h 897112"/>
              <a:gd name="connsiteX405" fmla="*/ 298748 w 551669"/>
              <a:gd name="connsiteY405" fmla="*/ 448730 h 897112"/>
              <a:gd name="connsiteX406" fmla="*/ 307775 w 551669"/>
              <a:gd name="connsiteY406" fmla="*/ 442828 h 897112"/>
              <a:gd name="connsiteX407" fmla="*/ 307775 w 551669"/>
              <a:gd name="connsiteY407" fmla="*/ 427031 h 897112"/>
              <a:gd name="connsiteX408" fmla="*/ 307775 w 551669"/>
              <a:gd name="connsiteY408" fmla="*/ 406547 h 897112"/>
              <a:gd name="connsiteX409" fmla="*/ 301873 w 551669"/>
              <a:gd name="connsiteY409" fmla="*/ 410713 h 897112"/>
              <a:gd name="connsiteX410" fmla="*/ 289201 w 551669"/>
              <a:gd name="connsiteY410" fmla="*/ 417136 h 897112"/>
              <a:gd name="connsiteX411" fmla="*/ 276529 w 551669"/>
              <a:gd name="connsiteY411" fmla="*/ 410713 h 897112"/>
              <a:gd name="connsiteX412" fmla="*/ 266981 w 551669"/>
              <a:gd name="connsiteY412" fmla="*/ 405679 h 897112"/>
              <a:gd name="connsiteX413" fmla="*/ 257434 w 551669"/>
              <a:gd name="connsiteY413" fmla="*/ 410713 h 897112"/>
              <a:gd name="connsiteX414" fmla="*/ 244762 w 551669"/>
              <a:gd name="connsiteY414" fmla="*/ 417136 h 897112"/>
              <a:gd name="connsiteX415" fmla="*/ 232090 w 551669"/>
              <a:gd name="connsiteY415" fmla="*/ 410713 h 897112"/>
              <a:gd name="connsiteX416" fmla="*/ 229139 w 551669"/>
              <a:gd name="connsiteY416" fmla="*/ 408110 h 897112"/>
              <a:gd name="connsiteX417" fmla="*/ 229139 w 551669"/>
              <a:gd name="connsiteY417" fmla="*/ 423386 h 897112"/>
              <a:gd name="connsiteX418" fmla="*/ 235214 w 551669"/>
              <a:gd name="connsiteY418" fmla="*/ 428246 h 897112"/>
              <a:gd name="connsiteX419" fmla="*/ 244762 w 551669"/>
              <a:gd name="connsiteY419" fmla="*/ 433280 h 897112"/>
              <a:gd name="connsiteX420" fmla="*/ 254309 w 551669"/>
              <a:gd name="connsiteY420" fmla="*/ 428246 h 897112"/>
              <a:gd name="connsiteX421" fmla="*/ 266981 w 551669"/>
              <a:gd name="connsiteY421" fmla="*/ 421823 h 897112"/>
              <a:gd name="connsiteX422" fmla="*/ 279654 w 551669"/>
              <a:gd name="connsiteY422" fmla="*/ 428246 h 897112"/>
              <a:gd name="connsiteX423" fmla="*/ 289201 w 551669"/>
              <a:gd name="connsiteY423" fmla="*/ 433280 h 897112"/>
              <a:gd name="connsiteX424" fmla="*/ 298748 w 551669"/>
              <a:gd name="connsiteY424" fmla="*/ 428246 h 897112"/>
              <a:gd name="connsiteX425" fmla="*/ 307775 w 551669"/>
              <a:gd name="connsiteY425" fmla="*/ 422344 h 897112"/>
              <a:gd name="connsiteX426" fmla="*/ 307775 w 551669"/>
              <a:gd name="connsiteY426" fmla="*/ 406547 h 897112"/>
              <a:gd name="connsiteX427" fmla="*/ 307775 w 551669"/>
              <a:gd name="connsiteY427" fmla="*/ 386237 h 897112"/>
              <a:gd name="connsiteX428" fmla="*/ 301873 w 551669"/>
              <a:gd name="connsiteY428" fmla="*/ 390403 h 897112"/>
              <a:gd name="connsiteX429" fmla="*/ 289201 w 551669"/>
              <a:gd name="connsiteY429" fmla="*/ 396826 h 897112"/>
              <a:gd name="connsiteX430" fmla="*/ 276529 w 551669"/>
              <a:gd name="connsiteY430" fmla="*/ 390403 h 897112"/>
              <a:gd name="connsiteX431" fmla="*/ 266981 w 551669"/>
              <a:gd name="connsiteY431" fmla="*/ 385369 h 897112"/>
              <a:gd name="connsiteX432" fmla="*/ 257434 w 551669"/>
              <a:gd name="connsiteY432" fmla="*/ 390403 h 897112"/>
              <a:gd name="connsiteX433" fmla="*/ 244762 w 551669"/>
              <a:gd name="connsiteY433" fmla="*/ 396826 h 897112"/>
              <a:gd name="connsiteX434" fmla="*/ 232090 w 551669"/>
              <a:gd name="connsiteY434" fmla="*/ 390403 h 897112"/>
              <a:gd name="connsiteX435" fmla="*/ 229139 w 551669"/>
              <a:gd name="connsiteY435" fmla="*/ 387800 h 897112"/>
              <a:gd name="connsiteX436" fmla="*/ 229139 w 551669"/>
              <a:gd name="connsiteY436" fmla="*/ 403076 h 897112"/>
              <a:gd name="connsiteX437" fmla="*/ 235214 w 551669"/>
              <a:gd name="connsiteY437" fmla="*/ 407936 h 897112"/>
              <a:gd name="connsiteX438" fmla="*/ 244762 w 551669"/>
              <a:gd name="connsiteY438" fmla="*/ 412970 h 897112"/>
              <a:gd name="connsiteX439" fmla="*/ 254309 w 551669"/>
              <a:gd name="connsiteY439" fmla="*/ 407936 h 897112"/>
              <a:gd name="connsiteX440" fmla="*/ 266981 w 551669"/>
              <a:gd name="connsiteY440" fmla="*/ 401513 h 897112"/>
              <a:gd name="connsiteX441" fmla="*/ 279654 w 551669"/>
              <a:gd name="connsiteY441" fmla="*/ 407936 h 897112"/>
              <a:gd name="connsiteX442" fmla="*/ 289201 w 551669"/>
              <a:gd name="connsiteY442" fmla="*/ 412970 h 897112"/>
              <a:gd name="connsiteX443" fmla="*/ 298748 w 551669"/>
              <a:gd name="connsiteY443" fmla="*/ 407936 h 897112"/>
              <a:gd name="connsiteX444" fmla="*/ 307775 w 551669"/>
              <a:gd name="connsiteY444" fmla="*/ 402034 h 897112"/>
              <a:gd name="connsiteX445" fmla="*/ 307775 w 551669"/>
              <a:gd name="connsiteY445" fmla="*/ 386237 h 897112"/>
              <a:gd name="connsiteX446" fmla="*/ 307775 w 551669"/>
              <a:gd name="connsiteY446" fmla="*/ 365754 h 897112"/>
              <a:gd name="connsiteX447" fmla="*/ 301873 w 551669"/>
              <a:gd name="connsiteY447" fmla="*/ 369920 h 897112"/>
              <a:gd name="connsiteX448" fmla="*/ 289201 w 551669"/>
              <a:gd name="connsiteY448" fmla="*/ 376343 h 897112"/>
              <a:gd name="connsiteX449" fmla="*/ 276529 w 551669"/>
              <a:gd name="connsiteY449" fmla="*/ 369920 h 897112"/>
              <a:gd name="connsiteX450" fmla="*/ 266981 w 551669"/>
              <a:gd name="connsiteY450" fmla="*/ 364886 h 897112"/>
              <a:gd name="connsiteX451" fmla="*/ 257434 w 551669"/>
              <a:gd name="connsiteY451" fmla="*/ 369920 h 897112"/>
              <a:gd name="connsiteX452" fmla="*/ 244762 w 551669"/>
              <a:gd name="connsiteY452" fmla="*/ 376343 h 897112"/>
              <a:gd name="connsiteX453" fmla="*/ 232090 w 551669"/>
              <a:gd name="connsiteY453" fmla="*/ 369920 h 897112"/>
              <a:gd name="connsiteX454" fmla="*/ 229139 w 551669"/>
              <a:gd name="connsiteY454" fmla="*/ 367316 h 897112"/>
              <a:gd name="connsiteX455" fmla="*/ 229139 w 551669"/>
              <a:gd name="connsiteY455" fmla="*/ 382592 h 897112"/>
              <a:gd name="connsiteX456" fmla="*/ 235214 w 551669"/>
              <a:gd name="connsiteY456" fmla="*/ 387452 h 897112"/>
              <a:gd name="connsiteX457" fmla="*/ 244762 w 551669"/>
              <a:gd name="connsiteY457" fmla="*/ 392487 h 897112"/>
              <a:gd name="connsiteX458" fmla="*/ 254309 w 551669"/>
              <a:gd name="connsiteY458" fmla="*/ 387452 h 897112"/>
              <a:gd name="connsiteX459" fmla="*/ 266981 w 551669"/>
              <a:gd name="connsiteY459" fmla="*/ 381030 h 897112"/>
              <a:gd name="connsiteX460" fmla="*/ 279654 w 551669"/>
              <a:gd name="connsiteY460" fmla="*/ 387452 h 897112"/>
              <a:gd name="connsiteX461" fmla="*/ 289201 w 551669"/>
              <a:gd name="connsiteY461" fmla="*/ 392487 h 897112"/>
              <a:gd name="connsiteX462" fmla="*/ 298748 w 551669"/>
              <a:gd name="connsiteY462" fmla="*/ 387452 h 897112"/>
              <a:gd name="connsiteX463" fmla="*/ 307775 w 551669"/>
              <a:gd name="connsiteY463" fmla="*/ 381550 h 897112"/>
              <a:gd name="connsiteX464" fmla="*/ 307775 w 551669"/>
              <a:gd name="connsiteY464" fmla="*/ 365754 h 897112"/>
              <a:gd name="connsiteX465" fmla="*/ 307775 w 551669"/>
              <a:gd name="connsiteY465" fmla="*/ 345444 h 897112"/>
              <a:gd name="connsiteX466" fmla="*/ 301873 w 551669"/>
              <a:gd name="connsiteY466" fmla="*/ 349610 h 897112"/>
              <a:gd name="connsiteX467" fmla="*/ 289201 w 551669"/>
              <a:gd name="connsiteY467" fmla="*/ 356033 h 897112"/>
              <a:gd name="connsiteX468" fmla="*/ 276529 w 551669"/>
              <a:gd name="connsiteY468" fmla="*/ 349610 h 897112"/>
              <a:gd name="connsiteX469" fmla="*/ 266981 w 551669"/>
              <a:gd name="connsiteY469" fmla="*/ 344576 h 897112"/>
              <a:gd name="connsiteX470" fmla="*/ 257434 w 551669"/>
              <a:gd name="connsiteY470" fmla="*/ 349610 h 897112"/>
              <a:gd name="connsiteX471" fmla="*/ 244762 w 551669"/>
              <a:gd name="connsiteY471" fmla="*/ 356033 h 897112"/>
              <a:gd name="connsiteX472" fmla="*/ 232090 w 551669"/>
              <a:gd name="connsiteY472" fmla="*/ 349610 h 897112"/>
              <a:gd name="connsiteX473" fmla="*/ 229139 w 551669"/>
              <a:gd name="connsiteY473" fmla="*/ 347006 h 897112"/>
              <a:gd name="connsiteX474" fmla="*/ 229139 w 551669"/>
              <a:gd name="connsiteY474" fmla="*/ 362282 h 897112"/>
              <a:gd name="connsiteX475" fmla="*/ 235214 w 551669"/>
              <a:gd name="connsiteY475" fmla="*/ 367142 h 897112"/>
              <a:gd name="connsiteX476" fmla="*/ 244762 w 551669"/>
              <a:gd name="connsiteY476" fmla="*/ 372177 h 897112"/>
              <a:gd name="connsiteX477" fmla="*/ 254309 w 551669"/>
              <a:gd name="connsiteY477" fmla="*/ 367142 h 897112"/>
              <a:gd name="connsiteX478" fmla="*/ 266981 w 551669"/>
              <a:gd name="connsiteY478" fmla="*/ 360720 h 897112"/>
              <a:gd name="connsiteX479" fmla="*/ 279654 w 551669"/>
              <a:gd name="connsiteY479" fmla="*/ 367142 h 897112"/>
              <a:gd name="connsiteX480" fmla="*/ 289201 w 551669"/>
              <a:gd name="connsiteY480" fmla="*/ 372177 h 897112"/>
              <a:gd name="connsiteX481" fmla="*/ 298748 w 551669"/>
              <a:gd name="connsiteY481" fmla="*/ 367142 h 897112"/>
              <a:gd name="connsiteX482" fmla="*/ 307775 w 551669"/>
              <a:gd name="connsiteY482" fmla="*/ 361240 h 897112"/>
              <a:gd name="connsiteX483" fmla="*/ 307775 w 551669"/>
              <a:gd name="connsiteY483" fmla="*/ 345444 h 897112"/>
              <a:gd name="connsiteX484" fmla="*/ 307775 w 551669"/>
              <a:gd name="connsiteY484" fmla="*/ 324960 h 897112"/>
              <a:gd name="connsiteX485" fmla="*/ 301873 w 551669"/>
              <a:gd name="connsiteY485" fmla="*/ 329126 h 897112"/>
              <a:gd name="connsiteX486" fmla="*/ 289201 w 551669"/>
              <a:gd name="connsiteY486" fmla="*/ 335549 h 897112"/>
              <a:gd name="connsiteX487" fmla="*/ 276529 w 551669"/>
              <a:gd name="connsiteY487" fmla="*/ 329126 h 897112"/>
              <a:gd name="connsiteX488" fmla="*/ 266981 w 551669"/>
              <a:gd name="connsiteY488" fmla="*/ 324092 h 897112"/>
              <a:gd name="connsiteX489" fmla="*/ 257434 w 551669"/>
              <a:gd name="connsiteY489" fmla="*/ 329126 h 897112"/>
              <a:gd name="connsiteX490" fmla="*/ 244762 w 551669"/>
              <a:gd name="connsiteY490" fmla="*/ 335549 h 897112"/>
              <a:gd name="connsiteX491" fmla="*/ 232090 w 551669"/>
              <a:gd name="connsiteY491" fmla="*/ 329126 h 897112"/>
              <a:gd name="connsiteX492" fmla="*/ 229139 w 551669"/>
              <a:gd name="connsiteY492" fmla="*/ 326522 h 897112"/>
              <a:gd name="connsiteX493" fmla="*/ 229139 w 551669"/>
              <a:gd name="connsiteY493" fmla="*/ 341798 h 897112"/>
              <a:gd name="connsiteX494" fmla="*/ 235214 w 551669"/>
              <a:gd name="connsiteY494" fmla="*/ 346659 h 897112"/>
              <a:gd name="connsiteX495" fmla="*/ 244762 w 551669"/>
              <a:gd name="connsiteY495" fmla="*/ 351693 h 897112"/>
              <a:gd name="connsiteX496" fmla="*/ 254309 w 551669"/>
              <a:gd name="connsiteY496" fmla="*/ 346659 h 897112"/>
              <a:gd name="connsiteX497" fmla="*/ 266981 w 551669"/>
              <a:gd name="connsiteY497" fmla="*/ 340236 h 897112"/>
              <a:gd name="connsiteX498" fmla="*/ 279654 w 551669"/>
              <a:gd name="connsiteY498" fmla="*/ 346659 h 897112"/>
              <a:gd name="connsiteX499" fmla="*/ 289201 w 551669"/>
              <a:gd name="connsiteY499" fmla="*/ 351693 h 897112"/>
              <a:gd name="connsiteX500" fmla="*/ 298748 w 551669"/>
              <a:gd name="connsiteY500" fmla="*/ 346659 h 897112"/>
              <a:gd name="connsiteX501" fmla="*/ 307775 w 551669"/>
              <a:gd name="connsiteY501" fmla="*/ 340757 h 897112"/>
              <a:gd name="connsiteX502" fmla="*/ 307775 w 551669"/>
              <a:gd name="connsiteY502" fmla="*/ 324960 h 897112"/>
              <a:gd name="connsiteX503" fmla="*/ 307775 w 551669"/>
              <a:gd name="connsiteY503" fmla="*/ 304477 h 897112"/>
              <a:gd name="connsiteX504" fmla="*/ 301873 w 551669"/>
              <a:gd name="connsiteY504" fmla="*/ 308643 h 897112"/>
              <a:gd name="connsiteX505" fmla="*/ 289201 w 551669"/>
              <a:gd name="connsiteY505" fmla="*/ 315066 h 897112"/>
              <a:gd name="connsiteX506" fmla="*/ 276529 w 551669"/>
              <a:gd name="connsiteY506" fmla="*/ 308643 h 897112"/>
              <a:gd name="connsiteX507" fmla="*/ 266981 w 551669"/>
              <a:gd name="connsiteY507" fmla="*/ 303609 h 897112"/>
              <a:gd name="connsiteX508" fmla="*/ 257434 w 551669"/>
              <a:gd name="connsiteY508" fmla="*/ 308643 h 897112"/>
              <a:gd name="connsiteX509" fmla="*/ 244762 w 551669"/>
              <a:gd name="connsiteY509" fmla="*/ 315066 h 897112"/>
              <a:gd name="connsiteX510" fmla="*/ 232090 w 551669"/>
              <a:gd name="connsiteY510" fmla="*/ 308643 h 897112"/>
              <a:gd name="connsiteX511" fmla="*/ 229139 w 551669"/>
              <a:gd name="connsiteY511" fmla="*/ 306039 h 897112"/>
              <a:gd name="connsiteX512" fmla="*/ 229139 w 551669"/>
              <a:gd name="connsiteY512" fmla="*/ 321315 h 897112"/>
              <a:gd name="connsiteX513" fmla="*/ 235214 w 551669"/>
              <a:gd name="connsiteY513" fmla="*/ 326175 h 897112"/>
              <a:gd name="connsiteX514" fmla="*/ 244762 w 551669"/>
              <a:gd name="connsiteY514" fmla="*/ 331209 h 897112"/>
              <a:gd name="connsiteX515" fmla="*/ 254309 w 551669"/>
              <a:gd name="connsiteY515" fmla="*/ 326175 h 897112"/>
              <a:gd name="connsiteX516" fmla="*/ 266981 w 551669"/>
              <a:gd name="connsiteY516" fmla="*/ 319752 h 897112"/>
              <a:gd name="connsiteX517" fmla="*/ 279654 w 551669"/>
              <a:gd name="connsiteY517" fmla="*/ 326175 h 897112"/>
              <a:gd name="connsiteX518" fmla="*/ 289201 w 551669"/>
              <a:gd name="connsiteY518" fmla="*/ 331209 h 897112"/>
              <a:gd name="connsiteX519" fmla="*/ 298748 w 551669"/>
              <a:gd name="connsiteY519" fmla="*/ 326175 h 897112"/>
              <a:gd name="connsiteX520" fmla="*/ 307775 w 551669"/>
              <a:gd name="connsiteY520" fmla="*/ 320273 h 897112"/>
              <a:gd name="connsiteX521" fmla="*/ 307775 w 551669"/>
              <a:gd name="connsiteY521" fmla="*/ 304477 h 897112"/>
              <a:gd name="connsiteX522" fmla="*/ 307775 w 551669"/>
              <a:gd name="connsiteY522" fmla="*/ 284167 h 897112"/>
              <a:gd name="connsiteX523" fmla="*/ 301873 w 551669"/>
              <a:gd name="connsiteY523" fmla="*/ 288333 h 897112"/>
              <a:gd name="connsiteX524" fmla="*/ 289201 w 551669"/>
              <a:gd name="connsiteY524" fmla="*/ 294756 h 897112"/>
              <a:gd name="connsiteX525" fmla="*/ 276529 w 551669"/>
              <a:gd name="connsiteY525" fmla="*/ 288333 h 897112"/>
              <a:gd name="connsiteX526" fmla="*/ 266981 w 551669"/>
              <a:gd name="connsiteY526" fmla="*/ 283299 h 897112"/>
              <a:gd name="connsiteX527" fmla="*/ 257434 w 551669"/>
              <a:gd name="connsiteY527" fmla="*/ 288333 h 897112"/>
              <a:gd name="connsiteX528" fmla="*/ 244762 w 551669"/>
              <a:gd name="connsiteY528" fmla="*/ 294756 h 897112"/>
              <a:gd name="connsiteX529" fmla="*/ 232090 w 551669"/>
              <a:gd name="connsiteY529" fmla="*/ 288333 h 897112"/>
              <a:gd name="connsiteX530" fmla="*/ 229139 w 551669"/>
              <a:gd name="connsiteY530" fmla="*/ 285729 h 897112"/>
              <a:gd name="connsiteX531" fmla="*/ 229139 w 551669"/>
              <a:gd name="connsiteY531" fmla="*/ 301005 h 897112"/>
              <a:gd name="connsiteX532" fmla="*/ 235214 w 551669"/>
              <a:gd name="connsiteY532" fmla="*/ 305865 h 897112"/>
              <a:gd name="connsiteX533" fmla="*/ 244762 w 551669"/>
              <a:gd name="connsiteY533" fmla="*/ 310899 h 897112"/>
              <a:gd name="connsiteX534" fmla="*/ 254309 w 551669"/>
              <a:gd name="connsiteY534" fmla="*/ 305865 h 897112"/>
              <a:gd name="connsiteX535" fmla="*/ 266981 w 551669"/>
              <a:gd name="connsiteY535" fmla="*/ 299442 h 897112"/>
              <a:gd name="connsiteX536" fmla="*/ 279654 w 551669"/>
              <a:gd name="connsiteY536" fmla="*/ 305865 h 897112"/>
              <a:gd name="connsiteX537" fmla="*/ 289201 w 551669"/>
              <a:gd name="connsiteY537" fmla="*/ 310899 h 897112"/>
              <a:gd name="connsiteX538" fmla="*/ 298748 w 551669"/>
              <a:gd name="connsiteY538" fmla="*/ 305865 h 897112"/>
              <a:gd name="connsiteX539" fmla="*/ 307775 w 551669"/>
              <a:gd name="connsiteY539" fmla="*/ 299963 h 897112"/>
              <a:gd name="connsiteX540" fmla="*/ 307775 w 551669"/>
              <a:gd name="connsiteY540" fmla="*/ 284167 h 897112"/>
              <a:gd name="connsiteX541" fmla="*/ 307775 w 551669"/>
              <a:gd name="connsiteY541" fmla="*/ 263683 h 897112"/>
              <a:gd name="connsiteX542" fmla="*/ 301873 w 551669"/>
              <a:gd name="connsiteY542" fmla="*/ 267849 h 897112"/>
              <a:gd name="connsiteX543" fmla="*/ 289201 w 551669"/>
              <a:gd name="connsiteY543" fmla="*/ 274272 h 897112"/>
              <a:gd name="connsiteX544" fmla="*/ 276529 w 551669"/>
              <a:gd name="connsiteY544" fmla="*/ 267849 h 897112"/>
              <a:gd name="connsiteX545" fmla="*/ 266981 w 551669"/>
              <a:gd name="connsiteY545" fmla="*/ 262815 h 897112"/>
              <a:gd name="connsiteX546" fmla="*/ 257434 w 551669"/>
              <a:gd name="connsiteY546" fmla="*/ 267849 h 897112"/>
              <a:gd name="connsiteX547" fmla="*/ 244762 w 551669"/>
              <a:gd name="connsiteY547" fmla="*/ 274272 h 897112"/>
              <a:gd name="connsiteX548" fmla="*/ 232090 w 551669"/>
              <a:gd name="connsiteY548" fmla="*/ 267849 h 897112"/>
              <a:gd name="connsiteX549" fmla="*/ 229139 w 551669"/>
              <a:gd name="connsiteY549" fmla="*/ 265245 h 897112"/>
              <a:gd name="connsiteX550" fmla="*/ 229139 w 551669"/>
              <a:gd name="connsiteY550" fmla="*/ 280521 h 897112"/>
              <a:gd name="connsiteX551" fmla="*/ 235214 w 551669"/>
              <a:gd name="connsiteY551" fmla="*/ 285382 h 897112"/>
              <a:gd name="connsiteX552" fmla="*/ 244762 w 551669"/>
              <a:gd name="connsiteY552" fmla="*/ 290416 h 897112"/>
              <a:gd name="connsiteX553" fmla="*/ 254309 w 551669"/>
              <a:gd name="connsiteY553" fmla="*/ 285382 h 897112"/>
              <a:gd name="connsiteX554" fmla="*/ 266981 w 551669"/>
              <a:gd name="connsiteY554" fmla="*/ 278959 h 897112"/>
              <a:gd name="connsiteX555" fmla="*/ 279654 w 551669"/>
              <a:gd name="connsiteY555" fmla="*/ 285382 h 897112"/>
              <a:gd name="connsiteX556" fmla="*/ 289201 w 551669"/>
              <a:gd name="connsiteY556" fmla="*/ 290416 h 897112"/>
              <a:gd name="connsiteX557" fmla="*/ 298748 w 551669"/>
              <a:gd name="connsiteY557" fmla="*/ 285382 h 897112"/>
              <a:gd name="connsiteX558" fmla="*/ 307775 w 551669"/>
              <a:gd name="connsiteY558" fmla="*/ 279480 h 897112"/>
              <a:gd name="connsiteX559" fmla="*/ 307775 w 551669"/>
              <a:gd name="connsiteY559" fmla="*/ 263683 h 897112"/>
              <a:gd name="connsiteX560" fmla="*/ 307775 w 551669"/>
              <a:gd name="connsiteY560" fmla="*/ 243373 h 897112"/>
              <a:gd name="connsiteX561" fmla="*/ 301873 w 551669"/>
              <a:gd name="connsiteY561" fmla="*/ 247539 h 897112"/>
              <a:gd name="connsiteX562" fmla="*/ 289201 w 551669"/>
              <a:gd name="connsiteY562" fmla="*/ 253962 h 897112"/>
              <a:gd name="connsiteX563" fmla="*/ 276529 w 551669"/>
              <a:gd name="connsiteY563" fmla="*/ 247539 h 897112"/>
              <a:gd name="connsiteX564" fmla="*/ 266981 w 551669"/>
              <a:gd name="connsiteY564" fmla="*/ 242505 h 897112"/>
              <a:gd name="connsiteX565" fmla="*/ 257434 w 551669"/>
              <a:gd name="connsiteY565" fmla="*/ 247539 h 897112"/>
              <a:gd name="connsiteX566" fmla="*/ 244762 w 551669"/>
              <a:gd name="connsiteY566" fmla="*/ 253962 h 897112"/>
              <a:gd name="connsiteX567" fmla="*/ 232090 w 551669"/>
              <a:gd name="connsiteY567" fmla="*/ 247539 h 897112"/>
              <a:gd name="connsiteX568" fmla="*/ 229139 w 551669"/>
              <a:gd name="connsiteY568" fmla="*/ 244935 h 897112"/>
              <a:gd name="connsiteX569" fmla="*/ 229139 w 551669"/>
              <a:gd name="connsiteY569" fmla="*/ 260211 h 897112"/>
              <a:gd name="connsiteX570" fmla="*/ 235214 w 551669"/>
              <a:gd name="connsiteY570" fmla="*/ 265072 h 897112"/>
              <a:gd name="connsiteX571" fmla="*/ 244762 w 551669"/>
              <a:gd name="connsiteY571" fmla="*/ 270106 h 897112"/>
              <a:gd name="connsiteX572" fmla="*/ 254309 w 551669"/>
              <a:gd name="connsiteY572" fmla="*/ 265072 h 897112"/>
              <a:gd name="connsiteX573" fmla="*/ 266981 w 551669"/>
              <a:gd name="connsiteY573" fmla="*/ 258649 h 897112"/>
              <a:gd name="connsiteX574" fmla="*/ 279654 w 551669"/>
              <a:gd name="connsiteY574" fmla="*/ 265072 h 897112"/>
              <a:gd name="connsiteX575" fmla="*/ 289201 w 551669"/>
              <a:gd name="connsiteY575" fmla="*/ 270106 h 897112"/>
              <a:gd name="connsiteX576" fmla="*/ 298748 w 551669"/>
              <a:gd name="connsiteY576" fmla="*/ 265072 h 897112"/>
              <a:gd name="connsiteX577" fmla="*/ 307775 w 551669"/>
              <a:gd name="connsiteY577" fmla="*/ 259170 h 897112"/>
              <a:gd name="connsiteX578" fmla="*/ 307775 w 551669"/>
              <a:gd name="connsiteY578" fmla="*/ 243373 h 897112"/>
              <a:gd name="connsiteX579" fmla="*/ 307775 w 551669"/>
              <a:gd name="connsiteY579" fmla="*/ 222889 h 897112"/>
              <a:gd name="connsiteX580" fmla="*/ 301873 w 551669"/>
              <a:gd name="connsiteY580" fmla="*/ 227055 h 897112"/>
              <a:gd name="connsiteX581" fmla="*/ 289201 w 551669"/>
              <a:gd name="connsiteY581" fmla="*/ 233478 h 897112"/>
              <a:gd name="connsiteX582" fmla="*/ 276529 w 551669"/>
              <a:gd name="connsiteY582" fmla="*/ 227055 h 897112"/>
              <a:gd name="connsiteX583" fmla="*/ 266981 w 551669"/>
              <a:gd name="connsiteY583" fmla="*/ 222021 h 897112"/>
              <a:gd name="connsiteX584" fmla="*/ 257434 w 551669"/>
              <a:gd name="connsiteY584" fmla="*/ 227055 h 897112"/>
              <a:gd name="connsiteX585" fmla="*/ 244762 w 551669"/>
              <a:gd name="connsiteY585" fmla="*/ 233478 h 897112"/>
              <a:gd name="connsiteX586" fmla="*/ 232090 w 551669"/>
              <a:gd name="connsiteY586" fmla="*/ 227055 h 897112"/>
              <a:gd name="connsiteX587" fmla="*/ 229139 w 551669"/>
              <a:gd name="connsiteY587" fmla="*/ 224452 h 897112"/>
              <a:gd name="connsiteX588" fmla="*/ 229139 w 551669"/>
              <a:gd name="connsiteY588" fmla="*/ 239728 h 897112"/>
              <a:gd name="connsiteX589" fmla="*/ 235214 w 551669"/>
              <a:gd name="connsiteY589" fmla="*/ 244588 h 897112"/>
              <a:gd name="connsiteX590" fmla="*/ 244762 w 551669"/>
              <a:gd name="connsiteY590" fmla="*/ 249622 h 897112"/>
              <a:gd name="connsiteX591" fmla="*/ 254309 w 551669"/>
              <a:gd name="connsiteY591" fmla="*/ 244588 h 897112"/>
              <a:gd name="connsiteX592" fmla="*/ 266981 w 551669"/>
              <a:gd name="connsiteY592" fmla="*/ 238165 h 897112"/>
              <a:gd name="connsiteX593" fmla="*/ 279654 w 551669"/>
              <a:gd name="connsiteY593" fmla="*/ 244588 h 897112"/>
              <a:gd name="connsiteX594" fmla="*/ 289201 w 551669"/>
              <a:gd name="connsiteY594" fmla="*/ 249622 h 897112"/>
              <a:gd name="connsiteX595" fmla="*/ 298748 w 551669"/>
              <a:gd name="connsiteY595" fmla="*/ 244588 h 897112"/>
              <a:gd name="connsiteX596" fmla="*/ 307775 w 551669"/>
              <a:gd name="connsiteY596" fmla="*/ 238686 h 897112"/>
              <a:gd name="connsiteX597" fmla="*/ 307775 w 551669"/>
              <a:gd name="connsiteY597" fmla="*/ 222889 h 897112"/>
              <a:gd name="connsiteX598" fmla="*/ 307775 w 551669"/>
              <a:gd name="connsiteY598" fmla="*/ 202579 h 897112"/>
              <a:gd name="connsiteX599" fmla="*/ 301873 w 551669"/>
              <a:gd name="connsiteY599" fmla="*/ 206745 h 897112"/>
              <a:gd name="connsiteX600" fmla="*/ 289201 w 551669"/>
              <a:gd name="connsiteY600" fmla="*/ 213168 h 897112"/>
              <a:gd name="connsiteX601" fmla="*/ 276529 w 551669"/>
              <a:gd name="connsiteY601" fmla="*/ 206745 h 897112"/>
              <a:gd name="connsiteX602" fmla="*/ 266981 w 551669"/>
              <a:gd name="connsiteY602" fmla="*/ 201711 h 897112"/>
              <a:gd name="connsiteX603" fmla="*/ 257434 w 551669"/>
              <a:gd name="connsiteY603" fmla="*/ 206745 h 897112"/>
              <a:gd name="connsiteX604" fmla="*/ 244762 w 551669"/>
              <a:gd name="connsiteY604" fmla="*/ 213168 h 897112"/>
              <a:gd name="connsiteX605" fmla="*/ 232090 w 551669"/>
              <a:gd name="connsiteY605" fmla="*/ 206745 h 897112"/>
              <a:gd name="connsiteX606" fmla="*/ 229139 w 551669"/>
              <a:gd name="connsiteY606" fmla="*/ 204142 h 897112"/>
              <a:gd name="connsiteX607" fmla="*/ 229139 w 551669"/>
              <a:gd name="connsiteY607" fmla="*/ 219418 h 897112"/>
              <a:gd name="connsiteX608" fmla="*/ 235214 w 551669"/>
              <a:gd name="connsiteY608" fmla="*/ 224278 h 897112"/>
              <a:gd name="connsiteX609" fmla="*/ 244762 w 551669"/>
              <a:gd name="connsiteY609" fmla="*/ 229312 h 897112"/>
              <a:gd name="connsiteX610" fmla="*/ 254309 w 551669"/>
              <a:gd name="connsiteY610" fmla="*/ 224278 h 897112"/>
              <a:gd name="connsiteX611" fmla="*/ 266981 w 551669"/>
              <a:gd name="connsiteY611" fmla="*/ 217855 h 897112"/>
              <a:gd name="connsiteX612" fmla="*/ 279654 w 551669"/>
              <a:gd name="connsiteY612" fmla="*/ 224278 h 897112"/>
              <a:gd name="connsiteX613" fmla="*/ 289201 w 551669"/>
              <a:gd name="connsiteY613" fmla="*/ 229312 h 897112"/>
              <a:gd name="connsiteX614" fmla="*/ 298748 w 551669"/>
              <a:gd name="connsiteY614" fmla="*/ 224278 h 897112"/>
              <a:gd name="connsiteX615" fmla="*/ 307775 w 551669"/>
              <a:gd name="connsiteY615" fmla="*/ 218376 h 897112"/>
              <a:gd name="connsiteX616" fmla="*/ 307775 w 551669"/>
              <a:gd name="connsiteY616" fmla="*/ 202579 h 897112"/>
              <a:gd name="connsiteX617" fmla="*/ 307775 w 551669"/>
              <a:gd name="connsiteY617" fmla="*/ 182096 h 897112"/>
              <a:gd name="connsiteX618" fmla="*/ 301873 w 551669"/>
              <a:gd name="connsiteY618" fmla="*/ 186262 h 897112"/>
              <a:gd name="connsiteX619" fmla="*/ 289201 w 551669"/>
              <a:gd name="connsiteY619" fmla="*/ 192685 h 897112"/>
              <a:gd name="connsiteX620" fmla="*/ 276529 w 551669"/>
              <a:gd name="connsiteY620" fmla="*/ 186262 h 897112"/>
              <a:gd name="connsiteX621" fmla="*/ 266981 w 551669"/>
              <a:gd name="connsiteY621" fmla="*/ 181228 h 897112"/>
              <a:gd name="connsiteX622" fmla="*/ 257434 w 551669"/>
              <a:gd name="connsiteY622" fmla="*/ 186262 h 897112"/>
              <a:gd name="connsiteX623" fmla="*/ 244762 w 551669"/>
              <a:gd name="connsiteY623" fmla="*/ 192685 h 897112"/>
              <a:gd name="connsiteX624" fmla="*/ 232090 w 551669"/>
              <a:gd name="connsiteY624" fmla="*/ 186262 h 897112"/>
              <a:gd name="connsiteX625" fmla="*/ 229139 w 551669"/>
              <a:gd name="connsiteY625" fmla="*/ 183658 h 897112"/>
              <a:gd name="connsiteX626" fmla="*/ 229139 w 551669"/>
              <a:gd name="connsiteY626" fmla="*/ 198934 h 897112"/>
              <a:gd name="connsiteX627" fmla="*/ 235214 w 551669"/>
              <a:gd name="connsiteY627" fmla="*/ 203794 h 897112"/>
              <a:gd name="connsiteX628" fmla="*/ 244762 w 551669"/>
              <a:gd name="connsiteY628" fmla="*/ 208829 h 897112"/>
              <a:gd name="connsiteX629" fmla="*/ 254309 w 551669"/>
              <a:gd name="connsiteY629" fmla="*/ 203794 h 897112"/>
              <a:gd name="connsiteX630" fmla="*/ 266981 w 551669"/>
              <a:gd name="connsiteY630" fmla="*/ 197372 h 897112"/>
              <a:gd name="connsiteX631" fmla="*/ 279654 w 551669"/>
              <a:gd name="connsiteY631" fmla="*/ 203794 h 897112"/>
              <a:gd name="connsiteX632" fmla="*/ 289201 w 551669"/>
              <a:gd name="connsiteY632" fmla="*/ 208829 h 897112"/>
              <a:gd name="connsiteX633" fmla="*/ 298748 w 551669"/>
              <a:gd name="connsiteY633" fmla="*/ 203794 h 897112"/>
              <a:gd name="connsiteX634" fmla="*/ 307775 w 551669"/>
              <a:gd name="connsiteY634" fmla="*/ 197892 h 897112"/>
              <a:gd name="connsiteX635" fmla="*/ 307775 w 551669"/>
              <a:gd name="connsiteY635" fmla="*/ 182096 h 897112"/>
              <a:gd name="connsiteX636" fmla="*/ 307775 w 551669"/>
              <a:gd name="connsiteY636" fmla="*/ 156578 h 897112"/>
              <a:gd name="connsiteX637" fmla="*/ 229139 w 551669"/>
              <a:gd name="connsiteY637" fmla="*/ 170118 h 897112"/>
              <a:gd name="connsiteX638" fmla="*/ 229139 w 551669"/>
              <a:gd name="connsiteY638" fmla="*/ 178450 h 897112"/>
              <a:gd name="connsiteX639" fmla="*/ 235214 w 551669"/>
              <a:gd name="connsiteY639" fmla="*/ 183311 h 897112"/>
              <a:gd name="connsiteX640" fmla="*/ 244762 w 551669"/>
              <a:gd name="connsiteY640" fmla="*/ 188345 h 897112"/>
              <a:gd name="connsiteX641" fmla="*/ 254309 w 551669"/>
              <a:gd name="connsiteY641" fmla="*/ 183311 h 897112"/>
              <a:gd name="connsiteX642" fmla="*/ 266981 w 551669"/>
              <a:gd name="connsiteY642" fmla="*/ 176888 h 897112"/>
              <a:gd name="connsiteX643" fmla="*/ 279654 w 551669"/>
              <a:gd name="connsiteY643" fmla="*/ 183311 h 897112"/>
              <a:gd name="connsiteX644" fmla="*/ 289201 w 551669"/>
              <a:gd name="connsiteY644" fmla="*/ 188345 h 897112"/>
              <a:gd name="connsiteX645" fmla="*/ 298748 w 551669"/>
              <a:gd name="connsiteY645" fmla="*/ 183311 h 897112"/>
              <a:gd name="connsiteX646" fmla="*/ 307775 w 551669"/>
              <a:gd name="connsiteY646" fmla="*/ 177409 h 897112"/>
              <a:gd name="connsiteX647" fmla="*/ 307775 w 551669"/>
              <a:gd name="connsiteY647" fmla="*/ 156578 h 897112"/>
              <a:gd name="connsiteX648" fmla="*/ 230180 w 551669"/>
              <a:gd name="connsiteY648" fmla="*/ 124637 h 897112"/>
              <a:gd name="connsiteX649" fmla="*/ 229312 w 551669"/>
              <a:gd name="connsiteY649" fmla="*/ 139393 h 897112"/>
              <a:gd name="connsiteX650" fmla="*/ 229312 w 551669"/>
              <a:gd name="connsiteY650" fmla="*/ 157099 h 897112"/>
              <a:gd name="connsiteX651" fmla="*/ 307775 w 551669"/>
              <a:gd name="connsiteY651" fmla="*/ 140781 h 897112"/>
              <a:gd name="connsiteX652" fmla="*/ 230180 w 551669"/>
              <a:gd name="connsiteY652" fmla="*/ 124637 h 897112"/>
              <a:gd name="connsiteX653" fmla="*/ 510007 w 551669"/>
              <a:gd name="connsiteY653" fmla="*/ 434669 h 897112"/>
              <a:gd name="connsiteX654" fmla="*/ 494384 w 551669"/>
              <a:gd name="connsiteY654" fmla="*/ 290242 h 897112"/>
              <a:gd name="connsiteX655" fmla="*/ 510007 w 551669"/>
              <a:gd name="connsiteY655" fmla="*/ 145815 h 897112"/>
              <a:gd name="connsiteX656" fmla="*/ 459666 w 551669"/>
              <a:gd name="connsiteY656" fmla="*/ 145815 h 897112"/>
              <a:gd name="connsiteX657" fmla="*/ 444043 w 551669"/>
              <a:gd name="connsiteY657" fmla="*/ 290242 h 897112"/>
              <a:gd name="connsiteX658" fmla="*/ 461055 w 551669"/>
              <a:gd name="connsiteY658" fmla="*/ 435016 h 897112"/>
              <a:gd name="connsiteX659" fmla="*/ 510007 w 551669"/>
              <a:gd name="connsiteY659" fmla="*/ 434669 h 897112"/>
              <a:gd name="connsiteX660" fmla="*/ 538650 w 551669"/>
              <a:gd name="connsiteY660" fmla="*/ 290242 h 897112"/>
              <a:gd name="connsiteX661" fmla="*/ 522506 w 551669"/>
              <a:gd name="connsiteY661" fmla="*/ 146510 h 897112"/>
              <a:gd name="connsiteX662" fmla="*/ 507404 w 551669"/>
              <a:gd name="connsiteY662" fmla="*/ 290242 h 897112"/>
              <a:gd name="connsiteX663" fmla="*/ 523547 w 551669"/>
              <a:gd name="connsiteY663" fmla="*/ 433975 h 897112"/>
              <a:gd name="connsiteX664" fmla="*/ 538650 w 551669"/>
              <a:gd name="connsiteY664" fmla="*/ 290242 h 897112"/>
              <a:gd name="connsiteX665" fmla="*/ 322877 w 551669"/>
              <a:gd name="connsiteY665" fmla="*/ 576839 h 897112"/>
              <a:gd name="connsiteX666" fmla="*/ 333466 w 551669"/>
              <a:gd name="connsiteY666" fmla="*/ 600100 h 897112"/>
              <a:gd name="connsiteX667" fmla="*/ 332946 w 551669"/>
              <a:gd name="connsiteY667" fmla="*/ 578228 h 897112"/>
              <a:gd name="connsiteX668" fmla="*/ 342667 w 551669"/>
              <a:gd name="connsiteY668" fmla="*/ 558091 h 897112"/>
              <a:gd name="connsiteX669" fmla="*/ 346659 w 551669"/>
              <a:gd name="connsiteY669" fmla="*/ 532053 h 897112"/>
              <a:gd name="connsiteX670" fmla="*/ 333640 w 551669"/>
              <a:gd name="connsiteY670" fmla="*/ 510180 h 897112"/>
              <a:gd name="connsiteX671" fmla="*/ 330863 w 551669"/>
              <a:gd name="connsiteY671" fmla="*/ 552884 h 897112"/>
              <a:gd name="connsiteX672" fmla="*/ 322877 w 551669"/>
              <a:gd name="connsiteY672" fmla="*/ 576839 h 897112"/>
              <a:gd name="connsiteX673" fmla="*/ 350478 w 551669"/>
              <a:gd name="connsiteY673" fmla="*/ 576839 h 897112"/>
              <a:gd name="connsiteX674" fmla="*/ 361067 w 551669"/>
              <a:gd name="connsiteY674" fmla="*/ 600100 h 897112"/>
              <a:gd name="connsiteX675" fmla="*/ 360546 w 551669"/>
              <a:gd name="connsiteY675" fmla="*/ 578228 h 897112"/>
              <a:gd name="connsiteX676" fmla="*/ 370267 w 551669"/>
              <a:gd name="connsiteY676" fmla="*/ 558091 h 897112"/>
              <a:gd name="connsiteX677" fmla="*/ 374260 w 551669"/>
              <a:gd name="connsiteY677" fmla="*/ 532053 h 897112"/>
              <a:gd name="connsiteX678" fmla="*/ 361241 w 551669"/>
              <a:gd name="connsiteY678" fmla="*/ 510180 h 897112"/>
              <a:gd name="connsiteX679" fmla="*/ 358463 w 551669"/>
              <a:gd name="connsiteY679" fmla="*/ 552884 h 897112"/>
              <a:gd name="connsiteX680" fmla="*/ 350478 w 551669"/>
              <a:gd name="connsiteY680" fmla="*/ 576839 h 89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</a:cxnLst>
            <a:rect l="l" t="t" r="r" b="b"/>
            <a:pathLst>
              <a:path w="551669" h="897112">
                <a:moveTo>
                  <a:pt x="49647" y="576839"/>
                </a:moveTo>
                <a:cubicBezTo>
                  <a:pt x="49647" y="567812"/>
                  <a:pt x="54854" y="558786"/>
                  <a:pt x="57458" y="552884"/>
                </a:cubicBezTo>
                <a:cubicBezTo>
                  <a:pt x="63708" y="539691"/>
                  <a:pt x="65443" y="526324"/>
                  <a:pt x="60236" y="510180"/>
                </a:cubicBezTo>
                <a:cubicBezTo>
                  <a:pt x="66832" y="515041"/>
                  <a:pt x="72040" y="523026"/>
                  <a:pt x="73255" y="532053"/>
                </a:cubicBezTo>
                <a:cubicBezTo>
                  <a:pt x="74817" y="541079"/>
                  <a:pt x="72734" y="550280"/>
                  <a:pt x="69262" y="558091"/>
                </a:cubicBezTo>
                <a:cubicBezTo>
                  <a:pt x="65096" y="566424"/>
                  <a:pt x="61624" y="571284"/>
                  <a:pt x="59541" y="578228"/>
                </a:cubicBezTo>
                <a:cubicBezTo>
                  <a:pt x="57632" y="584651"/>
                  <a:pt x="57458" y="591941"/>
                  <a:pt x="60062" y="600100"/>
                </a:cubicBezTo>
                <a:cubicBezTo>
                  <a:pt x="53466" y="595413"/>
                  <a:pt x="48779" y="586213"/>
                  <a:pt x="49647" y="576839"/>
                </a:cubicBezTo>
                <a:close/>
                <a:moveTo>
                  <a:pt x="115611" y="600274"/>
                </a:moveTo>
                <a:cubicBezTo>
                  <a:pt x="113007" y="592288"/>
                  <a:pt x="113181" y="584998"/>
                  <a:pt x="115090" y="578401"/>
                </a:cubicBezTo>
                <a:cubicBezTo>
                  <a:pt x="117173" y="571458"/>
                  <a:pt x="120645" y="566597"/>
                  <a:pt x="124811" y="558265"/>
                </a:cubicBezTo>
                <a:cubicBezTo>
                  <a:pt x="128283" y="550280"/>
                  <a:pt x="130366" y="541253"/>
                  <a:pt x="128804" y="532226"/>
                </a:cubicBezTo>
                <a:cubicBezTo>
                  <a:pt x="127589" y="523200"/>
                  <a:pt x="122381" y="515215"/>
                  <a:pt x="115785" y="510354"/>
                </a:cubicBezTo>
                <a:cubicBezTo>
                  <a:pt x="120992" y="526498"/>
                  <a:pt x="119256" y="539864"/>
                  <a:pt x="113007" y="553057"/>
                </a:cubicBezTo>
                <a:cubicBezTo>
                  <a:pt x="110403" y="558959"/>
                  <a:pt x="105196" y="567986"/>
                  <a:pt x="105196" y="577013"/>
                </a:cubicBezTo>
                <a:cubicBezTo>
                  <a:pt x="104328" y="586213"/>
                  <a:pt x="108841" y="595413"/>
                  <a:pt x="115611" y="600274"/>
                </a:cubicBezTo>
                <a:close/>
                <a:moveTo>
                  <a:pt x="445606" y="669710"/>
                </a:moveTo>
                <a:lnTo>
                  <a:pt x="445606" y="846424"/>
                </a:lnTo>
                <a:cubicBezTo>
                  <a:pt x="445606" y="883572"/>
                  <a:pt x="312288" y="897112"/>
                  <a:pt x="222716" y="897112"/>
                </a:cubicBezTo>
                <a:cubicBezTo>
                  <a:pt x="133144" y="897112"/>
                  <a:pt x="0" y="883572"/>
                  <a:pt x="0" y="846424"/>
                </a:cubicBezTo>
                <a:lnTo>
                  <a:pt x="0" y="669710"/>
                </a:lnTo>
                <a:cubicBezTo>
                  <a:pt x="0" y="638811"/>
                  <a:pt x="91482" y="624403"/>
                  <a:pt x="173937" y="620236"/>
                </a:cubicBezTo>
                <a:lnTo>
                  <a:pt x="173937" y="633256"/>
                </a:lnTo>
                <a:cubicBezTo>
                  <a:pt x="68221" y="638116"/>
                  <a:pt x="13019" y="658253"/>
                  <a:pt x="13019" y="669710"/>
                </a:cubicBezTo>
                <a:cubicBezTo>
                  <a:pt x="13019" y="682902"/>
                  <a:pt x="85059" y="707378"/>
                  <a:pt x="222890" y="707378"/>
                </a:cubicBezTo>
                <a:cubicBezTo>
                  <a:pt x="360720" y="707378"/>
                  <a:pt x="432760" y="682902"/>
                  <a:pt x="432760" y="669710"/>
                </a:cubicBezTo>
                <a:cubicBezTo>
                  <a:pt x="432760" y="658253"/>
                  <a:pt x="377558" y="638116"/>
                  <a:pt x="271842" y="633256"/>
                </a:cubicBezTo>
                <a:lnTo>
                  <a:pt x="271842" y="620236"/>
                </a:lnTo>
                <a:cubicBezTo>
                  <a:pt x="354124" y="624403"/>
                  <a:pt x="445606" y="638811"/>
                  <a:pt x="445606" y="669710"/>
                </a:cubicBezTo>
                <a:close/>
                <a:moveTo>
                  <a:pt x="432586" y="688284"/>
                </a:moveTo>
                <a:cubicBezTo>
                  <a:pt x="397000" y="711545"/>
                  <a:pt x="295450" y="720398"/>
                  <a:pt x="222716" y="720398"/>
                </a:cubicBezTo>
                <a:cubicBezTo>
                  <a:pt x="149982" y="720398"/>
                  <a:pt x="48605" y="711545"/>
                  <a:pt x="13019" y="688284"/>
                </a:cubicBezTo>
                <a:lnTo>
                  <a:pt x="13019" y="846424"/>
                </a:lnTo>
                <a:cubicBezTo>
                  <a:pt x="13019" y="859617"/>
                  <a:pt x="85059" y="884093"/>
                  <a:pt x="222890" y="884093"/>
                </a:cubicBezTo>
                <a:cubicBezTo>
                  <a:pt x="360720" y="884093"/>
                  <a:pt x="432760" y="859617"/>
                  <a:pt x="432760" y="846424"/>
                </a:cubicBezTo>
                <a:lnTo>
                  <a:pt x="432760" y="688284"/>
                </a:lnTo>
                <a:close/>
                <a:moveTo>
                  <a:pt x="87837" y="600274"/>
                </a:moveTo>
                <a:cubicBezTo>
                  <a:pt x="85233" y="592288"/>
                  <a:pt x="85406" y="584998"/>
                  <a:pt x="87316" y="578401"/>
                </a:cubicBezTo>
                <a:cubicBezTo>
                  <a:pt x="89399" y="571458"/>
                  <a:pt x="92871" y="566597"/>
                  <a:pt x="97037" y="558265"/>
                </a:cubicBezTo>
                <a:cubicBezTo>
                  <a:pt x="100509" y="550280"/>
                  <a:pt x="102592" y="541253"/>
                  <a:pt x="101029" y="532226"/>
                </a:cubicBezTo>
                <a:cubicBezTo>
                  <a:pt x="99814" y="523200"/>
                  <a:pt x="94607" y="515215"/>
                  <a:pt x="88010" y="510354"/>
                </a:cubicBezTo>
                <a:cubicBezTo>
                  <a:pt x="93218" y="526498"/>
                  <a:pt x="91482" y="539864"/>
                  <a:pt x="85233" y="553057"/>
                </a:cubicBezTo>
                <a:cubicBezTo>
                  <a:pt x="82629" y="558959"/>
                  <a:pt x="77421" y="567986"/>
                  <a:pt x="77421" y="577013"/>
                </a:cubicBezTo>
                <a:cubicBezTo>
                  <a:pt x="76553" y="586213"/>
                  <a:pt x="81067" y="595413"/>
                  <a:pt x="87837" y="600274"/>
                </a:cubicBezTo>
                <a:close/>
                <a:moveTo>
                  <a:pt x="378253" y="576839"/>
                </a:moveTo>
                <a:cubicBezTo>
                  <a:pt x="377558" y="586213"/>
                  <a:pt x="382072" y="595413"/>
                  <a:pt x="388842" y="600100"/>
                </a:cubicBezTo>
                <a:cubicBezTo>
                  <a:pt x="386238" y="592115"/>
                  <a:pt x="386411" y="584824"/>
                  <a:pt x="388321" y="578228"/>
                </a:cubicBezTo>
                <a:cubicBezTo>
                  <a:pt x="390404" y="571284"/>
                  <a:pt x="393876" y="566424"/>
                  <a:pt x="398042" y="558091"/>
                </a:cubicBezTo>
                <a:cubicBezTo>
                  <a:pt x="401514" y="550106"/>
                  <a:pt x="403597" y="541079"/>
                  <a:pt x="402034" y="532053"/>
                </a:cubicBezTo>
                <a:cubicBezTo>
                  <a:pt x="400819" y="523026"/>
                  <a:pt x="395612" y="515041"/>
                  <a:pt x="389015" y="510180"/>
                </a:cubicBezTo>
                <a:cubicBezTo>
                  <a:pt x="394223" y="526324"/>
                  <a:pt x="392487" y="539691"/>
                  <a:pt x="386238" y="552884"/>
                </a:cubicBezTo>
                <a:cubicBezTo>
                  <a:pt x="383460" y="558786"/>
                  <a:pt x="378253" y="567812"/>
                  <a:pt x="378253" y="576839"/>
                </a:cubicBezTo>
                <a:close/>
                <a:moveTo>
                  <a:pt x="551669" y="290242"/>
                </a:moveTo>
                <a:cubicBezTo>
                  <a:pt x="551669" y="315239"/>
                  <a:pt x="550454" y="434495"/>
                  <a:pt x="526846" y="446473"/>
                </a:cubicBezTo>
                <a:cubicBezTo>
                  <a:pt x="525631" y="447167"/>
                  <a:pt x="524242" y="447688"/>
                  <a:pt x="523027" y="447688"/>
                </a:cubicBezTo>
                <a:lnTo>
                  <a:pt x="459666" y="447688"/>
                </a:lnTo>
                <a:cubicBezTo>
                  <a:pt x="432413" y="447688"/>
                  <a:pt x="431024" y="316628"/>
                  <a:pt x="431024" y="290242"/>
                </a:cubicBezTo>
                <a:cubicBezTo>
                  <a:pt x="431024" y="263857"/>
                  <a:pt x="432413" y="132796"/>
                  <a:pt x="459666" y="132796"/>
                </a:cubicBezTo>
                <a:lnTo>
                  <a:pt x="476331" y="132796"/>
                </a:lnTo>
                <a:cubicBezTo>
                  <a:pt x="473033" y="66311"/>
                  <a:pt x="419046" y="13019"/>
                  <a:pt x="352908" y="13019"/>
                </a:cubicBezTo>
                <a:cubicBezTo>
                  <a:pt x="294061" y="13019"/>
                  <a:pt x="244762" y="55202"/>
                  <a:pt x="232263" y="111445"/>
                </a:cubicBezTo>
                <a:cubicBezTo>
                  <a:pt x="268891" y="112486"/>
                  <a:pt x="320794" y="119430"/>
                  <a:pt x="320794" y="140608"/>
                </a:cubicBezTo>
                <a:lnTo>
                  <a:pt x="320794" y="474074"/>
                </a:lnTo>
                <a:cubicBezTo>
                  <a:pt x="320794" y="475462"/>
                  <a:pt x="320274" y="477025"/>
                  <a:pt x="319406" y="478066"/>
                </a:cubicBezTo>
                <a:lnTo>
                  <a:pt x="258476" y="554272"/>
                </a:lnTo>
                <a:cubicBezTo>
                  <a:pt x="257260" y="555835"/>
                  <a:pt x="255351" y="556703"/>
                  <a:pt x="253441" y="556703"/>
                </a:cubicBezTo>
                <a:lnTo>
                  <a:pt x="249449" y="556703"/>
                </a:lnTo>
                <a:lnTo>
                  <a:pt x="249449" y="667106"/>
                </a:lnTo>
                <a:lnTo>
                  <a:pt x="236430" y="667106"/>
                </a:lnTo>
                <a:lnTo>
                  <a:pt x="236430" y="556703"/>
                </a:lnTo>
                <a:lnTo>
                  <a:pt x="229312" y="556703"/>
                </a:lnTo>
                <a:lnTo>
                  <a:pt x="229312" y="667106"/>
                </a:lnTo>
                <a:lnTo>
                  <a:pt x="216293" y="667106"/>
                </a:lnTo>
                <a:lnTo>
                  <a:pt x="216293" y="556703"/>
                </a:lnTo>
                <a:lnTo>
                  <a:pt x="209176" y="556703"/>
                </a:lnTo>
                <a:lnTo>
                  <a:pt x="209176" y="667106"/>
                </a:lnTo>
                <a:lnTo>
                  <a:pt x="196157" y="667106"/>
                </a:lnTo>
                <a:lnTo>
                  <a:pt x="196157" y="556703"/>
                </a:lnTo>
                <a:lnTo>
                  <a:pt x="192338" y="556703"/>
                </a:lnTo>
                <a:cubicBezTo>
                  <a:pt x="190428" y="556703"/>
                  <a:pt x="188519" y="555835"/>
                  <a:pt x="187304" y="554272"/>
                </a:cubicBezTo>
                <a:lnTo>
                  <a:pt x="126374" y="478066"/>
                </a:lnTo>
                <a:cubicBezTo>
                  <a:pt x="125506" y="476851"/>
                  <a:pt x="124985" y="475462"/>
                  <a:pt x="124985" y="474074"/>
                </a:cubicBezTo>
                <a:lnTo>
                  <a:pt x="124985" y="140781"/>
                </a:lnTo>
                <a:cubicBezTo>
                  <a:pt x="124985" y="118388"/>
                  <a:pt x="182443" y="111792"/>
                  <a:pt x="219244" y="111445"/>
                </a:cubicBezTo>
                <a:cubicBezTo>
                  <a:pt x="231743" y="47911"/>
                  <a:pt x="286944" y="0"/>
                  <a:pt x="352908" y="0"/>
                </a:cubicBezTo>
                <a:cubicBezTo>
                  <a:pt x="426163" y="0"/>
                  <a:pt x="485878" y="59021"/>
                  <a:pt x="489350" y="132796"/>
                </a:cubicBezTo>
                <a:lnTo>
                  <a:pt x="523027" y="132796"/>
                </a:lnTo>
                <a:cubicBezTo>
                  <a:pt x="524242" y="132796"/>
                  <a:pt x="525283" y="133143"/>
                  <a:pt x="526325" y="133838"/>
                </a:cubicBezTo>
                <a:cubicBezTo>
                  <a:pt x="550280" y="143906"/>
                  <a:pt x="551669" y="265072"/>
                  <a:pt x="551669" y="290242"/>
                </a:cubicBezTo>
                <a:close/>
                <a:moveTo>
                  <a:pt x="216293" y="483795"/>
                </a:moveTo>
                <a:cubicBezTo>
                  <a:pt x="190602" y="483448"/>
                  <a:pt x="156231" y="479802"/>
                  <a:pt x="137830" y="470428"/>
                </a:cubicBezTo>
                <a:lnTo>
                  <a:pt x="137830" y="471991"/>
                </a:lnTo>
                <a:lnTo>
                  <a:pt x="195462" y="544030"/>
                </a:lnTo>
                <a:lnTo>
                  <a:pt x="216293" y="544030"/>
                </a:lnTo>
                <a:lnTo>
                  <a:pt x="216293" y="483795"/>
                </a:lnTo>
                <a:close/>
                <a:moveTo>
                  <a:pt x="216293" y="448730"/>
                </a:moveTo>
                <a:cubicBezTo>
                  <a:pt x="215252" y="449598"/>
                  <a:pt x="214210" y="450292"/>
                  <a:pt x="213342" y="451334"/>
                </a:cubicBezTo>
                <a:cubicBezTo>
                  <a:pt x="210391" y="454285"/>
                  <a:pt x="207093" y="457756"/>
                  <a:pt x="200670" y="457756"/>
                </a:cubicBezTo>
                <a:cubicBezTo>
                  <a:pt x="194247" y="457756"/>
                  <a:pt x="190949" y="454285"/>
                  <a:pt x="187998" y="451334"/>
                </a:cubicBezTo>
                <a:cubicBezTo>
                  <a:pt x="185394" y="448556"/>
                  <a:pt x="183137" y="446299"/>
                  <a:pt x="178451" y="446299"/>
                </a:cubicBezTo>
                <a:cubicBezTo>
                  <a:pt x="173764" y="446299"/>
                  <a:pt x="171507" y="448556"/>
                  <a:pt x="168903" y="451334"/>
                </a:cubicBezTo>
                <a:cubicBezTo>
                  <a:pt x="166126" y="454458"/>
                  <a:pt x="162827" y="457930"/>
                  <a:pt x="156231" y="457930"/>
                </a:cubicBezTo>
                <a:cubicBezTo>
                  <a:pt x="149635" y="457930"/>
                  <a:pt x="146510" y="454458"/>
                  <a:pt x="143559" y="451507"/>
                </a:cubicBezTo>
                <a:cubicBezTo>
                  <a:pt x="141823" y="449771"/>
                  <a:pt x="139914" y="448382"/>
                  <a:pt x="137657" y="447515"/>
                </a:cubicBezTo>
                <a:lnTo>
                  <a:pt x="137657" y="454632"/>
                </a:lnTo>
                <a:cubicBezTo>
                  <a:pt x="139219" y="460013"/>
                  <a:pt x="167688" y="469908"/>
                  <a:pt x="216120" y="470776"/>
                </a:cubicBezTo>
                <a:lnTo>
                  <a:pt x="216120" y="448730"/>
                </a:lnTo>
                <a:close/>
                <a:moveTo>
                  <a:pt x="216293" y="428420"/>
                </a:moveTo>
                <a:cubicBezTo>
                  <a:pt x="215252" y="429288"/>
                  <a:pt x="214210" y="429982"/>
                  <a:pt x="213342" y="431024"/>
                </a:cubicBezTo>
                <a:cubicBezTo>
                  <a:pt x="210391" y="433975"/>
                  <a:pt x="207093" y="437446"/>
                  <a:pt x="200670" y="437446"/>
                </a:cubicBezTo>
                <a:cubicBezTo>
                  <a:pt x="194247" y="437446"/>
                  <a:pt x="190949" y="433975"/>
                  <a:pt x="187998" y="431024"/>
                </a:cubicBezTo>
                <a:cubicBezTo>
                  <a:pt x="185394" y="428246"/>
                  <a:pt x="183137" y="425989"/>
                  <a:pt x="178451" y="425989"/>
                </a:cubicBezTo>
                <a:cubicBezTo>
                  <a:pt x="173764" y="425989"/>
                  <a:pt x="171507" y="428246"/>
                  <a:pt x="168903" y="431024"/>
                </a:cubicBezTo>
                <a:cubicBezTo>
                  <a:pt x="166126" y="433975"/>
                  <a:pt x="162827" y="437446"/>
                  <a:pt x="156231" y="437446"/>
                </a:cubicBezTo>
                <a:cubicBezTo>
                  <a:pt x="149635" y="437446"/>
                  <a:pt x="146510" y="433975"/>
                  <a:pt x="143733" y="431024"/>
                </a:cubicBezTo>
                <a:cubicBezTo>
                  <a:pt x="141997" y="429288"/>
                  <a:pt x="140087" y="427899"/>
                  <a:pt x="137830" y="427031"/>
                </a:cubicBezTo>
                <a:lnTo>
                  <a:pt x="137830" y="442654"/>
                </a:lnTo>
                <a:cubicBezTo>
                  <a:pt x="141997" y="443696"/>
                  <a:pt x="144600" y="446126"/>
                  <a:pt x="146857" y="448556"/>
                </a:cubicBezTo>
                <a:cubicBezTo>
                  <a:pt x="149461" y="451334"/>
                  <a:pt x="151718" y="453590"/>
                  <a:pt x="156405" y="453590"/>
                </a:cubicBezTo>
                <a:cubicBezTo>
                  <a:pt x="161092" y="453590"/>
                  <a:pt x="163348" y="451160"/>
                  <a:pt x="165952" y="448556"/>
                </a:cubicBezTo>
                <a:cubicBezTo>
                  <a:pt x="168903" y="445605"/>
                  <a:pt x="172201" y="442133"/>
                  <a:pt x="178624" y="442133"/>
                </a:cubicBezTo>
                <a:cubicBezTo>
                  <a:pt x="185047" y="442133"/>
                  <a:pt x="188345" y="445605"/>
                  <a:pt x="191296" y="448556"/>
                </a:cubicBezTo>
                <a:cubicBezTo>
                  <a:pt x="193900" y="451334"/>
                  <a:pt x="196157" y="453590"/>
                  <a:pt x="200844" y="453590"/>
                </a:cubicBezTo>
                <a:cubicBezTo>
                  <a:pt x="205531" y="453590"/>
                  <a:pt x="207787" y="451160"/>
                  <a:pt x="210391" y="448556"/>
                </a:cubicBezTo>
                <a:cubicBezTo>
                  <a:pt x="212127" y="446820"/>
                  <a:pt x="214036" y="444911"/>
                  <a:pt x="216467" y="443696"/>
                </a:cubicBezTo>
                <a:lnTo>
                  <a:pt x="216467" y="428420"/>
                </a:lnTo>
                <a:close/>
                <a:moveTo>
                  <a:pt x="216293" y="407936"/>
                </a:moveTo>
                <a:cubicBezTo>
                  <a:pt x="215252" y="408804"/>
                  <a:pt x="214210" y="409498"/>
                  <a:pt x="213342" y="410540"/>
                </a:cubicBezTo>
                <a:cubicBezTo>
                  <a:pt x="210391" y="413491"/>
                  <a:pt x="207093" y="416963"/>
                  <a:pt x="200670" y="416963"/>
                </a:cubicBezTo>
                <a:cubicBezTo>
                  <a:pt x="194247" y="416963"/>
                  <a:pt x="190949" y="413491"/>
                  <a:pt x="187998" y="410540"/>
                </a:cubicBezTo>
                <a:cubicBezTo>
                  <a:pt x="185394" y="407762"/>
                  <a:pt x="183137" y="405506"/>
                  <a:pt x="178451" y="405506"/>
                </a:cubicBezTo>
                <a:cubicBezTo>
                  <a:pt x="173764" y="405506"/>
                  <a:pt x="171507" y="407762"/>
                  <a:pt x="168903" y="410540"/>
                </a:cubicBezTo>
                <a:cubicBezTo>
                  <a:pt x="166126" y="413665"/>
                  <a:pt x="162827" y="417136"/>
                  <a:pt x="156231" y="417136"/>
                </a:cubicBezTo>
                <a:cubicBezTo>
                  <a:pt x="149635" y="417136"/>
                  <a:pt x="146510" y="413665"/>
                  <a:pt x="143559" y="410713"/>
                </a:cubicBezTo>
                <a:cubicBezTo>
                  <a:pt x="141823" y="408978"/>
                  <a:pt x="139914" y="407589"/>
                  <a:pt x="137657" y="406721"/>
                </a:cubicBezTo>
                <a:lnTo>
                  <a:pt x="137657" y="422344"/>
                </a:lnTo>
                <a:cubicBezTo>
                  <a:pt x="141823" y="423386"/>
                  <a:pt x="144427" y="425816"/>
                  <a:pt x="146684" y="428246"/>
                </a:cubicBezTo>
                <a:cubicBezTo>
                  <a:pt x="149287" y="431024"/>
                  <a:pt x="151544" y="433280"/>
                  <a:pt x="156231" y="433280"/>
                </a:cubicBezTo>
                <a:cubicBezTo>
                  <a:pt x="160918" y="433280"/>
                  <a:pt x="163175" y="430850"/>
                  <a:pt x="165778" y="428246"/>
                </a:cubicBezTo>
                <a:cubicBezTo>
                  <a:pt x="168729" y="425295"/>
                  <a:pt x="172028" y="421823"/>
                  <a:pt x="178451" y="421823"/>
                </a:cubicBezTo>
                <a:cubicBezTo>
                  <a:pt x="184873" y="421823"/>
                  <a:pt x="188172" y="425295"/>
                  <a:pt x="191123" y="428246"/>
                </a:cubicBezTo>
                <a:cubicBezTo>
                  <a:pt x="193726" y="431024"/>
                  <a:pt x="195983" y="433280"/>
                  <a:pt x="200670" y="433280"/>
                </a:cubicBezTo>
                <a:cubicBezTo>
                  <a:pt x="205357" y="433280"/>
                  <a:pt x="207614" y="430850"/>
                  <a:pt x="210217" y="428246"/>
                </a:cubicBezTo>
                <a:cubicBezTo>
                  <a:pt x="211953" y="426510"/>
                  <a:pt x="213863" y="424601"/>
                  <a:pt x="216293" y="423386"/>
                </a:cubicBezTo>
                <a:lnTo>
                  <a:pt x="216293" y="407936"/>
                </a:lnTo>
                <a:close/>
                <a:moveTo>
                  <a:pt x="216293" y="387626"/>
                </a:moveTo>
                <a:cubicBezTo>
                  <a:pt x="215252" y="388494"/>
                  <a:pt x="214210" y="389188"/>
                  <a:pt x="213342" y="390230"/>
                </a:cubicBezTo>
                <a:cubicBezTo>
                  <a:pt x="210391" y="393181"/>
                  <a:pt x="207093" y="396653"/>
                  <a:pt x="200670" y="396653"/>
                </a:cubicBezTo>
                <a:cubicBezTo>
                  <a:pt x="194247" y="396653"/>
                  <a:pt x="190949" y="393181"/>
                  <a:pt x="187998" y="390230"/>
                </a:cubicBezTo>
                <a:cubicBezTo>
                  <a:pt x="185394" y="387452"/>
                  <a:pt x="183137" y="385196"/>
                  <a:pt x="178451" y="385196"/>
                </a:cubicBezTo>
                <a:cubicBezTo>
                  <a:pt x="173764" y="385196"/>
                  <a:pt x="171507" y="387626"/>
                  <a:pt x="168903" y="390230"/>
                </a:cubicBezTo>
                <a:cubicBezTo>
                  <a:pt x="166126" y="393181"/>
                  <a:pt x="162827" y="396653"/>
                  <a:pt x="156231" y="396653"/>
                </a:cubicBezTo>
                <a:cubicBezTo>
                  <a:pt x="149635" y="396653"/>
                  <a:pt x="146510" y="393181"/>
                  <a:pt x="143559" y="390230"/>
                </a:cubicBezTo>
                <a:cubicBezTo>
                  <a:pt x="141823" y="388494"/>
                  <a:pt x="139914" y="387105"/>
                  <a:pt x="137657" y="386237"/>
                </a:cubicBezTo>
                <a:lnTo>
                  <a:pt x="137657" y="401860"/>
                </a:lnTo>
                <a:cubicBezTo>
                  <a:pt x="141823" y="402902"/>
                  <a:pt x="144427" y="405332"/>
                  <a:pt x="146684" y="407762"/>
                </a:cubicBezTo>
                <a:cubicBezTo>
                  <a:pt x="149287" y="410540"/>
                  <a:pt x="151544" y="412797"/>
                  <a:pt x="156231" y="412797"/>
                </a:cubicBezTo>
                <a:cubicBezTo>
                  <a:pt x="160918" y="412797"/>
                  <a:pt x="163175" y="410366"/>
                  <a:pt x="165778" y="407762"/>
                </a:cubicBezTo>
                <a:cubicBezTo>
                  <a:pt x="168729" y="404811"/>
                  <a:pt x="172028" y="401340"/>
                  <a:pt x="178451" y="401340"/>
                </a:cubicBezTo>
                <a:cubicBezTo>
                  <a:pt x="184873" y="401340"/>
                  <a:pt x="188172" y="404811"/>
                  <a:pt x="191123" y="407762"/>
                </a:cubicBezTo>
                <a:cubicBezTo>
                  <a:pt x="193726" y="410540"/>
                  <a:pt x="195983" y="412797"/>
                  <a:pt x="200670" y="412797"/>
                </a:cubicBezTo>
                <a:cubicBezTo>
                  <a:pt x="205357" y="412797"/>
                  <a:pt x="207614" y="410366"/>
                  <a:pt x="210217" y="407762"/>
                </a:cubicBezTo>
                <a:cubicBezTo>
                  <a:pt x="211953" y="406027"/>
                  <a:pt x="213863" y="404117"/>
                  <a:pt x="216293" y="402902"/>
                </a:cubicBezTo>
                <a:lnTo>
                  <a:pt x="216293" y="387626"/>
                </a:lnTo>
                <a:close/>
                <a:moveTo>
                  <a:pt x="216293" y="367142"/>
                </a:moveTo>
                <a:cubicBezTo>
                  <a:pt x="215252" y="368010"/>
                  <a:pt x="214210" y="368705"/>
                  <a:pt x="213342" y="369746"/>
                </a:cubicBezTo>
                <a:cubicBezTo>
                  <a:pt x="210391" y="372697"/>
                  <a:pt x="207093" y="376169"/>
                  <a:pt x="200670" y="376169"/>
                </a:cubicBezTo>
                <a:cubicBezTo>
                  <a:pt x="194247" y="376169"/>
                  <a:pt x="190949" y="372697"/>
                  <a:pt x="187998" y="369746"/>
                </a:cubicBezTo>
                <a:cubicBezTo>
                  <a:pt x="185394" y="366969"/>
                  <a:pt x="183137" y="364712"/>
                  <a:pt x="178451" y="364712"/>
                </a:cubicBezTo>
                <a:cubicBezTo>
                  <a:pt x="173764" y="364712"/>
                  <a:pt x="171507" y="366969"/>
                  <a:pt x="168903" y="369746"/>
                </a:cubicBezTo>
                <a:cubicBezTo>
                  <a:pt x="166126" y="372871"/>
                  <a:pt x="162827" y="376169"/>
                  <a:pt x="156231" y="376169"/>
                </a:cubicBezTo>
                <a:cubicBezTo>
                  <a:pt x="149635" y="376169"/>
                  <a:pt x="146510" y="372697"/>
                  <a:pt x="143559" y="369746"/>
                </a:cubicBezTo>
                <a:cubicBezTo>
                  <a:pt x="141823" y="368010"/>
                  <a:pt x="139914" y="366622"/>
                  <a:pt x="137657" y="365754"/>
                </a:cubicBezTo>
                <a:lnTo>
                  <a:pt x="137657" y="381377"/>
                </a:lnTo>
                <a:cubicBezTo>
                  <a:pt x="141823" y="382418"/>
                  <a:pt x="144427" y="384849"/>
                  <a:pt x="146684" y="387279"/>
                </a:cubicBezTo>
                <a:cubicBezTo>
                  <a:pt x="149461" y="389883"/>
                  <a:pt x="151718" y="392313"/>
                  <a:pt x="156231" y="392313"/>
                </a:cubicBezTo>
                <a:cubicBezTo>
                  <a:pt x="160918" y="392313"/>
                  <a:pt x="163175" y="389883"/>
                  <a:pt x="165778" y="387279"/>
                </a:cubicBezTo>
                <a:cubicBezTo>
                  <a:pt x="168729" y="384328"/>
                  <a:pt x="172028" y="380856"/>
                  <a:pt x="178451" y="380856"/>
                </a:cubicBezTo>
                <a:cubicBezTo>
                  <a:pt x="184873" y="380856"/>
                  <a:pt x="188172" y="384328"/>
                  <a:pt x="191123" y="387279"/>
                </a:cubicBezTo>
                <a:cubicBezTo>
                  <a:pt x="193726" y="390056"/>
                  <a:pt x="195983" y="392313"/>
                  <a:pt x="200670" y="392313"/>
                </a:cubicBezTo>
                <a:cubicBezTo>
                  <a:pt x="205357" y="392313"/>
                  <a:pt x="207614" y="389883"/>
                  <a:pt x="210217" y="387279"/>
                </a:cubicBezTo>
                <a:cubicBezTo>
                  <a:pt x="211953" y="385543"/>
                  <a:pt x="213863" y="383807"/>
                  <a:pt x="216293" y="382418"/>
                </a:cubicBezTo>
                <a:lnTo>
                  <a:pt x="216293" y="367142"/>
                </a:lnTo>
                <a:close/>
                <a:moveTo>
                  <a:pt x="216293" y="346832"/>
                </a:moveTo>
                <a:cubicBezTo>
                  <a:pt x="215252" y="347700"/>
                  <a:pt x="214210" y="348395"/>
                  <a:pt x="213342" y="349436"/>
                </a:cubicBezTo>
                <a:cubicBezTo>
                  <a:pt x="210391" y="352387"/>
                  <a:pt x="207093" y="355859"/>
                  <a:pt x="200670" y="355859"/>
                </a:cubicBezTo>
                <a:cubicBezTo>
                  <a:pt x="194247" y="355859"/>
                  <a:pt x="190949" y="352387"/>
                  <a:pt x="187998" y="349436"/>
                </a:cubicBezTo>
                <a:cubicBezTo>
                  <a:pt x="185394" y="346659"/>
                  <a:pt x="183137" y="344402"/>
                  <a:pt x="178451" y="344402"/>
                </a:cubicBezTo>
                <a:cubicBezTo>
                  <a:pt x="173764" y="344402"/>
                  <a:pt x="171507" y="346832"/>
                  <a:pt x="168903" y="349436"/>
                </a:cubicBezTo>
                <a:cubicBezTo>
                  <a:pt x="166126" y="352387"/>
                  <a:pt x="162827" y="355859"/>
                  <a:pt x="156231" y="355859"/>
                </a:cubicBezTo>
                <a:cubicBezTo>
                  <a:pt x="149635" y="355859"/>
                  <a:pt x="146510" y="352387"/>
                  <a:pt x="143559" y="349436"/>
                </a:cubicBezTo>
                <a:cubicBezTo>
                  <a:pt x="141823" y="347700"/>
                  <a:pt x="139914" y="346312"/>
                  <a:pt x="137657" y="345444"/>
                </a:cubicBezTo>
                <a:lnTo>
                  <a:pt x="137657" y="361067"/>
                </a:lnTo>
                <a:cubicBezTo>
                  <a:pt x="141823" y="362108"/>
                  <a:pt x="144427" y="364539"/>
                  <a:pt x="146684" y="366969"/>
                </a:cubicBezTo>
                <a:cubicBezTo>
                  <a:pt x="149287" y="369746"/>
                  <a:pt x="151544" y="372003"/>
                  <a:pt x="156231" y="372003"/>
                </a:cubicBezTo>
                <a:cubicBezTo>
                  <a:pt x="160918" y="372003"/>
                  <a:pt x="163175" y="369573"/>
                  <a:pt x="165778" y="366969"/>
                </a:cubicBezTo>
                <a:cubicBezTo>
                  <a:pt x="168729" y="364018"/>
                  <a:pt x="172028" y="360546"/>
                  <a:pt x="178451" y="360546"/>
                </a:cubicBezTo>
                <a:cubicBezTo>
                  <a:pt x="184873" y="360546"/>
                  <a:pt x="188172" y="364018"/>
                  <a:pt x="191123" y="366969"/>
                </a:cubicBezTo>
                <a:cubicBezTo>
                  <a:pt x="193726" y="369746"/>
                  <a:pt x="195983" y="372003"/>
                  <a:pt x="200670" y="372003"/>
                </a:cubicBezTo>
                <a:cubicBezTo>
                  <a:pt x="205357" y="372003"/>
                  <a:pt x="207614" y="369573"/>
                  <a:pt x="210217" y="366969"/>
                </a:cubicBezTo>
                <a:cubicBezTo>
                  <a:pt x="211953" y="365233"/>
                  <a:pt x="213863" y="363323"/>
                  <a:pt x="216293" y="362108"/>
                </a:cubicBezTo>
                <a:lnTo>
                  <a:pt x="216293" y="346832"/>
                </a:lnTo>
                <a:close/>
                <a:moveTo>
                  <a:pt x="216293" y="326349"/>
                </a:moveTo>
                <a:cubicBezTo>
                  <a:pt x="215252" y="327217"/>
                  <a:pt x="214210" y="327911"/>
                  <a:pt x="213342" y="328953"/>
                </a:cubicBezTo>
                <a:cubicBezTo>
                  <a:pt x="210391" y="331904"/>
                  <a:pt x="207093" y="335376"/>
                  <a:pt x="200670" y="335376"/>
                </a:cubicBezTo>
                <a:cubicBezTo>
                  <a:pt x="194247" y="335376"/>
                  <a:pt x="190949" y="331904"/>
                  <a:pt x="187998" y="328953"/>
                </a:cubicBezTo>
                <a:cubicBezTo>
                  <a:pt x="185394" y="326175"/>
                  <a:pt x="183137" y="323919"/>
                  <a:pt x="178451" y="323919"/>
                </a:cubicBezTo>
                <a:cubicBezTo>
                  <a:pt x="173764" y="323919"/>
                  <a:pt x="171507" y="326175"/>
                  <a:pt x="168903" y="328953"/>
                </a:cubicBezTo>
                <a:cubicBezTo>
                  <a:pt x="166126" y="332077"/>
                  <a:pt x="162827" y="335376"/>
                  <a:pt x="156231" y="335376"/>
                </a:cubicBezTo>
                <a:cubicBezTo>
                  <a:pt x="149635" y="335376"/>
                  <a:pt x="146510" y="331904"/>
                  <a:pt x="143559" y="328953"/>
                </a:cubicBezTo>
                <a:cubicBezTo>
                  <a:pt x="141823" y="327217"/>
                  <a:pt x="139914" y="325828"/>
                  <a:pt x="137657" y="324960"/>
                </a:cubicBezTo>
                <a:lnTo>
                  <a:pt x="137657" y="340583"/>
                </a:lnTo>
                <a:cubicBezTo>
                  <a:pt x="141823" y="341625"/>
                  <a:pt x="144427" y="344055"/>
                  <a:pt x="146684" y="346485"/>
                </a:cubicBezTo>
                <a:cubicBezTo>
                  <a:pt x="149287" y="349263"/>
                  <a:pt x="151544" y="351519"/>
                  <a:pt x="156231" y="351519"/>
                </a:cubicBezTo>
                <a:cubicBezTo>
                  <a:pt x="160918" y="351519"/>
                  <a:pt x="163175" y="349089"/>
                  <a:pt x="165778" y="346485"/>
                </a:cubicBezTo>
                <a:cubicBezTo>
                  <a:pt x="168729" y="343534"/>
                  <a:pt x="172028" y="340062"/>
                  <a:pt x="178451" y="340062"/>
                </a:cubicBezTo>
                <a:cubicBezTo>
                  <a:pt x="184873" y="340062"/>
                  <a:pt x="188172" y="343534"/>
                  <a:pt x="191123" y="346485"/>
                </a:cubicBezTo>
                <a:cubicBezTo>
                  <a:pt x="193726" y="349263"/>
                  <a:pt x="195983" y="351519"/>
                  <a:pt x="200670" y="351519"/>
                </a:cubicBezTo>
                <a:cubicBezTo>
                  <a:pt x="205357" y="351519"/>
                  <a:pt x="207614" y="349089"/>
                  <a:pt x="210217" y="346485"/>
                </a:cubicBezTo>
                <a:cubicBezTo>
                  <a:pt x="211953" y="344749"/>
                  <a:pt x="213863" y="343013"/>
                  <a:pt x="216293" y="341625"/>
                </a:cubicBezTo>
                <a:lnTo>
                  <a:pt x="216293" y="326349"/>
                </a:lnTo>
                <a:close/>
                <a:moveTo>
                  <a:pt x="216293" y="306039"/>
                </a:moveTo>
                <a:cubicBezTo>
                  <a:pt x="215252" y="306907"/>
                  <a:pt x="214210" y="307601"/>
                  <a:pt x="213342" y="308643"/>
                </a:cubicBezTo>
                <a:cubicBezTo>
                  <a:pt x="210391" y="311594"/>
                  <a:pt x="207093" y="315066"/>
                  <a:pt x="200670" y="315066"/>
                </a:cubicBezTo>
                <a:cubicBezTo>
                  <a:pt x="194247" y="315066"/>
                  <a:pt x="190949" y="311594"/>
                  <a:pt x="187998" y="308643"/>
                </a:cubicBezTo>
                <a:cubicBezTo>
                  <a:pt x="185394" y="305865"/>
                  <a:pt x="183137" y="303609"/>
                  <a:pt x="178451" y="303609"/>
                </a:cubicBezTo>
                <a:cubicBezTo>
                  <a:pt x="173764" y="303609"/>
                  <a:pt x="171507" y="306039"/>
                  <a:pt x="168903" y="308643"/>
                </a:cubicBezTo>
                <a:cubicBezTo>
                  <a:pt x="166126" y="311594"/>
                  <a:pt x="162827" y="315066"/>
                  <a:pt x="156231" y="315066"/>
                </a:cubicBezTo>
                <a:cubicBezTo>
                  <a:pt x="149635" y="315066"/>
                  <a:pt x="146510" y="311594"/>
                  <a:pt x="143559" y="308643"/>
                </a:cubicBezTo>
                <a:cubicBezTo>
                  <a:pt x="141823" y="306907"/>
                  <a:pt x="139914" y="305518"/>
                  <a:pt x="137657" y="304650"/>
                </a:cubicBezTo>
                <a:lnTo>
                  <a:pt x="137657" y="320273"/>
                </a:lnTo>
                <a:cubicBezTo>
                  <a:pt x="141823" y="321315"/>
                  <a:pt x="144427" y="323745"/>
                  <a:pt x="146684" y="326175"/>
                </a:cubicBezTo>
                <a:cubicBezTo>
                  <a:pt x="149287" y="328953"/>
                  <a:pt x="151544" y="331209"/>
                  <a:pt x="156231" y="331209"/>
                </a:cubicBezTo>
                <a:cubicBezTo>
                  <a:pt x="160918" y="331209"/>
                  <a:pt x="163175" y="328779"/>
                  <a:pt x="165778" y="326175"/>
                </a:cubicBezTo>
                <a:cubicBezTo>
                  <a:pt x="168729" y="323224"/>
                  <a:pt x="172028" y="319752"/>
                  <a:pt x="178451" y="319752"/>
                </a:cubicBezTo>
                <a:cubicBezTo>
                  <a:pt x="184873" y="319752"/>
                  <a:pt x="188172" y="323224"/>
                  <a:pt x="191123" y="326175"/>
                </a:cubicBezTo>
                <a:cubicBezTo>
                  <a:pt x="193726" y="328953"/>
                  <a:pt x="195983" y="331209"/>
                  <a:pt x="200670" y="331209"/>
                </a:cubicBezTo>
                <a:cubicBezTo>
                  <a:pt x="205357" y="331209"/>
                  <a:pt x="207614" y="328779"/>
                  <a:pt x="210217" y="326175"/>
                </a:cubicBezTo>
                <a:cubicBezTo>
                  <a:pt x="211953" y="324439"/>
                  <a:pt x="213863" y="322530"/>
                  <a:pt x="216293" y="321315"/>
                </a:cubicBezTo>
                <a:lnTo>
                  <a:pt x="216293" y="306039"/>
                </a:lnTo>
                <a:close/>
                <a:moveTo>
                  <a:pt x="216293" y="285555"/>
                </a:moveTo>
                <a:cubicBezTo>
                  <a:pt x="215252" y="286423"/>
                  <a:pt x="214210" y="287118"/>
                  <a:pt x="213342" y="288159"/>
                </a:cubicBezTo>
                <a:cubicBezTo>
                  <a:pt x="210391" y="291110"/>
                  <a:pt x="207093" y="294582"/>
                  <a:pt x="200670" y="294582"/>
                </a:cubicBezTo>
                <a:cubicBezTo>
                  <a:pt x="194247" y="294582"/>
                  <a:pt x="190949" y="291110"/>
                  <a:pt x="187998" y="288159"/>
                </a:cubicBezTo>
                <a:cubicBezTo>
                  <a:pt x="185394" y="285382"/>
                  <a:pt x="183137" y="283125"/>
                  <a:pt x="178451" y="283125"/>
                </a:cubicBezTo>
                <a:cubicBezTo>
                  <a:pt x="173764" y="283125"/>
                  <a:pt x="171507" y="285382"/>
                  <a:pt x="168903" y="288159"/>
                </a:cubicBezTo>
                <a:cubicBezTo>
                  <a:pt x="166126" y="291284"/>
                  <a:pt x="162827" y="294582"/>
                  <a:pt x="156231" y="294582"/>
                </a:cubicBezTo>
                <a:cubicBezTo>
                  <a:pt x="149635" y="294582"/>
                  <a:pt x="146510" y="291110"/>
                  <a:pt x="143559" y="288159"/>
                </a:cubicBezTo>
                <a:cubicBezTo>
                  <a:pt x="141823" y="286423"/>
                  <a:pt x="139914" y="285034"/>
                  <a:pt x="137657" y="284167"/>
                </a:cubicBezTo>
                <a:lnTo>
                  <a:pt x="137657" y="299790"/>
                </a:lnTo>
                <a:cubicBezTo>
                  <a:pt x="141823" y="300831"/>
                  <a:pt x="144427" y="303261"/>
                  <a:pt x="146684" y="305692"/>
                </a:cubicBezTo>
                <a:cubicBezTo>
                  <a:pt x="149461" y="308296"/>
                  <a:pt x="151718" y="310726"/>
                  <a:pt x="156231" y="310726"/>
                </a:cubicBezTo>
                <a:cubicBezTo>
                  <a:pt x="160918" y="310726"/>
                  <a:pt x="163175" y="308296"/>
                  <a:pt x="165778" y="305692"/>
                </a:cubicBezTo>
                <a:cubicBezTo>
                  <a:pt x="168729" y="302741"/>
                  <a:pt x="172028" y="299269"/>
                  <a:pt x="178451" y="299269"/>
                </a:cubicBezTo>
                <a:cubicBezTo>
                  <a:pt x="184873" y="299269"/>
                  <a:pt x="188172" y="302741"/>
                  <a:pt x="191123" y="305692"/>
                </a:cubicBezTo>
                <a:cubicBezTo>
                  <a:pt x="193726" y="308469"/>
                  <a:pt x="195983" y="310726"/>
                  <a:pt x="200670" y="310726"/>
                </a:cubicBezTo>
                <a:cubicBezTo>
                  <a:pt x="205357" y="310726"/>
                  <a:pt x="207614" y="308296"/>
                  <a:pt x="210217" y="305692"/>
                </a:cubicBezTo>
                <a:cubicBezTo>
                  <a:pt x="211953" y="303956"/>
                  <a:pt x="213863" y="302220"/>
                  <a:pt x="216293" y="300831"/>
                </a:cubicBezTo>
                <a:lnTo>
                  <a:pt x="216293" y="285555"/>
                </a:lnTo>
                <a:close/>
                <a:moveTo>
                  <a:pt x="216293" y="265245"/>
                </a:moveTo>
                <a:cubicBezTo>
                  <a:pt x="215252" y="266113"/>
                  <a:pt x="214210" y="266808"/>
                  <a:pt x="213342" y="267849"/>
                </a:cubicBezTo>
                <a:cubicBezTo>
                  <a:pt x="210391" y="270800"/>
                  <a:pt x="207093" y="274272"/>
                  <a:pt x="200670" y="274272"/>
                </a:cubicBezTo>
                <a:cubicBezTo>
                  <a:pt x="194247" y="274272"/>
                  <a:pt x="190949" y="270800"/>
                  <a:pt x="187998" y="267849"/>
                </a:cubicBezTo>
                <a:cubicBezTo>
                  <a:pt x="185394" y="265072"/>
                  <a:pt x="183137" y="262815"/>
                  <a:pt x="178451" y="262815"/>
                </a:cubicBezTo>
                <a:cubicBezTo>
                  <a:pt x="173764" y="262815"/>
                  <a:pt x="171507" y="265245"/>
                  <a:pt x="168903" y="267849"/>
                </a:cubicBezTo>
                <a:cubicBezTo>
                  <a:pt x="166126" y="270800"/>
                  <a:pt x="162827" y="274272"/>
                  <a:pt x="156231" y="274272"/>
                </a:cubicBezTo>
                <a:cubicBezTo>
                  <a:pt x="149635" y="274272"/>
                  <a:pt x="146510" y="270800"/>
                  <a:pt x="143559" y="267849"/>
                </a:cubicBezTo>
                <a:cubicBezTo>
                  <a:pt x="141823" y="266113"/>
                  <a:pt x="139914" y="264724"/>
                  <a:pt x="137657" y="263857"/>
                </a:cubicBezTo>
                <a:lnTo>
                  <a:pt x="137657" y="279480"/>
                </a:lnTo>
                <a:cubicBezTo>
                  <a:pt x="141823" y="280521"/>
                  <a:pt x="144427" y="282951"/>
                  <a:pt x="146684" y="285382"/>
                </a:cubicBezTo>
                <a:cubicBezTo>
                  <a:pt x="149287" y="288159"/>
                  <a:pt x="151544" y="290416"/>
                  <a:pt x="156231" y="290416"/>
                </a:cubicBezTo>
                <a:cubicBezTo>
                  <a:pt x="160918" y="290416"/>
                  <a:pt x="163175" y="287986"/>
                  <a:pt x="165778" y="285382"/>
                </a:cubicBezTo>
                <a:cubicBezTo>
                  <a:pt x="168729" y="282431"/>
                  <a:pt x="172028" y="278959"/>
                  <a:pt x="178451" y="278959"/>
                </a:cubicBezTo>
                <a:cubicBezTo>
                  <a:pt x="184873" y="278959"/>
                  <a:pt x="188172" y="282431"/>
                  <a:pt x="191123" y="285382"/>
                </a:cubicBezTo>
                <a:cubicBezTo>
                  <a:pt x="193726" y="288159"/>
                  <a:pt x="195983" y="290416"/>
                  <a:pt x="200670" y="290416"/>
                </a:cubicBezTo>
                <a:cubicBezTo>
                  <a:pt x="205357" y="290416"/>
                  <a:pt x="207614" y="287986"/>
                  <a:pt x="210217" y="285382"/>
                </a:cubicBezTo>
                <a:cubicBezTo>
                  <a:pt x="211953" y="283646"/>
                  <a:pt x="213863" y="281736"/>
                  <a:pt x="216293" y="280521"/>
                </a:cubicBezTo>
                <a:lnTo>
                  <a:pt x="216293" y="265245"/>
                </a:lnTo>
                <a:close/>
                <a:moveTo>
                  <a:pt x="216293" y="244762"/>
                </a:moveTo>
                <a:cubicBezTo>
                  <a:pt x="215252" y="245630"/>
                  <a:pt x="214210" y="246324"/>
                  <a:pt x="213342" y="247365"/>
                </a:cubicBezTo>
                <a:cubicBezTo>
                  <a:pt x="210391" y="250317"/>
                  <a:pt x="207093" y="253788"/>
                  <a:pt x="200670" y="253788"/>
                </a:cubicBezTo>
                <a:cubicBezTo>
                  <a:pt x="194247" y="253788"/>
                  <a:pt x="190949" y="250317"/>
                  <a:pt x="187998" y="247365"/>
                </a:cubicBezTo>
                <a:cubicBezTo>
                  <a:pt x="185394" y="244588"/>
                  <a:pt x="183137" y="242331"/>
                  <a:pt x="178451" y="242331"/>
                </a:cubicBezTo>
                <a:cubicBezTo>
                  <a:pt x="173764" y="242331"/>
                  <a:pt x="171507" y="244588"/>
                  <a:pt x="168903" y="247365"/>
                </a:cubicBezTo>
                <a:cubicBezTo>
                  <a:pt x="166126" y="250490"/>
                  <a:pt x="162827" y="253788"/>
                  <a:pt x="156231" y="253788"/>
                </a:cubicBezTo>
                <a:cubicBezTo>
                  <a:pt x="149635" y="253788"/>
                  <a:pt x="146510" y="250317"/>
                  <a:pt x="143559" y="247365"/>
                </a:cubicBezTo>
                <a:cubicBezTo>
                  <a:pt x="141823" y="245630"/>
                  <a:pt x="139914" y="244241"/>
                  <a:pt x="137657" y="243373"/>
                </a:cubicBezTo>
                <a:lnTo>
                  <a:pt x="137657" y="258996"/>
                </a:lnTo>
                <a:cubicBezTo>
                  <a:pt x="141823" y="260038"/>
                  <a:pt x="144427" y="262468"/>
                  <a:pt x="146684" y="264898"/>
                </a:cubicBezTo>
                <a:cubicBezTo>
                  <a:pt x="149287" y="267676"/>
                  <a:pt x="151544" y="269932"/>
                  <a:pt x="156231" y="269932"/>
                </a:cubicBezTo>
                <a:cubicBezTo>
                  <a:pt x="160918" y="269932"/>
                  <a:pt x="163175" y="267502"/>
                  <a:pt x="165778" y="264898"/>
                </a:cubicBezTo>
                <a:cubicBezTo>
                  <a:pt x="168729" y="261947"/>
                  <a:pt x="172028" y="258475"/>
                  <a:pt x="178451" y="258475"/>
                </a:cubicBezTo>
                <a:cubicBezTo>
                  <a:pt x="184873" y="258475"/>
                  <a:pt x="188172" y="261947"/>
                  <a:pt x="191123" y="264898"/>
                </a:cubicBezTo>
                <a:cubicBezTo>
                  <a:pt x="193726" y="267676"/>
                  <a:pt x="195983" y="269932"/>
                  <a:pt x="200670" y="269932"/>
                </a:cubicBezTo>
                <a:cubicBezTo>
                  <a:pt x="205357" y="269932"/>
                  <a:pt x="207614" y="267502"/>
                  <a:pt x="210217" y="264898"/>
                </a:cubicBezTo>
                <a:cubicBezTo>
                  <a:pt x="211953" y="263162"/>
                  <a:pt x="213863" y="261426"/>
                  <a:pt x="216293" y="260038"/>
                </a:cubicBezTo>
                <a:lnTo>
                  <a:pt x="216293" y="244762"/>
                </a:lnTo>
                <a:close/>
                <a:moveTo>
                  <a:pt x="216293" y="224452"/>
                </a:moveTo>
                <a:cubicBezTo>
                  <a:pt x="215252" y="225320"/>
                  <a:pt x="214210" y="226014"/>
                  <a:pt x="213342" y="227055"/>
                </a:cubicBezTo>
                <a:cubicBezTo>
                  <a:pt x="210391" y="230007"/>
                  <a:pt x="207093" y="233478"/>
                  <a:pt x="200670" y="233478"/>
                </a:cubicBezTo>
                <a:cubicBezTo>
                  <a:pt x="194247" y="233478"/>
                  <a:pt x="190949" y="230007"/>
                  <a:pt x="187998" y="227055"/>
                </a:cubicBezTo>
                <a:cubicBezTo>
                  <a:pt x="185394" y="224278"/>
                  <a:pt x="183137" y="222021"/>
                  <a:pt x="178451" y="222021"/>
                </a:cubicBezTo>
                <a:cubicBezTo>
                  <a:pt x="173764" y="222021"/>
                  <a:pt x="171507" y="224278"/>
                  <a:pt x="168903" y="227055"/>
                </a:cubicBezTo>
                <a:cubicBezTo>
                  <a:pt x="166126" y="230007"/>
                  <a:pt x="162827" y="233478"/>
                  <a:pt x="156231" y="233478"/>
                </a:cubicBezTo>
                <a:cubicBezTo>
                  <a:pt x="149635" y="233478"/>
                  <a:pt x="146510" y="230007"/>
                  <a:pt x="143559" y="227055"/>
                </a:cubicBezTo>
                <a:cubicBezTo>
                  <a:pt x="141823" y="225320"/>
                  <a:pt x="139914" y="223931"/>
                  <a:pt x="137657" y="223063"/>
                </a:cubicBezTo>
                <a:lnTo>
                  <a:pt x="137657" y="238686"/>
                </a:lnTo>
                <a:cubicBezTo>
                  <a:pt x="141823" y="239728"/>
                  <a:pt x="144427" y="242158"/>
                  <a:pt x="146684" y="244588"/>
                </a:cubicBezTo>
                <a:cubicBezTo>
                  <a:pt x="149287" y="247365"/>
                  <a:pt x="151544" y="249622"/>
                  <a:pt x="156231" y="249622"/>
                </a:cubicBezTo>
                <a:cubicBezTo>
                  <a:pt x="160918" y="249622"/>
                  <a:pt x="163175" y="247192"/>
                  <a:pt x="165778" y="244588"/>
                </a:cubicBezTo>
                <a:cubicBezTo>
                  <a:pt x="168729" y="241637"/>
                  <a:pt x="172028" y="238165"/>
                  <a:pt x="178451" y="238165"/>
                </a:cubicBezTo>
                <a:cubicBezTo>
                  <a:pt x="184873" y="238165"/>
                  <a:pt x="188172" y="241637"/>
                  <a:pt x="191123" y="244588"/>
                </a:cubicBezTo>
                <a:cubicBezTo>
                  <a:pt x="193726" y="247365"/>
                  <a:pt x="195983" y="249622"/>
                  <a:pt x="200670" y="249622"/>
                </a:cubicBezTo>
                <a:cubicBezTo>
                  <a:pt x="205357" y="249622"/>
                  <a:pt x="207614" y="247192"/>
                  <a:pt x="210217" y="244588"/>
                </a:cubicBezTo>
                <a:cubicBezTo>
                  <a:pt x="211953" y="242852"/>
                  <a:pt x="213863" y="240943"/>
                  <a:pt x="216293" y="239728"/>
                </a:cubicBezTo>
                <a:lnTo>
                  <a:pt x="216293" y="224452"/>
                </a:lnTo>
                <a:close/>
                <a:moveTo>
                  <a:pt x="216293" y="203968"/>
                </a:moveTo>
                <a:cubicBezTo>
                  <a:pt x="215252" y="204836"/>
                  <a:pt x="214210" y="205530"/>
                  <a:pt x="213342" y="206572"/>
                </a:cubicBezTo>
                <a:cubicBezTo>
                  <a:pt x="210391" y="209523"/>
                  <a:pt x="207093" y="212995"/>
                  <a:pt x="200670" y="212995"/>
                </a:cubicBezTo>
                <a:cubicBezTo>
                  <a:pt x="194247" y="212995"/>
                  <a:pt x="190949" y="209523"/>
                  <a:pt x="187998" y="206572"/>
                </a:cubicBezTo>
                <a:cubicBezTo>
                  <a:pt x="185394" y="203794"/>
                  <a:pt x="183137" y="201538"/>
                  <a:pt x="178451" y="201538"/>
                </a:cubicBezTo>
                <a:cubicBezTo>
                  <a:pt x="173764" y="201538"/>
                  <a:pt x="171507" y="203794"/>
                  <a:pt x="168903" y="206572"/>
                </a:cubicBezTo>
                <a:cubicBezTo>
                  <a:pt x="166126" y="209696"/>
                  <a:pt x="162827" y="212995"/>
                  <a:pt x="156231" y="212995"/>
                </a:cubicBezTo>
                <a:cubicBezTo>
                  <a:pt x="149635" y="212995"/>
                  <a:pt x="146510" y="209523"/>
                  <a:pt x="143559" y="206572"/>
                </a:cubicBezTo>
                <a:cubicBezTo>
                  <a:pt x="141823" y="204836"/>
                  <a:pt x="139914" y="203447"/>
                  <a:pt x="137657" y="202579"/>
                </a:cubicBezTo>
                <a:lnTo>
                  <a:pt x="137657" y="218202"/>
                </a:lnTo>
                <a:cubicBezTo>
                  <a:pt x="141823" y="219244"/>
                  <a:pt x="144427" y="221674"/>
                  <a:pt x="146684" y="224104"/>
                </a:cubicBezTo>
                <a:cubicBezTo>
                  <a:pt x="149461" y="226708"/>
                  <a:pt x="151718" y="229139"/>
                  <a:pt x="156231" y="229139"/>
                </a:cubicBezTo>
                <a:cubicBezTo>
                  <a:pt x="160918" y="229139"/>
                  <a:pt x="163175" y="226708"/>
                  <a:pt x="165778" y="224104"/>
                </a:cubicBezTo>
                <a:cubicBezTo>
                  <a:pt x="168729" y="221153"/>
                  <a:pt x="172028" y="217682"/>
                  <a:pt x="178451" y="217682"/>
                </a:cubicBezTo>
                <a:cubicBezTo>
                  <a:pt x="184873" y="217682"/>
                  <a:pt x="188172" y="221153"/>
                  <a:pt x="191123" y="224104"/>
                </a:cubicBezTo>
                <a:cubicBezTo>
                  <a:pt x="193726" y="226882"/>
                  <a:pt x="195983" y="229139"/>
                  <a:pt x="200670" y="229139"/>
                </a:cubicBezTo>
                <a:cubicBezTo>
                  <a:pt x="205357" y="229139"/>
                  <a:pt x="207614" y="226708"/>
                  <a:pt x="210217" y="224104"/>
                </a:cubicBezTo>
                <a:cubicBezTo>
                  <a:pt x="211953" y="222369"/>
                  <a:pt x="213863" y="220459"/>
                  <a:pt x="216293" y="219244"/>
                </a:cubicBezTo>
                <a:lnTo>
                  <a:pt x="216293" y="203968"/>
                </a:lnTo>
                <a:close/>
                <a:moveTo>
                  <a:pt x="216293" y="183658"/>
                </a:moveTo>
                <a:cubicBezTo>
                  <a:pt x="215252" y="184526"/>
                  <a:pt x="214210" y="185220"/>
                  <a:pt x="213342" y="186262"/>
                </a:cubicBezTo>
                <a:cubicBezTo>
                  <a:pt x="210391" y="189213"/>
                  <a:pt x="207093" y="192685"/>
                  <a:pt x="200670" y="192685"/>
                </a:cubicBezTo>
                <a:cubicBezTo>
                  <a:pt x="194247" y="192685"/>
                  <a:pt x="190949" y="189213"/>
                  <a:pt x="187998" y="186262"/>
                </a:cubicBezTo>
                <a:cubicBezTo>
                  <a:pt x="185394" y="183484"/>
                  <a:pt x="183137" y="181228"/>
                  <a:pt x="178451" y="181228"/>
                </a:cubicBezTo>
                <a:cubicBezTo>
                  <a:pt x="173764" y="181228"/>
                  <a:pt x="171507" y="183484"/>
                  <a:pt x="168903" y="186262"/>
                </a:cubicBezTo>
                <a:cubicBezTo>
                  <a:pt x="166126" y="189213"/>
                  <a:pt x="162827" y="192685"/>
                  <a:pt x="156231" y="192685"/>
                </a:cubicBezTo>
                <a:cubicBezTo>
                  <a:pt x="149635" y="192685"/>
                  <a:pt x="146510" y="189213"/>
                  <a:pt x="143559" y="186262"/>
                </a:cubicBezTo>
                <a:cubicBezTo>
                  <a:pt x="141823" y="184526"/>
                  <a:pt x="139914" y="183137"/>
                  <a:pt x="137657" y="182269"/>
                </a:cubicBezTo>
                <a:lnTo>
                  <a:pt x="137657" y="197892"/>
                </a:lnTo>
                <a:cubicBezTo>
                  <a:pt x="141823" y="198934"/>
                  <a:pt x="144427" y="201364"/>
                  <a:pt x="146684" y="203794"/>
                </a:cubicBezTo>
                <a:cubicBezTo>
                  <a:pt x="149287" y="206572"/>
                  <a:pt x="151544" y="208829"/>
                  <a:pt x="156231" y="208829"/>
                </a:cubicBezTo>
                <a:cubicBezTo>
                  <a:pt x="160918" y="208829"/>
                  <a:pt x="163175" y="206398"/>
                  <a:pt x="165778" y="203794"/>
                </a:cubicBezTo>
                <a:cubicBezTo>
                  <a:pt x="168729" y="200843"/>
                  <a:pt x="172028" y="197372"/>
                  <a:pt x="178451" y="197372"/>
                </a:cubicBezTo>
                <a:cubicBezTo>
                  <a:pt x="184873" y="197372"/>
                  <a:pt x="188172" y="200843"/>
                  <a:pt x="191123" y="203794"/>
                </a:cubicBezTo>
                <a:cubicBezTo>
                  <a:pt x="193726" y="206572"/>
                  <a:pt x="195983" y="208829"/>
                  <a:pt x="200670" y="208829"/>
                </a:cubicBezTo>
                <a:cubicBezTo>
                  <a:pt x="205357" y="208829"/>
                  <a:pt x="207614" y="206398"/>
                  <a:pt x="210217" y="203794"/>
                </a:cubicBezTo>
                <a:cubicBezTo>
                  <a:pt x="211953" y="202059"/>
                  <a:pt x="213863" y="200149"/>
                  <a:pt x="216293" y="198934"/>
                </a:cubicBezTo>
                <a:lnTo>
                  <a:pt x="216293" y="183658"/>
                </a:lnTo>
                <a:close/>
                <a:moveTo>
                  <a:pt x="216293" y="170118"/>
                </a:moveTo>
                <a:cubicBezTo>
                  <a:pt x="190602" y="169597"/>
                  <a:pt x="156231" y="166125"/>
                  <a:pt x="137830" y="156578"/>
                </a:cubicBezTo>
                <a:lnTo>
                  <a:pt x="137830" y="177235"/>
                </a:lnTo>
                <a:cubicBezTo>
                  <a:pt x="141997" y="178277"/>
                  <a:pt x="144600" y="180707"/>
                  <a:pt x="146857" y="183137"/>
                </a:cubicBezTo>
                <a:cubicBezTo>
                  <a:pt x="149461" y="185915"/>
                  <a:pt x="151718" y="188171"/>
                  <a:pt x="156405" y="188171"/>
                </a:cubicBezTo>
                <a:cubicBezTo>
                  <a:pt x="161092" y="188171"/>
                  <a:pt x="163348" y="185741"/>
                  <a:pt x="165952" y="183137"/>
                </a:cubicBezTo>
                <a:cubicBezTo>
                  <a:pt x="168903" y="180186"/>
                  <a:pt x="172201" y="176714"/>
                  <a:pt x="178624" y="176714"/>
                </a:cubicBezTo>
                <a:cubicBezTo>
                  <a:pt x="185047" y="176714"/>
                  <a:pt x="188345" y="180186"/>
                  <a:pt x="191296" y="183137"/>
                </a:cubicBezTo>
                <a:cubicBezTo>
                  <a:pt x="193900" y="185915"/>
                  <a:pt x="196157" y="188171"/>
                  <a:pt x="200844" y="188171"/>
                </a:cubicBezTo>
                <a:cubicBezTo>
                  <a:pt x="205531" y="188171"/>
                  <a:pt x="207787" y="185741"/>
                  <a:pt x="210391" y="183137"/>
                </a:cubicBezTo>
                <a:cubicBezTo>
                  <a:pt x="212127" y="181401"/>
                  <a:pt x="214036" y="179492"/>
                  <a:pt x="216467" y="178277"/>
                </a:cubicBezTo>
                <a:lnTo>
                  <a:pt x="216467" y="170118"/>
                </a:lnTo>
                <a:close/>
                <a:moveTo>
                  <a:pt x="216988" y="124464"/>
                </a:moveTo>
                <a:cubicBezTo>
                  <a:pt x="168382" y="125332"/>
                  <a:pt x="139740" y="135226"/>
                  <a:pt x="137830" y="140781"/>
                </a:cubicBezTo>
                <a:cubicBezTo>
                  <a:pt x="139566" y="146163"/>
                  <a:pt x="168035" y="156057"/>
                  <a:pt x="216293" y="156925"/>
                </a:cubicBezTo>
                <a:lnTo>
                  <a:pt x="216293" y="139219"/>
                </a:lnTo>
                <a:cubicBezTo>
                  <a:pt x="216293" y="134185"/>
                  <a:pt x="216467" y="129324"/>
                  <a:pt x="216988" y="124464"/>
                </a:cubicBezTo>
                <a:close/>
                <a:moveTo>
                  <a:pt x="307775" y="470428"/>
                </a:moveTo>
                <a:cubicBezTo>
                  <a:pt x="289375" y="479976"/>
                  <a:pt x="255004" y="483448"/>
                  <a:pt x="229139" y="483968"/>
                </a:cubicBezTo>
                <a:lnTo>
                  <a:pt x="229139" y="544030"/>
                </a:lnTo>
                <a:lnTo>
                  <a:pt x="250143" y="544030"/>
                </a:lnTo>
                <a:lnTo>
                  <a:pt x="307775" y="471991"/>
                </a:lnTo>
                <a:lnTo>
                  <a:pt x="307775" y="470428"/>
                </a:lnTo>
                <a:close/>
                <a:moveTo>
                  <a:pt x="307775" y="447341"/>
                </a:moveTo>
                <a:cubicBezTo>
                  <a:pt x="305518" y="448209"/>
                  <a:pt x="303609" y="449598"/>
                  <a:pt x="301873" y="451507"/>
                </a:cubicBezTo>
                <a:cubicBezTo>
                  <a:pt x="298922" y="454458"/>
                  <a:pt x="295624" y="457930"/>
                  <a:pt x="289201" y="457930"/>
                </a:cubicBezTo>
                <a:cubicBezTo>
                  <a:pt x="282778" y="457930"/>
                  <a:pt x="279480" y="454458"/>
                  <a:pt x="276529" y="451507"/>
                </a:cubicBezTo>
                <a:cubicBezTo>
                  <a:pt x="273925" y="448730"/>
                  <a:pt x="271668" y="446473"/>
                  <a:pt x="266981" y="446473"/>
                </a:cubicBezTo>
                <a:cubicBezTo>
                  <a:pt x="262294" y="446473"/>
                  <a:pt x="260038" y="448730"/>
                  <a:pt x="257434" y="451507"/>
                </a:cubicBezTo>
                <a:cubicBezTo>
                  <a:pt x="254483" y="454458"/>
                  <a:pt x="251185" y="457930"/>
                  <a:pt x="244762" y="457930"/>
                </a:cubicBezTo>
                <a:cubicBezTo>
                  <a:pt x="238339" y="457930"/>
                  <a:pt x="235041" y="454458"/>
                  <a:pt x="232090" y="451507"/>
                </a:cubicBezTo>
                <a:cubicBezTo>
                  <a:pt x="231048" y="450466"/>
                  <a:pt x="230180" y="449598"/>
                  <a:pt x="229139" y="448903"/>
                </a:cubicBezTo>
                <a:lnTo>
                  <a:pt x="229139" y="470776"/>
                </a:lnTo>
                <a:cubicBezTo>
                  <a:pt x="277570" y="469908"/>
                  <a:pt x="306039" y="460013"/>
                  <a:pt x="307775" y="454458"/>
                </a:cubicBezTo>
                <a:lnTo>
                  <a:pt x="307775" y="447341"/>
                </a:lnTo>
                <a:close/>
                <a:moveTo>
                  <a:pt x="307775" y="427031"/>
                </a:moveTo>
                <a:cubicBezTo>
                  <a:pt x="305518" y="427899"/>
                  <a:pt x="303609" y="429288"/>
                  <a:pt x="301873" y="431197"/>
                </a:cubicBezTo>
                <a:cubicBezTo>
                  <a:pt x="298922" y="434148"/>
                  <a:pt x="295624" y="437620"/>
                  <a:pt x="289201" y="437620"/>
                </a:cubicBezTo>
                <a:cubicBezTo>
                  <a:pt x="282778" y="437620"/>
                  <a:pt x="279480" y="434148"/>
                  <a:pt x="276529" y="431197"/>
                </a:cubicBezTo>
                <a:cubicBezTo>
                  <a:pt x="273925" y="428420"/>
                  <a:pt x="271668" y="426163"/>
                  <a:pt x="266981" y="426163"/>
                </a:cubicBezTo>
                <a:cubicBezTo>
                  <a:pt x="262294" y="426163"/>
                  <a:pt x="260038" y="428420"/>
                  <a:pt x="257434" y="431197"/>
                </a:cubicBezTo>
                <a:cubicBezTo>
                  <a:pt x="254483" y="434148"/>
                  <a:pt x="251185" y="437620"/>
                  <a:pt x="244762" y="437620"/>
                </a:cubicBezTo>
                <a:cubicBezTo>
                  <a:pt x="238339" y="437620"/>
                  <a:pt x="235041" y="434148"/>
                  <a:pt x="232090" y="431197"/>
                </a:cubicBezTo>
                <a:cubicBezTo>
                  <a:pt x="231048" y="430156"/>
                  <a:pt x="230180" y="429288"/>
                  <a:pt x="229139" y="428593"/>
                </a:cubicBezTo>
                <a:lnTo>
                  <a:pt x="229139" y="443869"/>
                </a:lnTo>
                <a:cubicBezTo>
                  <a:pt x="231743" y="445084"/>
                  <a:pt x="233652" y="446994"/>
                  <a:pt x="235214" y="448730"/>
                </a:cubicBezTo>
                <a:cubicBezTo>
                  <a:pt x="237818" y="451507"/>
                  <a:pt x="240075" y="453764"/>
                  <a:pt x="244762" y="453764"/>
                </a:cubicBezTo>
                <a:cubicBezTo>
                  <a:pt x="249449" y="453764"/>
                  <a:pt x="251706" y="451334"/>
                  <a:pt x="254309" y="448730"/>
                </a:cubicBezTo>
                <a:cubicBezTo>
                  <a:pt x="257260" y="445779"/>
                  <a:pt x="260559" y="442307"/>
                  <a:pt x="266981" y="442307"/>
                </a:cubicBezTo>
                <a:cubicBezTo>
                  <a:pt x="273404" y="442307"/>
                  <a:pt x="276702" y="445779"/>
                  <a:pt x="279654" y="448730"/>
                </a:cubicBezTo>
                <a:cubicBezTo>
                  <a:pt x="282257" y="451507"/>
                  <a:pt x="284514" y="453764"/>
                  <a:pt x="289201" y="453764"/>
                </a:cubicBezTo>
                <a:cubicBezTo>
                  <a:pt x="293888" y="453764"/>
                  <a:pt x="296145" y="451507"/>
                  <a:pt x="298748" y="448730"/>
                </a:cubicBezTo>
                <a:cubicBezTo>
                  <a:pt x="301005" y="446299"/>
                  <a:pt x="303609" y="443869"/>
                  <a:pt x="307775" y="442828"/>
                </a:cubicBezTo>
                <a:lnTo>
                  <a:pt x="307775" y="427031"/>
                </a:lnTo>
                <a:close/>
                <a:moveTo>
                  <a:pt x="307775" y="406547"/>
                </a:moveTo>
                <a:cubicBezTo>
                  <a:pt x="305518" y="407415"/>
                  <a:pt x="303609" y="408804"/>
                  <a:pt x="301873" y="410713"/>
                </a:cubicBezTo>
                <a:cubicBezTo>
                  <a:pt x="298922" y="413665"/>
                  <a:pt x="295624" y="417136"/>
                  <a:pt x="289201" y="417136"/>
                </a:cubicBezTo>
                <a:cubicBezTo>
                  <a:pt x="282778" y="417136"/>
                  <a:pt x="279480" y="413665"/>
                  <a:pt x="276529" y="410713"/>
                </a:cubicBezTo>
                <a:cubicBezTo>
                  <a:pt x="273925" y="407936"/>
                  <a:pt x="271668" y="405679"/>
                  <a:pt x="266981" y="405679"/>
                </a:cubicBezTo>
                <a:cubicBezTo>
                  <a:pt x="262294" y="405679"/>
                  <a:pt x="260038" y="407936"/>
                  <a:pt x="257434" y="410713"/>
                </a:cubicBezTo>
                <a:cubicBezTo>
                  <a:pt x="254483" y="413665"/>
                  <a:pt x="251185" y="417136"/>
                  <a:pt x="244762" y="417136"/>
                </a:cubicBezTo>
                <a:cubicBezTo>
                  <a:pt x="238339" y="417136"/>
                  <a:pt x="235041" y="413665"/>
                  <a:pt x="232090" y="410713"/>
                </a:cubicBezTo>
                <a:cubicBezTo>
                  <a:pt x="231048" y="409672"/>
                  <a:pt x="230180" y="408804"/>
                  <a:pt x="229139" y="408110"/>
                </a:cubicBezTo>
                <a:lnTo>
                  <a:pt x="229139" y="423386"/>
                </a:lnTo>
                <a:cubicBezTo>
                  <a:pt x="231743" y="424601"/>
                  <a:pt x="233652" y="426510"/>
                  <a:pt x="235214" y="428246"/>
                </a:cubicBezTo>
                <a:cubicBezTo>
                  <a:pt x="237818" y="431024"/>
                  <a:pt x="240075" y="433280"/>
                  <a:pt x="244762" y="433280"/>
                </a:cubicBezTo>
                <a:cubicBezTo>
                  <a:pt x="249449" y="433280"/>
                  <a:pt x="251706" y="430850"/>
                  <a:pt x="254309" y="428246"/>
                </a:cubicBezTo>
                <a:cubicBezTo>
                  <a:pt x="257260" y="425295"/>
                  <a:pt x="260559" y="421823"/>
                  <a:pt x="266981" y="421823"/>
                </a:cubicBezTo>
                <a:cubicBezTo>
                  <a:pt x="273404" y="421823"/>
                  <a:pt x="276702" y="425295"/>
                  <a:pt x="279654" y="428246"/>
                </a:cubicBezTo>
                <a:cubicBezTo>
                  <a:pt x="282257" y="431024"/>
                  <a:pt x="284514" y="433280"/>
                  <a:pt x="289201" y="433280"/>
                </a:cubicBezTo>
                <a:cubicBezTo>
                  <a:pt x="293888" y="433280"/>
                  <a:pt x="296145" y="431024"/>
                  <a:pt x="298748" y="428246"/>
                </a:cubicBezTo>
                <a:cubicBezTo>
                  <a:pt x="301005" y="425816"/>
                  <a:pt x="303609" y="423386"/>
                  <a:pt x="307775" y="422344"/>
                </a:cubicBezTo>
                <a:lnTo>
                  <a:pt x="307775" y="406547"/>
                </a:lnTo>
                <a:close/>
                <a:moveTo>
                  <a:pt x="307775" y="386237"/>
                </a:moveTo>
                <a:cubicBezTo>
                  <a:pt x="305518" y="387105"/>
                  <a:pt x="303609" y="388494"/>
                  <a:pt x="301873" y="390403"/>
                </a:cubicBezTo>
                <a:cubicBezTo>
                  <a:pt x="298922" y="393355"/>
                  <a:pt x="295624" y="396826"/>
                  <a:pt x="289201" y="396826"/>
                </a:cubicBezTo>
                <a:cubicBezTo>
                  <a:pt x="282778" y="396826"/>
                  <a:pt x="279480" y="393355"/>
                  <a:pt x="276529" y="390403"/>
                </a:cubicBezTo>
                <a:cubicBezTo>
                  <a:pt x="273925" y="387626"/>
                  <a:pt x="271668" y="385369"/>
                  <a:pt x="266981" y="385369"/>
                </a:cubicBezTo>
                <a:cubicBezTo>
                  <a:pt x="262294" y="385369"/>
                  <a:pt x="260038" y="387800"/>
                  <a:pt x="257434" y="390403"/>
                </a:cubicBezTo>
                <a:cubicBezTo>
                  <a:pt x="254483" y="393355"/>
                  <a:pt x="251185" y="396826"/>
                  <a:pt x="244762" y="396826"/>
                </a:cubicBezTo>
                <a:cubicBezTo>
                  <a:pt x="238339" y="396826"/>
                  <a:pt x="235041" y="393355"/>
                  <a:pt x="232090" y="390403"/>
                </a:cubicBezTo>
                <a:cubicBezTo>
                  <a:pt x="231048" y="389362"/>
                  <a:pt x="230180" y="388494"/>
                  <a:pt x="229139" y="387800"/>
                </a:cubicBezTo>
                <a:lnTo>
                  <a:pt x="229139" y="403076"/>
                </a:lnTo>
                <a:cubicBezTo>
                  <a:pt x="231743" y="404291"/>
                  <a:pt x="233652" y="406200"/>
                  <a:pt x="235214" y="407936"/>
                </a:cubicBezTo>
                <a:cubicBezTo>
                  <a:pt x="237818" y="410713"/>
                  <a:pt x="240075" y="412970"/>
                  <a:pt x="244762" y="412970"/>
                </a:cubicBezTo>
                <a:cubicBezTo>
                  <a:pt x="249449" y="412970"/>
                  <a:pt x="251706" y="410540"/>
                  <a:pt x="254309" y="407936"/>
                </a:cubicBezTo>
                <a:cubicBezTo>
                  <a:pt x="257260" y="404985"/>
                  <a:pt x="260559" y="401513"/>
                  <a:pt x="266981" y="401513"/>
                </a:cubicBezTo>
                <a:cubicBezTo>
                  <a:pt x="273404" y="401513"/>
                  <a:pt x="276702" y="404985"/>
                  <a:pt x="279654" y="407936"/>
                </a:cubicBezTo>
                <a:cubicBezTo>
                  <a:pt x="282257" y="410713"/>
                  <a:pt x="284514" y="412970"/>
                  <a:pt x="289201" y="412970"/>
                </a:cubicBezTo>
                <a:cubicBezTo>
                  <a:pt x="293888" y="412970"/>
                  <a:pt x="296145" y="410713"/>
                  <a:pt x="298748" y="407936"/>
                </a:cubicBezTo>
                <a:cubicBezTo>
                  <a:pt x="301005" y="405506"/>
                  <a:pt x="303609" y="403076"/>
                  <a:pt x="307775" y="402034"/>
                </a:cubicBezTo>
                <a:lnTo>
                  <a:pt x="307775" y="386237"/>
                </a:lnTo>
                <a:close/>
                <a:moveTo>
                  <a:pt x="307775" y="365754"/>
                </a:moveTo>
                <a:cubicBezTo>
                  <a:pt x="305518" y="366622"/>
                  <a:pt x="303609" y="368010"/>
                  <a:pt x="301873" y="369920"/>
                </a:cubicBezTo>
                <a:cubicBezTo>
                  <a:pt x="298922" y="372871"/>
                  <a:pt x="295624" y="376343"/>
                  <a:pt x="289201" y="376343"/>
                </a:cubicBezTo>
                <a:cubicBezTo>
                  <a:pt x="282778" y="376343"/>
                  <a:pt x="279480" y="372871"/>
                  <a:pt x="276529" y="369920"/>
                </a:cubicBezTo>
                <a:cubicBezTo>
                  <a:pt x="273925" y="367142"/>
                  <a:pt x="271668" y="364886"/>
                  <a:pt x="266981" y="364886"/>
                </a:cubicBezTo>
                <a:cubicBezTo>
                  <a:pt x="262294" y="364886"/>
                  <a:pt x="260038" y="367142"/>
                  <a:pt x="257434" y="369920"/>
                </a:cubicBezTo>
                <a:cubicBezTo>
                  <a:pt x="254483" y="372871"/>
                  <a:pt x="251185" y="376343"/>
                  <a:pt x="244762" y="376343"/>
                </a:cubicBezTo>
                <a:cubicBezTo>
                  <a:pt x="238339" y="376343"/>
                  <a:pt x="235041" y="372871"/>
                  <a:pt x="232090" y="369920"/>
                </a:cubicBezTo>
                <a:cubicBezTo>
                  <a:pt x="231048" y="368878"/>
                  <a:pt x="230180" y="368010"/>
                  <a:pt x="229139" y="367316"/>
                </a:cubicBezTo>
                <a:lnTo>
                  <a:pt x="229139" y="382592"/>
                </a:lnTo>
                <a:cubicBezTo>
                  <a:pt x="231743" y="383807"/>
                  <a:pt x="233652" y="385717"/>
                  <a:pt x="235214" y="387452"/>
                </a:cubicBezTo>
                <a:cubicBezTo>
                  <a:pt x="237818" y="390230"/>
                  <a:pt x="240075" y="392487"/>
                  <a:pt x="244762" y="392487"/>
                </a:cubicBezTo>
                <a:cubicBezTo>
                  <a:pt x="249449" y="392487"/>
                  <a:pt x="251706" y="390056"/>
                  <a:pt x="254309" y="387452"/>
                </a:cubicBezTo>
                <a:cubicBezTo>
                  <a:pt x="257260" y="384501"/>
                  <a:pt x="260559" y="381030"/>
                  <a:pt x="266981" y="381030"/>
                </a:cubicBezTo>
                <a:cubicBezTo>
                  <a:pt x="273404" y="381030"/>
                  <a:pt x="276702" y="384501"/>
                  <a:pt x="279654" y="387452"/>
                </a:cubicBezTo>
                <a:cubicBezTo>
                  <a:pt x="282257" y="390230"/>
                  <a:pt x="284514" y="392487"/>
                  <a:pt x="289201" y="392487"/>
                </a:cubicBezTo>
                <a:cubicBezTo>
                  <a:pt x="293888" y="392487"/>
                  <a:pt x="296145" y="390056"/>
                  <a:pt x="298748" y="387452"/>
                </a:cubicBezTo>
                <a:cubicBezTo>
                  <a:pt x="301005" y="385022"/>
                  <a:pt x="303609" y="382592"/>
                  <a:pt x="307775" y="381550"/>
                </a:cubicBezTo>
                <a:lnTo>
                  <a:pt x="307775" y="365754"/>
                </a:lnTo>
                <a:close/>
                <a:moveTo>
                  <a:pt x="307775" y="345444"/>
                </a:moveTo>
                <a:cubicBezTo>
                  <a:pt x="305518" y="346312"/>
                  <a:pt x="303609" y="347700"/>
                  <a:pt x="301873" y="349610"/>
                </a:cubicBezTo>
                <a:cubicBezTo>
                  <a:pt x="298922" y="352561"/>
                  <a:pt x="295624" y="356033"/>
                  <a:pt x="289201" y="356033"/>
                </a:cubicBezTo>
                <a:cubicBezTo>
                  <a:pt x="282778" y="356033"/>
                  <a:pt x="279480" y="352561"/>
                  <a:pt x="276529" y="349610"/>
                </a:cubicBezTo>
                <a:cubicBezTo>
                  <a:pt x="273925" y="346832"/>
                  <a:pt x="271668" y="344576"/>
                  <a:pt x="266981" y="344576"/>
                </a:cubicBezTo>
                <a:cubicBezTo>
                  <a:pt x="262294" y="344576"/>
                  <a:pt x="260038" y="347006"/>
                  <a:pt x="257434" y="349610"/>
                </a:cubicBezTo>
                <a:cubicBezTo>
                  <a:pt x="254483" y="352561"/>
                  <a:pt x="251185" y="356033"/>
                  <a:pt x="244762" y="356033"/>
                </a:cubicBezTo>
                <a:cubicBezTo>
                  <a:pt x="238339" y="356033"/>
                  <a:pt x="235041" y="352561"/>
                  <a:pt x="232090" y="349610"/>
                </a:cubicBezTo>
                <a:cubicBezTo>
                  <a:pt x="231048" y="348568"/>
                  <a:pt x="230180" y="347700"/>
                  <a:pt x="229139" y="347006"/>
                </a:cubicBezTo>
                <a:lnTo>
                  <a:pt x="229139" y="362282"/>
                </a:lnTo>
                <a:cubicBezTo>
                  <a:pt x="231743" y="363497"/>
                  <a:pt x="233652" y="365407"/>
                  <a:pt x="235214" y="367142"/>
                </a:cubicBezTo>
                <a:cubicBezTo>
                  <a:pt x="237818" y="369920"/>
                  <a:pt x="240075" y="372177"/>
                  <a:pt x="244762" y="372177"/>
                </a:cubicBezTo>
                <a:cubicBezTo>
                  <a:pt x="249449" y="372177"/>
                  <a:pt x="251706" y="369746"/>
                  <a:pt x="254309" y="367142"/>
                </a:cubicBezTo>
                <a:cubicBezTo>
                  <a:pt x="257260" y="364191"/>
                  <a:pt x="260559" y="360720"/>
                  <a:pt x="266981" y="360720"/>
                </a:cubicBezTo>
                <a:cubicBezTo>
                  <a:pt x="273404" y="360720"/>
                  <a:pt x="276702" y="364191"/>
                  <a:pt x="279654" y="367142"/>
                </a:cubicBezTo>
                <a:cubicBezTo>
                  <a:pt x="282257" y="369920"/>
                  <a:pt x="284514" y="372177"/>
                  <a:pt x="289201" y="372177"/>
                </a:cubicBezTo>
                <a:cubicBezTo>
                  <a:pt x="293888" y="372177"/>
                  <a:pt x="296145" y="369920"/>
                  <a:pt x="298748" y="367142"/>
                </a:cubicBezTo>
                <a:cubicBezTo>
                  <a:pt x="301005" y="364712"/>
                  <a:pt x="303609" y="362282"/>
                  <a:pt x="307775" y="361240"/>
                </a:cubicBezTo>
                <a:lnTo>
                  <a:pt x="307775" y="345444"/>
                </a:lnTo>
                <a:close/>
                <a:moveTo>
                  <a:pt x="307775" y="324960"/>
                </a:moveTo>
                <a:cubicBezTo>
                  <a:pt x="305518" y="325828"/>
                  <a:pt x="303609" y="327217"/>
                  <a:pt x="301873" y="329126"/>
                </a:cubicBezTo>
                <a:cubicBezTo>
                  <a:pt x="298922" y="332077"/>
                  <a:pt x="295624" y="335549"/>
                  <a:pt x="289201" y="335549"/>
                </a:cubicBezTo>
                <a:cubicBezTo>
                  <a:pt x="282778" y="335549"/>
                  <a:pt x="279480" y="332077"/>
                  <a:pt x="276529" y="329126"/>
                </a:cubicBezTo>
                <a:cubicBezTo>
                  <a:pt x="273925" y="326349"/>
                  <a:pt x="271668" y="324092"/>
                  <a:pt x="266981" y="324092"/>
                </a:cubicBezTo>
                <a:cubicBezTo>
                  <a:pt x="262294" y="324092"/>
                  <a:pt x="260038" y="326349"/>
                  <a:pt x="257434" y="329126"/>
                </a:cubicBezTo>
                <a:cubicBezTo>
                  <a:pt x="254483" y="332077"/>
                  <a:pt x="251185" y="335549"/>
                  <a:pt x="244762" y="335549"/>
                </a:cubicBezTo>
                <a:cubicBezTo>
                  <a:pt x="238339" y="335549"/>
                  <a:pt x="235041" y="332077"/>
                  <a:pt x="232090" y="329126"/>
                </a:cubicBezTo>
                <a:cubicBezTo>
                  <a:pt x="231048" y="328085"/>
                  <a:pt x="230180" y="327217"/>
                  <a:pt x="229139" y="326522"/>
                </a:cubicBezTo>
                <a:lnTo>
                  <a:pt x="229139" y="341798"/>
                </a:lnTo>
                <a:cubicBezTo>
                  <a:pt x="231743" y="343013"/>
                  <a:pt x="233652" y="344923"/>
                  <a:pt x="235214" y="346659"/>
                </a:cubicBezTo>
                <a:cubicBezTo>
                  <a:pt x="237818" y="349436"/>
                  <a:pt x="240075" y="351693"/>
                  <a:pt x="244762" y="351693"/>
                </a:cubicBezTo>
                <a:cubicBezTo>
                  <a:pt x="249449" y="351693"/>
                  <a:pt x="251706" y="349263"/>
                  <a:pt x="254309" y="346659"/>
                </a:cubicBezTo>
                <a:cubicBezTo>
                  <a:pt x="257260" y="343708"/>
                  <a:pt x="260559" y="340236"/>
                  <a:pt x="266981" y="340236"/>
                </a:cubicBezTo>
                <a:cubicBezTo>
                  <a:pt x="273404" y="340236"/>
                  <a:pt x="276702" y="343708"/>
                  <a:pt x="279654" y="346659"/>
                </a:cubicBezTo>
                <a:cubicBezTo>
                  <a:pt x="282257" y="349436"/>
                  <a:pt x="284514" y="351693"/>
                  <a:pt x="289201" y="351693"/>
                </a:cubicBezTo>
                <a:cubicBezTo>
                  <a:pt x="293888" y="351693"/>
                  <a:pt x="296145" y="349263"/>
                  <a:pt x="298748" y="346659"/>
                </a:cubicBezTo>
                <a:cubicBezTo>
                  <a:pt x="301005" y="344229"/>
                  <a:pt x="303609" y="341798"/>
                  <a:pt x="307775" y="340757"/>
                </a:cubicBezTo>
                <a:lnTo>
                  <a:pt x="307775" y="324960"/>
                </a:lnTo>
                <a:close/>
                <a:moveTo>
                  <a:pt x="307775" y="304477"/>
                </a:moveTo>
                <a:cubicBezTo>
                  <a:pt x="305518" y="305344"/>
                  <a:pt x="303609" y="306733"/>
                  <a:pt x="301873" y="308643"/>
                </a:cubicBezTo>
                <a:cubicBezTo>
                  <a:pt x="298922" y="311594"/>
                  <a:pt x="295624" y="315066"/>
                  <a:pt x="289201" y="315066"/>
                </a:cubicBezTo>
                <a:cubicBezTo>
                  <a:pt x="282778" y="315066"/>
                  <a:pt x="279480" y="311594"/>
                  <a:pt x="276529" y="308643"/>
                </a:cubicBezTo>
                <a:cubicBezTo>
                  <a:pt x="273925" y="305865"/>
                  <a:pt x="271668" y="303609"/>
                  <a:pt x="266981" y="303609"/>
                </a:cubicBezTo>
                <a:cubicBezTo>
                  <a:pt x="262294" y="303609"/>
                  <a:pt x="260038" y="306039"/>
                  <a:pt x="257434" y="308643"/>
                </a:cubicBezTo>
                <a:cubicBezTo>
                  <a:pt x="254483" y="311594"/>
                  <a:pt x="251185" y="315066"/>
                  <a:pt x="244762" y="315066"/>
                </a:cubicBezTo>
                <a:cubicBezTo>
                  <a:pt x="238339" y="315066"/>
                  <a:pt x="235041" y="311594"/>
                  <a:pt x="232090" y="308643"/>
                </a:cubicBezTo>
                <a:cubicBezTo>
                  <a:pt x="231048" y="307601"/>
                  <a:pt x="230180" y="306733"/>
                  <a:pt x="229139" y="306039"/>
                </a:cubicBezTo>
                <a:lnTo>
                  <a:pt x="229139" y="321315"/>
                </a:lnTo>
                <a:cubicBezTo>
                  <a:pt x="231743" y="322530"/>
                  <a:pt x="233652" y="324439"/>
                  <a:pt x="235214" y="326175"/>
                </a:cubicBezTo>
                <a:cubicBezTo>
                  <a:pt x="237818" y="328953"/>
                  <a:pt x="240075" y="331209"/>
                  <a:pt x="244762" y="331209"/>
                </a:cubicBezTo>
                <a:cubicBezTo>
                  <a:pt x="249449" y="331209"/>
                  <a:pt x="251706" y="328779"/>
                  <a:pt x="254309" y="326175"/>
                </a:cubicBezTo>
                <a:cubicBezTo>
                  <a:pt x="257260" y="323224"/>
                  <a:pt x="260559" y="319752"/>
                  <a:pt x="266981" y="319752"/>
                </a:cubicBezTo>
                <a:cubicBezTo>
                  <a:pt x="273404" y="319752"/>
                  <a:pt x="276702" y="323224"/>
                  <a:pt x="279654" y="326175"/>
                </a:cubicBezTo>
                <a:cubicBezTo>
                  <a:pt x="282257" y="328953"/>
                  <a:pt x="284514" y="331209"/>
                  <a:pt x="289201" y="331209"/>
                </a:cubicBezTo>
                <a:cubicBezTo>
                  <a:pt x="293888" y="331209"/>
                  <a:pt x="296145" y="328953"/>
                  <a:pt x="298748" y="326175"/>
                </a:cubicBezTo>
                <a:cubicBezTo>
                  <a:pt x="301005" y="323745"/>
                  <a:pt x="303609" y="321315"/>
                  <a:pt x="307775" y="320273"/>
                </a:cubicBezTo>
                <a:lnTo>
                  <a:pt x="307775" y="304477"/>
                </a:lnTo>
                <a:close/>
                <a:moveTo>
                  <a:pt x="307775" y="284167"/>
                </a:moveTo>
                <a:cubicBezTo>
                  <a:pt x="305518" y="285034"/>
                  <a:pt x="303609" y="286423"/>
                  <a:pt x="301873" y="288333"/>
                </a:cubicBezTo>
                <a:cubicBezTo>
                  <a:pt x="298922" y="291284"/>
                  <a:pt x="295624" y="294756"/>
                  <a:pt x="289201" y="294756"/>
                </a:cubicBezTo>
                <a:cubicBezTo>
                  <a:pt x="282778" y="294756"/>
                  <a:pt x="279480" y="291284"/>
                  <a:pt x="276529" y="288333"/>
                </a:cubicBezTo>
                <a:cubicBezTo>
                  <a:pt x="273925" y="285555"/>
                  <a:pt x="271668" y="283299"/>
                  <a:pt x="266981" y="283299"/>
                </a:cubicBezTo>
                <a:cubicBezTo>
                  <a:pt x="262294" y="283299"/>
                  <a:pt x="260038" y="285555"/>
                  <a:pt x="257434" y="288333"/>
                </a:cubicBezTo>
                <a:cubicBezTo>
                  <a:pt x="254483" y="291284"/>
                  <a:pt x="251185" y="294756"/>
                  <a:pt x="244762" y="294756"/>
                </a:cubicBezTo>
                <a:cubicBezTo>
                  <a:pt x="238339" y="294756"/>
                  <a:pt x="235041" y="291284"/>
                  <a:pt x="232090" y="288333"/>
                </a:cubicBezTo>
                <a:cubicBezTo>
                  <a:pt x="231048" y="287291"/>
                  <a:pt x="230180" y="286423"/>
                  <a:pt x="229139" y="285729"/>
                </a:cubicBezTo>
                <a:lnTo>
                  <a:pt x="229139" y="301005"/>
                </a:lnTo>
                <a:cubicBezTo>
                  <a:pt x="231743" y="302220"/>
                  <a:pt x="233652" y="304129"/>
                  <a:pt x="235214" y="305865"/>
                </a:cubicBezTo>
                <a:cubicBezTo>
                  <a:pt x="237818" y="308643"/>
                  <a:pt x="240075" y="310899"/>
                  <a:pt x="244762" y="310899"/>
                </a:cubicBezTo>
                <a:cubicBezTo>
                  <a:pt x="249449" y="310899"/>
                  <a:pt x="251706" y="308469"/>
                  <a:pt x="254309" y="305865"/>
                </a:cubicBezTo>
                <a:cubicBezTo>
                  <a:pt x="257260" y="302914"/>
                  <a:pt x="260559" y="299442"/>
                  <a:pt x="266981" y="299442"/>
                </a:cubicBezTo>
                <a:cubicBezTo>
                  <a:pt x="273404" y="299442"/>
                  <a:pt x="276702" y="302914"/>
                  <a:pt x="279654" y="305865"/>
                </a:cubicBezTo>
                <a:cubicBezTo>
                  <a:pt x="282257" y="308643"/>
                  <a:pt x="284514" y="310899"/>
                  <a:pt x="289201" y="310899"/>
                </a:cubicBezTo>
                <a:cubicBezTo>
                  <a:pt x="293888" y="310899"/>
                  <a:pt x="296145" y="308469"/>
                  <a:pt x="298748" y="305865"/>
                </a:cubicBezTo>
                <a:cubicBezTo>
                  <a:pt x="301005" y="303435"/>
                  <a:pt x="303609" y="301005"/>
                  <a:pt x="307775" y="299963"/>
                </a:cubicBezTo>
                <a:lnTo>
                  <a:pt x="307775" y="284167"/>
                </a:lnTo>
                <a:close/>
                <a:moveTo>
                  <a:pt x="307775" y="263683"/>
                </a:moveTo>
                <a:cubicBezTo>
                  <a:pt x="305518" y="264551"/>
                  <a:pt x="303609" y="265940"/>
                  <a:pt x="301873" y="267849"/>
                </a:cubicBezTo>
                <a:cubicBezTo>
                  <a:pt x="298922" y="270800"/>
                  <a:pt x="295624" y="274272"/>
                  <a:pt x="289201" y="274272"/>
                </a:cubicBezTo>
                <a:cubicBezTo>
                  <a:pt x="282778" y="274272"/>
                  <a:pt x="279480" y="270800"/>
                  <a:pt x="276529" y="267849"/>
                </a:cubicBezTo>
                <a:cubicBezTo>
                  <a:pt x="273925" y="265072"/>
                  <a:pt x="271668" y="262815"/>
                  <a:pt x="266981" y="262815"/>
                </a:cubicBezTo>
                <a:cubicBezTo>
                  <a:pt x="262294" y="262815"/>
                  <a:pt x="260038" y="265245"/>
                  <a:pt x="257434" y="267849"/>
                </a:cubicBezTo>
                <a:cubicBezTo>
                  <a:pt x="254483" y="270800"/>
                  <a:pt x="251185" y="274272"/>
                  <a:pt x="244762" y="274272"/>
                </a:cubicBezTo>
                <a:cubicBezTo>
                  <a:pt x="238339" y="274272"/>
                  <a:pt x="235041" y="270800"/>
                  <a:pt x="232090" y="267849"/>
                </a:cubicBezTo>
                <a:cubicBezTo>
                  <a:pt x="231048" y="266808"/>
                  <a:pt x="230180" y="265940"/>
                  <a:pt x="229139" y="265245"/>
                </a:cubicBezTo>
                <a:lnTo>
                  <a:pt x="229139" y="280521"/>
                </a:lnTo>
                <a:cubicBezTo>
                  <a:pt x="231743" y="281736"/>
                  <a:pt x="233652" y="283646"/>
                  <a:pt x="235214" y="285382"/>
                </a:cubicBezTo>
                <a:cubicBezTo>
                  <a:pt x="237818" y="288159"/>
                  <a:pt x="240075" y="290416"/>
                  <a:pt x="244762" y="290416"/>
                </a:cubicBezTo>
                <a:cubicBezTo>
                  <a:pt x="249449" y="290416"/>
                  <a:pt x="251706" y="287986"/>
                  <a:pt x="254309" y="285382"/>
                </a:cubicBezTo>
                <a:cubicBezTo>
                  <a:pt x="257260" y="282431"/>
                  <a:pt x="260559" y="278959"/>
                  <a:pt x="266981" y="278959"/>
                </a:cubicBezTo>
                <a:cubicBezTo>
                  <a:pt x="273404" y="278959"/>
                  <a:pt x="276702" y="282431"/>
                  <a:pt x="279654" y="285382"/>
                </a:cubicBezTo>
                <a:cubicBezTo>
                  <a:pt x="282257" y="288159"/>
                  <a:pt x="284514" y="290416"/>
                  <a:pt x="289201" y="290416"/>
                </a:cubicBezTo>
                <a:cubicBezTo>
                  <a:pt x="293888" y="290416"/>
                  <a:pt x="296145" y="288159"/>
                  <a:pt x="298748" y="285382"/>
                </a:cubicBezTo>
                <a:cubicBezTo>
                  <a:pt x="301005" y="282951"/>
                  <a:pt x="303609" y="280521"/>
                  <a:pt x="307775" y="279480"/>
                </a:cubicBezTo>
                <a:lnTo>
                  <a:pt x="307775" y="263683"/>
                </a:lnTo>
                <a:close/>
                <a:moveTo>
                  <a:pt x="307775" y="243373"/>
                </a:moveTo>
                <a:cubicBezTo>
                  <a:pt x="305518" y="244241"/>
                  <a:pt x="303609" y="245630"/>
                  <a:pt x="301873" y="247539"/>
                </a:cubicBezTo>
                <a:cubicBezTo>
                  <a:pt x="298922" y="250490"/>
                  <a:pt x="295624" y="253962"/>
                  <a:pt x="289201" y="253962"/>
                </a:cubicBezTo>
                <a:cubicBezTo>
                  <a:pt x="282778" y="253962"/>
                  <a:pt x="279480" y="250490"/>
                  <a:pt x="276529" y="247539"/>
                </a:cubicBezTo>
                <a:cubicBezTo>
                  <a:pt x="273925" y="244762"/>
                  <a:pt x="271668" y="242505"/>
                  <a:pt x="266981" y="242505"/>
                </a:cubicBezTo>
                <a:cubicBezTo>
                  <a:pt x="262294" y="242505"/>
                  <a:pt x="260038" y="244762"/>
                  <a:pt x="257434" y="247539"/>
                </a:cubicBezTo>
                <a:cubicBezTo>
                  <a:pt x="254483" y="250490"/>
                  <a:pt x="251185" y="253962"/>
                  <a:pt x="244762" y="253962"/>
                </a:cubicBezTo>
                <a:cubicBezTo>
                  <a:pt x="238339" y="253962"/>
                  <a:pt x="235041" y="250490"/>
                  <a:pt x="232090" y="247539"/>
                </a:cubicBezTo>
                <a:cubicBezTo>
                  <a:pt x="231048" y="246498"/>
                  <a:pt x="230180" y="245630"/>
                  <a:pt x="229139" y="244935"/>
                </a:cubicBezTo>
                <a:lnTo>
                  <a:pt x="229139" y="260211"/>
                </a:lnTo>
                <a:cubicBezTo>
                  <a:pt x="231743" y="261426"/>
                  <a:pt x="233652" y="263336"/>
                  <a:pt x="235214" y="265072"/>
                </a:cubicBezTo>
                <a:cubicBezTo>
                  <a:pt x="237818" y="267849"/>
                  <a:pt x="240075" y="270106"/>
                  <a:pt x="244762" y="270106"/>
                </a:cubicBezTo>
                <a:cubicBezTo>
                  <a:pt x="249449" y="270106"/>
                  <a:pt x="251706" y="267676"/>
                  <a:pt x="254309" y="265072"/>
                </a:cubicBezTo>
                <a:cubicBezTo>
                  <a:pt x="257260" y="262121"/>
                  <a:pt x="260559" y="258649"/>
                  <a:pt x="266981" y="258649"/>
                </a:cubicBezTo>
                <a:cubicBezTo>
                  <a:pt x="273404" y="258649"/>
                  <a:pt x="276702" y="262121"/>
                  <a:pt x="279654" y="265072"/>
                </a:cubicBezTo>
                <a:cubicBezTo>
                  <a:pt x="282257" y="267849"/>
                  <a:pt x="284514" y="270106"/>
                  <a:pt x="289201" y="270106"/>
                </a:cubicBezTo>
                <a:cubicBezTo>
                  <a:pt x="293888" y="270106"/>
                  <a:pt x="296145" y="267676"/>
                  <a:pt x="298748" y="265072"/>
                </a:cubicBezTo>
                <a:cubicBezTo>
                  <a:pt x="301005" y="262641"/>
                  <a:pt x="303609" y="260211"/>
                  <a:pt x="307775" y="259170"/>
                </a:cubicBezTo>
                <a:lnTo>
                  <a:pt x="307775" y="243373"/>
                </a:lnTo>
                <a:close/>
                <a:moveTo>
                  <a:pt x="307775" y="222889"/>
                </a:moveTo>
                <a:cubicBezTo>
                  <a:pt x="305518" y="223757"/>
                  <a:pt x="303609" y="225146"/>
                  <a:pt x="301873" y="227055"/>
                </a:cubicBezTo>
                <a:cubicBezTo>
                  <a:pt x="298922" y="230007"/>
                  <a:pt x="295624" y="233478"/>
                  <a:pt x="289201" y="233478"/>
                </a:cubicBezTo>
                <a:cubicBezTo>
                  <a:pt x="282778" y="233478"/>
                  <a:pt x="279480" y="230007"/>
                  <a:pt x="276529" y="227055"/>
                </a:cubicBezTo>
                <a:cubicBezTo>
                  <a:pt x="273925" y="224278"/>
                  <a:pt x="271668" y="222021"/>
                  <a:pt x="266981" y="222021"/>
                </a:cubicBezTo>
                <a:cubicBezTo>
                  <a:pt x="262294" y="222021"/>
                  <a:pt x="260038" y="224278"/>
                  <a:pt x="257434" y="227055"/>
                </a:cubicBezTo>
                <a:cubicBezTo>
                  <a:pt x="254483" y="230007"/>
                  <a:pt x="251185" y="233478"/>
                  <a:pt x="244762" y="233478"/>
                </a:cubicBezTo>
                <a:cubicBezTo>
                  <a:pt x="238339" y="233478"/>
                  <a:pt x="235041" y="230007"/>
                  <a:pt x="232090" y="227055"/>
                </a:cubicBezTo>
                <a:cubicBezTo>
                  <a:pt x="231048" y="226014"/>
                  <a:pt x="230180" y="225146"/>
                  <a:pt x="229139" y="224452"/>
                </a:cubicBezTo>
                <a:lnTo>
                  <a:pt x="229139" y="239728"/>
                </a:lnTo>
                <a:cubicBezTo>
                  <a:pt x="231743" y="240943"/>
                  <a:pt x="233652" y="242852"/>
                  <a:pt x="235214" y="244588"/>
                </a:cubicBezTo>
                <a:cubicBezTo>
                  <a:pt x="237818" y="247365"/>
                  <a:pt x="240075" y="249622"/>
                  <a:pt x="244762" y="249622"/>
                </a:cubicBezTo>
                <a:cubicBezTo>
                  <a:pt x="249449" y="249622"/>
                  <a:pt x="251706" y="247192"/>
                  <a:pt x="254309" y="244588"/>
                </a:cubicBezTo>
                <a:cubicBezTo>
                  <a:pt x="257260" y="241637"/>
                  <a:pt x="260559" y="238165"/>
                  <a:pt x="266981" y="238165"/>
                </a:cubicBezTo>
                <a:cubicBezTo>
                  <a:pt x="273404" y="238165"/>
                  <a:pt x="276702" y="241637"/>
                  <a:pt x="279654" y="244588"/>
                </a:cubicBezTo>
                <a:cubicBezTo>
                  <a:pt x="282257" y="247365"/>
                  <a:pt x="284514" y="249622"/>
                  <a:pt x="289201" y="249622"/>
                </a:cubicBezTo>
                <a:cubicBezTo>
                  <a:pt x="293888" y="249622"/>
                  <a:pt x="296145" y="247365"/>
                  <a:pt x="298748" y="244588"/>
                </a:cubicBezTo>
                <a:cubicBezTo>
                  <a:pt x="301005" y="242158"/>
                  <a:pt x="303609" y="239728"/>
                  <a:pt x="307775" y="238686"/>
                </a:cubicBezTo>
                <a:lnTo>
                  <a:pt x="307775" y="222889"/>
                </a:lnTo>
                <a:close/>
                <a:moveTo>
                  <a:pt x="307775" y="202579"/>
                </a:moveTo>
                <a:cubicBezTo>
                  <a:pt x="305518" y="203447"/>
                  <a:pt x="303609" y="204836"/>
                  <a:pt x="301873" y="206745"/>
                </a:cubicBezTo>
                <a:cubicBezTo>
                  <a:pt x="298922" y="209696"/>
                  <a:pt x="295624" y="213168"/>
                  <a:pt x="289201" y="213168"/>
                </a:cubicBezTo>
                <a:cubicBezTo>
                  <a:pt x="282778" y="213168"/>
                  <a:pt x="279480" y="209696"/>
                  <a:pt x="276529" y="206745"/>
                </a:cubicBezTo>
                <a:cubicBezTo>
                  <a:pt x="273925" y="203968"/>
                  <a:pt x="271668" y="201711"/>
                  <a:pt x="266981" y="201711"/>
                </a:cubicBezTo>
                <a:cubicBezTo>
                  <a:pt x="262294" y="201711"/>
                  <a:pt x="260038" y="203968"/>
                  <a:pt x="257434" y="206745"/>
                </a:cubicBezTo>
                <a:cubicBezTo>
                  <a:pt x="254483" y="209696"/>
                  <a:pt x="251185" y="213168"/>
                  <a:pt x="244762" y="213168"/>
                </a:cubicBezTo>
                <a:cubicBezTo>
                  <a:pt x="238339" y="213168"/>
                  <a:pt x="235041" y="209696"/>
                  <a:pt x="232090" y="206745"/>
                </a:cubicBezTo>
                <a:cubicBezTo>
                  <a:pt x="231048" y="205704"/>
                  <a:pt x="230180" y="204836"/>
                  <a:pt x="229139" y="204142"/>
                </a:cubicBezTo>
                <a:lnTo>
                  <a:pt x="229139" y="219418"/>
                </a:lnTo>
                <a:cubicBezTo>
                  <a:pt x="231743" y="220633"/>
                  <a:pt x="233652" y="222542"/>
                  <a:pt x="235214" y="224278"/>
                </a:cubicBezTo>
                <a:cubicBezTo>
                  <a:pt x="237818" y="227055"/>
                  <a:pt x="240075" y="229312"/>
                  <a:pt x="244762" y="229312"/>
                </a:cubicBezTo>
                <a:cubicBezTo>
                  <a:pt x="249449" y="229312"/>
                  <a:pt x="251706" y="226882"/>
                  <a:pt x="254309" y="224278"/>
                </a:cubicBezTo>
                <a:cubicBezTo>
                  <a:pt x="257260" y="221327"/>
                  <a:pt x="260559" y="217855"/>
                  <a:pt x="266981" y="217855"/>
                </a:cubicBezTo>
                <a:cubicBezTo>
                  <a:pt x="273404" y="217855"/>
                  <a:pt x="276702" y="221327"/>
                  <a:pt x="279654" y="224278"/>
                </a:cubicBezTo>
                <a:cubicBezTo>
                  <a:pt x="282257" y="227055"/>
                  <a:pt x="284514" y="229312"/>
                  <a:pt x="289201" y="229312"/>
                </a:cubicBezTo>
                <a:cubicBezTo>
                  <a:pt x="293888" y="229312"/>
                  <a:pt x="296145" y="227055"/>
                  <a:pt x="298748" y="224278"/>
                </a:cubicBezTo>
                <a:cubicBezTo>
                  <a:pt x="301005" y="221848"/>
                  <a:pt x="303609" y="219418"/>
                  <a:pt x="307775" y="218376"/>
                </a:cubicBezTo>
                <a:lnTo>
                  <a:pt x="307775" y="202579"/>
                </a:lnTo>
                <a:close/>
                <a:moveTo>
                  <a:pt x="307775" y="182096"/>
                </a:moveTo>
                <a:cubicBezTo>
                  <a:pt x="305518" y="182964"/>
                  <a:pt x="303609" y="184352"/>
                  <a:pt x="301873" y="186262"/>
                </a:cubicBezTo>
                <a:cubicBezTo>
                  <a:pt x="298922" y="189213"/>
                  <a:pt x="295624" y="192685"/>
                  <a:pt x="289201" y="192685"/>
                </a:cubicBezTo>
                <a:cubicBezTo>
                  <a:pt x="282778" y="192685"/>
                  <a:pt x="279480" y="189213"/>
                  <a:pt x="276529" y="186262"/>
                </a:cubicBezTo>
                <a:cubicBezTo>
                  <a:pt x="273925" y="183484"/>
                  <a:pt x="271668" y="181228"/>
                  <a:pt x="266981" y="181228"/>
                </a:cubicBezTo>
                <a:cubicBezTo>
                  <a:pt x="262294" y="181228"/>
                  <a:pt x="260038" y="183484"/>
                  <a:pt x="257434" y="186262"/>
                </a:cubicBezTo>
                <a:cubicBezTo>
                  <a:pt x="254483" y="189213"/>
                  <a:pt x="251185" y="192685"/>
                  <a:pt x="244762" y="192685"/>
                </a:cubicBezTo>
                <a:cubicBezTo>
                  <a:pt x="238339" y="192685"/>
                  <a:pt x="235041" y="189213"/>
                  <a:pt x="232090" y="186262"/>
                </a:cubicBezTo>
                <a:cubicBezTo>
                  <a:pt x="231048" y="185220"/>
                  <a:pt x="230180" y="184352"/>
                  <a:pt x="229139" y="183658"/>
                </a:cubicBezTo>
                <a:lnTo>
                  <a:pt x="229139" y="198934"/>
                </a:lnTo>
                <a:cubicBezTo>
                  <a:pt x="231743" y="200149"/>
                  <a:pt x="233652" y="202059"/>
                  <a:pt x="235214" y="203794"/>
                </a:cubicBezTo>
                <a:cubicBezTo>
                  <a:pt x="237818" y="206572"/>
                  <a:pt x="240075" y="208829"/>
                  <a:pt x="244762" y="208829"/>
                </a:cubicBezTo>
                <a:cubicBezTo>
                  <a:pt x="249449" y="208829"/>
                  <a:pt x="251706" y="206398"/>
                  <a:pt x="254309" y="203794"/>
                </a:cubicBezTo>
                <a:cubicBezTo>
                  <a:pt x="257260" y="200843"/>
                  <a:pt x="260559" y="197372"/>
                  <a:pt x="266981" y="197372"/>
                </a:cubicBezTo>
                <a:cubicBezTo>
                  <a:pt x="273404" y="197372"/>
                  <a:pt x="276702" y="200843"/>
                  <a:pt x="279654" y="203794"/>
                </a:cubicBezTo>
                <a:cubicBezTo>
                  <a:pt x="282257" y="206572"/>
                  <a:pt x="284514" y="208829"/>
                  <a:pt x="289201" y="208829"/>
                </a:cubicBezTo>
                <a:cubicBezTo>
                  <a:pt x="293888" y="208829"/>
                  <a:pt x="296145" y="206572"/>
                  <a:pt x="298748" y="203794"/>
                </a:cubicBezTo>
                <a:cubicBezTo>
                  <a:pt x="301005" y="201364"/>
                  <a:pt x="303609" y="198934"/>
                  <a:pt x="307775" y="197892"/>
                </a:cubicBezTo>
                <a:lnTo>
                  <a:pt x="307775" y="182096"/>
                </a:lnTo>
                <a:close/>
                <a:moveTo>
                  <a:pt x="307775" y="156578"/>
                </a:moveTo>
                <a:cubicBezTo>
                  <a:pt x="289375" y="166125"/>
                  <a:pt x="255004" y="169597"/>
                  <a:pt x="229139" y="170118"/>
                </a:cubicBezTo>
                <a:lnTo>
                  <a:pt x="229139" y="178450"/>
                </a:lnTo>
                <a:cubicBezTo>
                  <a:pt x="231743" y="179665"/>
                  <a:pt x="233652" y="181575"/>
                  <a:pt x="235214" y="183311"/>
                </a:cubicBezTo>
                <a:cubicBezTo>
                  <a:pt x="237818" y="186088"/>
                  <a:pt x="240075" y="188345"/>
                  <a:pt x="244762" y="188345"/>
                </a:cubicBezTo>
                <a:cubicBezTo>
                  <a:pt x="249449" y="188345"/>
                  <a:pt x="251706" y="185915"/>
                  <a:pt x="254309" y="183311"/>
                </a:cubicBezTo>
                <a:cubicBezTo>
                  <a:pt x="257260" y="180360"/>
                  <a:pt x="260559" y="176888"/>
                  <a:pt x="266981" y="176888"/>
                </a:cubicBezTo>
                <a:cubicBezTo>
                  <a:pt x="273404" y="176888"/>
                  <a:pt x="276702" y="180360"/>
                  <a:pt x="279654" y="183311"/>
                </a:cubicBezTo>
                <a:cubicBezTo>
                  <a:pt x="282257" y="186088"/>
                  <a:pt x="284514" y="188345"/>
                  <a:pt x="289201" y="188345"/>
                </a:cubicBezTo>
                <a:cubicBezTo>
                  <a:pt x="293888" y="188345"/>
                  <a:pt x="296145" y="186088"/>
                  <a:pt x="298748" y="183311"/>
                </a:cubicBezTo>
                <a:cubicBezTo>
                  <a:pt x="301005" y="180881"/>
                  <a:pt x="303609" y="178450"/>
                  <a:pt x="307775" y="177409"/>
                </a:cubicBezTo>
                <a:lnTo>
                  <a:pt x="307775" y="156578"/>
                </a:lnTo>
                <a:close/>
                <a:moveTo>
                  <a:pt x="230180" y="124637"/>
                </a:moveTo>
                <a:cubicBezTo>
                  <a:pt x="229660" y="129498"/>
                  <a:pt x="229312" y="134359"/>
                  <a:pt x="229312" y="139393"/>
                </a:cubicBezTo>
                <a:lnTo>
                  <a:pt x="229312" y="157099"/>
                </a:lnTo>
                <a:cubicBezTo>
                  <a:pt x="277570" y="156231"/>
                  <a:pt x="305866" y="146336"/>
                  <a:pt x="307775" y="140781"/>
                </a:cubicBezTo>
                <a:cubicBezTo>
                  <a:pt x="306039" y="135400"/>
                  <a:pt x="277918" y="125505"/>
                  <a:pt x="230180" y="124637"/>
                </a:cubicBezTo>
                <a:close/>
                <a:moveTo>
                  <a:pt x="510007" y="434669"/>
                </a:moveTo>
                <a:cubicBezTo>
                  <a:pt x="495252" y="400992"/>
                  <a:pt x="494384" y="311420"/>
                  <a:pt x="494384" y="290242"/>
                </a:cubicBezTo>
                <a:cubicBezTo>
                  <a:pt x="494384" y="269064"/>
                  <a:pt x="495252" y="179492"/>
                  <a:pt x="510007" y="145815"/>
                </a:cubicBezTo>
                <a:lnTo>
                  <a:pt x="459666" y="145815"/>
                </a:lnTo>
                <a:cubicBezTo>
                  <a:pt x="454111" y="150850"/>
                  <a:pt x="444043" y="205530"/>
                  <a:pt x="444043" y="290242"/>
                </a:cubicBezTo>
                <a:cubicBezTo>
                  <a:pt x="444043" y="374954"/>
                  <a:pt x="454111" y="429635"/>
                  <a:pt x="461055" y="435016"/>
                </a:cubicBezTo>
                <a:lnTo>
                  <a:pt x="510007" y="434669"/>
                </a:lnTo>
                <a:close/>
                <a:moveTo>
                  <a:pt x="538650" y="290242"/>
                </a:moveTo>
                <a:cubicBezTo>
                  <a:pt x="538650" y="209349"/>
                  <a:pt x="529450" y="155884"/>
                  <a:pt x="522506" y="146510"/>
                </a:cubicBezTo>
                <a:cubicBezTo>
                  <a:pt x="516951" y="154321"/>
                  <a:pt x="507404" y="208134"/>
                  <a:pt x="507404" y="290242"/>
                </a:cubicBezTo>
                <a:cubicBezTo>
                  <a:pt x="507404" y="371135"/>
                  <a:pt x="516604" y="424601"/>
                  <a:pt x="523547" y="433975"/>
                </a:cubicBezTo>
                <a:cubicBezTo>
                  <a:pt x="529102" y="426163"/>
                  <a:pt x="538650" y="372350"/>
                  <a:pt x="538650" y="290242"/>
                </a:cubicBezTo>
                <a:close/>
                <a:moveTo>
                  <a:pt x="322877" y="576839"/>
                </a:moveTo>
                <a:cubicBezTo>
                  <a:pt x="322183" y="586213"/>
                  <a:pt x="326696" y="595413"/>
                  <a:pt x="333466" y="600100"/>
                </a:cubicBezTo>
                <a:cubicBezTo>
                  <a:pt x="330863" y="592115"/>
                  <a:pt x="331036" y="584824"/>
                  <a:pt x="332946" y="578228"/>
                </a:cubicBezTo>
                <a:cubicBezTo>
                  <a:pt x="335029" y="571284"/>
                  <a:pt x="338501" y="566424"/>
                  <a:pt x="342667" y="558091"/>
                </a:cubicBezTo>
                <a:cubicBezTo>
                  <a:pt x="346138" y="550106"/>
                  <a:pt x="348222" y="541079"/>
                  <a:pt x="346659" y="532053"/>
                </a:cubicBezTo>
                <a:cubicBezTo>
                  <a:pt x="345444" y="523026"/>
                  <a:pt x="340236" y="515041"/>
                  <a:pt x="333640" y="510180"/>
                </a:cubicBezTo>
                <a:cubicBezTo>
                  <a:pt x="338848" y="526324"/>
                  <a:pt x="337112" y="539691"/>
                  <a:pt x="330863" y="552884"/>
                </a:cubicBezTo>
                <a:cubicBezTo>
                  <a:pt x="328085" y="558786"/>
                  <a:pt x="322704" y="567812"/>
                  <a:pt x="322877" y="576839"/>
                </a:cubicBezTo>
                <a:close/>
                <a:moveTo>
                  <a:pt x="350478" y="576839"/>
                </a:moveTo>
                <a:cubicBezTo>
                  <a:pt x="349784" y="586213"/>
                  <a:pt x="354297" y="595413"/>
                  <a:pt x="361067" y="600100"/>
                </a:cubicBezTo>
                <a:cubicBezTo>
                  <a:pt x="358463" y="592115"/>
                  <a:pt x="358637" y="584824"/>
                  <a:pt x="360546" y="578228"/>
                </a:cubicBezTo>
                <a:cubicBezTo>
                  <a:pt x="362630" y="571284"/>
                  <a:pt x="366101" y="566424"/>
                  <a:pt x="370267" y="558091"/>
                </a:cubicBezTo>
                <a:cubicBezTo>
                  <a:pt x="373739" y="550106"/>
                  <a:pt x="375822" y="541079"/>
                  <a:pt x="374260" y="532053"/>
                </a:cubicBezTo>
                <a:cubicBezTo>
                  <a:pt x="373045" y="523026"/>
                  <a:pt x="367837" y="515041"/>
                  <a:pt x="361241" y="510180"/>
                </a:cubicBezTo>
                <a:cubicBezTo>
                  <a:pt x="366449" y="526324"/>
                  <a:pt x="364713" y="539691"/>
                  <a:pt x="358463" y="552884"/>
                </a:cubicBezTo>
                <a:cubicBezTo>
                  <a:pt x="355686" y="558786"/>
                  <a:pt x="350478" y="567812"/>
                  <a:pt x="350478" y="576839"/>
                </a:cubicBezTo>
                <a:close/>
              </a:path>
            </a:pathLst>
          </a:custGeom>
          <a:solidFill>
            <a:schemeClr val="accent1"/>
          </a:solidFill>
          <a:ln w="172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4196"/>
          </a:p>
        </p:txBody>
      </p:sp>
      <p:sp>
        <p:nvSpPr>
          <p:cNvPr id="49" name="Freihandform: Form 48">
            <a:extLst>
              <a:ext uri="{FF2B5EF4-FFF2-40B4-BE49-F238E27FC236}">
                <a16:creationId xmlns:a16="http://schemas.microsoft.com/office/drawing/2014/main" id="{E4528B44-DDCC-5C2B-C3C2-0ADA9C044B34}"/>
              </a:ext>
            </a:extLst>
          </p:cNvPr>
          <p:cNvSpPr/>
          <p:nvPr userDrawn="1"/>
        </p:nvSpPr>
        <p:spPr>
          <a:xfrm>
            <a:off x="12175410" y="11494101"/>
            <a:ext cx="393485" cy="907825"/>
          </a:xfrm>
          <a:custGeom>
            <a:avLst/>
            <a:gdLst>
              <a:gd name="connsiteX0" fmla="*/ 284569 w 392736"/>
              <a:gd name="connsiteY0" fmla="*/ 620086 h 902360"/>
              <a:gd name="connsiteX1" fmla="*/ 291454 w 392736"/>
              <a:gd name="connsiteY1" fmla="*/ 598972 h 902360"/>
              <a:gd name="connsiteX2" fmla="*/ 293902 w 392736"/>
              <a:gd name="connsiteY2" fmla="*/ 561336 h 902360"/>
              <a:gd name="connsiteX3" fmla="*/ 305376 w 392736"/>
              <a:gd name="connsiteY3" fmla="*/ 580613 h 902360"/>
              <a:gd name="connsiteX4" fmla="*/ 301858 w 392736"/>
              <a:gd name="connsiteY4" fmla="*/ 603562 h 902360"/>
              <a:gd name="connsiteX5" fmla="*/ 293290 w 392736"/>
              <a:gd name="connsiteY5" fmla="*/ 621310 h 902360"/>
              <a:gd name="connsiteX6" fmla="*/ 293749 w 392736"/>
              <a:gd name="connsiteY6" fmla="*/ 640587 h 902360"/>
              <a:gd name="connsiteX7" fmla="*/ 284569 w 392736"/>
              <a:gd name="connsiteY7" fmla="*/ 620086 h 902360"/>
              <a:gd name="connsiteX8" fmla="*/ 318228 w 392736"/>
              <a:gd name="connsiteY8" fmla="*/ 640740 h 902360"/>
              <a:gd name="connsiteX9" fmla="*/ 317769 w 392736"/>
              <a:gd name="connsiteY9" fmla="*/ 621463 h 902360"/>
              <a:gd name="connsiteX10" fmla="*/ 326337 w 392736"/>
              <a:gd name="connsiteY10" fmla="*/ 603715 h 902360"/>
              <a:gd name="connsiteX11" fmla="*/ 329856 w 392736"/>
              <a:gd name="connsiteY11" fmla="*/ 580766 h 902360"/>
              <a:gd name="connsiteX12" fmla="*/ 318381 w 392736"/>
              <a:gd name="connsiteY12" fmla="*/ 561489 h 902360"/>
              <a:gd name="connsiteX13" fmla="*/ 315933 w 392736"/>
              <a:gd name="connsiteY13" fmla="*/ 599125 h 902360"/>
              <a:gd name="connsiteX14" fmla="*/ 309048 w 392736"/>
              <a:gd name="connsiteY14" fmla="*/ 620239 h 902360"/>
              <a:gd name="connsiteX15" fmla="*/ 318228 w 392736"/>
              <a:gd name="connsiteY15" fmla="*/ 640740 h 902360"/>
              <a:gd name="connsiteX16" fmla="*/ 342707 w 392736"/>
              <a:gd name="connsiteY16" fmla="*/ 640740 h 902360"/>
              <a:gd name="connsiteX17" fmla="*/ 342248 w 392736"/>
              <a:gd name="connsiteY17" fmla="*/ 621463 h 902360"/>
              <a:gd name="connsiteX18" fmla="*/ 350816 w 392736"/>
              <a:gd name="connsiteY18" fmla="*/ 603715 h 902360"/>
              <a:gd name="connsiteX19" fmla="*/ 354335 w 392736"/>
              <a:gd name="connsiteY19" fmla="*/ 580766 h 902360"/>
              <a:gd name="connsiteX20" fmla="*/ 342860 w 392736"/>
              <a:gd name="connsiteY20" fmla="*/ 561489 h 902360"/>
              <a:gd name="connsiteX21" fmla="*/ 340412 w 392736"/>
              <a:gd name="connsiteY21" fmla="*/ 599125 h 902360"/>
              <a:gd name="connsiteX22" fmla="*/ 333527 w 392736"/>
              <a:gd name="connsiteY22" fmla="*/ 620239 h 902360"/>
              <a:gd name="connsiteX23" fmla="*/ 342707 w 392736"/>
              <a:gd name="connsiteY23" fmla="*/ 640740 h 902360"/>
              <a:gd name="connsiteX24" fmla="*/ 53089 w 392736"/>
              <a:gd name="connsiteY24" fmla="*/ 640740 h 902360"/>
              <a:gd name="connsiteX25" fmla="*/ 52630 w 392736"/>
              <a:gd name="connsiteY25" fmla="*/ 621463 h 902360"/>
              <a:gd name="connsiteX26" fmla="*/ 61198 w 392736"/>
              <a:gd name="connsiteY26" fmla="*/ 603715 h 902360"/>
              <a:gd name="connsiteX27" fmla="*/ 64717 w 392736"/>
              <a:gd name="connsiteY27" fmla="*/ 580766 h 902360"/>
              <a:gd name="connsiteX28" fmla="*/ 53242 w 392736"/>
              <a:gd name="connsiteY28" fmla="*/ 561489 h 902360"/>
              <a:gd name="connsiteX29" fmla="*/ 50794 w 392736"/>
              <a:gd name="connsiteY29" fmla="*/ 599125 h 902360"/>
              <a:gd name="connsiteX30" fmla="*/ 43756 w 392736"/>
              <a:gd name="connsiteY30" fmla="*/ 620086 h 902360"/>
              <a:gd name="connsiteX31" fmla="*/ 53089 w 392736"/>
              <a:gd name="connsiteY31" fmla="*/ 640740 h 902360"/>
              <a:gd name="connsiteX32" fmla="*/ 77415 w 392736"/>
              <a:gd name="connsiteY32" fmla="*/ 640740 h 902360"/>
              <a:gd name="connsiteX33" fmla="*/ 76956 w 392736"/>
              <a:gd name="connsiteY33" fmla="*/ 621463 h 902360"/>
              <a:gd name="connsiteX34" fmla="*/ 85524 w 392736"/>
              <a:gd name="connsiteY34" fmla="*/ 603715 h 902360"/>
              <a:gd name="connsiteX35" fmla="*/ 89043 w 392736"/>
              <a:gd name="connsiteY35" fmla="*/ 580766 h 902360"/>
              <a:gd name="connsiteX36" fmla="*/ 77568 w 392736"/>
              <a:gd name="connsiteY36" fmla="*/ 561489 h 902360"/>
              <a:gd name="connsiteX37" fmla="*/ 75120 w 392736"/>
              <a:gd name="connsiteY37" fmla="*/ 599125 h 902360"/>
              <a:gd name="connsiteX38" fmla="*/ 68082 w 392736"/>
              <a:gd name="connsiteY38" fmla="*/ 620086 h 902360"/>
              <a:gd name="connsiteX39" fmla="*/ 77415 w 392736"/>
              <a:gd name="connsiteY39" fmla="*/ 640740 h 902360"/>
              <a:gd name="connsiteX40" fmla="*/ 101894 w 392736"/>
              <a:gd name="connsiteY40" fmla="*/ 640740 h 902360"/>
              <a:gd name="connsiteX41" fmla="*/ 101435 w 392736"/>
              <a:gd name="connsiteY41" fmla="*/ 621463 h 902360"/>
              <a:gd name="connsiteX42" fmla="*/ 110003 w 392736"/>
              <a:gd name="connsiteY42" fmla="*/ 603715 h 902360"/>
              <a:gd name="connsiteX43" fmla="*/ 113522 w 392736"/>
              <a:gd name="connsiteY43" fmla="*/ 580766 h 902360"/>
              <a:gd name="connsiteX44" fmla="*/ 102047 w 392736"/>
              <a:gd name="connsiteY44" fmla="*/ 561489 h 902360"/>
              <a:gd name="connsiteX45" fmla="*/ 99599 w 392736"/>
              <a:gd name="connsiteY45" fmla="*/ 599125 h 902360"/>
              <a:gd name="connsiteX46" fmla="*/ 92562 w 392736"/>
              <a:gd name="connsiteY46" fmla="*/ 620086 h 902360"/>
              <a:gd name="connsiteX47" fmla="*/ 101894 w 392736"/>
              <a:gd name="connsiteY47" fmla="*/ 640740 h 902360"/>
              <a:gd name="connsiteX48" fmla="*/ 392736 w 392736"/>
              <a:gd name="connsiteY48" fmla="*/ 701938 h 902360"/>
              <a:gd name="connsiteX49" fmla="*/ 392736 w 392736"/>
              <a:gd name="connsiteY49" fmla="*/ 857686 h 902360"/>
              <a:gd name="connsiteX50" fmla="*/ 196292 w 392736"/>
              <a:gd name="connsiteY50" fmla="*/ 902360 h 902360"/>
              <a:gd name="connsiteX51" fmla="*/ 0 w 392736"/>
              <a:gd name="connsiteY51" fmla="*/ 857686 h 902360"/>
              <a:gd name="connsiteX52" fmla="*/ 0 w 392736"/>
              <a:gd name="connsiteY52" fmla="*/ 701938 h 902360"/>
              <a:gd name="connsiteX53" fmla="*/ 165846 w 392736"/>
              <a:gd name="connsiteY53" fmla="*/ 657875 h 902360"/>
              <a:gd name="connsiteX54" fmla="*/ 165846 w 392736"/>
              <a:gd name="connsiteY54" fmla="*/ 669350 h 902360"/>
              <a:gd name="connsiteX55" fmla="*/ 11475 w 392736"/>
              <a:gd name="connsiteY55" fmla="*/ 702091 h 902360"/>
              <a:gd name="connsiteX56" fmla="*/ 196445 w 392736"/>
              <a:gd name="connsiteY56" fmla="*/ 735290 h 902360"/>
              <a:gd name="connsiteX57" fmla="*/ 381415 w 392736"/>
              <a:gd name="connsiteY57" fmla="*/ 702091 h 902360"/>
              <a:gd name="connsiteX58" fmla="*/ 227043 w 392736"/>
              <a:gd name="connsiteY58" fmla="*/ 669350 h 902360"/>
              <a:gd name="connsiteX59" fmla="*/ 227043 w 392736"/>
              <a:gd name="connsiteY59" fmla="*/ 657875 h 902360"/>
              <a:gd name="connsiteX60" fmla="*/ 392736 w 392736"/>
              <a:gd name="connsiteY60" fmla="*/ 701938 h 902360"/>
              <a:gd name="connsiteX61" fmla="*/ 381262 w 392736"/>
              <a:gd name="connsiteY61" fmla="*/ 857686 h 902360"/>
              <a:gd name="connsiteX62" fmla="*/ 381262 w 392736"/>
              <a:gd name="connsiteY62" fmla="*/ 718308 h 902360"/>
              <a:gd name="connsiteX63" fmla="*/ 196292 w 392736"/>
              <a:gd name="connsiteY63" fmla="*/ 746612 h 902360"/>
              <a:gd name="connsiteX64" fmla="*/ 11475 w 392736"/>
              <a:gd name="connsiteY64" fmla="*/ 718308 h 902360"/>
              <a:gd name="connsiteX65" fmla="*/ 11475 w 392736"/>
              <a:gd name="connsiteY65" fmla="*/ 857686 h 902360"/>
              <a:gd name="connsiteX66" fmla="*/ 196445 w 392736"/>
              <a:gd name="connsiteY66" fmla="*/ 890885 h 902360"/>
              <a:gd name="connsiteX67" fmla="*/ 381262 w 392736"/>
              <a:gd name="connsiteY67" fmla="*/ 857686 h 902360"/>
              <a:gd name="connsiteX68" fmla="*/ 111227 w 392736"/>
              <a:gd name="connsiteY68" fmla="*/ 533338 h 902360"/>
              <a:gd name="connsiteX69" fmla="*/ 110003 w 392736"/>
              <a:gd name="connsiteY69" fmla="*/ 529819 h 902360"/>
              <a:gd name="connsiteX70" fmla="*/ 110003 w 392736"/>
              <a:gd name="connsiteY70" fmla="*/ 235764 h 902360"/>
              <a:gd name="connsiteX71" fmla="*/ 190631 w 392736"/>
              <a:gd name="connsiteY71" fmla="*/ 209908 h 902360"/>
              <a:gd name="connsiteX72" fmla="*/ 190631 w 392736"/>
              <a:gd name="connsiteY72" fmla="*/ 142897 h 902360"/>
              <a:gd name="connsiteX73" fmla="*/ 150546 w 392736"/>
              <a:gd name="connsiteY73" fmla="*/ 142897 h 902360"/>
              <a:gd name="connsiteX74" fmla="*/ 150546 w 392736"/>
              <a:gd name="connsiteY74" fmla="*/ 142897 h 902360"/>
              <a:gd name="connsiteX75" fmla="*/ 144733 w 392736"/>
              <a:gd name="connsiteY75" fmla="*/ 137083 h 902360"/>
              <a:gd name="connsiteX76" fmla="*/ 144733 w 392736"/>
              <a:gd name="connsiteY76" fmla="*/ 45286 h 902360"/>
              <a:gd name="connsiteX77" fmla="*/ 150546 w 392736"/>
              <a:gd name="connsiteY77" fmla="*/ 39473 h 902360"/>
              <a:gd name="connsiteX78" fmla="*/ 190631 w 392736"/>
              <a:gd name="connsiteY78" fmla="*/ 39473 h 902360"/>
              <a:gd name="connsiteX79" fmla="*/ 190631 w 392736"/>
              <a:gd name="connsiteY79" fmla="*/ 5814 h 902360"/>
              <a:gd name="connsiteX80" fmla="*/ 196445 w 392736"/>
              <a:gd name="connsiteY80" fmla="*/ 0 h 902360"/>
              <a:gd name="connsiteX81" fmla="*/ 202258 w 392736"/>
              <a:gd name="connsiteY81" fmla="*/ 5814 h 902360"/>
              <a:gd name="connsiteX82" fmla="*/ 202258 w 392736"/>
              <a:gd name="connsiteY82" fmla="*/ 39473 h 902360"/>
              <a:gd name="connsiteX83" fmla="*/ 242343 w 392736"/>
              <a:gd name="connsiteY83" fmla="*/ 39473 h 902360"/>
              <a:gd name="connsiteX84" fmla="*/ 248157 w 392736"/>
              <a:gd name="connsiteY84" fmla="*/ 45286 h 902360"/>
              <a:gd name="connsiteX85" fmla="*/ 248157 w 392736"/>
              <a:gd name="connsiteY85" fmla="*/ 81393 h 902360"/>
              <a:gd name="connsiteX86" fmla="*/ 248157 w 392736"/>
              <a:gd name="connsiteY86" fmla="*/ 137083 h 902360"/>
              <a:gd name="connsiteX87" fmla="*/ 242343 w 392736"/>
              <a:gd name="connsiteY87" fmla="*/ 142897 h 902360"/>
              <a:gd name="connsiteX88" fmla="*/ 202258 w 392736"/>
              <a:gd name="connsiteY88" fmla="*/ 142897 h 902360"/>
              <a:gd name="connsiteX89" fmla="*/ 202258 w 392736"/>
              <a:gd name="connsiteY89" fmla="*/ 209908 h 902360"/>
              <a:gd name="connsiteX90" fmla="*/ 282886 w 392736"/>
              <a:gd name="connsiteY90" fmla="*/ 235764 h 902360"/>
              <a:gd name="connsiteX91" fmla="*/ 282886 w 392736"/>
              <a:gd name="connsiteY91" fmla="*/ 529666 h 902360"/>
              <a:gd name="connsiteX92" fmla="*/ 281662 w 392736"/>
              <a:gd name="connsiteY92" fmla="*/ 533185 h 902360"/>
              <a:gd name="connsiteX93" fmla="*/ 227961 w 392736"/>
              <a:gd name="connsiteY93" fmla="*/ 600349 h 902360"/>
              <a:gd name="connsiteX94" fmla="*/ 223525 w 392736"/>
              <a:gd name="connsiteY94" fmla="*/ 602491 h 902360"/>
              <a:gd name="connsiteX95" fmla="*/ 202411 w 392736"/>
              <a:gd name="connsiteY95" fmla="*/ 602491 h 902360"/>
              <a:gd name="connsiteX96" fmla="*/ 202411 w 392736"/>
              <a:gd name="connsiteY96" fmla="*/ 695512 h 902360"/>
              <a:gd name="connsiteX97" fmla="*/ 196598 w 392736"/>
              <a:gd name="connsiteY97" fmla="*/ 701326 h 902360"/>
              <a:gd name="connsiteX98" fmla="*/ 190784 w 392736"/>
              <a:gd name="connsiteY98" fmla="*/ 695512 h 902360"/>
              <a:gd name="connsiteX99" fmla="*/ 190784 w 392736"/>
              <a:gd name="connsiteY99" fmla="*/ 602491 h 902360"/>
              <a:gd name="connsiteX100" fmla="*/ 169671 w 392736"/>
              <a:gd name="connsiteY100" fmla="*/ 602491 h 902360"/>
              <a:gd name="connsiteX101" fmla="*/ 165234 w 392736"/>
              <a:gd name="connsiteY101" fmla="*/ 600349 h 902360"/>
              <a:gd name="connsiteX102" fmla="*/ 111227 w 392736"/>
              <a:gd name="connsiteY102" fmla="*/ 533338 h 902360"/>
              <a:gd name="connsiteX103" fmla="*/ 202105 w 392736"/>
              <a:gd name="connsiteY103" fmla="*/ 51100 h 902360"/>
              <a:gd name="connsiteX104" fmla="*/ 202105 w 392736"/>
              <a:gd name="connsiteY104" fmla="*/ 75732 h 902360"/>
              <a:gd name="connsiteX105" fmla="*/ 236529 w 392736"/>
              <a:gd name="connsiteY105" fmla="*/ 75732 h 902360"/>
              <a:gd name="connsiteX106" fmla="*/ 236529 w 392736"/>
              <a:gd name="connsiteY106" fmla="*/ 51100 h 902360"/>
              <a:gd name="connsiteX107" fmla="*/ 202105 w 392736"/>
              <a:gd name="connsiteY107" fmla="*/ 51100 h 902360"/>
              <a:gd name="connsiteX108" fmla="*/ 156207 w 392736"/>
              <a:gd name="connsiteY108" fmla="*/ 51100 h 902360"/>
              <a:gd name="connsiteX109" fmla="*/ 156207 w 392736"/>
              <a:gd name="connsiteY109" fmla="*/ 75732 h 902360"/>
              <a:gd name="connsiteX110" fmla="*/ 190631 w 392736"/>
              <a:gd name="connsiteY110" fmla="*/ 75732 h 902360"/>
              <a:gd name="connsiteX111" fmla="*/ 190631 w 392736"/>
              <a:gd name="connsiteY111" fmla="*/ 51100 h 902360"/>
              <a:gd name="connsiteX112" fmla="*/ 156207 w 392736"/>
              <a:gd name="connsiteY112" fmla="*/ 51100 h 902360"/>
              <a:gd name="connsiteX113" fmla="*/ 156360 w 392736"/>
              <a:gd name="connsiteY113" fmla="*/ 131422 h 902360"/>
              <a:gd name="connsiteX114" fmla="*/ 236529 w 392736"/>
              <a:gd name="connsiteY114" fmla="*/ 131422 h 902360"/>
              <a:gd name="connsiteX115" fmla="*/ 236529 w 392736"/>
              <a:gd name="connsiteY115" fmla="*/ 87054 h 902360"/>
              <a:gd name="connsiteX116" fmla="*/ 156360 w 392736"/>
              <a:gd name="connsiteY116" fmla="*/ 87054 h 902360"/>
              <a:gd name="connsiteX117" fmla="*/ 156360 w 392736"/>
              <a:gd name="connsiteY117" fmla="*/ 131422 h 902360"/>
              <a:gd name="connsiteX118" fmla="*/ 271259 w 392736"/>
              <a:gd name="connsiteY118" fmla="*/ 527677 h 902360"/>
              <a:gd name="connsiteX119" fmla="*/ 271259 w 392736"/>
              <a:gd name="connsiteY119" fmla="*/ 526300 h 902360"/>
              <a:gd name="connsiteX120" fmla="*/ 196292 w 392736"/>
              <a:gd name="connsiteY120" fmla="*/ 538234 h 902360"/>
              <a:gd name="connsiteX121" fmla="*/ 121324 w 392736"/>
              <a:gd name="connsiteY121" fmla="*/ 526300 h 902360"/>
              <a:gd name="connsiteX122" fmla="*/ 121324 w 392736"/>
              <a:gd name="connsiteY122" fmla="*/ 527677 h 902360"/>
              <a:gd name="connsiteX123" fmla="*/ 172119 w 392736"/>
              <a:gd name="connsiteY123" fmla="*/ 591170 h 902360"/>
              <a:gd name="connsiteX124" fmla="*/ 220465 w 392736"/>
              <a:gd name="connsiteY124" fmla="*/ 591170 h 902360"/>
              <a:gd name="connsiteX125" fmla="*/ 271259 w 392736"/>
              <a:gd name="connsiteY125" fmla="*/ 527677 h 902360"/>
              <a:gd name="connsiteX126" fmla="*/ 121477 w 392736"/>
              <a:gd name="connsiteY126" fmla="*/ 249687 h 902360"/>
              <a:gd name="connsiteX127" fmla="*/ 121477 w 392736"/>
              <a:gd name="connsiteY127" fmla="*/ 255041 h 902360"/>
              <a:gd name="connsiteX128" fmla="*/ 125149 w 392736"/>
              <a:gd name="connsiteY128" fmla="*/ 251370 h 902360"/>
              <a:gd name="connsiteX129" fmla="*/ 121477 w 392736"/>
              <a:gd name="connsiteY129" fmla="*/ 249687 h 902360"/>
              <a:gd name="connsiteX130" fmla="*/ 129892 w 392736"/>
              <a:gd name="connsiteY130" fmla="*/ 274778 h 902360"/>
              <a:gd name="connsiteX131" fmla="*/ 138766 w 392736"/>
              <a:gd name="connsiteY131" fmla="*/ 283498 h 902360"/>
              <a:gd name="connsiteX132" fmla="*/ 147639 w 392736"/>
              <a:gd name="connsiteY132" fmla="*/ 274778 h 902360"/>
              <a:gd name="connsiteX133" fmla="*/ 138766 w 392736"/>
              <a:gd name="connsiteY133" fmla="*/ 266057 h 902360"/>
              <a:gd name="connsiteX134" fmla="*/ 129892 w 392736"/>
              <a:gd name="connsiteY134" fmla="*/ 274778 h 902360"/>
              <a:gd name="connsiteX135" fmla="*/ 147333 w 392736"/>
              <a:gd name="connsiteY135" fmla="*/ 257642 h 902360"/>
              <a:gd name="connsiteX136" fmla="*/ 141367 w 392736"/>
              <a:gd name="connsiteY136" fmla="*/ 263456 h 902360"/>
              <a:gd name="connsiteX137" fmla="*/ 150240 w 392736"/>
              <a:gd name="connsiteY137" fmla="*/ 272177 h 902360"/>
              <a:gd name="connsiteX138" fmla="*/ 159114 w 392736"/>
              <a:gd name="connsiteY138" fmla="*/ 263456 h 902360"/>
              <a:gd name="connsiteX139" fmla="*/ 154371 w 392736"/>
              <a:gd name="connsiteY139" fmla="*/ 258713 h 902360"/>
              <a:gd name="connsiteX140" fmla="*/ 147333 w 392736"/>
              <a:gd name="connsiteY140" fmla="*/ 257642 h 902360"/>
              <a:gd name="connsiteX141" fmla="*/ 167682 w 392736"/>
              <a:gd name="connsiteY141" fmla="*/ 260243 h 902360"/>
              <a:gd name="connsiteX142" fmla="*/ 164469 w 392736"/>
              <a:gd name="connsiteY142" fmla="*/ 263456 h 902360"/>
              <a:gd name="connsiteX143" fmla="*/ 173342 w 392736"/>
              <a:gd name="connsiteY143" fmla="*/ 272177 h 902360"/>
              <a:gd name="connsiteX144" fmla="*/ 182216 w 392736"/>
              <a:gd name="connsiteY144" fmla="*/ 263456 h 902360"/>
              <a:gd name="connsiteX145" fmla="*/ 179921 w 392736"/>
              <a:gd name="connsiteY145" fmla="*/ 261161 h 902360"/>
              <a:gd name="connsiteX146" fmla="*/ 167682 w 392736"/>
              <a:gd name="connsiteY146" fmla="*/ 260243 h 902360"/>
              <a:gd name="connsiteX147" fmla="*/ 212968 w 392736"/>
              <a:gd name="connsiteY147" fmla="*/ 261161 h 902360"/>
              <a:gd name="connsiteX148" fmla="*/ 210673 w 392736"/>
              <a:gd name="connsiteY148" fmla="*/ 263456 h 902360"/>
              <a:gd name="connsiteX149" fmla="*/ 219547 w 392736"/>
              <a:gd name="connsiteY149" fmla="*/ 272177 h 902360"/>
              <a:gd name="connsiteX150" fmla="*/ 228420 w 392736"/>
              <a:gd name="connsiteY150" fmla="*/ 263456 h 902360"/>
              <a:gd name="connsiteX151" fmla="*/ 225055 w 392736"/>
              <a:gd name="connsiteY151" fmla="*/ 260243 h 902360"/>
              <a:gd name="connsiteX152" fmla="*/ 212968 w 392736"/>
              <a:gd name="connsiteY152" fmla="*/ 261161 h 902360"/>
              <a:gd name="connsiteX153" fmla="*/ 238518 w 392736"/>
              <a:gd name="connsiteY153" fmla="*/ 258713 h 902360"/>
              <a:gd name="connsiteX154" fmla="*/ 233775 w 392736"/>
              <a:gd name="connsiteY154" fmla="*/ 263456 h 902360"/>
              <a:gd name="connsiteX155" fmla="*/ 242649 w 392736"/>
              <a:gd name="connsiteY155" fmla="*/ 272177 h 902360"/>
              <a:gd name="connsiteX156" fmla="*/ 251523 w 392736"/>
              <a:gd name="connsiteY156" fmla="*/ 263456 h 902360"/>
              <a:gd name="connsiteX157" fmla="*/ 245556 w 392736"/>
              <a:gd name="connsiteY157" fmla="*/ 257642 h 902360"/>
              <a:gd name="connsiteX158" fmla="*/ 238518 w 392736"/>
              <a:gd name="connsiteY158" fmla="*/ 258713 h 902360"/>
              <a:gd name="connsiteX159" fmla="*/ 245250 w 392736"/>
              <a:gd name="connsiteY159" fmla="*/ 274778 h 902360"/>
              <a:gd name="connsiteX160" fmla="*/ 254123 w 392736"/>
              <a:gd name="connsiteY160" fmla="*/ 283498 h 902360"/>
              <a:gd name="connsiteX161" fmla="*/ 262997 w 392736"/>
              <a:gd name="connsiteY161" fmla="*/ 274778 h 902360"/>
              <a:gd name="connsiteX162" fmla="*/ 254123 w 392736"/>
              <a:gd name="connsiteY162" fmla="*/ 266057 h 902360"/>
              <a:gd name="connsiteX163" fmla="*/ 245250 w 392736"/>
              <a:gd name="connsiteY163" fmla="*/ 274778 h 902360"/>
              <a:gd name="connsiteX164" fmla="*/ 262844 w 392736"/>
              <a:gd name="connsiteY164" fmla="*/ 502586 h 902360"/>
              <a:gd name="connsiteX165" fmla="*/ 253970 w 392736"/>
              <a:gd name="connsiteY165" fmla="*/ 493865 h 902360"/>
              <a:gd name="connsiteX166" fmla="*/ 245097 w 392736"/>
              <a:gd name="connsiteY166" fmla="*/ 502586 h 902360"/>
              <a:gd name="connsiteX167" fmla="*/ 253970 w 392736"/>
              <a:gd name="connsiteY167" fmla="*/ 511307 h 902360"/>
              <a:gd name="connsiteX168" fmla="*/ 262844 w 392736"/>
              <a:gd name="connsiteY168" fmla="*/ 502586 h 902360"/>
              <a:gd name="connsiteX169" fmla="*/ 239742 w 392736"/>
              <a:gd name="connsiteY169" fmla="*/ 502586 h 902360"/>
              <a:gd name="connsiteX170" fmla="*/ 230868 w 392736"/>
              <a:gd name="connsiteY170" fmla="*/ 493865 h 902360"/>
              <a:gd name="connsiteX171" fmla="*/ 221995 w 392736"/>
              <a:gd name="connsiteY171" fmla="*/ 502586 h 902360"/>
              <a:gd name="connsiteX172" fmla="*/ 230868 w 392736"/>
              <a:gd name="connsiteY172" fmla="*/ 511307 h 902360"/>
              <a:gd name="connsiteX173" fmla="*/ 239742 w 392736"/>
              <a:gd name="connsiteY173" fmla="*/ 502586 h 902360"/>
              <a:gd name="connsiteX174" fmla="*/ 216640 w 392736"/>
              <a:gd name="connsiteY174" fmla="*/ 502586 h 902360"/>
              <a:gd name="connsiteX175" fmla="*/ 207766 w 392736"/>
              <a:gd name="connsiteY175" fmla="*/ 493865 h 902360"/>
              <a:gd name="connsiteX176" fmla="*/ 198893 w 392736"/>
              <a:gd name="connsiteY176" fmla="*/ 502586 h 902360"/>
              <a:gd name="connsiteX177" fmla="*/ 207766 w 392736"/>
              <a:gd name="connsiteY177" fmla="*/ 511307 h 902360"/>
              <a:gd name="connsiteX178" fmla="*/ 216640 w 392736"/>
              <a:gd name="connsiteY178" fmla="*/ 502586 h 902360"/>
              <a:gd name="connsiteX179" fmla="*/ 196445 w 392736"/>
              <a:gd name="connsiteY179" fmla="*/ 522628 h 902360"/>
              <a:gd name="connsiteX180" fmla="*/ 205318 w 392736"/>
              <a:gd name="connsiteY180" fmla="*/ 513908 h 902360"/>
              <a:gd name="connsiteX181" fmla="*/ 196445 w 392736"/>
              <a:gd name="connsiteY181" fmla="*/ 505187 h 902360"/>
              <a:gd name="connsiteX182" fmla="*/ 187571 w 392736"/>
              <a:gd name="connsiteY182" fmla="*/ 513908 h 902360"/>
              <a:gd name="connsiteX183" fmla="*/ 196445 w 392736"/>
              <a:gd name="connsiteY183" fmla="*/ 522628 h 902360"/>
              <a:gd name="connsiteX184" fmla="*/ 193691 w 392736"/>
              <a:gd name="connsiteY184" fmla="*/ 502586 h 902360"/>
              <a:gd name="connsiteX185" fmla="*/ 184817 w 392736"/>
              <a:gd name="connsiteY185" fmla="*/ 493865 h 902360"/>
              <a:gd name="connsiteX186" fmla="*/ 175943 w 392736"/>
              <a:gd name="connsiteY186" fmla="*/ 502586 h 902360"/>
              <a:gd name="connsiteX187" fmla="*/ 184817 w 392736"/>
              <a:gd name="connsiteY187" fmla="*/ 511307 h 902360"/>
              <a:gd name="connsiteX188" fmla="*/ 193691 w 392736"/>
              <a:gd name="connsiteY188" fmla="*/ 502586 h 902360"/>
              <a:gd name="connsiteX189" fmla="*/ 170589 w 392736"/>
              <a:gd name="connsiteY189" fmla="*/ 502586 h 902360"/>
              <a:gd name="connsiteX190" fmla="*/ 161715 w 392736"/>
              <a:gd name="connsiteY190" fmla="*/ 493865 h 902360"/>
              <a:gd name="connsiteX191" fmla="*/ 152994 w 392736"/>
              <a:gd name="connsiteY191" fmla="*/ 502586 h 902360"/>
              <a:gd name="connsiteX192" fmla="*/ 161868 w 392736"/>
              <a:gd name="connsiteY192" fmla="*/ 511307 h 902360"/>
              <a:gd name="connsiteX193" fmla="*/ 170589 w 392736"/>
              <a:gd name="connsiteY193" fmla="*/ 502586 h 902360"/>
              <a:gd name="connsiteX194" fmla="*/ 147639 w 392736"/>
              <a:gd name="connsiteY194" fmla="*/ 502586 h 902360"/>
              <a:gd name="connsiteX195" fmla="*/ 138766 w 392736"/>
              <a:gd name="connsiteY195" fmla="*/ 493865 h 902360"/>
              <a:gd name="connsiteX196" fmla="*/ 129892 w 392736"/>
              <a:gd name="connsiteY196" fmla="*/ 502586 h 902360"/>
              <a:gd name="connsiteX197" fmla="*/ 138766 w 392736"/>
              <a:gd name="connsiteY197" fmla="*/ 511307 h 902360"/>
              <a:gd name="connsiteX198" fmla="*/ 147639 w 392736"/>
              <a:gd name="connsiteY198" fmla="*/ 502586 h 902360"/>
              <a:gd name="connsiteX199" fmla="*/ 121477 w 392736"/>
              <a:gd name="connsiteY199" fmla="*/ 512225 h 902360"/>
              <a:gd name="connsiteX200" fmla="*/ 131575 w 392736"/>
              <a:gd name="connsiteY200" fmla="*/ 518192 h 902360"/>
              <a:gd name="connsiteX201" fmla="*/ 136012 w 392736"/>
              <a:gd name="connsiteY201" fmla="*/ 513755 h 902360"/>
              <a:gd name="connsiteX202" fmla="*/ 127138 w 392736"/>
              <a:gd name="connsiteY202" fmla="*/ 505034 h 902360"/>
              <a:gd name="connsiteX203" fmla="*/ 121324 w 392736"/>
              <a:gd name="connsiteY203" fmla="*/ 510695 h 902360"/>
              <a:gd name="connsiteX204" fmla="*/ 121324 w 392736"/>
              <a:gd name="connsiteY204" fmla="*/ 512225 h 902360"/>
              <a:gd name="connsiteX205" fmla="*/ 121477 w 392736"/>
              <a:gd name="connsiteY205" fmla="*/ 283192 h 902360"/>
              <a:gd name="connsiteX206" fmla="*/ 121477 w 392736"/>
              <a:gd name="connsiteY206" fmla="*/ 289159 h 902360"/>
              <a:gd name="connsiteX207" fmla="*/ 127291 w 392736"/>
              <a:gd name="connsiteY207" fmla="*/ 294820 h 902360"/>
              <a:gd name="connsiteX208" fmla="*/ 136165 w 392736"/>
              <a:gd name="connsiteY208" fmla="*/ 286099 h 902360"/>
              <a:gd name="connsiteX209" fmla="*/ 127291 w 392736"/>
              <a:gd name="connsiteY209" fmla="*/ 277379 h 902360"/>
              <a:gd name="connsiteX210" fmla="*/ 121477 w 392736"/>
              <a:gd name="connsiteY210" fmla="*/ 283192 h 902360"/>
              <a:gd name="connsiteX211" fmla="*/ 129892 w 392736"/>
              <a:gd name="connsiteY211" fmla="*/ 297574 h 902360"/>
              <a:gd name="connsiteX212" fmla="*/ 138766 w 392736"/>
              <a:gd name="connsiteY212" fmla="*/ 306294 h 902360"/>
              <a:gd name="connsiteX213" fmla="*/ 147639 w 392736"/>
              <a:gd name="connsiteY213" fmla="*/ 297574 h 902360"/>
              <a:gd name="connsiteX214" fmla="*/ 138766 w 392736"/>
              <a:gd name="connsiteY214" fmla="*/ 288853 h 902360"/>
              <a:gd name="connsiteX215" fmla="*/ 129892 w 392736"/>
              <a:gd name="connsiteY215" fmla="*/ 297574 h 902360"/>
              <a:gd name="connsiteX216" fmla="*/ 141520 w 392736"/>
              <a:gd name="connsiteY216" fmla="*/ 286252 h 902360"/>
              <a:gd name="connsiteX217" fmla="*/ 150393 w 392736"/>
              <a:gd name="connsiteY217" fmla="*/ 294973 h 902360"/>
              <a:gd name="connsiteX218" fmla="*/ 159267 w 392736"/>
              <a:gd name="connsiteY218" fmla="*/ 286252 h 902360"/>
              <a:gd name="connsiteX219" fmla="*/ 150393 w 392736"/>
              <a:gd name="connsiteY219" fmla="*/ 277532 h 902360"/>
              <a:gd name="connsiteX220" fmla="*/ 141520 w 392736"/>
              <a:gd name="connsiteY220" fmla="*/ 286252 h 902360"/>
              <a:gd name="connsiteX221" fmla="*/ 152994 w 392736"/>
              <a:gd name="connsiteY221" fmla="*/ 297574 h 902360"/>
              <a:gd name="connsiteX222" fmla="*/ 161868 w 392736"/>
              <a:gd name="connsiteY222" fmla="*/ 306294 h 902360"/>
              <a:gd name="connsiteX223" fmla="*/ 170742 w 392736"/>
              <a:gd name="connsiteY223" fmla="*/ 297574 h 902360"/>
              <a:gd name="connsiteX224" fmla="*/ 161868 w 392736"/>
              <a:gd name="connsiteY224" fmla="*/ 288853 h 902360"/>
              <a:gd name="connsiteX225" fmla="*/ 152994 w 392736"/>
              <a:gd name="connsiteY225" fmla="*/ 297574 h 902360"/>
              <a:gd name="connsiteX226" fmla="*/ 164469 w 392736"/>
              <a:gd name="connsiteY226" fmla="*/ 286252 h 902360"/>
              <a:gd name="connsiteX227" fmla="*/ 173342 w 392736"/>
              <a:gd name="connsiteY227" fmla="*/ 294973 h 902360"/>
              <a:gd name="connsiteX228" fmla="*/ 182216 w 392736"/>
              <a:gd name="connsiteY228" fmla="*/ 286252 h 902360"/>
              <a:gd name="connsiteX229" fmla="*/ 173342 w 392736"/>
              <a:gd name="connsiteY229" fmla="*/ 277532 h 902360"/>
              <a:gd name="connsiteX230" fmla="*/ 164469 w 392736"/>
              <a:gd name="connsiteY230" fmla="*/ 286252 h 902360"/>
              <a:gd name="connsiteX231" fmla="*/ 176096 w 392736"/>
              <a:gd name="connsiteY231" fmla="*/ 297574 h 902360"/>
              <a:gd name="connsiteX232" fmla="*/ 184970 w 392736"/>
              <a:gd name="connsiteY232" fmla="*/ 306294 h 902360"/>
              <a:gd name="connsiteX233" fmla="*/ 193844 w 392736"/>
              <a:gd name="connsiteY233" fmla="*/ 297574 h 902360"/>
              <a:gd name="connsiteX234" fmla="*/ 184970 w 392736"/>
              <a:gd name="connsiteY234" fmla="*/ 288853 h 902360"/>
              <a:gd name="connsiteX235" fmla="*/ 176096 w 392736"/>
              <a:gd name="connsiteY235" fmla="*/ 297574 h 902360"/>
              <a:gd name="connsiteX236" fmla="*/ 187571 w 392736"/>
              <a:gd name="connsiteY236" fmla="*/ 286252 h 902360"/>
              <a:gd name="connsiteX237" fmla="*/ 196445 w 392736"/>
              <a:gd name="connsiteY237" fmla="*/ 294973 h 902360"/>
              <a:gd name="connsiteX238" fmla="*/ 205318 w 392736"/>
              <a:gd name="connsiteY238" fmla="*/ 286252 h 902360"/>
              <a:gd name="connsiteX239" fmla="*/ 196445 w 392736"/>
              <a:gd name="connsiteY239" fmla="*/ 277532 h 902360"/>
              <a:gd name="connsiteX240" fmla="*/ 187571 w 392736"/>
              <a:gd name="connsiteY240" fmla="*/ 286252 h 902360"/>
              <a:gd name="connsiteX241" fmla="*/ 199046 w 392736"/>
              <a:gd name="connsiteY241" fmla="*/ 297574 h 902360"/>
              <a:gd name="connsiteX242" fmla="*/ 207919 w 392736"/>
              <a:gd name="connsiteY242" fmla="*/ 306294 h 902360"/>
              <a:gd name="connsiteX243" fmla="*/ 216793 w 392736"/>
              <a:gd name="connsiteY243" fmla="*/ 297574 h 902360"/>
              <a:gd name="connsiteX244" fmla="*/ 207919 w 392736"/>
              <a:gd name="connsiteY244" fmla="*/ 288853 h 902360"/>
              <a:gd name="connsiteX245" fmla="*/ 199046 w 392736"/>
              <a:gd name="connsiteY245" fmla="*/ 297574 h 902360"/>
              <a:gd name="connsiteX246" fmla="*/ 210673 w 392736"/>
              <a:gd name="connsiteY246" fmla="*/ 286252 h 902360"/>
              <a:gd name="connsiteX247" fmla="*/ 219547 w 392736"/>
              <a:gd name="connsiteY247" fmla="*/ 294973 h 902360"/>
              <a:gd name="connsiteX248" fmla="*/ 228420 w 392736"/>
              <a:gd name="connsiteY248" fmla="*/ 286252 h 902360"/>
              <a:gd name="connsiteX249" fmla="*/ 219547 w 392736"/>
              <a:gd name="connsiteY249" fmla="*/ 277532 h 902360"/>
              <a:gd name="connsiteX250" fmla="*/ 210673 w 392736"/>
              <a:gd name="connsiteY250" fmla="*/ 286252 h 902360"/>
              <a:gd name="connsiteX251" fmla="*/ 222148 w 392736"/>
              <a:gd name="connsiteY251" fmla="*/ 297574 h 902360"/>
              <a:gd name="connsiteX252" fmla="*/ 231021 w 392736"/>
              <a:gd name="connsiteY252" fmla="*/ 306294 h 902360"/>
              <a:gd name="connsiteX253" fmla="*/ 239895 w 392736"/>
              <a:gd name="connsiteY253" fmla="*/ 297574 h 902360"/>
              <a:gd name="connsiteX254" fmla="*/ 231021 w 392736"/>
              <a:gd name="connsiteY254" fmla="*/ 288853 h 902360"/>
              <a:gd name="connsiteX255" fmla="*/ 222148 w 392736"/>
              <a:gd name="connsiteY255" fmla="*/ 297574 h 902360"/>
              <a:gd name="connsiteX256" fmla="*/ 233622 w 392736"/>
              <a:gd name="connsiteY256" fmla="*/ 286252 h 902360"/>
              <a:gd name="connsiteX257" fmla="*/ 242496 w 392736"/>
              <a:gd name="connsiteY257" fmla="*/ 294973 h 902360"/>
              <a:gd name="connsiteX258" fmla="*/ 251370 w 392736"/>
              <a:gd name="connsiteY258" fmla="*/ 286252 h 902360"/>
              <a:gd name="connsiteX259" fmla="*/ 242496 w 392736"/>
              <a:gd name="connsiteY259" fmla="*/ 277532 h 902360"/>
              <a:gd name="connsiteX260" fmla="*/ 233622 w 392736"/>
              <a:gd name="connsiteY260" fmla="*/ 286252 h 902360"/>
              <a:gd name="connsiteX261" fmla="*/ 245250 w 392736"/>
              <a:gd name="connsiteY261" fmla="*/ 297574 h 902360"/>
              <a:gd name="connsiteX262" fmla="*/ 254123 w 392736"/>
              <a:gd name="connsiteY262" fmla="*/ 306294 h 902360"/>
              <a:gd name="connsiteX263" fmla="*/ 262997 w 392736"/>
              <a:gd name="connsiteY263" fmla="*/ 297574 h 902360"/>
              <a:gd name="connsiteX264" fmla="*/ 254123 w 392736"/>
              <a:gd name="connsiteY264" fmla="*/ 288853 h 902360"/>
              <a:gd name="connsiteX265" fmla="*/ 245250 w 392736"/>
              <a:gd name="connsiteY265" fmla="*/ 297574 h 902360"/>
              <a:gd name="connsiteX266" fmla="*/ 256724 w 392736"/>
              <a:gd name="connsiteY266" fmla="*/ 286252 h 902360"/>
              <a:gd name="connsiteX267" fmla="*/ 265598 w 392736"/>
              <a:gd name="connsiteY267" fmla="*/ 294973 h 902360"/>
              <a:gd name="connsiteX268" fmla="*/ 271412 w 392736"/>
              <a:gd name="connsiteY268" fmla="*/ 289312 h 902360"/>
              <a:gd name="connsiteX269" fmla="*/ 271412 w 392736"/>
              <a:gd name="connsiteY269" fmla="*/ 283192 h 902360"/>
              <a:gd name="connsiteX270" fmla="*/ 265598 w 392736"/>
              <a:gd name="connsiteY270" fmla="*/ 277532 h 902360"/>
              <a:gd name="connsiteX271" fmla="*/ 256724 w 392736"/>
              <a:gd name="connsiteY271" fmla="*/ 286252 h 902360"/>
              <a:gd name="connsiteX272" fmla="*/ 271259 w 392736"/>
              <a:gd name="connsiteY272" fmla="*/ 494171 h 902360"/>
              <a:gd name="connsiteX273" fmla="*/ 271259 w 392736"/>
              <a:gd name="connsiteY273" fmla="*/ 488205 h 902360"/>
              <a:gd name="connsiteX274" fmla="*/ 265445 w 392736"/>
              <a:gd name="connsiteY274" fmla="*/ 482544 h 902360"/>
              <a:gd name="connsiteX275" fmla="*/ 256571 w 392736"/>
              <a:gd name="connsiteY275" fmla="*/ 491264 h 902360"/>
              <a:gd name="connsiteX276" fmla="*/ 265445 w 392736"/>
              <a:gd name="connsiteY276" fmla="*/ 499985 h 902360"/>
              <a:gd name="connsiteX277" fmla="*/ 271259 w 392736"/>
              <a:gd name="connsiteY277" fmla="*/ 494171 h 902360"/>
              <a:gd name="connsiteX278" fmla="*/ 262844 w 392736"/>
              <a:gd name="connsiteY278" fmla="*/ 479790 h 902360"/>
              <a:gd name="connsiteX279" fmla="*/ 253970 w 392736"/>
              <a:gd name="connsiteY279" fmla="*/ 471069 h 902360"/>
              <a:gd name="connsiteX280" fmla="*/ 245097 w 392736"/>
              <a:gd name="connsiteY280" fmla="*/ 479790 h 902360"/>
              <a:gd name="connsiteX281" fmla="*/ 253970 w 392736"/>
              <a:gd name="connsiteY281" fmla="*/ 488511 h 902360"/>
              <a:gd name="connsiteX282" fmla="*/ 262844 w 392736"/>
              <a:gd name="connsiteY282" fmla="*/ 479790 h 902360"/>
              <a:gd name="connsiteX283" fmla="*/ 251217 w 392736"/>
              <a:gd name="connsiteY283" fmla="*/ 491112 h 902360"/>
              <a:gd name="connsiteX284" fmla="*/ 242343 w 392736"/>
              <a:gd name="connsiteY284" fmla="*/ 482391 h 902360"/>
              <a:gd name="connsiteX285" fmla="*/ 233469 w 392736"/>
              <a:gd name="connsiteY285" fmla="*/ 491112 h 902360"/>
              <a:gd name="connsiteX286" fmla="*/ 242343 w 392736"/>
              <a:gd name="connsiteY286" fmla="*/ 499832 h 902360"/>
              <a:gd name="connsiteX287" fmla="*/ 251217 w 392736"/>
              <a:gd name="connsiteY287" fmla="*/ 491112 h 902360"/>
              <a:gd name="connsiteX288" fmla="*/ 239742 w 392736"/>
              <a:gd name="connsiteY288" fmla="*/ 479790 h 902360"/>
              <a:gd name="connsiteX289" fmla="*/ 230868 w 392736"/>
              <a:gd name="connsiteY289" fmla="*/ 471069 h 902360"/>
              <a:gd name="connsiteX290" fmla="*/ 221995 w 392736"/>
              <a:gd name="connsiteY290" fmla="*/ 479790 h 902360"/>
              <a:gd name="connsiteX291" fmla="*/ 230868 w 392736"/>
              <a:gd name="connsiteY291" fmla="*/ 488511 h 902360"/>
              <a:gd name="connsiteX292" fmla="*/ 239742 w 392736"/>
              <a:gd name="connsiteY292" fmla="*/ 479790 h 902360"/>
              <a:gd name="connsiteX293" fmla="*/ 228267 w 392736"/>
              <a:gd name="connsiteY293" fmla="*/ 491112 h 902360"/>
              <a:gd name="connsiteX294" fmla="*/ 219394 w 392736"/>
              <a:gd name="connsiteY294" fmla="*/ 482391 h 902360"/>
              <a:gd name="connsiteX295" fmla="*/ 210520 w 392736"/>
              <a:gd name="connsiteY295" fmla="*/ 491112 h 902360"/>
              <a:gd name="connsiteX296" fmla="*/ 219394 w 392736"/>
              <a:gd name="connsiteY296" fmla="*/ 499832 h 902360"/>
              <a:gd name="connsiteX297" fmla="*/ 228267 w 392736"/>
              <a:gd name="connsiteY297" fmla="*/ 491112 h 902360"/>
              <a:gd name="connsiteX298" fmla="*/ 216640 w 392736"/>
              <a:gd name="connsiteY298" fmla="*/ 479790 h 902360"/>
              <a:gd name="connsiteX299" fmla="*/ 207766 w 392736"/>
              <a:gd name="connsiteY299" fmla="*/ 471069 h 902360"/>
              <a:gd name="connsiteX300" fmla="*/ 198893 w 392736"/>
              <a:gd name="connsiteY300" fmla="*/ 479790 h 902360"/>
              <a:gd name="connsiteX301" fmla="*/ 207766 w 392736"/>
              <a:gd name="connsiteY301" fmla="*/ 488511 h 902360"/>
              <a:gd name="connsiteX302" fmla="*/ 216640 w 392736"/>
              <a:gd name="connsiteY302" fmla="*/ 479790 h 902360"/>
              <a:gd name="connsiteX303" fmla="*/ 205165 w 392736"/>
              <a:gd name="connsiteY303" fmla="*/ 491112 h 902360"/>
              <a:gd name="connsiteX304" fmla="*/ 196292 w 392736"/>
              <a:gd name="connsiteY304" fmla="*/ 482391 h 902360"/>
              <a:gd name="connsiteX305" fmla="*/ 187418 w 392736"/>
              <a:gd name="connsiteY305" fmla="*/ 491112 h 902360"/>
              <a:gd name="connsiteX306" fmla="*/ 196292 w 392736"/>
              <a:gd name="connsiteY306" fmla="*/ 499832 h 902360"/>
              <a:gd name="connsiteX307" fmla="*/ 205165 w 392736"/>
              <a:gd name="connsiteY307" fmla="*/ 491112 h 902360"/>
              <a:gd name="connsiteX308" fmla="*/ 193691 w 392736"/>
              <a:gd name="connsiteY308" fmla="*/ 479790 h 902360"/>
              <a:gd name="connsiteX309" fmla="*/ 184817 w 392736"/>
              <a:gd name="connsiteY309" fmla="*/ 471069 h 902360"/>
              <a:gd name="connsiteX310" fmla="*/ 175943 w 392736"/>
              <a:gd name="connsiteY310" fmla="*/ 479790 h 902360"/>
              <a:gd name="connsiteX311" fmla="*/ 184817 w 392736"/>
              <a:gd name="connsiteY311" fmla="*/ 488511 h 902360"/>
              <a:gd name="connsiteX312" fmla="*/ 193691 w 392736"/>
              <a:gd name="connsiteY312" fmla="*/ 479790 h 902360"/>
              <a:gd name="connsiteX313" fmla="*/ 182216 w 392736"/>
              <a:gd name="connsiteY313" fmla="*/ 491112 h 902360"/>
              <a:gd name="connsiteX314" fmla="*/ 173342 w 392736"/>
              <a:gd name="connsiteY314" fmla="*/ 482391 h 902360"/>
              <a:gd name="connsiteX315" fmla="*/ 164469 w 392736"/>
              <a:gd name="connsiteY315" fmla="*/ 491112 h 902360"/>
              <a:gd name="connsiteX316" fmla="*/ 173342 w 392736"/>
              <a:gd name="connsiteY316" fmla="*/ 499832 h 902360"/>
              <a:gd name="connsiteX317" fmla="*/ 182216 w 392736"/>
              <a:gd name="connsiteY317" fmla="*/ 491112 h 902360"/>
              <a:gd name="connsiteX318" fmla="*/ 170589 w 392736"/>
              <a:gd name="connsiteY318" fmla="*/ 479790 h 902360"/>
              <a:gd name="connsiteX319" fmla="*/ 161715 w 392736"/>
              <a:gd name="connsiteY319" fmla="*/ 471069 h 902360"/>
              <a:gd name="connsiteX320" fmla="*/ 152994 w 392736"/>
              <a:gd name="connsiteY320" fmla="*/ 479790 h 902360"/>
              <a:gd name="connsiteX321" fmla="*/ 161868 w 392736"/>
              <a:gd name="connsiteY321" fmla="*/ 488511 h 902360"/>
              <a:gd name="connsiteX322" fmla="*/ 170589 w 392736"/>
              <a:gd name="connsiteY322" fmla="*/ 479790 h 902360"/>
              <a:gd name="connsiteX323" fmla="*/ 159114 w 392736"/>
              <a:gd name="connsiteY323" fmla="*/ 491112 h 902360"/>
              <a:gd name="connsiteX324" fmla="*/ 150240 w 392736"/>
              <a:gd name="connsiteY324" fmla="*/ 482391 h 902360"/>
              <a:gd name="connsiteX325" fmla="*/ 141367 w 392736"/>
              <a:gd name="connsiteY325" fmla="*/ 491112 h 902360"/>
              <a:gd name="connsiteX326" fmla="*/ 150240 w 392736"/>
              <a:gd name="connsiteY326" fmla="*/ 499832 h 902360"/>
              <a:gd name="connsiteX327" fmla="*/ 159114 w 392736"/>
              <a:gd name="connsiteY327" fmla="*/ 491112 h 902360"/>
              <a:gd name="connsiteX328" fmla="*/ 147639 w 392736"/>
              <a:gd name="connsiteY328" fmla="*/ 479790 h 902360"/>
              <a:gd name="connsiteX329" fmla="*/ 138766 w 392736"/>
              <a:gd name="connsiteY329" fmla="*/ 471069 h 902360"/>
              <a:gd name="connsiteX330" fmla="*/ 129892 w 392736"/>
              <a:gd name="connsiteY330" fmla="*/ 479790 h 902360"/>
              <a:gd name="connsiteX331" fmla="*/ 138766 w 392736"/>
              <a:gd name="connsiteY331" fmla="*/ 488511 h 902360"/>
              <a:gd name="connsiteX332" fmla="*/ 147639 w 392736"/>
              <a:gd name="connsiteY332" fmla="*/ 479790 h 902360"/>
              <a:gd name="connsiteX333" fmla="*/ 129892 w 392736"/>
              <a:gd name="connsiteY333" fmla="*/ 320370 h 902360"/>
              <a:gd name="connsiteX334" fmla="*/ 138766 w 392736"/>
              <a:gd name="connsiteY334" fmla="*/ 329091 h 902360"/>
              <a:gd name="connsiteX335" fmla="*/ 147639 w 392736"/>
              <a:gd name="connsiteY335" fmla="*/ 320370 h 902360"/>
              <a:gd name="connsiteX336" fmla="*/ 138766 w 392736"/>
              <a:gd name="connsiteY336" fmla="*/ 311649 h 902360"/>
              <a:gd name="connsiteX337" fmla="*/ 129892 w 392736"/>
              <a:gd name="connsiteY337" fmla="*/ 320370 h 902360"/>
              <a:gd name="connsiteX338" fmla="*/ 141520 w 392736"/>
              <a:gd name="connsiteY338" fmla="*/ 309048 h 902360"/>
              <a:gd name="connsiteX339" fmla="*/ 150393 w 392736"/>
              <a:gd name="connsiteY339" fmla="*/ 317769 h 902360"/>
              <a:gd name="connsiteX340" fmla="*/ 159267 w 392736"/>
              <a:gd name="connsiteY340" fmla="*/ 309048 h 902360"/>
              <a:gd name="connsiteX341" fmla="*/ 150393 w 392736"/>
              <a:gd name="connsiteY341" fmla="*/ 300328 h 902360"/>
              <a:gd name="connsiteX342" fmla="*/ 141520 w 392736"/>
              <a:gd name="connsiteY342" fmla="*/ 309048 h 902360"/>
              <a:gd name="connsiteX343" fmla="*/ 152994 w 392736"/>
              <a:gd name="connsiteY343" fmla="*/ 320370 h 902360"/>
              <a:gd name="connsiteX344" fmla="*/ 161868 w 392736"/>
              <a:gd name="connsiteY344" fmla="*/ 329091 h 902360"/>
              <a:gd name="connsiteX345" fmla="*/ 170742 w 392736"/>
              <a:gd name="connsiteY345" fmla="*/ 320370 h 902360"/>
              <a:gd name="connsiteX346" fmla="*/ 161868 w 392736"/>
              <a:gd name="connsiteY346" fmla="*/ 311649 h 902360"/>
              <a:gd name="connsiteX347" fmla="*/ 152994 w 392736"/>
              <a:gd name="connsiteY347" fmla="*/ 320370 h 902360"/>
              <a:gd name="connsiteX348" fmla="*/ 164469 w 392736"/>
              <a:gd name="connsiteY348" fmla="*/ 309048 h 902360"/>
              <a:gd name="connsiteX349" fmla="*/ 173342 w 392736"/>
              <a:gd name="connsiteY349" fmla="*/ 317769 h 902360"/>
              <a:gd name="connsiteX350" fmla="*/ 182216 w 392736"/>
              <a:gd name="connsiteY350" fmla="*/ 309048 h 902360"/>
              <a:gd name="connsiteX351" fmla="*/ 173342 w 392736"/>
              <a:gd name="connsiteY351" fmla="*/ 300328 h 902360"/>
              <a:gd name="connsiteX352" fmla="*/ 164469 w 392736"/>
              <a:gd name="connsiteY352" fmla="*/ 309048 h 902360"/>
              <a:gd name="connsiteX353" fmla="*/ 176096 w 392736"/>
              <a:gd name="connsiteY353" fmla="*/ 320370 h 902360"/>
              <a:gd name="connsiteX354" fmla="*/ 184970 w 392736"/>
              <a:gd name="connsiteY354" fmla="*/ 329091 h 902360"/>
              <a:gd name="connsiteX355" fmla="*/ 193844 w 392736"/>
              <a:gd name="connsiteY355" fmla="*/ 320370 h 902360"/>
              <a:gd name="connsiteX356" fmla="*/ 184970 w 392736"/>
              <a:gd name="connsiteY356" fmla="*/ 311649 h 902360"/>
              <a:gd name="connsiteX357" fmla="*/ 176096 w 392736"/>
              <a:gd name="connsiteY357" fmla="*/ 320370 h 902360"/>
              <a:gd name="connsiteX358" fmla="*/ 187571 w 392736"/>
              <a:gd name="connsiteY358" fmla="*/ 309048 h 902360"/>
              <a:gd name="connsiteX359" fmla="*/ 196445 w 392736"/>
              <a:gd name="connsiteY359" fmla="*/ 317769 h 902360"/>
              <a:gd name="connsiteX360" fmla="*/ 205318 w 392736"/>
              <a:gd name="connsiteY360" fmla="*/ 309048 h 902360"/>
              <a:gd name="connsiteX361" fmla="*/ 196445 w 392736"/>
              <a:gd name="connsiteY361" fmla="*/ 300328 h 902360"/>
              <a:gd name="connsiteX362" fmla="*/ 187571 w 392736"/>
              <a:gd name="connsiteY362" fmla="*/ 309048 h 902360"/>
              <a:gd name="connsiteX363" fmla="*/ 199046 w 392736"/>
              <a:gd name="connsiteY363" fmla="*/ 320370 h 902360"/>
              <a:gd name="connsiteX364" fmla="*/ 207919 w 392736"/>
              <a:gd name="connsiteY364" fmla="*/ 329091 h 902360"/>
              <a:gd name="connsiteX365" fmla="*/ 216793 w 392736"/>
              <a:gd name="connsiteY365" fmla="*/ 320370 h 902360"/>
              <a:gd name="connsiteX366" fmla="*/ 207919 w 392736"/>
              <a:gd name="connsiteY366" fmla="*/ 311649 h 902360"/>
              <a:gd name="connsiteX367" fmla="*/ 199046 w 392736"/>
              <a:gd name="connsiteY367" fmla="*/ 320370 h 902360"/>
              <a:gd name="connsiteX368" fmla="*/ 210673 w 392736"/>
              <a:gd name="connsiteY368" fmla="*/ 309048 h 902360"/>
              <a:gd name="connsiteX369" fmla="*/ 219547 w 392736"/>
              <a:gd name="connsiteY369" fmla="*/ 317769 h 902360"/>
              <a:gd name="connsiteX370" fmla="*/ 228420 w 392736"/>
              <a:gd name="connsiteY370" fmla="*/ 309048 h 902360"/>
              <a:gd name="connsiteX371" fmla="*/ 219547 w 392736"/>
              <a:gd name="connsiteY371" fmla="*/ 300328 h 902360"/>
              <a:gd name="connsiteX372" fmla="*/ 210673 w 392736"/>
              <a:gd name="connsiteY372" fmla="*/ 309048 h 902360"/>
              <a:gd name="connsiteX373" fmla="*/ 222148 w 392736"/>
              <a:gd name="connsiteY373" fmla="*/ 320370 h 902360"/>
              <a:gd name="connsiteX374" fmla="*/ 231021 w 392736"/>
              <a:gd name="connsiteY374" fmla="*/ 329091 h 902360"/>
              <a:gd name="connsiteX375" fmla="*/ 239895 w 392736"/>
              <a:gd name="connsiteY375" fmla="*/ 320370 h 902360"/>
              <a:gd name="connsiteX376" fmla="*/ 231021 w 392736"/>
              <a:gd name="connsiteY376" fmla="*/ 311649 h 902360"/>
              <a:gd name="connsiteX377" fmla="*/ 222148 w 392736"/>
              <a:gd name="connsiteY377" fmla="*/ 320370 h 902360"/>
              <a:gd name="connsiteX378" fmla="*/ 233622 w 392736"/>
              <a:gd name="connsiteY378" fmla="*/ 309048 h 902360"/>
              <a:gd name="connsiteX379" fmla="*/ 242496 w 392736"/>
              <a:gd name="connsiteY379" fmla="*/ 317769 h 902360"/>
              <a:gd name="connsiteX380" fmla="*/ 251370 w 392736"/>
              <a:gd name="connsiteY380" fmla="*/ 309048 h 902360"/>
              <a:gd name="connsiteX381" fmla="*/ 242496 w 392736"/>
              <a:gd name="connsiteY381" fmla="*/ 300328 h 902360"/>
              <a:gd name="connsiteX382" fmla="*/ 233622 w 392736"/>
              <a:gd name="connsiteY382" fmla="*/ 309048 h 902360"/>
              <a:gd name="connsiteX383" fmla="*/ 245250 w 392736"/>
              <a:gd name="connsiteY383" fmla="*/ 320370 h 902360"/>
              <a:gd name="connsiteX384" fmla="*/ 254123 w 392736"/>
              <a:gd name="connsiteY384" fmla="*/ 329091 h 902360"/>
              <a:gd name="connsiteX385" fmla="*/ 262997 w 392736"/>
              <a:gd name="connsiteY385" fmla="*/ 320370 h 902360"/>
              <a:gd name="connsiteX386" fmla="*/ 254123 w 392736"/>
              <a:gd name="connsiteY386" fmla="*/ 311649 h 902360"/>
              <a:gd name="connsiteX387" fmla="*/ 245250 w 392736"/>
              <a:gd name="connsiteY387" fmla="*/ 320370 h 902360"/>
              <a:gd name="connsiteX388" fmla="*/ 256724 w 392736"/>
              <a:gd name="connsiteY388" fmla="*/ 309048 h 902360"/>
              <a:gd name="connsiteX389" fmla="*/ 265598 w 392736"/>
              <a:gd name="connsiteY389" fmla="*/ 317769 h 902360"/>
              <a:gd name="connsiteX390" fmla="*/ 271412 w 392736"/>
              <a:gd name="connsiteY390" fmla="*/ 312108 h 902360"/>
              <a:gd name="connsiteX391" fmla="*/ 271412 w 392736"/>
              <a:gd name="connsiteY391" fmla="*/ 306141 h 902360"/>
              <a:gd name="connsiteX392" fmla="*/ 265598 w 392736"/>
              <a:gd name="connsiteY392" fmla="*/ 300481 h 902360"/>
              <a:gd name="connsiteX393" fmla="*/ 256724 w 392736"/>
              <a:gd name="connsiteY393" fmla="*/ 309048 h 902360"/>
              <a:gd name="connsiteX394" fmla="*/ 271259 w 392736"/>
              <a:gd name="connsiteY394" fmla="*/ 471375 h 902360"/>
              <a:gd name="connsiteX395" fmla="*/ 271259 w 392736"/>
              <a:gd name="connsiteY395" fmla="*/ 465408 h 902360"/>
              <a:gd name="connsiteX396" fmla="*/ 265445 w 392736"/>
              <a:gd name="connsiteY396" fmla="*/ 459748 h 902360"/>
              <a:gd name="connsiteX397" fmla="*/ 256571 w 392736"/>
              <a:gd name="connsiteY397" fmla="*/ 468468 h 902360"/>
              <a:gd name="connsiteX398" fmla="*/ 265445 w 392736"/>
              <a:gd name="connsiteY398" fmla="*/ 477189 h 902360"/>
              <a:gd name="connsiteX399" fmla="*/ 271259 w 392736"/>
              <a:gd name="connsiteY399" fmla="*/ 471375 h 902360"/>
              <a:gd name="connsiteX400" fmla="*/ 262844 w 392736"/>
              <a:gd name="connsiteY400" fmla="*/ 456994 h 902360"/>
              <a:gd name="connsiteX401" fmla="*/ 253970 w 392736"/>
              <a:gd name="connsiteY401" fmla="*/ 448273 h 902360"/>
              <a:gd name="connsiteX402" fmla="*/ 245097 w 392736"/>
              <a:gd name="connsiteY402" fmla="*/ 456994 h 902360"/>
              <a:gd name="connsiteX403" fmla="*/ 253970 w 392736"/>
              <a:gd name="connsiteY403" fmla="*/ 465714 h 902360"/>
              <a:gd name="connsiteX404" fmla="*/ 262844 w 392736"/>
              <a:gd name="connsiteY404" fmla="*/ 456994 h 902360"/>
              <a:gd name="connsiteX405" fmla="*/ 251217 w 392736"/>
              <a:gd name="connsiteY405" fmla="*/ 468315 h 902360"/>
              <a:gd name="connsiteX406" fmla="*/ 242343 w 392736"/>
              <a:gd name="connsiteY406" fmla="*/ 459595 h 902360"/>
              <a:gd name="connsiteX407" fmla="*/ 233469 w 392736"/>
              <a:gd name="connsiteY407" fmla="*/ 468315 h 902360"/>
              <a:gd name="connsiteX408" fmla="*/ 242343 w 392736"/>
              <a:gd name="connsiteY408" fmla="*/ 477036 h 902360"/>
              <a:gd name="connsiteX409" fmla="*/ 251217 w 392736"/>
              <a:gd name="connsiteY409" fmla="*/ 468315 h 902360"/>
              <a:gd name="connsiteX410" fmla="*/ 239742 w 392736"/>
              <a:gd name="connsiteY410" fmla="*/ 456994 h 902360"/>
              <a:gd name="connsiteX411" fmla="*/ 230868 w 392736"/>
              <a:gd name="connsiteY411" fmla="*/ 448273 h 902360"/>
              <a:gd name="connsiteX412" fmla="*/ 221995 w 392736"/>
              <a:gd name="connsiteY412" fmla="*/ 456994 h 902360"/>
              <a:gd name="connsiteX413" fmla="*/ 230868 w 392736"/>
              <a:gd name="connsiteY413" fmla="*/ 465714 h 902360"/>
              <a:gd name="connsiteX414" fmla="*/ 239742 w 392736"/>
              <a:gd name="connsiteY414" fmla="*/ 456994 h 902360"/>
              <a:gd name="connsiteX415" fmla="*/ 228267 w 392736"/>
              <a:gd name="connsiteY415" fmla="*/ 468315 h 902360"/>
              <a:gd name="connsiteX416" fmla="*/ 219394 w 392736"/>
              <a:gd name="connsiteY416" fmla="*/ 459595 h 902360"/>
              <a:gd name="connsiteX417" fmla="*/ 210520 w 392736"/>
              <a:gd name="connsiteY417" fmla="*/ 468315 h 902360"/>
              <a:gd name="connsiteX418" fmla="*/ 219394 w 392736"/>
              <a:gd name="connsiteY418" fmla="*/ 477036 h 902360"/>
              <a:gd name="connsiteX419" fmla="*/ 228267 w 392736"/>
              <a:gd name="connsiteY419" fmla="*/ 468315 h 902360"/>
              <a:gd name="connsiteX420" fmla="*/ 216640 w 392736"/>
              <a:gd name="connsiteY420" fmla="*/ 456994 h 902360"/>
              <a:gd name="connsiteX421" fmla="*/ 207766 w 392736"/>
              <a:gd name="connsiteY421" fmla="*/ 448273 h 902360"/>
              <a:gd name="connsiteX422" fmla="*/ 198893 w 392736"/>
              <a:gd name="connsiteY422" fmla="*/ 456994 h 902360"/>
              <a:gd name="connsiteX423" fmla="*/ 207766 w 392736"/>
              <a:gd name="connsiteY423" fmla="*/ 465714 h 902360"/>
              <a:gd name="connsiteX424" fmla="*/ 216640 w 392736"/>
              <a:gd name="connsiteY424" fmla="*/ 456994 h 902360"/>
              <a:gd name="connsiteX425" fmla="*/ 205165 w 392736"/>
              <a:gd name="connsiteY425" fmla="*/ 468315 h 902360"/>
              <a:gd name="connsiteX426" fmla="*/ 196292 w 392736"/>
              <a:gd name="connsiteY426" fmla="*/ 459595 h 902360"/>
              <a:gd name="connsiteX427" fmla="*/ 187418 w 392736"/>
              <a:gd name="connsiteY427" fmla="*/ 468315 h 902360"/>
              <a:gd name="connsiteX428" fmla="*/ 196292 w 392736"/>
              <a:gd name="connsiteY428" fmla="*/ 477036 h 902360"/>
              <a:gd name="connsiteX429" fmla="*/ 205165 w 392736"/>
              <a:gd name="connsiteY429" fmla="*/ 468315 h 902360"/>
              <a:gd name="connsiteX430" fmla="*/ 193691 w 392736"/>
              <a:gd name="connsiteY430" fmla="*/ 456994 h 902360"/>
              <a:gd name="connsiteX431" fmla="*/ 184817 w 392736"/>
              <a:gd name="connsiteY431" fmla="*/ 448273 h 902360"/>
              <a:gd name="connsiteX432" fmla="*/ 175943 w 392736"/>
              <a:gd name="connsiteY432" fmla="*/ 456994 h 902360"/>
              <a:gd name="connsiteX433" fmla="*/ 184817 w 392736"/>
              <a:gd name="connsiteY433" fmla="*/ 465714 h 902360"/>
              <a:gd name="connsiteX434" fmla="*/ 193691 w 392736"/>
              <a:gd name="connsiteY434" fmla="*/ 456994 h 902360"/>
              <a:gd name="connsiteX435" fmla="*/ 182216 w 392736"/>
              <a:gd name="connsiteY435" fmla="*/ 468315 h 902360"/>
              <a:gd name="connsiteX436" fmla="*/ 173342 w 392736"/>
              <a:gd name="connsiteY436" fmla="*/ 459595 h 902360"/>
              <a:gd name="connsiteX437" fmla="*/ 164469 w 392736"/>
              <a:gd name="connsiteY437" fmla="*/ 468315 h 902360"/>
              <a:gd name="connsiteX438" fmla="*/ 173342 w 392736"/>
              <a:gd name="connsiteY438" fmla="*/ 477036 h 902360"/>
              <a:gd name="connsiteX439" fmla="*/ 182216 w 392736"/>
              <a:gd name="connsiteY439" fmla="*/ 468315 h 902360"/>
              <a:gd name="connsiteX440" fmla="*/ 170589 w 392736"/>
              <a:gd name="connsiteY440" fmla="*/ 456994 h 902360"/>
              <a:gd name="connsiteX441" fmla="*/ 161715 w 392736"/>
              <a:gd name="connsiteY441" fmla="*/ 448273 h 902360"/>
              <a:gd name="connsiteX442" fmla="*/ 152994 w 392736"/>
              <a:gd name="connsiteY442" fmla="*/ 456994 h 902360"/>
              <a:gd name="connsiteX443" fmla="*/ 161868 w 392736"/>
              <a:gd name="connsiteY443" fmla="*/ 465714 h 902360"/>
              <a:gd name="connsiteX444" fmla="*/ 170589 w 392736"/>
              <a:gd name="connsiteY444" fmla="*/ 456994 h 902360"/>
              <a:gd name="connsiteX445" fmla="*/ 159114 w 392736"/>
              <a:gd name="connsiteY445" fmla="*/ 468315 h 902360"/>
              <a:gd name="connsiteX446" fmla="*/ 150240 w 392736"/>
              <a:gd name="connsiteY446" fmla="*/ 459595 h 902360"/>
              <a:gd name="connsiteX447" fmla="*/ 141520 w 392736"/>
              <a:gd name="connsiteY447" fmla="*/ 468315 h 902360"/>
              <a:gd name="connsiteX448" fmla="*/ 150393 w 392736"/>
              <a:gd name="connsiteY448" fmla="*/ 477036 h 902360"/>
              <a:gd name="connsiteX449" fmla="*/ 159114 w 392736"/>
              <a:gd name="connsiteY449" fmla="*/ 468315 h 902360"/>
              <a:gd name="connsiteX450" fmla="*/ 141520 w 392736"/>
              <a:gd name="connsiteY450" fmla="*/ 331845 h 902360"/>
              <a:gd name="connsiteX451" fmla="*/ 150393 w 392736"/>
              <a:gd name="connsiteY451" fmla="*/ 340565 h 902360"/>
              <a:gd name="connsiteX452" fmla="*/ 159267 w 392736"/>
              <a:gd name="connsiteY452" fmla="*/ 331845 h 902360"/>
              <a:gd name="connsiteX453" fmla="*/ 150393 w 392736"/>
              <a:gd name="connsiteY453" fmla="*/ 323124 h 902360"/>
              <a:gd name="connsiteX454" fmla="*/ 141520 w 392736"/>
              <a:gd name="connsiteY454" fmla="*/ 331845 h 902360"/>
              <a:gd name="connsiteX455" fmla="*/ 152994 w 392736"/>
              <a:gd name="connsiteY455" fmla="*/ 343166 h 902360"/>
              <a:gd name="connsiteX456" fmla="*/ 161868 w 392736"/>
              <a:gd name="connsiteY456" fmla="*/ 351887 h 902360"/>
              <a:gd name="connsiteX457" fmla="*/ 170742 w 392736"/>
              <a:gd name="connsiteY457" fmla="*/ 343166 h 902360"/>
              <a:gd name="connsiteX458" fmla="*/ 161868 w 392736"/>
              <a:gd name="connsiteY458" fmla="*/ 334445 h 902360"/>
              <a:gd name="connsiteX459" fmla="*/ 152994 w 392736"/>
              <a:gd name="connsiteY459" fmla="*/ 343166 h 902360"/>
              <a:gd name="connsiteX460" fmla="*/ 164469 w 392736"/>
              <a:gd name="connsiteY460" fmla="*/ 331845 h 902360"/>
              <a:gd name="connsiteX461" fmla="*/ 173342 w 392736"/>
              <a:gd name="connsiteY461" fmla="*/ 340565 h 902360"/>
              <a:gd name="connsiteX462" fmla="*/ 182216 w 392736"/>
              <a:gd name="connsiteY462" fmla="*/ 331845 h 902360"/>
              <a:gd name="connsiteX463" fmla="*/ 173342 w 392736"/>
              <a:gd name="connsiteY463" fmla="*/ 323124 h 902360"/>
              <a:gd name="connsiteX464" fmla="*/ 164469 w 392736"/>
              <a:gd name="connsiteY464" fmla="*/ 331845 h 902360"/>
              <a:gd name="connsiteX465" fmla="*/ 176096 w 392736"/>
              <a:gd name="connsiteY465" fmla="*/ 343166 h 902360"/>
              <a:gd name="connsiteX466" fmla="*/ 184970 w 392736"/>
              <a:gd name="connsiteY466" fmla="*/ 351887 h 902360"/>
              <a:gd name="connsiteX467" fmla="*/ 193844 w 392736"/>
              <a:gd name="connsiteY467" fmla="*/ 343166 h 902360"/>
              <a:gd name="connsiteX468" fmla="*/ 184970 w 392736"/>
              <a:gd name="connsiteY468" fmla="*/ 334445 h 902360"/>
              <a:gd name="connsiteX469" fmla="*/ 176096 w 392736"/>
              <a:gd name="connsiteY469" fmla="*/ 343166 h 902360"/>
              <a:gd name="connsiteX470" fmla="*/ 187571 w 392736"/>
              <a:gd name="connsiteY470" fmla="*/ 331845 h 902360"/>
              <a:gd name="connsiteX471" fmla="*/ 196445 w 392736"/>
              <a:gd name="connsiteY471" fmla="*/ 340565 h 902360"/>
              <a:gd name="connsiteX472" fmla="*/ 205318 w 392736"/>
              <a:gd name="connsiteY472" fmla="*/ 331845 h 902360"/>
              <a:gd name="connsiteX473" fmla="*/ 196445 w 392736"/>
              <a:gd name="connsiteY473" fmla="*/ 323124 h 902360"/>
              <a:gd name="connsiteX474" fmla="*/ 187571 w 392736"/>
              <a:gd name="connsiteY474" fmla="*/ 331845 h 902360"/>
              <a:gd name="connsiteX475" fmla="*/ 199046 w 392736"/>
              <a:gd name="connsiteY475" fmla="*/ 343166 h 902360"/>
              <a:gd name="connsiteX476" fmla="*/ 207919 w 392736"/>
              <a:gd name="connsiteY476" fmla="*/ 351887 h 902360"/>
              <a:gd name="connsiteX477" fmla="*/ 216793 w 392736"/>
              <a:gd name="connsiteY477" fmla="*/ 343166 h 902360"/>
              <a:gd name="connsiteX478" fmla="*/ 207919 w 392736"/>
              <a:gd name="connsiteY478" fmla="*/ 334445 h 902360"/>
              <a:gd name="connsiteX479" fmla="*/ 199046 w 392736"/>
              <a:gd name="connsiteY479" fmla="*/ 343166 h 902360"/>
              <a:gd name="connsiteX480" fmla="*/ 210673 w 392736"/>
              <a:gd name="connsiteY480" fmla="*/ 331845 h 902360"/>
              <a:gd name="connsiteX481" fmla="*/ 219547 w 392736"/>
              <a:gd name="connsiteY481" fmla="*/ 340565 h 902360"/>
              <a:gd name="connsiteX482" fmla="*/ 228420 w 392736"/>
              <a:gd name="connsiteY482" fmla="*/ 331845 h 902360"/>
              <a:gd name="connsiteX483" fmla="*/ 219547 w 392736"/>
              <a:gd name="connsiteY483" fmla="*/ 323124 h 902360"/>
              <a:gd name="connsiteX484" fmla="*/ 210673 w 392736"/>
              <a:gd name="connsiteY484" fmla="*/ 331845 h 902360"/>
              <a:gd name="connsiteX485" fmla="*/ 222148 w 392736"/>
              <a:gd name="connsiteY485" fmla="*/ 343166 h 902360"/>
              <a:gd name="connsiteX486" fmla="*/ 231021 w 392736"/>
              <a:gd name="connsiteY486" fmla="*/ 351887 h 902360"/>
              <a:gd name="connsiteX487" fmla="*/ 239895 w 392736"/>
              <a:gd name="connsiteY487" fmla="*/ 343166 h 902360"/>
              <a:gd name="connsiteX488" fmla="*/ 231021 w 392736"/>
              <a:gd name="connsiteY488" fmla="*/ 334445 h 902360"/>
              <a:gd name="connsiteX489" fmla="*/ 222148 w 392736"/>
              <a:gd name="connsiteY489" fmla="*/ 343166 h 902360"/>
              <a:gd name="connsiteX490" fmla="*/ 233622 w 392736"/>
              <a:gd name="connsiteY490" fmla="*/ 331845 h 902360"/>
              <a:gd name="connsiteX491" fmla="*/ 242496 w 392736"/>
              <a:gd name="connsiteY491" fmla="*/ 340565 h 902360"/>
              <a:gd name="connsiteX492" fmla="*/ 251370 w 392736"/>
              <a:gd name="connsiteY492" fmla="*/ 331845 h 902360"/>
              <a:gd name="connsiteX493" fmla="*/ 242496 w 392736"/>
              <a:gd name="connsiteY493" fmla="*/ 323124 h 902360"/>
              <a:gd name="connsiteX494" fmla="*/ 233622 w 392736"/>
              <a:gd name="connsiteY494" fmla="*/ 331845 h 902360"/>
              <a:gd name="connsiteX495" fmla="*/ 245250 w 392736"/>
              <a:gd name="connsiteY495" fmla="*/ 343166 h 902360"/>
              <a:gd name="connsiteX496" fmla="*/ 254123 w 392736"/>
              <a:gd name="connsiteY496" fmla="*/ 351887 h 902360"/>
              <a:gd name="connsiteX497" fmla="*/ 262997 w 392736"/>
              <a:gd name="connsiteY497" fmla="*/ 343166 h 902360"/>
              <a:gd name="connsiteX498" fmla="*/ 254123 w 392736"/>
              <a:gd name="connsiteY498" fmla="*/ 334445 h 902360"/>
              <a:gd name="connsiteX499" fmla="*/ 245250 w 392736"/>
              <a:gd name="connsiteY499" fmla="*/ 343166 h 902360"/>
              <a:gd name="connsiteX500" fmla="*/ 262844 w 392736"/>
              <a:gd name="connsiteY500" fmla="*/ 434198 h 902360"/>
              <a:gd name="connsiteX501" fmla="*/ 253970 w 392736"/>
              <a:gd name="connsiteY501" fmla="*/ 425477 h 902360"/>
              <a:gd name="connsiteX502" fmla="*/ 245097 w 392736"/>
              <a:gd name="connsiteY502" fmla="*/ 434198 h 902360"/>
              <a:gd name="connsiteX503" fmla="*/ 253970 w 392736"/>
              <a:gd name="connsiteY503" fmla="*/ 442918 h 902360"/>
              <a:gd name="connsiteX504" fmla="*/ 262844 w 392736"/>
              <a:gd name="connsiteY504" fmla="*/ 434198 h 902360"/>
              <a:gd name="connsiteX505" fmla="*/ 251217 w 392736"/>
              <a:gd name="connsiteY505" fmla="*/ 445672 h 902360"/>
              <a:gd name="connsiteX506" fmla="*/ 242343 w 392736"/>
              <a:gd name="connsiteY506" fmla="*/ 436952 h 902360"/>
              <a:gd name="connsiteX507" fmla="*/ 233469 w 392736"/>
              <a:gd name="connsiteY507" fmla="*/ 445672 h 902360"/>
              <a:gd name="connsiteX508" fmla="*/ 242343 w 392736"/>
              <a:gd name="connsiteY508" fmla="*/ 454393 h 902360"/>
              <a:gd name="connsiteX509" fmla="*/ 251217 w 392736"/>
              <a:gd name="connsiteY509" fmla="*/ 445672 h 902360"/>
              <a:gd name="connsiteX510" fmla="*/ 239742 w 392736"/>
              <a:gd name="connsiteY510" fmla="*/ 434198 h 902360"/>
              <a:gd name="connsiteX511" fmla="*/ 231021 w 392736"/>
              <a:gd name="connsiteY511" fmla="*/ 425477 h 902360"/>
              <a:gd name="connsiteX512" fmla="*/ 222148 w 392736"/>
              <a:gd name="connsiteY512" fmla="*/ 434198 h 902360"/>
              <a:gd name="connsiteX513" fmla="*/ 231021 w 392736"/>
              <a:gd name="connsiteY513" fmla="*/ 442918 h 902360"/>
              <a:gd name="connsiteX514" fmla="*/ 239742 w 392736"/>
              <a:gd name="connsiteY514" fmla="*/ 434198 h 902360"/>
              <a:gd name="connsiteX515" fmla="*/ 228267 w 392736"/>
              <a:gd name="connsiteY515" fmla="*/ 445672 h 902360"/>
              <a:gd name="connsiteX516" fmla="*/ 219394 w 392736"/>
              <a:gd name="connsiteY516" fmla="*/ 436952 h 902360"/>
              <a:gd name="connsiteX517" fmla="*/ 210520 w 392736"/>
              <a:gd name="connsiteY517" fmla="*/ 445672 h 902360"/>
              <a:gd name="connsiteX518" fmla="*/ 219394 w 392736"/>
              <a:gd name="connsiteY518" fmla="*/ 454393 h 902360"/>
              <a:gd name="connsiteX519" fmla="*/ 228267 w 392736"/>
              <a:gd name="connsiteY519" fmla="*/ 445672 h 902360"/>
              <a:gd name="connsiteX520" fmla="*/ 216640 w 392736"/>
              <a:gd name="connsiteY520" fmla="*/ 434198 h 902360"/>
              <a:gd name="connsiteX521" fmla="*/ 207766 w 392736"/>
              <a:gd name="connsiteY521" fmla="*/ 425477 h 902360"/>
              <a:gd name="connsiteX522" fmla="*/ 198893 w 392736"/>
              <a:gd name="connsiteY522" fmla="*/ 434198 h 902360"/>
              <a:gd name="connsiteX523" fmla="*/ 207766 w 392736"/>
              <a:gd name="connsiteY523" fmla="*/ 442918 h 902360"/>
              <a:gd name="connsiteX524" fmla="*/ 216640 w 392736"/>
              <a:gd name="connsiteY524" fmla="*/ 434198 h 902360"/>
              <a:gd name="connsiteX525" fmla="*/ 205165 w 392736"/>
              <a:gd name="connsiteY525" fmla="*/ 445672 h 902360"/>
              <a:gd name="connsiteX526" fmla="*/ 196292 w 392736"/>
              <a:gd name="connsiteY526" fmla="*/ 436952 h 902360"/>
              <a:gd name="connsiteX527" fmla="*/ 187418 w 392736"/>
              <a:gd name="connsiteY527" fmla="*/ 445672 h 902360"/>
              <a:gd name="connsiteX528" fmla="*/ 196292 w 392736"/>
              <a:gd name="connsiteY528" fmla="*/ 454393 h 902360"/>
              <a:gd name="connsiteX529" fmla="*/ 205165 w 392736"/>
              <a:gd name="connsiteY529" fmla="*/ 445672 h 902360"/>
              <a:gd name="connsiteX530" fmla="*/ 193691 w 392736"/>
              <a:gd name="connsiteY530" fmla="*/ 434198 h 902360"/>
              <a:gd name="connsiteX531" fmla="*/ 184817 w 392736"/>
              <a:gd name="connsiteY531" fmla="*/ 425477 h 902360"/>
              <a:gd name="connsiteX532" fmla="*/ 175943 w 392736"/>
              <a:gd name="connsiteY532" fmla="*/ 434198 h 902360"/>
              <a:gd name="connsiteX533" fmla="*/ 184817 w 392736"/>
              <a:gd name="connsiteY533" fmla="*/ 442918 h 902360"/>
              <a:gd name="connsiteX534" fmla="*/ 193691 w 392736"/>
              <a:gd name="connsiteY534" fmla="*/ 434198 h 902360"/>
              <a:gd name="connsiteX535" fmla="*/ 182216 w 392736"/>
              <a:gd name="connsiteY535" fmla="*/ 445672 h 902360"/>
              <a:gd name="connsiteX536" fmla="*/ 173342 w 392736"/>
              <a:gd name="connsiteY536" fmla="*/ 436952 h 902360"/>
              <a:gd name="connsiteX537" fmla="*/ 164469 w 392736"/>
              <a:gd name="connsiteY537" fmla="*/ 445672 h 902360"/>
              <a:gd name="connsiteX538" fmla="*/ 173342 w 392736"/>
              <a:gd name="connsiteY538" fmla="*/ 454393 h 902360"/>
              <a:gd name="connsiteX539" fmla="*/ 182216 w 392736"/>
              <a:gd name="connsiteY539" fmla="*/ 445672 h 902360"/>
              <a:gd name="connsiteX540" fmla="*/ 170589 w 392736"/>
              <a:gd name="connsiteY540" fmla="*/ 434198 h 902360"/>
              <a:gd name="connsiteX541" fmla="*/ 161715 w 392736"/>
              <a:gd name="connsiteY541" fmla="*/ 425477 h 902360"/>
              <a:gd name="connsiteX542" fmla="*/ 152994 w 392736"/>
              <a:gd name="connsiteY542" fmla="*/ 434198 h 902360"/>
              <a:gd name="connsiteX543" fmla="*/ 161868 w 392736"/>
              <a:gd name="connsiteY543" fmla="*/ 442918 h 902360"/>
              <a:gd name="connsiteX544" fmla="*/ 170589 w 392736"/>
              <a:gd name="connsiteY544" fmla="*/ 434198 h 902360"/>
              <a:gd name="connsiteX545" fmla="*/ 152994 w 392736"/>
              <a:gd name="connsiteY545" fmla="*/ 365962 h 902360"/>
              <a:gd name="connsiteX546" fmla="*/ 161868 w 392736"/>
              <a:gd name="connsiteY546" fmla="*/ 374683 h 902360"/>
              <a:gd name="connsiteX547" fmla="*/ 170742 w 392736"/>
              <a:gd name="connsiteY547" fmla="*/ 365962 h 902360"/>
              <a:gd name="connsiteX548" fmla="*/ 161868 w 392736"/>
              <a:gd name="connsiteY548" fmla="*/ 357242 h 902360"/>
              <a:gd name="connsiteX549" fmla="*/ 152994 w 392736"/>
              <a:gd name="connsiteY549" fmla="*/ 365962 h 902360"/>
              <a:gd name="connsiteX550" fmla="*/ 164469 w 392736"/>
              <a:gd name="connsiteY550" fmla="*/ 354488 h 902360"/>
              <a:gd name="connsiteX551" fmla="*/ 173342 w 392736"/>
              <a:gd name="connsiteY551" fmla="*/ 363208 h 902360"/>
              <a:gd name="connsiteX552" fmla="*/ 182216 w 392736"/>
              <a:gd name="connsiteY552" fmla="*/ 354488 h 902360"/>
              <a:gd name="connsiteX553" fmla="*/ 173342 w 392736"/>
              <a:gd name="connsiteY553" fmla="*/ 345767 h 902360"/>
              <a:gd name="connsiteX554" fmla="*/ 164469 w 392736"/>
              <a:gd name="connsiteY554" fmla="*/ 354488 h 902360"/>
              <a:gd name="connsiteX555" fmla="*/ 176096 w 392736"/>
              <a:gd name="connsiteY555" fmla="*/ 365962 h 902360"/>
              <a:gd name="connsiteX556" fmla="*/ 184970 w 392736"/>
              <a:gd name="connsiteY556" fmla="*/ 374683 h 902360"/>
              <a:gd name="connsiteX557" fmla="*/ 193844 w 392736"/>
              <a:gd name="connsiteY557" fmla="*/ 365962 h 902360"/>
              <a:gd name="connsiteX558" fmla="*/ 184970 w 392736"/>
              <a:gd name="connsiteY558" fmla="*/ 357242 h 902360"/>
              <a:gd name="connsiteX559" fmla="*/ 176096 w 392736"/>
              <a:gd name="connsiteY559" fmla="*/ 365962 h 902360"/>
              <a:gd name="connsiteX560" fmla="*/ 187571 w 392736"/>
              <a:gd name="connsiteY560" fmla="*/ 354488 h 902360"/>
              <a:gd name="connsiteX561" fmla="*/ 196445 w 392736"/>
              <a:gd name="connsiteY561" fmla="*/ 363208 h 902360"/>
              <a:gd name="connsiteX562" fmla="*/ 205318 w 392736"/>
              <a:gd name="connsiteY562" fmla="*/ 354488 h 902360"/>
              <a:gd name="connsiteX563" fmla="*/ 196445 w 392736"/>
              <a:gd name="connsiteY563" fmla="*/ 345767 h 902360"/>
              <a:gd name="connsiteX564" fmla="*/ 187571 w 392736"/>
              <a:gd name="connsiteY564" fmla="*/ 354488 h 902360"/>
              <a:gd name="connsiteX565" fmla="*/ 199046 w 392736"/>
              <a:gd name="connsiteY565" fmla="*/ 365962 h 902360"/>
              <a:gd name="connsiteX566" fmla="*/ 207919 w 392736"/>
              <a:gd name="connsiteY566" fmla="*/ 374683 h 902360"/>
              <a:gd name="connsiteX567" fmla="*/ 216793 w 392736"/>
              <a:gd name="connsiteY567" fmla="*/ 365962 h 902360"/>
              <a:gd name="connsiteX568" fmla="*/ 207919 w 392736"/>
              <a:gd name="connsiteY568" fmla="*/ 357242 h 902360"/>
              <a:gd name="connsiteX569" fmla="*/ 199046 w 392736"/>
              <a:gd name="connsiteY569" fmla="*/ 365962 h 902360"/>
              <a:gd name="connsiteX570" fmla="*/ 210673 w 392736"/>
              <a:gd name="connsiteY570" fmla="*/ 354488 h 902360"/>
              <a:gd name="connsiteX571" fmla="*/ 219547 w 392736"/>
              <a:gd name="connsiteY571" fmla="*/ 363208 h 902360"/>
              <a:gd name="connsiteX572" fmla="*/ 228420 w 392736"/>
              <a:gd name="connsiteY572" fmla="*/ 354488 h 902360"/>
              <a:gd name="connsiteX573" fmla="*/ 219547 w 392736"/>
              <a:gd name="connsiteY573" fmla="*/ 345767 h 902360"/>
              <a:gd name="connsiteX574" fmla="*/ 210673 w 392736"/>
              <a:gd name="connsiteY574" fmla="*/ 354488 h 902360"/>
              <a:gd name="connsiteX575" fmla="*/ 222148 w 392736"/>
              <a:gd name="connsiteY575" fmla="*/ 365962 h 902360"/>
              <a:gd name="connsiteX576" fmla="*/ 231021 w 392736"/>
              <a:gd name="connsiteY576" fmla="*/ 374683 h 902360"/>
              <a:gd name="connsiteX577" fmla="*/ 239895 w 392736"/>
              <a:gd name="connsiteY577" fmla="*/ 365962 h 902360"/>
              <a:gd name="connsiteX578" fmla="*/ 231021 w 392736"/>
              <a:gd name="connsiteY578" fmla="*/ 357242 h 902360"/>
              <a:gd name="connsiteX579" fmla="*/ 222148 w 392736"/>
              <a:gd name="connsiteY579" fmla="*/ 365962 h 902360"/>
              <a:gd name="connsiteX580" fmla="*/ 233622 w 392736"/>
              <a:gd name="connsiteY580" fmla="*/ 354488 h 902360"/>
              <a:gd name="connsiteX581" fmla="*/ 242496 w 392736"/>
              <a:gd name="connsiteY581" fmla="*/ 363208 h 902360"/>
              <a:gd name="connsiteX582" fmla="*/ 251370 w 392736"/>
              <a:gd name="connsiteY582" fmla="*/ 354488 h 902360"/>
              <a:gd name="connsiteX583" fmla="*/ 242496 w 392736"/>
              <a:gd name="connsiteY583" fmla="*/ 345767 h 902360"/>
              <a:gd name="connsiteX584" fmla="*/ 233622 w 392736"/>
              <a:gd name="connsiteY584" fmla="*/ 354488 h 902360"/>
              <a:gd name="connsiteX585" fmla="*/ 251217 w 392736"/>
              <a:gd name="connsiteY585" fmla="*/ 422876 h 902360"/>
              <a:gd name="connsiteX586" fmla="*/ 242343 w 392736"/>
              <a:gd name="connsiteY586" fmla="*/ 414155 h 902360"/>
              <a:gd name="connsiteX587" fmla="*/ 233469 w 392736"/>
              <a:gd name="connsiteY587" fmla="*/ 422876 h 902360"/>
              <a:gd name="connsiteX588" fmla="*/ 242343 w 392736"/>
              <a:gd name="connsiteY588" fmla="*/ 431597 h 902360"/>
              <a:gd name="connsiteX589" fmla="*/ 251217 w 392736"/>
              <a:gd name="connsiteY589" fmla="*/ 422876 h 902360"/>
              <a:gd name="connsiteX590" fmla="*/ 239742 w 392736"/>
              <a:gd name="connsiteY590" fmla="*/ 411402 h 902360"/>
              <a:gd name="connsiteX591" fmla="*/ 230868 w 392736"/>
              <a:gd name="connsiteY591" fmla="*/ 402681 h 902360"/>
              <a:gd name="connsiteX592" fmla="*/ 221995 w 392736"/>
              <a:gd name="connsiteY592" fmla="*/ 411402 h 902360"/>
              <a:gd name="connsiteX593" fmla="*/ 230868 w 392736"/>
              <a:gd name="connsiteY593" fmla="*/ 420122 h 902360"/>
              <a:gd name="connsiteX594" fmla="*/ 239742 w 392736"/>
              <a:gd name="connsiteY594" fmla="*/ 411402 h 902360"/>
              <a:gd name="connsiteX595" fmla="*/ 228267 w 392736"/>
              <a:gd name="connsiteY595" fmla="*/ 422876 h 902360"/>
              <a:gd name="connsiteX596" fmla="*/ 219394 w 392736"/>
              <a:gd name="connsiteY596" fmla="*/ 414155 h 902360"/>
              <a:gd name="connsiteX597" fmla="*/ 210520 w 392736"/>
              <a:gd name="connsiteY597" fmla="*/ 422876 h 902360"/>
              <a:gd name="connsiteX598" fmla="*/ 219394 w 392736"/>
              <a:gd name="connsiteY598" fmla="*/ 431597 h 902360"/>
              <a:gd name="connsiteX599" fmla="*/ 228267 w 392736"/>
              <a:gd name="connsiteY599" fmla="*/ 422876 h 902360"/>
              <a:gd name="connsiteX600" fmla="*/ 216640 w 392736"/>
              <a:gd name="connsiteY600" fmla="*/ 411402 h 902360"/>
              <a:gd name="connsiteX601" fmla="*/ 207766 w 392736"/>
              <a:gd name="connsiteY601" fmla="*/ 402681 h 902360"/>
              <a:gd name="connsiteX602" fmla="*/ 198893 w 392736"/>
              <a:gd name="connsiteY602" fmla="*/ 411402 h 902360"/>
              <a:gd name="connsiteX603" fmla="*/ 207766 w 392736"/>
              <a:gd name="connsiteY603" fmla="*/ 420122 h 902360"/>
              <a:gd name="connsiteX604" fmla="*/ 216640 w 392736"/>
              <a:gd name="connsiteY604" fmla="*/ 411402 h 902360"/>
              <a:gd name="connsiteX605" fmla="*/ 205165 w 392736"/>
              <a:gd name="connsiteY605" fmla="*/ 422876 h 902360"/>
              <a:gd name="connsiteX606" fmla="*/ 196292 w 392736"/>
              <a:gd name="connsiteY606" fmla="*/ 414155 h 902360"/>
              <a:gd name="connsiteX607" fmla="*/ 187418 w 392736"/>
              <a:gd name="connsiteY607" fmla="*/ 422876 h 902360"/>
              <a:gd name="connsiteX608" fmla="*/ 196292 w 392736"/>
              <a:gd name="connsiteY608" fmla="*/ 431597 h 902360"/>
              <a:gd name="connsiteX609" fmla="*/ 205165 w 392736"/>
              <a:gd name="connsiteY609" fmla="*/ 422876 h 902360"/>
              <a:gd name="connsiteX610" fmla="*/ 193691 w 392736"/>
              <a:gd name="connsiteY610" fmla="*/ 411402 h 902360"/>
              <a:gd name="connsiteX611" fmla="*/ 184817 w 392736"/>
              <a:gd name="connsiteY611" fmla="*/ 402681 h 902360"/>
              <a:gd name="connsiteX612" fmla="*/ 175943 w 392736"/>
              <a:gd name="connsiteY612" fmla="*/ 411402 h 902360"/>
              <a:gd name="connsiteX613" fmla="*/ 184817 w 392736"/>
              <a:gd name="connsiteY613" fmla="*/ 420122 h 902360"/>
              <a:gd name="connsiteX614" fmla="*/ 193691 w 392736"/>
              <a:gd name="connsiteY614" fmla="*/ 411402 h 902360"/>
              <a:gd name="connsiteX615" fmla="*/ 182216 w 392736"/>
              <a:gd name="connsiteY615" fmla="*/ 422876 h 902360"/>
              <a:gd name="connsiteX616" fmla="*/ 173342 w 392736"/>
              <a:gd name="connsiteY616" fmla="*/ 414155 h 902360"/>
              <a:gd name="connsiteX617" fmla="*/ 164469 w 392736"/>
              <a:gd name="connsiteY617" fmla="*/ 422876 h 902360"/>
              <a:gd name="connsiteX618" fmla="*/ 173342 w 392736"/>
              <a:gd name="connsiteY618" fmla="*/ 431597 h 902360"/>
              <a:gd name="connsiteX619" fmla="*/ 182216 w 392736"/>
              <a:gd name="connsiteY619" fmla="*/ 422876 h 902360"/>
              <a:gd name="connsiteX620" fmla="*/ 164469 w 392736"/>
              <a:gd name="connsiteY620" fmla="*/ 377284 h 902360"/>
              <a:gd name="connsiteX621" fmla="*/ 173342 w 392736"/>
              <a:gd name="connsiteY621" fmla="*/ 386004 h 902360"/>
              <a:gd name="connsiteX622" fmla="*/ 182216 w 392736"/>
              <a:gd name="connsiteY622" fmla="*/ 377284 h 902360"/>
              <a:gd name="connsiteX623" fmla="*/ 173342 w 392736"/>
              <a:gd name="connsiteY623" fmla="*/ 368563 h 902360"/>
              <a:gd name="connsiteX624" fmla="*/ 164469 w 392736"/>
              <a:gd name="connsiteY624" fmla="*/ 377284 h 902360"/>
              <a:gd name="connsiteX625" fmla="*/ 176096 w 392736"/>
              <a:gd name="connsiteY625" fmla="*/ 388758 h 902360"/>
              <a:gd name="connsiteX626" fmla="*/ 184970 w 392736"/>
              <a:gd name="connsiteY626" fmla="*/ 397479 h 902360"/>
              <a:gd name="connsiteX627" fmla="*/ 193844 w 392736"/>
              <a:gd name="connsiteY627" fmla="*/ 388758 h 902360"/>
              <a:gd name="connsiteX628" fmla="*/ 184970 w 392736"/>
              <a:gd name="connsiteY628" fmla="*/ 380038 h 902360"/>
              <a:gd name="connsiteX629" fmla="*/ 176096 w 392736"/>
              <a:gd name="connsiteY629" fmla="*/ 388758 h 902360"/>
              <a:gd name="connsiteX630" fmla="*/ 187571 w 392736"/>
              <a:gd name="connsiteY630" fmla="*/ 377284 h 902360"/>
              <a:gd name="connsiteX631" fmla="*/ 196445 w 392736"/>
              <a:gd name="connsiteY631" fmla="*/ 386004 h 902360"/>
              <a:gd name="connsiteX632" fmla="*/ 205318 w 392736"/>
              <a:gd name="connsiteY632" fmla="*/ 377284 h 902360"/>
              <a:gd name="connsiteX633" fmla="*/ 196445 w 392736"/>
              <a:gd name="connsiteY633" fmla="*/ 368563 h 902360"/>
              <a:gd name="connsiteX634" fmla="*/ 187571 w 392736"/>
              <a:gd name="connsiteY634" fmla="*/ 377284 h 902360"/>
              <a:gd name="connsiteX635" fmla="*/ 199046 w 392736"/>
              <a:gd name="connsiteY635" fmla="*/ 388758 h 902360"/>
              <a:gd name="connsiteX636" fmla="*/ 207919 w 392736"/>
              <a:gd name="connsiteY636" fmla="*/ 397479 h 902360"/>
              <a:gd name="connsiteX637" fmla="*/ 216793 w 392736"/>
              <a:gd name="connsiteY637" fmla="*/ 388758 h 902360"/>
              <a:gd name="connsiteX638" fmla="*/ 207919 w 392736"/>
              <a:gd name="connsiteY638" fmla="*/ 380038 h 902360"/>
              <a:gd name="connsiteX639" fmla="*/ 199046 w 392736"/>
              <a:gd name="connsiteY639" fmla="*/ 388758 h 902360"/>
              <a:gd name="connsiteX640" fmla="*/ 210673 w 392736"/>
              <a:gd name="connsiteY640" fmla="*/ 377284 h 902360"/>
              <a:gd name="connsiteX641" fmla="*/ 219547 w 392736"/>
              <a:gd name="connsiteY641" fmla="*/ 386004 h 902360"/>
              <a:gd name="connsiteX642" fmla="*/ 228420 w 392736"/>
              <a:gd name="connsiteY642" fmla="*/ 377284 h 902360"/>
              <a:gd name="connsiteX643" fmla="*/ 219547 w 392736"/>
              <a:gd name="connsiteY643" fmla="*/ 368563 h 902360"/>
              <a:gd name="connsiteX644" fmla="*/ 210673 w 392736"/>
              <a:gd name="connsiteY644" fmla="*/ 377284 h 902360"/>
              <a:gd name="connsiteX645" fmla="*/ 222148 w 392736"/>
              <a:gd name="connsiteY645" fmla="*/ 388758 h 902360"/>
              <a:gd name="connsiteX646" fmla="*/ 231021 w 392736"/>
              <a:gd name="connsiteY646" fmla="*/ 397479 h 902360"/>
              <a:gd name="connsiteX647" fmla="*/ 239895 w 392736"/>
              <a:gd name="connsiteY647" fmla="*/ 388758 h 902360"/>
              <a:gd name="connsiteX648" fmla="*/ 231021 w 392736"/>
              <a:gd name="connsiteY648" fmla="*/ 380038 h 902360"/>
              <a:gd name="connsiteX649" fmla="*/ 222148 w 392736"/>
              <a:gd name="connsiteY649" fmla="*/ 388758 h 902360"/>
              <a:gd name="connsiteX650" fmla="*/ 228267 w 392736"/>
              <a:gd name="connsiteY650" fmla="*/ 400080 h 902360"/>
              <a:gd name="connsiteX651" fmla="*/ 219394 w 392736"/>
              <a:gd name="connsiteY651" fmla="*/ 391359 h 902360"/>
              <a:gd name="connsiteX652" fmla="*/ 210520 w 392736"/>
              <a:gd name="connsiteY652" fmla="*/ 400080 h 902360"/>
              <a:gd name="connsiteX653" fmla="*/ 219394 w 392736"/>
              <a:gd name="connsiteY653" fmla="*/ 408801 h 902360"/>
              <a:gd name="connsiteX654" fmla="*/ 228267 w 392736"/>
              <a:gd name="connsiteY654" fmla="*/ 400080 h 902360"/>
              <a:gd name="connsiteX655" fmla="*/ 205165 w 392736"/>
              <a:gd name="connsiteY655" fmla="*/ 400080 h 902360"/>
              <a:gd name="connsiteX656" fmla="*/ 196292 w 392736"/>
              <a:gd name="connsiteY656" fmla="*/ 391359 h 902360"/>
              <a:gd name="connsiteX657" fmla="*/ 187418 w 392736"/>
              <a:gd name="connsiteY657" fmla="*/ 400080 h 902360"/>
              <a:gd name="connsiteX658" fmla="*/ 196292 w 392736"/>
              <a:gd name="connsiteY658" fmla="*/ 408801 h 902360"/>
              <a:gd name="connsiteX659" fmla="*/ 205165 w 392736"/>
              <a:gd name="connsiteY659" fmla="*/ 400080 h 902360"/>
              <a:gd name="connsiteX660" fmla="*/ 164469 w 392736"/>
              <a:gd name="connsiteY660" fmla="*/ 400080 h 902360"/>
              <a:gd name="connsiteX661" fmla="*/ 173342 w 392736"/>
              <a:gd name="connsiteY661" fmla="*/ 408801 h 902360"/>
              <a:gd name="connsiteX662" fmla="*/ 182216 w 392736"/>
              <a:gd name="connsiteY662" fmla="*/ 400080 h 902360"/>
              <a:gd name="connsiteX663" fmla="*/ 173342 w 392736"/>
              <a:gd name="connsiteY663" fmla="*/ 391359 h 902360"/>
              <a:gd name="connsiteX664" fmla="*/ 164469 w 392736"/>
              <a:gd name="connsiteY664" fmla="*/ 400080 h 902360"/>
              <a:gd name="connsiteX665" fmla="*/ 251217 w 392736"/>
              <a:gd name="connsiteY665" fmla="*/ 400080 h 902360"/>
              <a:gd name="connsiteX666" fmla="*/ 242343 w 392736"/>
              <a:gd name="connsiteY666" fmla="*/ 391359 h 902360"/>
              <a:gd name="connsiteX667" fmla="*/ 233469 w 392736"/>
              <a:gd name="connsiteY667" fmla="*/ 400080 h 902360"/>
              <a:gd name="connsiteX668" fmla="*/ 242343 w 392736"/>
              <a:gd name="connsiteY668" fmla="*/ 408801 h 902360"/>
              <a:gd name="connsiteX669" fmla="*/ 251217 w 392736"/>
              <a:gd name="connsiteY669" fmla="*/ 400080 h 902360"/>
              <a:gd name="connsiteX670" fmla="*/ 251217 w 392736"/>
              <a:gd name="connsiteY670" fmla="*/ 377284 h 902360"/>
              <a:gd name="connsiteX671" fmla="*/ 242343 w 392736"/>
              <a:gd name="connsiteY671" fmla="*/ 368563 h 902360"/>
              <a:gd name="connsiteX672" fmla="*/ 233469 w 392736"/>
              <a:gd name="connsiteY672" fmla="*/ 377284 h 902360"/>
              <a:gd name="connsiteX673" fmla="*/ 242343 w 392736"/>
              <a:gd name="connsiteY673" fmla="*/ 386004 h 902360"/>
              <a:gd name="connsiteX674" fmla="*/ 251217 w 392736"/>
              <a:gd name="connsiteY674" fmla="*/ 377284 h 902360"/>
              <a:gd name="connsiteX675" fmla="*/ 152994 w 392736"/>
              <a:gd name="connsiteY675" fmla="*/ 388758 h 902360"/>
              <a:gd name="connsiteX676" fmla="*/ 161868 w 392736"/>
              <a:gd name="connsiteY676" fmla="*/ 397479 h 902360"/>
              <a:gd name="connsiteX677" fmla="*/ 170742 w 392736"/>
              <a:gd name="connsiteY677" fmla="*/ 388758 h 902360"/>
              <a:gd name="connsiteX678" fmla="*/ 161868 w 392736"/>
              <a:gd name="connsiteY678" fmla="*/ 380038 h 902360"/>
              <a:gd name="connsiteX679" fmla="*/ 152994 w 392736"/>
              <a:gd name="connsiteY679" fmla="*/ 388758 h 902360"/>
              <a:gd name="connsiteX680" fmla="*/ 152994 w 392736"/>
              <a:gd name="connsiteY680" fmla="*/ 411402 h 902360"/>
              <a:gd name="connsiteX681" fmla="*/ 161868 w 392736"/>
              <a:gd name="connsiteY681" fmla="*/ 420122 h 902360"/>
              <a:gd name="connsiteX682" fmla="*/ 170742 w 392736"/>
              <a:gd name="connsiteY682" fmla="*/ 411402 h 902360"/>
              <a:gd name="connsiteX683" fmla="*/ 161868 w 392736"/>
              <a:gd name="connsiteY683" fmla="*/ 402681 h 902360"/>
              <a:gd name="connsiteX684" fmla="*/ 152994 w 392736"/>
              <a:gd name="connsiteY684" fmla="*/ 411402 h 902360"/>
              <a:gd name="connsiteX685" fmla="*/ 262844 w 392736"/>
              <a:gd name="connsiteY685" fmla="*/ 411402 h 902360"/>
              <a:gd name="connsiteX686" fmla="*/ 253970 w 392736"/>
              <a:gd name="connsiteY686" fmla="*/ 402681 h 902360"/>
              <a:gd name="connsiteX687" fmla="*/ 245097 w 392736"/>
              <a:gd name="connsiteY687" fmla="*/ 411402 h 902360"/>
              <a:gd name="connsiteX688" fmla="*/ 253970 w 392736"/>
              <a:gd name="connsiteY688" fmla="*/ 420122 h 902360"/>
              <a:gd name="connsiteX689" fmla="*/ 262844 w 392736"/>
              <a:gd name="connsiteY689" fmla="*/ 411402 h 902360"/>
              <a:gd name="connsiteX690" fmla="*/ 262844 w 392736"/>
              <a:gd name="connsiteY690" fmla="*/ 388758 h 902360"/>
              <a:gd name="connsiteX691" fmla="*/ 253970 w 392736"/>
              <a:gd name="connsiteY691" fmla="*/ 380038 h 902360"/>
              <a:gd name="connsiteX692" fmla="*/ 245097 w 392736"/>
              <a:gd name="connsiteY692" fmla="*/ 388758 h 902360"/>
              <a:gd name="connsiteX693" fmla="*/ 253970 w 392736"/>
              <a:gd name="connsiteY693" fmla="*/ 397479 h 902360"/>
              <a:gd name="connsiteX694" fmla="*/ 262844 w 392736"/>
              <a:gd name="connsiteY694" fmla="*/ 388758 h 902360"/>
              <a:gd name="connsiteX695" fmla="*/ 262844 w 392736"/>
              <a:gd name="connsiteY695" fmla="*/ 365962 h 902360"/>
              <a:gd name="connsiteX696" fmla="*/ 253970 w 392736"/>
              <a:gd name="connsiteY696" fmla="*/ 357242 h 902360"/>
              <a:gd name="connsiteX697" fmla="*/ 245097 w 392736"/>
              <a:gd name="connsiteY697" fmla="*/ 365962 h 902360"/>
              <a:gd name="connsiteX698" fmla="*/ 253970 w 392736"/>
              <a:gd name="connsiteY698" fmla="*/ 374683 h 902360"/>
              <a:gd name="connsiteX699" fmla="*/ 262844 w 392736"/>
              <a:gd name="connsiteY699" fmla="*/ 365962 h 902360"/>
              <a:gd name="connsiteX700" fmla="*/ 141520 w 392736"/>
              <a:gd name="connsiteY700" fmla="*/ 354488 h 902360"/>
              <a:gd name="connsiteX701" fmla="*/ 150393 w 392736"/>
              <a:gd name="connsiteY701" fmla="*/ 363208 h 902360"/>
              <a:gd name="connsiteX702" fmla="*/ 159267 w 392736"/>
              <a:gd name="connsiteY702" fmla="*/ 354488 h 902360"/>
              <a:gd name="connsiteX703" fmla="*/ 150240 w 392736"/>
              <a:gd name="connsiteY703" fmla="*/ 345920 h 902360"/>
              <a:gd name="connsiteX704" fmla="*/ 141520 w 392736"/>
              <a:gd name="connsiteY704" fmla="*/ 354488 h 902360"/>
              <a:gd name="connsiteX705" fmla="*/ 141520 w 392736"/>
              <a:gd name="connsiteY705" fmla="*/ 377284 h 902360"/>
              <a:gd name="connsiteX706" fmla="*/ 150393 w 392736"/>
              <a:gd name="connsiteY706" fmla="*/ 386004 h 902360"/>
              <a:gd name="connsiteX707" fmla="*/ 159267 w 392736"/>
              <a:gd name="connsiteY707" fmla="*/ 377284 h 902360"/>
              <a:gd name="connsiteX708" fmla="*/ 150393 w 392736"/>
              <a:gd name="connsiteY708" fmla="*/ 368563 h 902360"/>
              <a:gd name="connsiteX709" fmla="*/ 141520 w 392736"/>
              <a:gd name="connsiteY709" fmla="*/ 377284 h 902360"/>
              <a:gd name="connsiteX710" fmla="*/ 141520 w 392736"/>
              <a:gd name="connsiteY710" fmla="*/ 400080 h 902360"/>
              <a:gd name="connsiteX711" fmla="*/ 150393 w 392736"/>
              <a:gd name="connsiteY711" fmla="*/ 408801 h 902360"/>
              <a:gd name="connsiteX712" fmla="*/ 159267 w 392736"/>
              <a:gd name="connsiteY712" fmla="*/ 400080 h 902360"/>
              <a:gd name="connsiteX713" fmla="*/ 150393 w 392736"/>
              <a:gd name="connsiteY713" fmla="*/ 391359 h 902360"/>
              <a:gd name="connsiteX714" fmla="*/ 141520 w 392736"/>
              <a:gd name="connsiteY714" fmla="*/ 400080 h 902360"/>
              <a:gd name="connsiteX715" fmla="*/ 141520 w 392736"/>
              <a:gd name="connsiteY715" fmla="*/ 422876 h 902360"/>
              <a:gd name="connsiteX716" fmla="*/ 150393 w 392736"/>
              <a:gd name="connsiteY716" fmla="*/ 431597 h 902360"/>
              <a:gd name="connsiteX717" fmla="*/ 159267 w 392736"/>
              <a:gd name="connsiteY717" fmla="*/ 422876 h 902360"/>
              <a:gd name="connsiteX718" fmla="*/ 150393 w 392736"/>
              <a:gd name="connsiteY718" fmla="*/ 414155 h 902360"/>
              <a:gd name="connsiteX719" fmla="*/ 141520 w 392736"/>
              <a:gd name="connsiteY719" fmla="*/ 422876 h 902360"/>
              <a:gd name="connsiteX720" fmla="*/ 141520 w 392736"/>
              <a:gd name="connsiteY720" fmla="*/ 445672 h 902360"/>
              <a:gd name="connsiteX721" fmla="*/ 150393 w 392736"/>
              <a:gd name="connsiteY721" fmla="*/ 454393 h 902360"/>
              <a:gd name="connsiteX722" fmla="*/ 159267 w 392736"/>
              <a:gd name="connsiteY722" fmla="*/ 445672 h 902360"/>
              <a:gd name="connsiteX723" fmla="*/ 150393 w 392736"/>
              <a:gd name="connsiteY723" fmla="*/ 436952 h 902360"/>
              <a:gd name="connsiteX724" fmla="*/ 141520 w 392736"/>
              <a:gd name="connsiteY724" fmla="*/ 445672 h 902360"/>
              <a:gd name="connsiteX725" fmla="*/ 271259 w 392736"/>
              <a:gd name="connsiteY725" fmla="*/ 448579 h 902360"/>
              <a:gd name="connsiteX726" fmla="*/ 271259 w 392736"/>
              <a:gd name="connsiteY726" fmla="*/ 442612 h 902360"/>
              <a:gd name="connsiteX727" fmla="*/ 265445 w 392736"/>
              <a:gd name="connsiteY727" fmla="*/ 436952 h 902360"/>
              <a:gd name="connsiteX728" fmla="*/ 256571 w 392736"/>
              <a:gd name="connsiteY728" fmla="*/ 445672 h 902360"/>
              <a:gd name="connsiteX729" fmla="*/ 265445 w 392736"/>
              <a:gd name="connsiteY729" fmla="*/ 454393 h 902360"/>
              <a:gd name="connsiteX730" fmla="*/ 271259 w 392736"/>
              <a:gd name="connsiteY730" fmla="*/ 448579 h 902360"/>
              <a:gd name="connsiteX731" fmla="*/ 271259 w 392736"/>
              <a:gd name="connsiteY731" fmla="*/ 425783 h 902360"/>
              <a:gd name="connsiteX732" fmla="*/ 271259 w 392736"/>
              <a:gd name="connsiteY732" fmla="*/ 419816 h 902360"/>
              <a:gd name="connsiteX733" fmla="*/ 265445 w 392736"/>
              <a:gd name="connsiteY733" fmla="*/ 414155 h 902360"/>
              <a:gd name="connsiteX734" fmla="*/ 256571 w 392736"/>
              <a:gd name="connsiteY734" fmla="*/ 422876 h 902360"/>
              <a:gd name="connsiteX735" fmla="*/ 265445 w 392736"/>
              <a:gd name="connsiteY735" fmla="*/ 431597 h 902360"/>
              <a:gd name="connsiteX736" fmla="*/ 271259 w 392736"/>
              <a:gd name="connsiteY736" fmla="*/ 425783 h 902360"/>
              <a:gd name="connsiteX737" fmla="*/ 271259 w 392736"/>
              <a:gd name="connsiteY737" fmla="*/ 402987 h 902360"/>
              <a:gd name="connsiteX738" fmla="*/ 271259 w 392736"/>
              <a:gd name="connsiteY738" fmla="*/ 397020 h 902360"/>
              <a:gd name="connsiteX739" fmla="*/ 265445 w 392736"/>
              <a:gd name="connsiteY739" fmla="*/ 391359 h 902360"/>
              <a:gd name="connsiteX740" fmla="*/ 256571 w 392736"/>
              <a:gd name="connsiteY740" fmla="*/ 400080 h 902360"/>
              <a:gd name="connsiteX741" fmla="*/ 265445 w 392736"/>
              <a:gd name="connsiteY741" fmla="*/ 408801 h 902360"/>
              <a:gd name="connsiteX742" fmla="*/ 271259 w 392736"/>
              <a:gd name="connsiteY742" fmla="*/ 402987 h 902360"/>
              <a:gd name="connsiteX743" fmla="*/ 271259 w 392736"/>
              <a:gd name="connsiteY743" fmla="*/ 380344 h 902360"/>
              <a:gd name="connsiteX744" fmla="*/ 271259 w 392736"/>
              <a:gd name="connsiteY744" fmla="*/ 374377 h 902360"/>
              <a:gd name="connsiteX745" fmla="*/ 265445 w 392736"/>
              <a:gd name="connsiteY745" fmla="*/ 368716 h 902360"/>
              <a:gd name="connsiteX746" fmla="*/ 256571 w 392736"/>
              <a:gd name="connsiteY746" fmla="*/ 377437 h 902360"/>
              <a:gd name="connsiteX747" fmla="*/ 265445 w 392736"/>
              <a:gd name="connsiteY747" fmla="*/ 386157 h 902360"/>
              <a:gd name="connsiteX748" fmla="*/ 271259 w 392736"/>
              <a:gd name="connsiteY748" fmla="*/ 380344 h 902360"/>
              <a:gd name="connsiteX749" fmla="*/ 271259 w 392736"/>
              <a:gd name="connsiteY749" fmla="*/ 357548 h 902360"/>
              <a:gd name="connsiteX750" fmla="*/ 271259 w 392736"/>
              <a:gd name="connsiteY750" fmla="*/ 351581 h 902360"/>
              <a:gd name="connsiteX751" fmla="*/ 265445 w 392736"/>
              <a:gd name="connsiteY751" fmla="*/ 345920 h 902360"/>
              <a:gd name="connsiteX752" fmla="*/ 256571 w 392736"/>
              <a:gd name="connsiteY752" fmla="*/ 354641 h 902360"/>
              <a:gd name="connsiteX753" fmla="*/ 265445 w 392736"/>
              <a:gd name="connsiteY753" fmla="*/ 363361 h 902360"/>
              <a:gd name="connsiteX754" fmla="*/ 271259 w 392736"/>
              <a:gd name="connsiteY754" fmla="*/ 357548 h 902360"/>
              <a:gd name="connsiteX755" fmla="*/ 271259 w 392736"/>
              <a:gd name="connsiteY755" fmla="*/ 334751 h 902360"/>
              <a:gd name="connsiteX756" fmla="*/ 271259 w 392736"/>
              <a:gd name="connsiteY756" fmla="*/ 328785 h 902360"/>
              <a:gd name="connsiteX757" fmla="*/ 265445 w 392736"/>
              <a:gd name="connsiteY757" fmla="*/ 323124 h 902360"/>
              <a:gd name="connsiteX758" fmla="*/ 256571 w 392736"/>
              <a:gd name="connsiteY758" fmla="*/ 331845 h 902360"/>
              <a:gd name="connsiteX759" fmla="*/ 265445 w 392736"/>
              <a:gd name="connsiteY759" fmla="*/ 340565 h 902360"/>
              <a:gd name="connsiteX760" fmla="*/ 271259 w 392736"/>
              <a:gd name="connsiteY760" fmla="*/ 334751 h 902360"/>
              <a:gd name="connsiteX761" fmla="*/ 129892 w 392736"/>
              <a:gd name="connsiteY761" fmla="*/ 343166 h 902360"/>
              <a:gd name="connsiteX762" fmla="*/ 138766 w 392736"/>
              <a:gd name="connsiteY762" fmla="*/ 351887 h 902360"/>
              <a:gd name="connsiteX763" fmla="*/ 147639 w 392736"/>
              <a:gd name="connsiteY763" fmla="*/ 343166 h 902360"/>
              <a:gd name="connsiteX764" fmla="*/ 138766 w 392736"/>
              <a:gd name="connsiteY764" fmla="*/ 334445 h 902360"/>
              <a:gd name="connsiteX765" fmla="*/ 129892 w 392736"/>
              <a:gd name="connsiteY765" fmla="*/ 343166 h 902360"/>
              <a:gd name="connsiteX766" fmla="*/ 129892 w 392736"/>
              <a:gd name="connsiteY766" fmla="*/ 365962 h 902360"/>
              <a:gd name="connsiteX767" fmla="*/ 138766 w 392736"/>
              <a:gd name="connsiteY767" fmla="*/ 374683 h 902360"/>
              <a:gd name="connsiteX768" fmla="*/ 147639 w 392736"/>
              <a:gd name="connsiteY768" fmla="*/ 365962 h 902360"/>
              <a:gd name="connsiteX769" fmla="*/ 138766 w 392736"/>
              <a:gd name="connsiteY769" fmla="*/ 357242 h 902360"/>
              <a:gd name="connsiteX770" fmla="*/ 129892 w 392736"/>
              <a:gd name="connsiteY770" fmla="*/ 365962 h 902360"/>
              <a:gd name="connsiteX771" fmla="*/ 129892 w 392736"/>
              <a:gd name="connsiteY771" fmla="*/ 388758 h 902360"/>
              <a:gd name="connsiteX772" fmla="*/ 138766 w 392736"/>
              <a:gd name="connsiteY772" fmla="*/ 397479 h 902360"/>
              <a:gd name="connsiteX773" fmla="*/ 147639 w 392736"/>
              <a:gd name="connsiteY773" fmla="*/ 388758 h 902360"/>
              <a:gd name="connsiteX774" fmla="*/ 138766 w 392736"/>
              <a:gd name="connsiteY774" fmla="*/ 380038 h 902360"/>
              <a:gd name="connsiteX775" fmla="*/ 129892 w 392736"/>
              <a:gd name="connsiteY775" fmla="*/ 388758 h 902360"/>
              <a:gd name="connsiteX776" fmla="*/ 129892 w 392736"/>
              <a:gd name="connsiteY776" fmla="*/ 411402 h 902360"/>
              <a:gd name="connsiteX777" fmla="*/ 138766 w 392736"/>
              <a:gd name="connsiteY777" fmla="*/ 420122 h 902360"/>
              <a:gd name="connsiteX778" fmla="*/ 147639 w 392736"/>
              <a:gd name="connsiteY778" fmla="*/ 411402 h 902360"/>
              <a:gd name="connsiteX779" fmla="*/ 138766 w 392736"/>
              <a:gd name="connsiteY779" fmla="*/ 402681 h 902360"/>
              <a:gd name="connsiteX780" fmla="*/ 129892 w 392736"/>
              <a:gd name="connsiteY780" fmla="*/ 411402 h 902360"/>
              <a:gd name="connsiteX781" fmla="*/ 129892 w 392736"/>
              <a:gd name="connsiteY781" fmla="*/ 434198 h 902360"/>
              <a:gd name="connsiteX782" fmla="*/ 138766 w 392736"/>
              <a:gd name="connsiteY782" fmla="*/ 442918 h 902360"/>
              <a:gd name="connsiteX783" fmla="*/ 147639 w 392736"/>
              <a:gd name="connsiteY783" fmla="*/ 434198 h 902360"/>
              <a:gd name="connsiteX784" fmla="*/ 138766 w 392736"/>
              <a:gd name="connsiteY784" fmla="*/ 425477 h 902360"/>
              <a:gd name="connsiteX785" fmla="*/ 129892 w 392736"/>
              <a:gd name="connsiteY785" fmla="*/ 434198 h 902360"/>
              <a:gd name="connsiteX786" fmla="*/ 129892 w 392736"/>
              <a:gd name="connsiteY786" fmla="*/ 456994 h 902360"/>
              <a:gd name="connsiteX787" fmla="*/ 138766 w 392736"/>
              <a:gd name="connsiteY787" fmla="*/ 465714 h 902360"/>
              <a:gd name="connsiteX788" fmla="*/ 147639 w 392736"/>
              <a:gd name="connsiteY788" fmla="*/ 456994 h 902360"/>
              <a:gd name="connsiteX789" fmla="*/ 138766 w 392736"/>
              <a:gd name="connsiteY789" fmla="*/ 448273 h 902360"/>
              <a:gd name="connsiteX790" fmla="*/ 129892 w 392736"/>
              <a:gd name="connsiteY790" fmla="*/ 456994 h 902360"/>
              <a:gd name="connsiteX791" fmla="*/ 271259 w 392736"/>
              <a:gd name="connsiteY791" fmla="*/ 476730 h 902360"/>
              <a:gd name="connsiteX792" fmla="*/ 268199 w 392736"/>
              <a:gd name="connsiteY792" fmla="*/ 479790 h 902360"/>
              <a:gd name="connsiteX793" fmla="*/ 271259 w 392736"/>
              <a:gd name="connsiteY793" fmla="*/ 482850 h 902360"/>
              <a:gd name="connsiteX794" fmla="*/ 271259 w 392736"/>
              <a:gd name="connsiteY794" fmla="*/ 476730 h 902360"/>
              <a:gd name="connsiteX795" fmla="*/ 271259 w 392736"/>
              <a:gd name="connsiteY795" fmla="*/ 453934 h 902360"/>
              <a:gd name="connsiteX796" fmla="*/ 268199 w 392736"/>
              <a:gd name="connsiteY796" fmla="*/ 456994 h 902360"/>
              <a:gd name="connsiteX797" fmla="*/ 271259 w 392736"/>
              <a:gd name="connsiteY797" fmla="*/ 460054 h 902360"/>
              <a:gd name="connsiteX798" fmla="*/ 271259 w 392736"/>
              <a:gd name="connsiteY798" fmla="*/ 453934 h 902360"/>
              <a:gd name="connsiteX799" fmla="*/ 271259 w 392736"/>
              <a:gd name="connsiteY799" fmla="*/ 431138 h 902360"/>
              <a:gd name="connsiteX800" fmla="*/ 268199 w 392736"/>
              <a:gd name="connsiteY800" fmla="*/ 434198 h 902360"/>
              <a:gd name="connsiteX801" fmla="*/ 271259 w 392736"/>
              <a:gd name="connsiteY801" fmla="*/ 437258 h 902360"/>
              <a:gd name="connsiteX802" fmla="*/ 271259 w 392736"/>
              <a:gd name="connsiteY802" fmla="*/ 431138 h 902360"/>
              <a:gd name="connsiteX803" fmla="*/ 271259 w 392736"/>
              <a:gd name="connsiteY803" fmla="*/ 408495 h 902360"/>
              <a:gd name="connsiteX804" fmla="*/ 268199 w 392736"/>
              <a:gd name="connsiteY804" fmla="*/ 411555 h 902360"/>
              <a:gd name="connsiteX805" fmla="*/ 271259 w 392736"/>
              <a:gd name="connsiteY805" fmla="*/ 414614 h 902360"/>
              <a:gd name="connsiteX806" fmla="*/ 271259 w 392736"/>
              <a:gd name="connsiteY806" fmla="*/ 408495 h 902360"/>
              <a:gd name="connsiteX807" fmla="*/ 271259 w 392736"/>
              <a:gd name="connsiteY807" fmla="*/ 385698 h 902360"/>
              <a:gd name="connsiteX808" fmla="*/ 268199 w 392736"/>
              <a:gd name="connsiteY808" fmla="*/ 388758 h 902360"/>
              <a:gd name="connsiteX809" fmla="*/ 271259 w 392736"/>
              <a:gd name="connsiteY809" fmla="*/ 391818 h 902360"/>
              <a:gd name="connsiteX810" fmla="*/ 271259 w 392736"/>
              <a:gd name="connsiteY810" fmla="*/ 385698 h 902360"/>
              <a:gd name="connsiteX811" fmla="*/ 271259 w 392736"/>
              <a:gd name="connsiteY811" fmla="*/ 362902 h 902360"/>
              <a:gd name="connsiteX812" fmla="*/ 268199 w 392736"/>
              <a:gd name="connsiteY812" fmla="*/ 365962 h 902360"/>
              <a:gd name="connsiteX813" fmla="*/ 271259 w 392736"/>
              <a:gd name="connsiteY813" fmla="*/ 369022 h 902360"/>
              <a:gd name="connsiteX814" fmla="*/ 271259 w 392736"/>
              <a:gd name="connsiteY814" fmla="*/ 362902 h 902360"/>
              <a:gd name="connsiteX815" fmla="*/ 271259 w 392736"/>
              <a:gd name="connsiteY815" fmla="*/ 340106 h 902360"/>
              <a:gd name="connsiteX816" fmla="*/ 268199 w 392736"/>
              <a:gd name="connsiteY816" fmla="*/ 343166 h 902360"/>
              <a:gd name="connsiteX817" fmla="*/ 271259 w 392736"/>
              <a:gd name="connsiteY817" fmla="*/ 346226 h 902360"/>
              <a:gd name="connsiteX818" fmla="*/ 271259 w 392736"/>
              <a:gd name="connsiteY818" fmla="*/ 340106 h 902360"/>
              <a:gd name="connsiteX819" fmla="*/ 271259 w 392736"/>
              <a:gd name="connsiteY819" fmla="*/ 317310 h 902360"/>
              <a:gd name="connsiteX820" fmla="*/ 268199 w 392736"/>
              <a:gd name="connsiteY820" fmla="*/ 320370 h 902360"/>
              <a:gd name="connsiteX821" fmla="*/ 271259 w 392736"/>
              <a:gd name="connsiteY821" fmla="*/ 323430 h 902360"/>
              <a:gd name="connsiteX822" fmla="*/ 271259 w 392736"/>
              <a:gd name="connsiteY822" fmla="*/ 317310 h 902360"/>
              <a:gd name="connsiteX823" fmla="*/ 271259 w 392736"/>
              <a:gd name="connsiteY823" fmla="*/ 294514 h 902360"/>
              <a:gd name="connsiteX824" fmla="*/ 268199 w 392736"/>
              <a:gd name="connsiteY824" fmla="*/ 297574 h 902360"/>
              <a:gd name="connsiteX825" fmla="*/ 271259 w 392736"/>
              <a:gd name="connsiteY825" fmla="*/ 300634 h 902360"/>
              <a:gd name="connsiteX826" fmla="*/ 271259 w 392736"/>
              <a:gd name="connsiteY826" fmla="*/ 294514 h 902360"/>
              <a:gd name="connsiteX827" fmla="*/ 121477 w 392736"/>
              <a:gd name="connsiteY827" fmla="*/ 305988 h 902360"/>
              <a:gd name="connsiteX828" fmla="*/ 121477 w 392736"/>
              <a:gd name="connsiteY828" fmla="*/ 311955 h 902360"/>
              <a:gd name="connsiteX829" fmla="*/ 127291 w 392736"/>
              <a:gd name="connsiteY829" fmla="*/ 317616 h 902360"/>
              <a:gd name="connsiteX830" fmla="*/ 136165 w 392736"/>
              <a:gd name="connsiteY830" fmla="*/ 308895 h 902360"/>
              <a:gd name="connsiteX831" fmla="*/ 127291 w 392736"/>
              <a:gd name="connsiteY831" fmla="*/ 300175 h 902360"/>
              <a:gd name="connsiteX832" fmla="*/ 121477 w 392736"/>
              <a:gd name="connsiteY832" fmla="*/ 305988 h 902360"/>
              <a:gd name="connsiteX833" fmla="*/ 121477 w 392736"/>
              <a:gd name="connsiteY833" fmla="*/ 328785 h 902360"/>
              <a:gd name="connsiteX834" fmla="*/ 121477 w 392736"/>
              <a:gd name="connsiteY834" fmla="*/ 334751 h 902360"/>
              <a:gd name="connsiteX835" fmla="*/ 127291 w 392736"/>
              <a:gd name="connsiteY835" fmla="*/ 340412 h 902360"/>
              <a:gd name="connsiteX836" fmla="*/ 136165 w 392736"/>
              <a:gd name="connsiteY836" fmla="*/ 331692 h 902360"/>
              <a:gd name="connsiteX837" fmla="*/ 127291 w 392736"/>
              <a:gd name="connsiteY837" fmla="*/ 322971 h 902360"/>
              <a:gd name="connsiteX838" fmla="*/ 121477 w 392736"/>
              <a:gd name="connsiteY838" fmla="*/ 328785 h 902360"/>
              <a:gd name="connsiteX839" fmla="*/ 121477 w 392736"/>
              <a:gd name="connsiteY839" fmla="*/ 351581 h 902360"/>
              <a:gd name="connsiteX840" fmla="*/ 121477 w 392736"/>
              <a:gd name="connsiteY840" fmla="*/ 357548 h 902360"/>
              <a:gd name="connsiteX841" fmla="*/ 127291 w 392736"/>
              <a:gd name="connsiteY841" fmla="*/ 363208 h 902360"/>
              <a:gd name="connsiteX842" fmla="*/ 136165 w 392736"/>
              <a:gd name="connsiteY842" fmla="*/ 354488 h 902360"/>
              <a:gd name="connsiteX843" fmla="*/ 127291 w 392736"/>
              <a:gd name="connsiteY843" fmla="*/ 345920 h 902360"/>
              <a:gd name="connsiteX844" fmla="*/ 121477 w 392736"/>
              <a:gd name="connsiteY844" fmla="*/ 351581 h 902360"/>
              <a:gd name="connsiteX845" fmla="*/ 121477 w 392736"/>
              <a:gd name="connsiteY845" fmla="*/ 374377 h 902360"/>
              <a:gd name="connsiteX846" fmla="*/ 121477 w 392736"/>
              <a:gd name="connsiteY846" fmla="*/ 380344 h 902360"/>
              <a:gd name="connsiteX847" fmla="*/ 127291 w 392736"/>
              <a:gd name="connsiteY847" fmla="*/ 386004 h 902360"/>
              <a:gd name="connsiteX848" fmla="*/ 136165 w 392736"/>
              <a:gd name="connsiteY848" fmla="*/ 377284 h 902360"/>
              <a:gd name="connsiteX849" fmla="*/ 127291 w 392736"/>
              <a:gd name="connsiteY849" fmla="*/ 368563 h 902360"/>
              <a:gd name="connsiteX850" fmla="*/ 121477 w 392736"/>
              <a:gd name="connsiteY850" fmla="*/ 374377 h 902360"/>
              <a:gd name="connsiteX851" fmla="*/ 121477 w 392736"/>
              <a:gd name="connsiteY851" fmla="*/ 397020 h 902360"/>
              <a:gd name="connsiteX852" fmla="*/ 121477 w 392736"/>
              <a:gd name="connsiteY852" fmla="*/ 402987 h 902360"/>
              <a:gd name="connsiteX853" fmla="*/ 127291 w 392736"/>
              <a:gd name="connsiteY853" fmla="*/ 408648 h 902360"/>
              <a:gd name="connsiteX854" fmla="*/ 136165 w 392736"/>
              <a:gd name="connsiteY854" fmla="*/ 399927 h 902360"/>
              <a:gd name="connsiteX855" fmla="*/ 127291 w 392736"/>
              <a:gd name="connsiteY855" fmla="*/ 391206 h 902360"/>
              <a:gd name="connsiteX856" fmla="*/ 121477 w 392736"/>
              <a:gd name="connsiteY856" fmla="*/ 397020 h 902360"/>
              <a:gd name="connsiteX857" fmla="*/ 121477 w 392736"/>
              <a:gd name="connsiteY857" fmla="*/ 419816 h 902360"/>
              <a:gd name="connsiteX858" fmla="*/ 121477 w 392736"/>
              <a:gd name="connsiteY858" fmla="*/ 425783 h 902360"/>
              <a:gd name="connsiteX859" fmla="*/ 127291 w 392736"/>
              <a:gd name="connsiteY859" fmla="*/ 431444 h 902360"/>
              <a:gd name="connsiteX860" fmla="*/ 136165 w 392736"/>
              <a:gd name="connsiteY860" fmla="*/ 422723 h 902360"/>
              <a:gd name="connsiteX861" fmla="*/ 127291 w 392736"/>
              <a:gd name="connsiteY861" fmla="*/ 414002 h 902360"/>
              <a:gd name="connsiteX862" fmla="*/ 121477 w 392736"/>
              <a:gd name="connsiteY862" fmla="*/ 419816 h 902360"/>
              <a:gd name="connsiteX863" fmla="*/ 121477 w 392736"/>
              <a:gd name="connsiteY863" fmla="*/ 442612 h 902360"/>
              <a:gd name="connsiteX864" fmla="*/ 121477 w 392736"/>
              <a:gd name="connsiteY864" fmla="*/ 448579 h 902360"/>
              <a:gd name="connsiteX865" fmla="*/ 127291 w 392736"/>
              <a:gd name="connsiteY865" fmla="*/ 454240 h 902360"/>
              <a:gd name="connsiteX866" fmla="*/ 136165 w 392736"/>
              <a:gd name="connsiteY866" fmla="*/ 445519 h 902360"/>
              <a:gd name="connsiteX867" fmla="*/ 127291 w 392736"/>
              <a:gd name="connsiteY867" fmla="*/ 436799 h 902360"/>
              <a:gd name="connsiteX868" fmla="*/ 121477 w 392736"/>
              <a:gd name="connsiteY868" fmla="*/ 442612 h 902360"/>
              <a:gd name="connsiteX869" fmla="*/ 121477 w 392736"/>
              <a:gd name="connsiteY869" fmla="*/ 465408 h 902360"/>
              <a:gd name="connsiteX870" fmla="*/ 121477 w 392736"/>
              <a:gd name="connsiteY870" fmla="*/ 471375 h 902360"/>
              <a:gd name="connsiteX871" fmla="*/ 127291 w 392736"/>
              <a:gd name="connsiteY871" fmla="*/ 477036 h 902360"/>
              <a:gd name="connsiteX872" fmla="*/ 136165 w 392736"/>
              <a:gd name="connsiteY872" fmla="*/ 468315 h 902360"/>
              <a:gd name="connsiteX873" fmla="*/ 127291 w 392736"/>
              <a:gd name="connsiteY873" fmla="*/ 459595 h 902360"/>
              <a:gd name="connsiteX874" fmla="*/ 121477 w 392736"/>
              <a:gd name="connsiteY874" fmla="*/ 465408 h 902360"/>
              <a:gd name="connsiteX875" fmla="*/ 121477 w 392736"/>
              <a:gd name="connsiteY875" fmla="*/ 488205 h 902360"/>
              <a:gd name="connsiteX876" fmla="*/ 121477 w 392736"/>
              <a:gd name="connsiteY876" fmla="*/ 494171 h 902360"/>
              <a:gd name="connsiteX877" fmla="*/ 127291 w 392736"/>
              <a:gd name="connsiteY877" fmla="*/ 499832 h 902360"/>
              <a:gd name="connsiteX878" fmla="*/ 136165 w 392736"/>
              <a:gd name="connsiteY878" fmla="*/ 491112 h 902360"/>
              <a:gd name="connsiteX879" fmla="*/ 127291 w 392736"/>
              <a:gd name="connsiteY879" fmla="*/ 482391 h 902360"/>
              <a:gd name="connsiteX880" fmla="*/ 121477 w 392736"/>
              <a:gd name="connsiteY880" fmla="*/ 488205 h 902360"/>
              <a:gd name="connsiteX881" fmla="*/ 141520 w 392736"/>
              <a:gd name="connsiteY881" fmla="*/ 513908 h 902360"/>
              <a:gd name="connsiteX882" fmla="*/ 150393 w 392736"/>
              <a:gd name="connsiteY882" fmla="*/ 522628 h 902360"/>
              <a:gd name="connsiteX883" fmla="*/ 159267 w 392736"/>
              <a:gd name="connsiteY883" fmla="*/ 513908 h 902360"/>
              <a:gd name="connsiteX884" fmla="*/ 150393 w 392736"/>
              <a:gd name="connsiteY884" fmla="*/ 505187 h 902360"/>
              <a:gd name="connsiteX885" fmla="*/ 141520 w 392736"/>
              <a:gd name="connsiteY885" fmla="*/ 513908 h 902360"/>
              <a:gd name="connsiteX886" fmla="*/ 164469 w 392736"/>
              <a:gd name="connsiteY886" fmla="*/ 513908 h 902360"/>
              <a:gd name="connsiteX887" fmla="*/ 173342 w 392736"/>
              <a:gd name="connsiteY887" fmla="*/ 522628 h 902360"/>
              <a:gd name="connsiteX888" fmla="*/ 182216 w 392736"/>
              <a:gd name="connsiteY888" fmla="*/ 513908 h 902360"/>
              <a:gd name="connsiteX889" fmla="*/ 173342 w 392736"/>
              <a:gd name="connsiteY889" fmla="*/ 505187 h 902360"/>
              <a:gd name="connsiteX890" fmla="*/ 164469 w 392736"/>
              <a:gd name="connsiteY890" fmla="*/ 513908 h 902360"/>
              <a:gd name="connsiteX891" fmla="*/ 210673 w 392736"/>
              <a:gd name="connsiteY891" fmla="*/ 513908 h 902360"/>
              <a:gd name="connsiteX892" fmla="*/ 219547 w 392736"/>
              <a:gd name="connsiteY892" fmla="*/ 522628 h 902360"/>
              <a:gd name="connsiteX893" fmla="*/ 228420 w 392736"/>
              <a:gd name="connsiteY893" fmla="*/ 513908 h 902360"/>
              <a:gd name="connsiteX894" fmla="*/ 219547 w 392736"/>
              <a:gd name="connsiteY894" fmla="*/ 505187 h 902360"/>
              <a:gd name="connsiteX895" fmla="*/ 210673 w 392736"/>
              <a:gd name="connsiteY895" fmla="*/ 513908 h 902360"/>
              <a:gd name="connsiteX896" fmla="*/ 233622 w 392736"/>
              <a:gd name="connsiteY896" fmla="*/ 513908 h 902360"/>
              <a:gd name="connsiteX897" fmla="*/ 242496 w 392736"/>
              <a:gd name="connsiteY897" fmla="*/ 522628 h 902360"/>
              <a:gd name="connsiteX898" fmla="*/ 251370 w 392736"/>
              <a:gd name="connsiteY898" fmla="*/ 513908 h 902360"/>
              <a:gd name="connsiteX899" fmla="*/ 242496 w 392736"/>
              <a:gd name="connsiteY899" fmla="*/ 505187 h 902360"/>
              <a:gd name="connsiteX900" fmla="*/ 233622 w 392736"/>
              <a:gd name="connsiteY900" fmla="*/ 513908 h 902360"/>
              <a:gd name="connsiteX901" fmla="*/ 256724 w 392736"/>
              <a:gd name="connsiteY901" fmla="*/ 513908 h 902360"/>
              <a:gd name="connsiteX902" fmla="*/ 261161 w 392736"/>
              <a:gd name="connsiteY902" fmla="*/ 518192 h 902360"/>
              <a:gd name="connsiteX903" fmla="*/ 271412 w 392736"/>
              <a:gd name="connsiteY903" fmla="*/ 512072 h 902360"/>
              <a:gd name="connsiteX904" fmla="*/ 271412 w 392736"/>
              <a:gd name="connsiteY904" fmla="*/ 510848 h 902360"/>
              <a:gd name="connsiteX905" fmla="*/ 265598 w 392736"/>
              <a:gd name="connsiteY905" fmla="*/ 505187 h 902360"/>
              <a:gd name="connsiteX906" fmla="*/ 256724 w 392736"/>
              <a:gd name="connsiteY906" fmla="*/ 513908 h 902360"/>
              <a:gd name="connsiteX907" fmla="*/ 271259 w 392736"/>
              <a:gd name="connsiteY907" fmla="*/ 505493 h 902360"/>
              <a:gd name="connsiteX908" fmla="*/ 271259 w 392736"/>
              <a:gd name="connsiteY908" fmla="*/ 499373 h 902360"/>
              <a:gd name="connsiteX909" fmla="*/ 268199 w 392736"/>
              <a:gd name="connsiteY909" fmla="*/ 502433 h 902360"/>
              <a:gd name="connsiteX910" fmla="*/ 271259 w 392736"/>
              <a:gd name="connsiteY910" fmla="*/ 505493 h 902360"/>
              <a:gd name="connsiteX911" fmla="*/ 271259 w 392736"/>
              <a:gd name="connsiteY911" fmla="*/ 271871 h 902360"/>
              <a:gd name="connsiteX912" fmla="*/ 268199 w 392736"/>
              <a:gd name="connsiteY912" fmla="*/ 274931 h 902360"/>
              <a:gd name="connsiteX913" fmla="*/ 271259 w 392736"/>
              <a:gd name="connsiteY913" fmla="*/ 277991 h 902360"/>
              <a:gd name="connsiteX914" fmla="*/ 271259 w 392736"/>
              <a:gd name="connsiteY914" fmla="*/ 271871 h 902360"/>
              <a:gd name="connsiteX915" fmla="*/ 271259 w 392736"/>
              <a:gd name="connsiteY915" fmla="*/ 260549 h 902360"/>
              <a:gd name="connsiteX916" fmla="*/ 265445 w 392736"/>
              <a:gd name="connsiteY916" fmla="*/ 254888 h 902360"/>
              <a:gd name="connsiteX917" fmla="*/ 256571 w 392736"/>
              <a:gd name="connsiteY917" fmla="*/ 263609 h 902360"/>
              <a:gd name="connsiteX918" fmla="*/ 265445 w 392736"/>
              <a:gd name="connsiteY918" fmla="*/ 272330 h 902360"/>
              <a:gd name="connsiteX919" fmla="*/ 271259 w 392736"/>
              <a:gd name="connsiteY919" fmla="*/ 266669 h 902360"/>
              <a:gd name="connsiteX920" fmla="*/ 271259 w 392736"/>
              <a:gd name="connsiteY920" fmla="*/ 260549 h 902360"/>
              <a:gd name="connsiteX921" fmla="*/ 231021 w 392736"/>
              <a:gd name="connsiteY921" fmla="*/ 266210 h 902360"/>
              <a:gd name="connsiteX922" fmla="*/ 222148 w 392736"/>
              <a:gd name="connsiteY922" fmla="*/ 274931 h 902360"/>
              <a:gd name="connsiteX923" fmla="*/ 231021 w 392736"/>
              <a:gd name="connsiteY923" fmla="*/ 283651 h 902360"/>
              <a:gd name="connsiteX924" fmla="*/ 239895 w 392736"/>
              <a:gd name="connsiteY924" fmla="*/ 274931 h 902360"/>
              <a:gd name="connsiteX925" fmla="*/ 231021 w 392736"/>
              <a:gd name="connsiteY925" fmla="*/ 266210 h 902360"/>
              <a:gd name="connsiteX926" fmla="*/ 199046 w 392736"/>
              <a:gd name="connsiteY926" fmla="*/ 274778 h 902360"/>
              <a:gd name="connsiteX927" fmla="*/ 207919 w 392736"/>
              <a:gd name="connsiteY927" fmla="*/ 283498 h 902360"/>
              <a:gd name="connsiteX928" fmla="*/ 216793 w 392736"/>
              <a:gd name="connsiteY928" fmla="*/ 274778 h 902360"/>
              <a:gd name="connsiteX929" fmla="*/ 207919 w 392736"/>
              <a:gd name="connsiteY929" fmla="*/ 266057 h 902360"/>
              <a:gd name="connsiteX930" fmla="*/ 199046 w 392736"/>
              <a:gd name="connsiteY930" fmla="*/ 274778 h 902360"/>
              <a:gd name="connsiteX931" fmla="*/ 193691 w 392736"/>
              <a:gd name="connsiteY931" fmla="*/ 274778 h 902360"/>
              <a:gd name="connsiteX932" fmla="*/ 184817 w 392736"/>
              <a:gd name="connsiteY932" fmla="*/ 266057 h 902360"/>
              <a:gd name="connsiteX933" fmla="*/ 175943 w 392736"/>
              <a:gd name="connsiteY933" fmla="*/ 274778 h 902360"/>
              <a:gd name="connsiteX934" fmla="*/ 184817 w 392736"/>
              <a:gd name="connsiteY934" fmla="*/ 283498 h 902360"/>
              <a:gd name="connsiteX935" fmla="*/ 193691 w 392736"/>
              <a:gd name="connsiteY935" fmla="*/ 274778 h 902360"/>
              <a:gd name="connsiteX936" fmla="*/ 161868 w 392736"/>
              <a:gd name="connsiteY936" fmla="*/ 266210 h 902360"/>
              <a:gd name="connsiteX937" fmla="*/ 152994 w 392736"/>
              <a:gd name="connsiteY937" fmla="*/ 274778 h 902360"/>
              <a:gd name="connsiteX938" fmla="*/ 161868 w 392736"/>
              <a:gd name="connsiteY938" fmla="*/ 283498 h 902360"/>
              <a:gd name="connsiteX939" fmla="*/ 170742 w 392736"/>
              <a:gd name="connsiteY939" fmla="*/ 274778 h 902360"/>
              <a:gd name="connsiteX940" fmla="*/ 161868 w 392736"/>
              <a:gd name="connsiteY940" fmla="*/ 266210 h 902360"/>
              <a:gd name="connsiteX941" fmla="*/ 136012 w 392736"/>
              <a:gd name="connsiteY941" fmla="*/ 263456 h 902360"/>
              <a:gd name="connsiteX942" fmla="*/ 127138 w 392736"/>
              <a:gd name="connsiteY942" fmla="*/ 254735 h 902360"/>
              <a:gd name="connsiteX943" fmla="*/ 121324 w 392736"/>
              <a:gd name="connsiteY943" fmla="*/ 260396 h 902360"/>
              <a:gd name="connsiteX944" fmla="*/ 121324 w 392736"/>
              <a:gd name="connsiteY944" fmla="*/ 266363 h 902360"/>
              <a:gd name="connsiteX945" fmla="*/ 127138 w 392736"/>
              <a:gd name="connsiteY945" fmla="*/ 272024 h 902360"/>
              <a:gd name="connsiteX946" fmla="*/ 136012 w 392736"/>
              <a:gd name="connsiteY946" fmla="*/ 263456 h 902360"/>
              <a:gd name="connsiteX947" fmla="*/ 121477 w 392736"/>
              <a:gd name="connsiteY947" fmla="*/ 277838 h 902360"/>
              <a:gd name="connsiteX948" fmla="*/ 124537 w 392736"/>
              <a:gd name="connsiteY948" fmla="*/ 274778 h 902360"/>
              <a:gd name="connsiteX949" fmla="*/ 121477 w 392736"/>
              <a:gd name="connsiteY949" fmla="*/ 271718 h 902360"/>
              <a:gd name="connsiteX950" fmla="*/ 121477 w 392736"/>
              <a:gd name="connsiteY950" fmla="*/ 277838 h 902360"/>
              <a:gd name="connsiteX951" fmla="*/ 121477 w 392736"/>
              <a:gd name="connsiteY951" fmla="*/ 300634 h 902360"/>
              <a:gd name="connsiteX952" fmla="*/ 124537 w 392736"/>
              <a:gd name="connsiteY952" fmla="*/ 297574 h 902360"/>
              <a:gd name="connsiteX953" fmla="*/ 121477 w 392736"/>
              <a:gd name="connsiteY953" fmla="*/ 294514 h 902360"/>
              <a:gd name="connsiteX954" fmla="*/ 121477 w 392736"/>
              <a:gd name="connsiteY954" fmla="*/ 300634 h 902360"/>
              <a:gd name="connsiteX955" fmla="*/ 121477 w 392736"/>
              <a:gd name="connsiteY955" fmla="*/ 323430 h 902360"/>
              <a:gd name="connsiteX956" fmla="*/ 124537 w 392736"/>
              <a:gd name="connsiteY956" fmla="*/ 320370 h 902360"/>
              <a:gd name="connsiteX957" fmla="*/ 121477 w 392736"/>
              <a:gd name="connsiteY957" fmla="*/ 317310 h 902360"/>
              <a:gd name="connsiteX958" fmla="*/ 121477 w 392736"/>
              <a:gd name="connsiteY958" fmla="*/ 323430 h 902360"/>
              <a:gd name="connsiteX959" fmla="*/ 121477 w 392736"/>
              <a:gd name="connsiteY959" fmla="*/ 346226 h 902360"/>
              <a:gd name="connsiteX960" fmla="*/ 124537 w 392736"/>
              <a:gd name="connsiteY960" fmla="*/ 343166 h 902360"/>
              <a:gd name="connsiteX961" fmla="*/ 121477 w 392736"/>
              <a:gd name="connsiteY961" fmla="*/ 340106 h 902360"/>
              <a:gd name="connsiteX962" fmla="*/ 121477 w 392736"/>
              <a:gd name="connsiteY962" fmla="*/ 346226 h 902360"/>
              <a:gd name="connsiteX963" fmla="*/ 121477 w 392736"/>
              <a:gd name="connsiteY963" fmla="*/ 369022 h 902360"/>
              <a:gd name="connsiteX964" fmla="*/ 124537 w 392736"/>
              <a:gd name="connsiteY964" fmla="*/ 365962 h 902360"/>
              <a:gd name="connsiteX965" fmla="*/ 121477 w 392736"/>
              <a:gd name="connsiteY965" fmla="*/ 362902 h 902360"/>
              <a:gd name="connsiteX966" fmla="*/ 121477 w 392736"/>
              <a:gd name="connsiteY966" fmla="*/ 369022 h 902360"/>
              <a:gd name="connsiteX967" fmla="*/ 121477 w 392736"/>
              <a:gd name="connsiteY967" fmla="*/ 391665 h 902360"/>
              <a:gd name="connsiteX968" fmla="*/ 124537 w 392736"/>
              <a:gd name="connsiteY968" fmla="*/ 388605 h 902360"/>
              <a:gd name="connsiteX969" fmla="*/ 121477 w 392736"/>
              <a:gd name="connsiteY969" fmla="*/ 385546 h 902360"/>
              <a:gd name="connsiteX970" fmla="*/ 121477 w 392736"/>
              <a:gd name="connsiteY970" fmla="*/ 391665 h 902360"/>
              <a:gd name="connsiteX971" fmla="*/ 121477 w 392736"/>
              <a:gd name="connsiteY971" fmla="*/ 414461 h 902360"/>
              <a:gd name="connsiteX972" fmla="*/ 124537 w 392736"/>
              <a:gd name="connsiteY972" fmla="*/ 411402 h 902360"/>
              <a:gd name="connsiteX973" fmla="*/ 121477 w 392736"/>
              <a:gd name="connsiteY973" fmla="*/ 408342 h 902360"/>
              <a:gd name="connsiteX974" fmla="*/ 121477 w 392736"/>
              <a:gd name="connsiteY974" fmla="*/ 414461 h 902360"/>
              <a:gd name="connsiteX975" fmla="*/ 121477 w 392736"/>
              <a:gd name="connsiteY975" fmla="*/ 437258 h 902360"/>
              <a:gd name="connsiteX976" fmla="*/ 124537 w 392736"/>
              <a:gd name="connsiteY976" fmla="*/ 434198 h 902360"/>
              <a:gd name="connsiteX977" fmla="*/ 121477 w 392736"/>
              <a:gd name="connsiteY977" fmla="*/ 431138 h 902360"/>
              <a:gd name="connsiteX978" fmla="*/ 121477 w 392736"/>
              <a:gd name="connsiteY978" fmla="*/ 437258 h 902360"/>
              <a:gd name="connsiteX979" fmla="*/ 121477 w 392736"/>
              <a:gd name="connsiteY979" fmla="*/ 460054 h 902360"/>
              <a:gd name="connsiteX980" fmla="*/ 124537 w 392736"/>
              <a:gd name="connsiteY980" fmla="*/ 456994 h 902360"/>
              <a:gd name="connsiteX981" fmla="*/ 121477 w 392736"/>
              <a:gd name="connsiteY981" fmla="*/ 453934 h 902360"/>
              <a:gd name="connsiteX982" fmla="*/ 121477 w 392736"/>
              <a:gd name="connsiteY982" fmla="*/ 460054 h 902360"/>
              <a:gd name="connsiteX983" fmla="*/ 121477 w 392736"/>
              <a:gd name="connsiteY983" fmla="*/ 482850 h 902360"/>
              <a:gd name="connsiteX984" fmla="*/ 124537 w 392736"/>
              <a:gd name="connsiteY984" fmla="*/ 479790 h 902360"/>
              <a:gd name="connsiteX985" fmla="*/ 121477 w 392736"/>
              <a:gd name="connsiteY985" fmla="*/ 476730 h 902360"/>
              <a:gd name="connsiteX986" fmla="*/ 121477 w 392736"/>
              <a:gd name="connsiteY986" fmla="*/ 482850 h 902360"/>
              <a:gd name="connsiteX987" fmla="*/ 121477 w 392736"/>
              <a:gd name="connsiteY987" fmla="*/ 499526 h 902360"/>
              <a:gd name="connsiteX988" fmla="*/ 121477 w 392736"/>
              <a:gd name="connsiteY988" fmla="*/ 505646 h 902360"/>
              <a:gd name="connsiteX989" fmla="*/ 124537 w 392736"/>
              <a:gd name="connsiteY989" fmla="*/ 502586 h 902360"/>
              <a:gd name="connsiteX990" fmla="*/ 121477 w 392736"/>
              <a:gd name="connsiteY990" fmla="*/ 499526 h 902360"/>
              <a:gd name="connsiteX991" fmla="*/ 135706 w 392736"/>
              <a:gd name="connsiteY991" fmla="*/ 519568 h 902360"/>
              <a:gd name="connsiteX992" fmla="*/ 143968 w 392736"/>
              <a:gd name="connsiteY992" fmla="*/ 521710 h 902360"/>
              <a:gd name="connsiteX993" fmla="*/ 138766 w 392736"/>
              <a:gd name="connsiteY993" fmla="*/ 516509 h 902360"/>
              <a:gd name="connsiteX994" fmla="*/ 135706 w 392736"/>
              <a:gd name="connsiteY994" fmla="*/ 519568 h 902360"/>
              <a:gd name="connsiteX995" fmla="*/ 154677 w 392736"/>
              <a:gd name="connsiteY995" fmla="*/ 523699 h 902360"/>
              <a:gd name="connsiteX996" fmla="*/ 171048 w 392736"/>
              <a:gd name="connsiteY996" fmla="*/ 525535 h 902360"/>
              <a:gd name="connsiteX997" fmla="*/ 162021 w 392736"/>
              <a:gd name="connsiteY997" fmla="*/ 516509 h 902360"/>
              <a:gd name="connsiteX998" fmla="*/ 154677 w 392736"/>
              <a:gd name="connsiteY998" fmla="*/ 523699 h 902360"/>
              <a:gd name="connsiteX999" fmla="*/ 175331 w 392736"/>
              <a:gd name="connsiteY999" fmla="*/ 525994 h 902360"/>
              <a:gd name="connsiteX1000" fmla="*/ 195068 w 392736"/>
              <a:gd name="connsiteY1000" fmla="*/ 526759 h 902360"/>
              <a:gd name="connsiteX1001" fmla="*/ 195068 w 392736"/>
              <a:gd name="connsiteY1001" fmla="*/ 526759 h 902360"/>
              <a:gd name="connsiteX1002" fmla="*/ 184817 w 392736"/>
              <a:gd name="connsiteY1002" fmla="*/ 516662 h 902360"/>
              <a:gd name="connsiteX1003" fmla="*/ 175331 w 392736"/>
              <a:gd name="connsiteY1003" fmla="*/ 525994 h 902360"/>
              <a:gd name="connsiteX1004" fmla="*/ 197669 w 392736"/>
              <a:gd name="connsiteY1004" fmla="*/ 526759 h 902360"/>
              <a:gd name="connsiteX1005" fmla="*/ 217405 w 392736"/>
              <a:gd name="connsiteY1005" fmla="*/ 525994 h 902360"/>
              <a:gd name="connsiteX1006" fmla="*/ 207919 w 392736"/>
              <a:gd name="connsiteY1006" fmla="*/ 516662 h 902360"/>
              <a:gd name="connsiteX1007" fmla="*/ 197669 w 392736"/>
              <a:gd name="connsiteY1007" fmla="*/ 526759 h 902360"/>
              <a:gd name="connsiteX1008" fmla="*/ 197669 w 392736"/>
              <a:gd name="connsiteY1008" fmla="*/ 526759 h 902360"/>
              <a:gd name="connsiteX1009" fmla="*/ 221842 w 392736"/>
              <a:gd name="connsiteY1009" fmla="*/ 525535 h 902360"/>
              <a:gd name="connsiteX1010" fmla="*/ 238212 w 392736"/>
              <a:gd name="connsiteY1010" fmla="*/ 523699 h 902360"/>
              <a:gd name="connsiteX1011" fmla="*/ 231021 w 392736"/>
              <a:gd name="connsiteY1011" fmla="*/ 516509 h 902360"/>
              <a:gd name="connsiteX1012" fmla="*/ 221842 w 392736"/>
              <a:gd name="connsiteY1012" fmla="*/ 525535 h 902360"/>
              <a:gd name="connsiteX1013" fmla="*/ 248769 w 392736"/>
              <a:gd name="connsiteY1013" fmla="*/ 521710 h 902360"/>
              <a:gd name="connsiteX1014" fmla="*/ 257030 w 392736"/>
              <a:gd name="connsiteY1014" fmla="*/ 519568 h 902360"/>
              <a:gd name="connsiteX1015" fmla="*/ 253970 w 392736"/>
              <a:gd name="connsiteY1015" fmla="*/ 516509 h 902360"/>
              <a:gd name="connsiteX1016" fmla="*/ 248769 w 392736"/>
              <a:gd name="connsiteY1016" fmla="*/ 521710 h 902360"/>
              <a:gd name="connsiteX1017" fmla="*/ 271259 w 392736"/>
              <a:gd name="connsiteY1017" fmla="*/ 255194 h 902360"/>
              <a:gd name="connsiteX1018" fmla="*/ 271259 w 392736"/>
              <a:gd name="connsiteY1018" fmla="*/ 249840 h 902360"/>
              <a:gd name="connsiteX1019" fmla="*/ 267587 w 392736"/>
              <a:gd name="connsiteY1019" fmla="*/ 251523 h 902360"/>
              <a:gd name="connsiteX1020" fmla="*/ 271259 w 392736"/>
              <a:gd name="connsiteY1020" fmla="*/ 255194 h 902360"/>
              <a:gd name="connsiteX1021" fmla="*/ 261008 w 392736"/>
              <a:gd name="connsiteY1021" fmla="*/ 253817 h 902360"/>
              <a:gd name="connsiteX1022" fmla="*/ 249840 w 392736"/>
              <a:gd name="connsiteY1022" fmla="*/ 256724 h 902360"/>
              <a:gd name="connsiteX1023" fmla="*/ 253970 w 392736"/>
              <a:gd name="connsiteY1023" fmla="*/ 260855 h 902360"/>
              <a:gd name="connsiteX1024" fmla="*/ 261008 w 392736"/>
              <a:gd name="connsiteY1024" fmla="*/ 253817 h 902360"/>
              <a:gd name="connsiteX1025" fmla="*/ 232245 w 392736"/>
              <a:gd name="connsiteY1025" fmla="*/ 259631 h 902360"/>
              <a:gd name="connsiteX1026" fmla="*/ 230103 w 392736"/>
              <a:gd name="connsiteY1026" fmla="*/ 259937 h 902360"/>
              <a:gd name="connsiteX1027" fmla="*/ 231021 w 392736"/>
              <a:gd name="connsiteY1027" fmla="*/ 260855 h 902360"/>
              <a:gd name="connsiteX1028" fmla="*/ 232245 w 392736"/>
              <a:gd name="connsiteY1028" fmla="*/ 259631 h 902360"/>
              <a:gd name="connsiteX1029" fmla="*/ 189560 w 392736"/>
              <a:gd name="connsiteY1029" fmla="*/ 261620 h 902360"/>
              <a:gd name="connsiteX1030" fmla="*/ 187571 w 392736"/>
              <a:gd name="connsiteY1030" fmla="*/ 263456 h 902360"/>
              <a:gd name="connsiteX1031" fmla="*/ 196445 w 392736"/>
              <a:gd name="connsiteY1031" fmla="*/ 272177 h 902360"/>
              <a:gd name="connsiteX1032" fmla="*/ 205318 w 392736"/>
              <a:gd name="connsiteY1032" fmla="*/ 263456 h 902360"/>
              <a:gd name="connsiteX1033" fmla="*/ 203329 w 392736"/>
              <a:gd name="connsiteY1033" fmla="*/ 261620 h 902360"/>
              <a:gd name="connsiteX1034" fmla="*/ 196445 w 392736"/>
              <a:gd name="connsiteY1034" fmla="*/ 261773 h 902360"/>
              <a:gd name="connsiteX1035" fmla="*/ 189560 w 392736"/>
              <a:gd name="connsiteY1035" fmla="*/ 261620 h 902360"/>
              <a:gd name="connsiteX1036" fmla="*/ 162786 w 392736"/>
              <a:gd name="connsiteY1036" fmla="*/ 259784 h 902360"/>
              <a:gd name="connsiteX1037" fmla="*/ 160644 w 392736"/>
              <a:gd name="connsiteY1037" fmla="*/ 259478 h 902360"/>
              <a:gd name="connsiteX1038" fmla="*/ 161868 w 392736"/>
              <a:gd name="connsiteY1038" fmla="*/ 260702 h 902360"/>
              <a:gd name="connsiteX1039" fmla="*/ 162786 w 392736"/>
              <a:gd name="connsiteY1039" fmla="*/ 259784 h 902360"/>
              <a:gd name="connsiteX1040" fmla="*/ 142897 w 392736"/>
              <a:gd name="connsiteY1040" fmla="*/ 256724 h 902360"/>
              <a:gd name="connsiteX1041" fmla="*/ 131728 w 392736"/>
              <a:gd name="connsiteY1041" fmla="*/ 253817 h 902360"/>
              <a:gd name="connsiteX1042" fmla="*/ 138766 w 392736"/>
              <a:gd name="connsiteY1042" fmla="*/ 260855 h 902360"/>
              <a:gd name="connsiteX1043" fmla="*/ 142897 w 392736"/>
              <a:gd name="connsiteY1043" fmla="*/ 256724 h 902360"/>
              <a:gd name="connsiteX1044" fmla="*/ 121477 w 392736"/>
              <a:gd name="connsiteY1044" fmla="*/ 235764 h 902360"/>
              <a:gd name="connsiteX1045" fmla="*/ 196445 w 392736"/>
              <a:gd name="connsiteY1045" fmla="*/ 250146 h 902360"/>
              <a:gd name="connsiteX1046" fmla="*/ 196445 w 392736"/>
              <a:gd name="connsiteY1046" fmla="*/ 250146 h 902360"/>
              <a:gd name="connsiteX1047" fmla="*/ 271259 w 392736"/>
              <a:gd name="connsiteY1047" fmla="*/ 235611 h 902360"/>
              <a:gd name="connsiteX1048" fmla="*/ 202105 w 392736"/>
              <a:gd name="connsiteY1048" fmla="*/ 221383 h 902360"/>
              <a:gd name="connsiteX1049" fmla="*/ 202105 w 392736"/>
              <a:gd name="connsiteY1049" fmla="*/ 234693 h 902360"/>
              <a:gd name="connsiteX1050" fmla="*/ 196292 w 392736"/>
              <a:gd name="connsiteY1050" fmla="*/ 240507 h 902360"/>
              <a:gd name="connsiteX1051" fmla="*/ 190478 w 392736"/>
              <a:gd name="connsiteY1051" fmla="*/ 234693 h 902360"/>
              <a:gd name="connsiteX1052" fmla="*/ 190478 w 392736"/>
              <a:gd name="connsiteY1052" fmla="*/ 221383 h 902360"/>
              <a:gd name="connsiteX1053" fmla="*/ 121477 w 392736"/>
              <a:gd name="connsiteY1053" fmla="*/ 235764 h 902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</a:cxnLst>
            <a:rect l="l" t="t" r="r" b="b"/>
            <a:pathLst>
              <a:path w="392736" h="902360">
                <a:moveTo>
                  <a:pt x="284569" y="620086"/>
                </a:moveTo>
                <a:cubicBezTo>
                  <a:pt x="284569" y="612130"/>
                  <a:pt x="289159" y="604174"/>
                  <a:pt x="291454" y="598972"/>
                </a:cubicBezTo>
                <a:cubicBezTo>
                  <a:pt x="296962" y="587345"/>
                  <a:pt x="298492" y="575564"/>
                  <a:pt x="293902" y="561336"/>
                </a:cubicBezTo>
                <a:cubicBezTo>
                  <a:pt x="299716" y="565620"/>
                  <a:pt x="304306" y="572657"/>
                  <a:pt x="305376" y="580613"/>
                </a:cubicBezTo>
                <a:cubicBezTo>
                  <a:pt x="306753" y="588569"/>
                  <a:pt x="304918" y="596678"/>
                  <a:pt x="301858" y="603562"/>
                </a:cubicBezTo>
                <a:cubicBezTo>
                  <a:pt x="298186" y="610906"/>
                  <a:pt x="295126" y="615190"/>
                  <a:pt x="293290" y="621310"/>
                </a:cubicBezTo>
                <a:cubicBezTo>
                  <a:pt x="291607" y="626970"/>
                  <a:pt x="291454" y="633396"/>
                  <a:pt x="293749" y="640587"/>
                </a:cubicBezTo>
                <a:cubicBezTo>
                  <a:pt x="287935" y="636456"/>
                  <a:pt x="283957" y="628347"/>
                  <a:pt x="284569" y="620086"/>
                </a:cubicBezTo>
                <a:close/>
                <a:moveTo>
                  <a:pt x="318228" y="640740"/>
                </a:moveTo>
                <a:cubicBezTo>
                  <a:pt x="315933" y="633702"/>
                  <a:pt x="316086" y="627276"/>
                  <a:pt x="317769" y="621463"/>
                </a:cubicBezTo>
                <a:cubicBezTo>
                  <a:pt x="319605" y="615343"/>
                  <a:pt x="322665" y="611059"/>
                  <a:pt x="326337" y="603715"/>
                </a:cubicBezTo>
                <a:cubicBezTo>
                  <a:pt x="329397" y="596678"/>
                  <a:pt x="331233" y="588722"/>
                  <a:pt x="329856" y="580766"/>
                </a:cubicBezTo>
                <a:cubicBezTo>
                  <a:pt x="328785" y="572810"/>
                  <a:pt x="324195" y="565773"/>
                  <a:pt x="318381" y="561489"/>
                </a:cubicBezTo>
                <a:cubicBezTo>
                  <a:pt x="322971" y="575717"/>
                  <a:pt x="321441" y="587498"/>
                  <a:pt x="315933" y="599125"/>
                </a:cubicBezTo>
                <a:cubicBezTo>
                  <a:pt x="313638" y="604327"/>
                  <a:pt x="309048" y="612283"/>
                  <a:pt x="309048" y="620239"/>
                </a:cubicBezTo>
                <a:cubicBezTo>
                  <a:pt x="308283" y="628347"/>
                  <a:pt x="312261" y="636456"/>
                  <a:pt x="318228" y="640740"/>
                </a:cubicBezTo>
                <a:close/>
                <a:moveTo>
                  <a:pt x="342707" y="640740"/>
                </a:moveTo>
                <a:cubicBezTo>
                  <a:pt x="340412" y="633702"/>
                  <a:pt x="340565" y="627276"/>
                  <a:pt x="342248" y="621463"/>
                </a:cubicBezTo>
                <a:cubicBezTo>
                  <a:pt x="344084" y="615343"/>
                  <a:pt x="347144" y="611059"/>
                  <a:pt x="350816" y="603715"/>
                </a:cubicBezTo>
                <a:cubicBezTo>
                  <a:pt x="353876" y="596678"/>
                  <a:pt x="355712" y="588722"/>
                  <a:pt x="354335" y="580766"/>
                </a:cubicBezTo>
                <a:cubicBezTo>
                  <a:pt x="353264" y="572810"/>
                  <a:pt x="348674" y="565773"/>
                  <a:pt x="342860" y="561489"/>
                </a:cubicBezTo>
                <a:cubicBezTo>
                  <a:pt x="347450" y="575717"/>
                  <a:pt x="345920" y="587498"/>
                  <a:pt x="340412" y="599125"/>
                </a:cubicBezTo>
                <a:cubicBezTo>
                  <a:pt x="338117" y="604327"/>
                  <a:pt x="333527" y="612283"/>
                  <a:pt x="333527" y="620239"/>
                </a:cubicBezTo>
                <a:cubicBezTo>
                  <a:pt x="332762" y="628347"/>
                  <a:pt x="336740" y="636456"/>
                  <a:pt x="342707" y="640740"/>
                </a:cubicBezTo>
                <a:close/>
                <a:moveTo>
                  <a:pt x="53089" y="640740"/>
                </a:moveTo>
                <a:cubicBezTo>
                  <a:pt x="50794" y="633702"/>
                  <a:pt x="50947" y="627276"/>
                  <a:pt x="52630" y="621463"/>
                </a:cubicBezTo>
                <a:cubicBezTo>
                  <a:pt x="54466" y="615343"/>
                  <a:pt x="57526" y="611059"/>
                  <a:pt x="61198" y="603715"/>
                </a:cubicBezTo>
                <a:cubicBezTo>
                  <a:pt x="64258" y="596678"/>
                  <a:pt x="66094" y="588722"/>
                  <a:pt x="64717" y="580766"/>
                </a:cubicBezTo>
                <a:cubicBezTo>
                  <a:pt x="63646" y="572810"/>
                  <a:pt x="59056" y="565773"/>
                  <a:pt x="53242" y="561489"/>
                </a:cubicBezTo>
                <a:cubicBezTo>
                  <a:pt x="57832" y="575717"/>
                  <a:pt x="56302" y="587498"/>
                  <a:pt x="50794" y="599125"/>
                </a:cubicBezTo>
                <a:cubicBezTo>
                  <a:pt x="48346" y="604174"/>
                  <a:pt x="43603" y="612130"/>
                  <a:pt x="43756" y="620086"/>
                </a:cubicBezTo>
                <a:cubicBezTo>
                  <a:pt x="43144" y="628347"/>
                  <a:pt x="47122" y="636456"/>
                  <a:pt x="53089" y="640740"/>
                </a:cubicBezTo>
                <a:close/>
                <a:moveTo>
                  <a:pt x="77415" y="640740"/>
                </a:moveTo>
                <a:cubicBezTo>
                  <a:pt x="75120" y="633702"/>
                  <a:pt x="75273" y="627276"/>
                  <a:pt x="76956" y="621463"/>
                </a:cubicBezTo>
                <a:cubicBezTo>
                  <a:pt x="78792" y="615343"/>
                  <a:pt x="81852" y="611059"/>
                  <a:pt x="85524" y="603715"/>
                </a:cubicBezTo>
                <a:cubicBezTo>
                  <a:pt x="88584" y="596678"/>
                  <a:pt x="90420" y="588722"/>
                  <a:pt x="89043" y="580766"/>
                </a:cubicBezTo>
                <a:cubicBezTo>
                  <a:pt x="87972" y="572810"/>
                  <a:pt x="83382" y="565773"/>
                  <a:pt x="77568" y="561489"/>
                </a:cubicBezTo>
                <a:cubicBezTo>
                  <a:pt x="82158" y="575717"/>
                  <a:pt x="80628" y="587498"/>
                  <a:pt x="75120" y="599125"/>
                </a:cubicBezTo>
                <a:cubicBezTo>
                  <a:pt x="72672" y="604174"/>
                  <a:pt x="68082" y="612130"/>
                  <a:pt x="68082" y="620086"/>
                </a:cubicBezTo>
                <a:cubicBezTo>
                  <a:pt x="67470" y="628347"/>
                  <a:pt x="71448" y="636456"/>
                  <a:pt x="77415" y="640740"/>
                </a:cubicBezTo>
                <a:close/>
                <a:moveTo>
                  <a:pt x="101894" y="640740"/>
                </a:moveTo>
                <a:cubicBezTo>
                  <a:pt x="99599" y="633702"/>
                  <a:pt x="99752" y="627276"/>
                  <a:pt x="101435" y="621463"/>
                </a:cubicBezTo>
                <a:cubicBezTo>
                  <a:pt x="103271" y="615343"/>
                  <a:pt x="106331" y="611059"/>
                  <a:pt x="110003" y="603715"/>
                </a:cubicBezTo>
                <a:cubicBezTo>
                  <a:pt x="113063" y="596678"/>
                  <a:pt x="114899" y="588722"/>
                  <a:pt x="113522" y="580766"/>
                </a:cubicBezTo>
                <a:cubicBezTo>
                  <a:pt x="112451" y="572810"/>
                  <a:pt x="107861" y="565773"/>
                  <a:pt x="102047" y="561489"/>
                </a:cubicBezTo>
                <a:cubicBezTo>
                  <a:pt x="106637" y="575717"/>
                  <a:pt x="105107" y="587498"/>
                  <a:pt x="99599" y="599125"/>
                </a:cubicBezTo>
                <a:cubicBezTo>
                  <a:pt x="97151" y="604174"/>
                  <a:pt x="92562" y="612130"/>
                  <a:pt x="92562" y="620086"/>
                </a:cubicBezTo>
                <a:cubicBezTo>
                  <a:pt x="91950" y="628347"/>
                  <a:pt x="95927" y="636456"/>
                  <a:pt x="101894" y="640740"/>
                </a:cubicBezTo>
                <a:close/>
                <a:moveTo>
                  <a:pt x="392736" y="701938"/>
                </a:moveTo>
                <a:lnTo>
                  <a:pt x="392736" y="857686"/>
                </a:lnTo>
                <a:cubicBezTo>
                  <a:pt x="392736" y="890426"/>
                  <a:pt x="275237" y="902360"/>
                  <a:pt x="196292" y="902360"/>
                </a:cubicBezTo>
                <a:cubicBezTo>
                  <a:pt x="117347" y="902360"/>
                  <a:pt x="0" y="890426"/>
                  <a:pt x="0" y="857686"/>
                </a:cubicBezTo>
                <a:lnTo>
                  <a:pt x="0" y="701938"/>
                </a:lnTo>
                <a:cubicBezTo>
                  <a:pt x="0" y="673175"/>
                  <a:pt x="90267" y="660476"/>
                  <a:pt x="165846" y="657875"/>
                </a:cubicBezTo>
                <a:lnTo>
                  <a:pt x="165846" y="669350"/>
                </a:lnTo>
                <a:cubicBezTo>
                  <a:pt x="64564" y="672563"/>
                  <a:pt x="11475" y="691381"/>
                  <a:pt x="11475" y="702091"/>
                </a:cubicBezTo>
                <a:cubicBezTo>
                  <a:pt x="11475" y="713718"/>
                  <a:pt x="74967" y="735290"/>
                  <a:pt x="196445" y="735290"/>
                </a:cubicBezTo>
                <a:cubicBezTo>
                  <a:pt x="317922" y="735290"/>
                  <a:pt x="381415" y="713718"/>
                  <a:pt x="381415" y="702091"/>
                </a:cubicBezTo>
                <a:cubicBezTo>
                  <a:pt x="381415" y="691534"/>
                  <a:pt x="328479" y="672716"/>
                  <a:pt x="227043" y="669350"/>
                </a:cubicBezTo>
                <a:lnTo>
                  <a:pt x="227043" y="657875"/>
                </a:lnTo>
                <a:cubicBezTo>
                  <a:pt x="302470" y="660476"/>
                  <a:pt x="392736" y="673175"/>
                  <a:pt x="392736" y="701938"/>
                </a:cubicBezTo>
                <a:close/>
                <a:moveTo>
                  <a:pt x="381262" y="857686"/>
                </a:moveTo>
                <a:lnTo>
                  <a:pt x="381262" y="718308"/>
                </a:lnTo>
                <a:cubicBezTo>
                  <a:pt x="349898" y="738809"/>
                  <a:pt x="260396" y="746612"/>
                  <a:pt x="196292" y="746612"/>
                </a:cubicBezTo>
                <a:cubicBezTo>
                  <a:pt x="132187" y="746612"/>
                  <a:pt x="42838" y="738809"/>
                  <a:pt x="11475" y="718308"/>
                </a:cubicBezTo>
                <a:lnTo>
                  <a:pt x="11475" y="857686"/>
                </a:lnTo>
                <a:cubicBezTo>
                  <a:pt x="11475" y="869313"/>
                  <a:pt x="74967" y="890885"/>
                  <a:pt x="196445" y="890885"/>
                </a:cubicBezTo>
                <a:cubicBezTo>
                  <a:pt x="317922" y="890885"/>
                  <a:pt x="381262" y="869313"/>
                  <a:pt x="381262" y="857686"/>
                </a:cubicBezTo>
                <a:close/>
                <a:moveTo>
                  <a:pt x="111227" y="533338"/>
                </a:moveTo>
                <a:cubicBezTo>
                  <a:pt x="110462" y="532267"/>
                  <a:pt x="110003" y="531043"/>
                  <a:pt x="110003" y="529819"/>
                </a:cubicBezTo>
                <a:lnTo>
                  <a:pt x="110003" y="235764"/>
                </a:lnTo>
                <a:cubicBezTo>
                  <a:pt x="110003" y="216487"/>
                  <a:pt x="158196" y="210520"/>
                  <a:pt x="190631" y="209908"/>
                </a:cubicBezTo>
                <a:lnTo>
                  <a:pt x="190631" y="142897"/>
                </a:lnTo>
                <a:lnTo>
                  <a:pt x="150546" y="142897"/>
                </a:lnTo>
                <a:lnTo>
                  <a:pt x="150546" y="142897"/>
                </a:lnTo>
                <a:cubicBezTo>
                  <a:pt x="147333" y="142897"/>
                  <a:pt x="144733" y="140296"/>
                  <a:pt x="144733" y="137083"/>
                </a:cubicBezTo>
                <a:lnTo>
                  <a:pt x="144733" y="45286"/>
                </a:lnTo>
                <a:cubicBezTo>
                  <a:pt x="144733" y="42073"/>
                  <a:pt x="147333" y="39473"/>
                  <a:pt x="150546" y="39473"/>
                </a:cubicBezTo>
                <a:lnTo>
                  <a:pt x="190631" y="39473"/>
                </a:lnTo>
                <a:lnTo>
                  <a:pt x="190631" y="5814"/>
                </a:lnTo>
                <a:cubicBezTo>
                  <a:pt x="190631" y="2601"/>
                  <a:pt x="193232" y="0"/>
                  <a:pt x="196445" y="0"/>
                </a:cubicBezTo>
                <a:cubicBezTo>
                  <a:pt x="199657" y="0"/>
                  <a:pt x="202258" y="2601"/>
                  <a:pt x="202258" y="5814"/>
                </a:cubicBezTo>
                <a:lnTo>
                  <a:pt x="202258" y="39473"/>
                </a:lnTo>
                <a:lnTo>
                  <a:pt x="242343" y="39473"/>
                </a:lnTo>
                <a:cubicBezTo>
                  <a:pt x="245556" y="39473"/>
                  <a:pt x="248157" y="42073"/>
                  <a:pt x="248157" y="45286"/>
                </a:cubicBezTo>
                <a:lnTo>
                  <a:pt x="248157" y="81393"/>
                </a:lnTo>
                <a:lnTo>
                  <a:pt x="248157" y="137083"/>
                </a:lnTo>
                <a:cubicBezTo>
                  <a:pt x="248157" y="140296"/>
                  <a:pt x="245556" y="142897"/>
                  <a:pt x="242343" y="142897"/>
                </a:cubicBezTo>
                <a:lnTo>
                  <a:pt x="202258" y="142897"/>
                </a:lnTo>
                <a:lnTo>
                  <a:pt x="202258" y="209908"/>
                </a:lnTo>
                <a:cubicBezTo>
                  <a:pt x="234693" y="210520"/>
                  <a:pt x="282886" y="216487"/>
                  <a:pt x="282886" y="235764"/>
                </a:cubicBezTo>
                <a:lnTo>
                  <a:pt x="282886" y="529666"/>
                </a:lnTo>
                <a:cubicBezTo>
                  <a:pt x="282886" y="530890"/>
                  <a:pt x="282427" y="532267"/>
                  <a:pt x="281662" y="533185"/>
                </a:cubicBezTo>
                <a:lnTo>
                  <a:pt x="227961" y="600349"/>
                </a:lnTo>
                <a:cubicBezTo>
                  <a:pt x="226890" y="601726"/>
                  <a:pt x="225208" y="602491"/>
                  <a:pt x="223525" y="602491"/>
                </a:cubicBezTo>
                <a:lnTo>
                  <a:pt x="202411" y="602491"/>
                </a:lnTo>
                <a:lnTo>
                  <a:pt x="202411" y="695512"/>
                </a:lnTo>
                <a:cubicBezTo>
                  <a:pt x="202411" y="698725"/>
                  <a:pt x="199810" y="701326"/>
                  <a:pt x="196598" y="701326"/>
                </a:cubicBezTo>
                <a:cubicBezTo>
                  <a:pt x="193385" y="701326"/>
                  <a:pt x="190784" y="698725"/>
                  <a:pt x="190784" y="695512"/>
                </a:cubicBezTo>
                <a:lnTo>
                  <a:pt x="190784" y="602491"/>
                </a:lnTo>
                <a:lnTo>
                  <a:pt x="169671" y="602491"/>
                </a:lnTo>
                <a:cubicBezTo>
                  <a:pt x="167988" y="602491"/>
                  <a:pt x="166305" y="601726"/>
                  <a:pt x="165234" y="600349"/>
                </a:cubicBezTo>
                <a:lnTo>
                  <a:pt x="111227" y="533338"/>
                </a:lnTo>
                <a:close/>
                <a:moveTo>
                  <a:pt x="202105" y="51100"/>
                </a:moveTo>
                <a:lnTo>
                  <a:pt x="202105" y="75732"/>
                </a:lnTo>
                <a:lnTo>
                  <a:pt x="236529" y="75732"/>
                </a:lnTo>
                <a:lnTo>
                  <a:pt x="236529" y="51100"/>
                </a:lnTo>
                <a:lnTo>
                  <a:pt x="202105" y="51100"/>
                </a:lnTo>
                <a:close/>
                <a:moveTo>
                  <a:pt x="156207" y="51100"/>
                </a:moveTo>
                <a:lnTo>
                  <a:pt x="156207" y="75732"/>
                </a:lnTo>
                <a:lnTo>
                  <a:pt x="190631" y="75732"/>
                </a:lnTo>
                <a:lnTo>
                  <a:pt x="190631" y="51100"/>
                </a:lnTo>
                <a:lnTo>
                  <a:pt x="156207" y="51100"/>
                </a:lnTo>
                <a:close/>
                <a:moveTo>
                  <a:pt x="156360" y="131422"/>
                </a:moveTo>
                <a:lnTo>
                  <a:pt x="236529" y="131422"/>
                </a:lnTo>
                <a:lnTo>
                  <a:pt x="236529" y="87054"/>
                </a:lnTo>
                <a:lnTo>
                  <a:pt x="156360" y="87054"/>
                </a:lnTo>
                <a:lnTo>
                  <a:pt x="156360" y="131422"/>
                </a:lnTo>
                <a:close/>
                <a:moveTo>
                  <a:pt x="271259" y="527677"/>
                </a:moveTo>
                <a:lnTo>
                  <a:pt x="271259" y="526300"/>
                </a:lnTo>
                <a:cubicBezTo>
                  <a:pt x="253664" y="535327"/>
                  <a:pt x="219241" y="538234"/>
                  <a:pt x="196292" y="538234"/>
                </a:cubicBezTo>
                <a:cubicBezTo>
                  <a:pt x="173342" y="538234"/>
                  <a:pt x="139072" y="535327"/>
                  <a:pt x="121324" y="526300"/>
                </a:cubicBezTo>
                <a:lnTo>
                  <a:pt x="121324" y="527677"/>
                </a:lnTo>
                <a:lnTo>
                  <a:pt x="172119" y="591170"/>
                </a:lnTo>
                <a:lnTo>
                  <a:pt x="220465" y="591170"/>
                </a:lnTo>
                <a:lnTo>
                  <a:pt x="271259" y="527677"/>
                </a:lnTo>
                <a:close/>
                <a:moveTo>
                  <a:pt x="121477" y="249687"/>
                </a:moveTo>
                <a:lnTo>
                  <a:pt x="121477" y="255041"/>
                </a:lnTo>
                <a:lnTo>
                  <a:pt x="125149" y="251370"/>
                </a:lnTo>
                <a:cubicBezTo>
                  <a:pt x="123772" y="250911"/>
                  <a:pt x="122701" y="250299"/>
                  <a:pt x="121477" y="249687"/>
                </a:cubicBezTo>
                <a:close/>
                <a:moveTo>
                  <a:pt x="129892" y="274778"/>
                </a:moveTo>
                <a:lnTo>
                  <a:pt x="138766" y="283498"/>
                </a:lnTo>
                <a:lnTo>
                  <a:pt x="147639" y="274778"/>
                </a:lnTo>
                <a:lnTo>
                  <a:pt x="138766" y="266057"/>
                </a:lnTo>
                <a:lnTo>
                  <a:pt x="129892" y="274778"/>
                </a:lnTo>
                <a:close/>
                <a:moveTo>
                  <a:pt x="147333" y="257642"/>
                </a:moveTo>
                <a:lnTo>
                  <a:pt x="141367" y="263456"/>
                </a:lnTo>
                <a:lnTo>
                  <a:pt x="150240" y="272177"/>
                </a:lnTo>
                <a:lnTo>
                  <a:pt x="159114" y="263456"/>
                </a:lnTo>
                <a:lnTo>
                  <a:pt x="154371" y="258713"/>
                </a:lnTo>
                <a:cubicBezTo>
                  <a:pt x="151923" y="258407"/>
                  <a:pt x="149628" y="258101"/>
                  <a:pt x="147333" y="257642"/>
                </a:cubicBezTo>
                <a:close/>
                <a:moveTo>
                  <a:pt x="167682" y="260243"/>
                </a:moveTo>
                <a:lnTo>
                  <a:pt x="164469" y="263456"/>
                </a:lnTo>
                <a:lnTo>
                  <a:pt x="173342" y="272177"/>
                </a:lnTo>
                <a:lnTo>
                  <a:pt x="182216" y="263456"/>
                </a:lnTo>
                <a:lnTo>
                  <a:pt x="179921" y="261161"/>
                </a:lnTo>
                <a:cubicBezTo>
                  <a:pt x="175943" y="261008"/>
                  <a:pt x="171813" y="260702"/>
                  <a:pt x="167682" y="260243"/>
                </a:cubicBezTo>
                <a:close/>
                <a:moveTo>
                  <a:pt x="212968" y="261161"/>
                </a:moveTo>
                <a:lnTo>
                  <a:pt x="210673" y="263456"/>
                </a:lnTo>
                <a:lnTo>
                  <a:pt x="219547" y="272177"/>
                </a:lnTo>
                <a:lnTo>
                  <a:pt x="228420" y="263456"/>
                </a:lnTo>
                <a:lnTo>
                  <a:pt x="225055" y="260243"/>
                </a:lnTo>
                <a:cubicBezTo>
                  <a:pt x="220924" y="260702"/>
                  <a:pt x="216946" y="261008"/>
                  <a:pt x="212968" y="261161"/>
                </a:cubicBezTo>
                <a:close/>
                <a:moveTo>
                  <a:pt x="238518" y="258713"/>
                </a:moveTo>
                <a:lnTo>
                  <a:pt x="233775" y="263456"/>
                </a:lnTo>
                <a:lnTo>
                  <a:pt x="242649" y="272177"/>
                </a:lnTo>
                <a:lnTo>
                  <a:pt x="251523" y="263456"/>
                </a:lnTo>
                <a:lnTo>
                  <a:pt x="245556" y="257642"/>
                </a:lnTo>
                <a:cubicBezTo>
                  <a:pt x="243108" y="258101"/>
                  <a:pt x="240813" y="258407"/>
                  <a:pt x="238518" y="258713"/>
                </a:cubicBezTo>
                <a:close/>
                <a:moveTo>
                  <a:pt x="245250" y="274778"/>
                </a:moveTo>
                <a:lnTo>
                  <a:pt x="254123" y="283498"/>
                </a:lnTo>
                <a:lnTo>
                  <a:pt x="262997" y="274778"/>
                </a:lnTo>
                <a:lnTo>
                  <a:pt x="254123" y="266057"/>
                </a:lnTo>
                <a:lnTo>
                  <a:pt x="245250" y="274778"/>
                </a:lnTo>
                <a:close/>
                <a:moveTo>
                  <a:pt x="262844" y="502586"/>
                </a:moveTo>
                <a:lnTo>
                  <a:pt x="253970" y="493865"/>
                </a:lnTo>
                <a:lnTo>
                  <a:pt x="245097" y="502586"/>
                </a:lnTo>
                <a:lnTo>
                  <a:pt x="253970" y="511307"/>
                </a:lnTo>
                <a:lnTo>
                  <a:pt x="262844" y="502586"/>
                </a:lnTo>
                <a:close/>
                <a:moveTo>
                  <a:pt x="239742" y="502586"/>
                </a:moveTo>
                <a:lnTo>
                  <a:pt x="230868" y="493865"/>
                </a:lnTo>
                <a:lnTo>
                  <a:pt x="221995" y="502586"/>
                </a:lnTo>
                <a:lnTo>
                  <a:pt x="230868" y="511307"/>
                </a:lnTo>
                <a:lnTo>
                  <a:pt x="239742" y="502586"/>
                </a:lnTo>
                <a:close/>
                <a:moveTo>
                  <a:pt x="216640" y="502586"/>
                </a:moveTo>
                <a:lnTo>
                  <a:pt x="207766" y="493865"/>
                </a:lnTo>
                <a:lnTo>
                  <a:pt x="198893" y="502586"/>
                </a:lnTo>
                <a:lnTo>
                  <a:pt x="207766" y="511307"/>
                </a:lnTo>
                <a:lnTo>
                  <a:pt x="216640" y="502586"/>
                </a:lnTo>
                <a:close/>
                <a:moveTo>
                  <a:pt x="196445" y="522628"/>
                </a:moveTo>
                <a:lnTo>
                  <a:pt x="205318" y="513908"/>
                </a:lnTo>
                <a:lnTo>
                  <a:pt x="196445" y="505187"/>
                </a:lnTo>
                <a:lnTo>
                  <a:pt x="187571" y="513908"/>
                </a:lnTo>
                <a:lnTo>
                  <a:pt x="196445" y="522628"/>
                </a:lnTo>
                <a:close/>
                <a:moveTo>
                  <a:pt x="193691" y="502586"/>
                </a:moveTo>
                <a:lnTo>
                  <a:pt x="184817" y="493865"/>
                </a:lnTo>
                <a:lnTo>
                  <a:pt x="175943" y="502586"/>
                </a:lnTo>
                <a:lnTo>
                  <a:pt x="184817" y="511307"/>
                </a:lnTo>
                <a:lnTo>
                  <a:pt x="193691" y="502586"/>
                </a:lnTo>
                <a:close/>
                <a:moveTo>
                  <a:pt x="170589" y="502586"/>
                </a:moveTo>
                <a:lnTo>
                  <a:pt x="161715" y="493865"/>
                </a:lnTo>
                <a:lnTo>
                  <a:pt x="152994" y="502586"/>
                </a:lnTo>
                <a:lnTo>
                  <a:pt x="161868" y="511307"/>
                </a:lnTo>
                <a:lnTo>
                  <a:pt x="170589" y="502586"/>
                </a:lnTo>
                <a:close/>
                <a:moveTo>
                  <a:pt x="147639" y="502586"/>
                </a:moveTo>
                <a:lnTo>
                  <a:pt x="138766" y="493865"/>
                </a:lnTo>
                <a:lnTo>
                  <a:pt x="129892" y="502586"/>
                </a:lnTo>
                <a:lnTo>
                  <a:pt x="138766" y="511307"/>
                </a:lnTo>
                <a:lnTo>
                  <a:pt x="147639" y="502586"/>
                </a:lnTo>
                <a:close/>
                <a:moveTo>
                  <a:pt x="121477" y="512225"/>
                </a:moveTo>
                <a:cubicBezTo>
                  <a:pt x="121936" y="513908"/>
                  <a:pt x="125608" y="516050"/>
                  <a:pt x="131575" y="518192"/>
                </a:cubicBezTo>
                <a:lnTo>
                  <a:pt x="136012" y="513755"/>
                </a:lnTo>
                <a:lnTo>
                  <a:pt x="127138" y="505034"/>
                </a:lnTo>
                <a:lnTo>
                  <a:pt x="121324" y="510695"/>
                </a:lnTo>
                <a:lnTo>
                  <a:pt x="121324" y="512225"/>
                </a:lnTo>
                <a:close/>
                <a:moveTo>
                  <a:pt x="121477" y="283192"/>
                </a:moveTo>
                <a:lnTo>
                  <a:pt x="121477" y="289159"/>
                </a:lnTo>
                <a:lnTo>
                  <a:pt x="127291" y="294820"/>
                </a:lnTo>
                <a:lnTo>
                  <a:pt x="136165" y="286099"/>
                </a:lnTo>
                <a:lnTo>
                  <a:pt x="127291" y="277379"/>
                </a:lnTo>
                <a:lnTo>
                  <a:pt x="121477" y="283192"/>
                </a:lnTo>
                <a:close/>
                <a:moveTo>
                  <a:pt x="129892" y="297574"/>
                </a:moveTo>
                <a:lnTo>
                  <a:pt x="138766" y="306294"/>
                </a:lnTo>
                <a:lnTo>
                  <a:pt x="147639" y="297574"/>
                </a:lnTo>
                <a:lnTo>
                  <a:pt x="138766" y="288853"/>
                </a:lnTo>
                <a:lnTo>
                  <a:pt x="129892" y="297574"/>
                </a:lnTo>
                <a:close/>
                <a:moveTo>
                  <a:pt x="141520" y="286252"/>
                </a:moveTo>
                <a:lnTo>
                  <a:pt x="150393" y="294973"/>
                </a:lnTo>
                <a:lnTo>
                  <a:pt x="159267" y="286252"/>
                </a:lnTo>
                <a:lnTo>
                  <a:pt x="150393" y="277532"/>
                </a:lnTo>
                <a:lnTo>
                  <a:pt x="141520" y="286252"/>
                </a:lnTo>
                <a:close/>
                <a:moveTo>
                  <a:pt x="152994" y="297574"/>
                </a:moveTo>
                <a:lnTo>
                  <a:pt x="161868" y="306294"/>
                </a:lnTo>
                <a:lnTo>
                  <a:pt x="170742" y="297574"/>
                </a:lnTo>
                <a:lnTo>
                  <a:pt x="161868" y="288853"/>
                </a:lnTo>
                <a:lnTo>
                  <a:pt x="152994" y="297574"/>
                </a:lnTo>
                <a:close/>
                <a:moveTo>
                  <a:pt x="164469" y="286252"/>
                </a:moveTo>
                <a:lnTo>
                  <a:pt x="173342" y="294973"/>
                </a:lnTo>
                <a:lnTo>
                  <a:pt x="182216" y="286252"/>
                </a:lnTo>
                <a:lnTo>
                  <a:pt x="173342" y="277532"/>
                </a:lnTo>
                <a:lnTo>
                  <a:pt x="164469" y="286252"/>
                </a:lnTo>
                <a:close/>
                <a:moveTo>
                  <a:pt x="176096" y="297574"/>
                </a:moveTo>
                <a:lnTo>
                  <a:pt x="184970" y="306294"/>
                </a:lnTo>
                <a:lnTo>
                  <a:pt x="193844" y="297574"/>
                </a:lnTo>
                <a:lnTo>
                  <a:pt x="184970" y="288853"/>
                </a:lnTo>
                <a:lnTo>
                  <a:pt x="176096" y="297574"/>
                </a:lnTo>
                <a:close/>
                <a:moveTo>
                  <a:pt x="187571" y="286252"/>
                </a:moveTo>
                <a:lnTo>
                  <a:pt x="196445" y="294973"/>
                </a:lnTo>
                <a:lnTo>
                  <a:pt x="205318" y="286252"/>
                </a:lnTo>
                <a:lnTo>
                  <a:pt x="196445" y="277532"/>
                </a:lnTo>
                <a:lnTo>
                  <a:pt x="187571" y="286252"/>
                </a:lnTo>
                <a:close/>
                <a:moveTo>
                  <a:pt x="199046" y="297574"/>
                </a:moveTo>
                <a:lnTo>
                  <a:pt x="207919" y="306294"/>
                </a:lnTo>
                <a:lnTo>
                  <a:pt x="216793" y="297574"/>
                </a:lnTo>
                <a:lnTo>
                  <a:pt x="207919" y="288853"/>
                </a:lnTo>
                <a:lnTo>
                  <a:pt x="199046" y="297574"/>
                </a:lnTo>
                <a:close/>
                <a:moveTo>
                  <a:pt x="210673" y="286252"/>
                </a:moveTo>
                <a:lnTo>
                  <a:pt x="219547" y="294973"/>
                </a:lnTo>
                <a:lnTo>
                  <a:pt x="228420" y="286252"/>
                </a:lnTo>
                <a:lnTo>
                  <a:pt x="219547" y="277532"/>
                </a:lnTo>
                <a:lnTo>
                  <a:pt x="210673" y="286252"/>
                </a:lnTo>
                <a:close/>
                <a:moveTo>
                  <a:pt x="222148" y="297574"/>
                </a:moveTo>
                <a:lnTo>
                  <a:pt x="231021" y="306294"/>
                </a:lnTo>
                <a:lnTo>
                  <a:pt x="239895" y="297574"/>
                </a:lnTo>
                <a:lnTo>
                  <a:pt x="231021" y="288853"/>
                </a:lnTo>
                <a:lnTo>
                  <a:pt x="222148" y="297574"/>
                </a:lnTo>
                <a:close/>
                <a:moveTo>
                  <a:pt x="233622" y="286252"/>
                </a:moveTo>
                <a:lnTo>
                  <a:pt x="242496" y="294973"/>
                </a:lnTo>
                <a:lnTo>
                  <a:pt x="251370" y="286252"/>
                </a:lnTo>
                <a:lnTo>
                  <a:pt x="242496" y="277532"/>
                </a:lnTo>
                <a:lnTo>
                  <a:pt x="233622" y="286252"/>
                </a:lnTo>
                <a:close/>
                <a:moveTo>
                  <a:pt x="245250" y="297574"/>
                </a:moveTo>
                <a:lnTo>
                  <a:pt x="254123" y="306294"/>
                </a:lnTo>
                <a:lnTo>
                  <a:pt x="262997" y="297574"/>
                </a:lnTo>
                <a:lnTo>
                  <a:pt x="254123" y="288853"/>
                </a:lnTo>
                <a:lnTo>
                  <a:pt x="245250" y="297574"/>
                </a:lnTo>
                <a:close/>
                <a:moveTo>
                  <a:pt x="256724" y="286252"/>
                </a:moveTo>
                <a:lnTo>
                  <a:pt x="265598" y="294973"/>
                </a:lnTo>
                <a:lnTo>
                  <a:pt x="271412" y="289312"/>
                </a:lnTo>
                <a:lnTo>
                  <a:pt x="271412" y="283192"/>
                </a:lnTo>
                <a:lnTo>
                  <a:pt x="265598" y="277532"/>
                </a:lnTo>
                <a:lnTo>
                  <a:pt x="256724" y="286252"/>
                </a:lnTo>
                <a:close/>
                <a:moveTo>
                  <a:pt x="271259" y="494171"/>
                </a:moveTo>
                <a:lnTo>
                  <a:pt x="271259" y="488205"/>
                </a:lnTo>
                <a:lnTo>
                  <a:pt x="265445" y="482544"/>
                </a:lnTo>
                <a:lnTo>
                  <a:pt x="256571" y="491264"/>
                </a:lnTo>
                <a:lnTo>
                  <a:pt x="265445" y="499985"/>
                </a:lnTo>
                <a:lnTo>
                  <a:pt x="271259" y="494171"/>
                </a:lnTo>
                <a:close/>
                <a:moveTo>
                  <a:pt x="262844" y="479790"/>
                </a:moveTo>
                <a:lnTo>
                  <a:pt x="253970" y="471069"/>
                </a:lnTo>
                <a:lnTo>
                  <a:pt x="245097" y="479790"/>
                </a:lnTo>
                <a:lnTo>
                  <a:pt x="253970" y="488511"/>
                </a:lnTo>
                <a:lnTo>
                  <a:pt x="262844" y="479790"/>
                </a:lnTo>
                <a:close/>
                <a:moveTo>
                  <a:pt x="251217" y="491112"/>
                </a:moveTo>
                <a:lnTo>
                  <a:pt x="242343" y="482391"/>
                </a:lnTo>
                <a:lnTo>
                  <a:pt x="233469" y="491112"/>
                </a:lnTo>
                <a:lnTo>
                  <a:pt x="242343" y="499832"/>
                </a:lnTo>
                <a:lnTo>
                  <a:pt x="251217" y="491112"/>
                </a:lnTo>
                <a:close/>
                <a:moveTo>
                  <a:pt x="239742" y="479790"/>
                </a:moveTo>
                <a:lnTo>
                  <a:pt x="230868" y="471069"/>
                </a:lnTo>
                <a:lnTo>
                  <a:pt x="221995" y="479790"/>
                </a:lnTo>
                <a:lnTo>
                  <a:pt x="230868" y="488511"/>
                </a:lnTo>
                <a:lnTo>
                  <a:pt x="239742" y="479790"/>
                </a:lnTo>
                <a:close/>
                <a:moveTo>
                  <a:pt x="228267" y="491112"/>
                </a:moveTo>
                <a:lnTo>
                  <a:pt x="219394" y="482391"/>
                </a:lnTo>
                <a:lnTo>
                  <a:pt x="210520" y="491112"/>
                </a:lnTo>
                <a:lnTo>
                  <a:pt x="219394" y="499832"/>
                </a:lnTo>
                <a:lnTo>
                  <a:pt x="228267" y="491112"/>
                </a:lnTo>
                <a:close/>
                <a:moveTo>
                  <a:pt x="216640" y="479790"/>
                </a:moveTo>
                <a:lnTo>
                  <a:pt x="207766" y="471069"/>
                </a:lnTo>
                <a:lnTo>
                  <a:pt x="198893" y="479790"/>
                </a:lnTo>
                <a:lnTo>
                  <a:pt x="207766" y="488511"/>
                </a:lnTo>
                <a:lnTo>
                  <a:pt x="216640" y="479790"/>
                </a:lnTo>
                <a:close/>
                <a:moveTo>
                  <a:pt x="205165" y="491112"/>
                </a:moveTo>
                <a:lnTo>
                  <a:pt x="196292" y="482391"/>
                </a:lnTo>
                <a:lnTo>
                  <a:pt x="187418" y="491112"/>
                </a:lnTo>
                <a:lnTo>
                  <a:pt x="196292" y="499832"/>
                </a:lnTo>
                <a:lnTo>
                  <a:pt x="205165" y="491112"/>
                </a:lnTo>
                <a:close/>
                <a:moveTo>
                  <a:pt x="193691" y="479790"/>
                </a:moveTo>
                <a:lnTo>
                  <a:pt x="184817" y="471069"/>
                </a:lnTo>
                <a:lnTo>
                  <a:pt x="175943" y="479790"/>
                </a:lnTo>
                <a:lnTo>
                  <a:pt x="184817" y="488511"/>
                </a:lnTo>
                <a:lnTo>
                  <a:pt x="193691" y="479790"/>
                </a:lnTo>
                <a:close/>
                <a:moveTo>
                  <a:pt x="182216" y="491112"/>
                </a:moveTo>
                <a:lnTo>
                  <a:pt x="173342" y="482391"/>
                </a:lnTo>
                <a:lnTo>
                  <a:pt x="164469" y="491112"/>
                </a:lnTo>
                <a:lnTo>
                  <a:pt x="173342" y="499832"/>
                </a:lnTo>
                <a:lnTo>
                  <a:pt x="182216" y="491112"/>
                </a:lnTo>
                <a:close/>
                <a:moveTo>
                  <a:pt x="170589" y="479790"/>
                </a:moveTo>
                <a:lnTo>
                  <a:pt x="161715" y="471069"/>
                </a:lnTo>
                <a:lnTo>
                  <a:pt x="152994" y="479790"/>
                </a:lnTo>
                <a:lnTo>
                  <a:pt x="161868" y="488511"/>
                </a:lnTo>
                <a:lnTo>
                  <a:pt x="170589" y="479790"/>
                </a:lnTo>
                <a:close/>
                <a:moveTo>
                  <a:pt x="159114" y="491112"/>
                </a:moveTo>
                <a:lnTo>
                  <a:pt x="150240" y="482391"/>
                </a:lnTo>
                <a:lnTo>
                  <a:pt x="141367" y="491112"/>
                </a:lnTo>
                <a:lnTo>
                  <a:pt x="150240" y="499832"/>
                </a:lnTo>
                <a:lnTo>
                  <a:pt x="159114" y="491112"/>
                </a:lnTo>
                <a:close/>
                <a:moveTo>
                  <a:pt x="147639" y="479790"/>
                </a:moveTo>
                <a:lnTo>
                  <a:pt x="138766" y="471069"/>
                </a:lnTo>
                <a:lnTo>
                  <a:pt x="129892" y="479790"/>
                </a:lnTo>
                <a:lnTo>
                  <a:pt x="138766" y="488511"/>
                </a:lnTo>
                <a:lnTo>
                  <a:pt x="147639" y="479790"/>
                </a:lnTo>
                <a:close/>
                <a:moveTo>
                  <a:pt x="129892" y="320370"/>
                </a:moveTo>
                <a:lnTo>
                  <a:pt x="138766" y="329091"/>
                </a:lnTo>
                <a:lnTo>
                  <a:pt x="147639" y="320370"/>
                </a:lnTo>
                <a:lnTo>
                  <a:pt x="138766" y="311649"/>
                </a:lnTo>
                <a:lnTo>
                  <a:pt x="129892" y="320370"/>
                </a:lnTo>
                <a:close/>
                <a:moveTo>
                  <a:pt x="141520" y="309048"/>
                </a:moveTo>
                <a:lnTo>
                  <a:pt x="150393" y="317769"/>
                </a:lnTo>
                <a:lnTo>
                  <a:pt x="159267" y="309048"/>
                </a:lnTo>
                <a:lnTo>
                  <a:pt x="150393" y="300328"/>
                </a:lnTo>
                <a:lnTo>
                  <a:pt x="141520" y="309048"/>
                </a:lnTo>
                <a:close/>
                <a:moveTo>
                  <a:pt x="152994" y="320370"/>
                </a:moveTo>
                <a:lnTo>
                  <a:pt x="161868" y="329091"/>
                </a:lnTo>
                <a:lnTo>
                  <a:pt x="170742" y="320370"/>
                </a:lnTo>
                <a:lnTo>
                  <a:pt x="161868" y="311649"/>
                </a:lnTo>
                <a:lnTo>
                  <a:pt x="152994" y="320370"/>
                </a:lnTo>
                <a:close/>
                <a:moveTo>
                  <a:pt x="164469" y="309048"/>
                </a:moveTo>
                <a:lnTo>
                  <a:pt x="173342" y="317769"/>
                </a:lnTo>
                <a:lnTo>
                  <a:pt x="182216" y="309048"/>
                </a:lnTo>
                <a:lnTo>
                  <a:pt x="173342" y="300328"/>
                </a:lnTo>
                <a:lnTo>
                  <a:pt x="164469" y="309048"/>
                </a:lnTo>
                <a:close/>
                <a:moveTo>
                  <a:pt x="176096" y="320370"/>
                </a:moveTo>
                <a:lnTo>
                  <a:pt x="184970" y="329091"/>
                </a:lnTo>
                <a:lnTo>
                  <a:pt x="193844" y="320370"/>
                </a:lnTo>
                <a:lnTo>
                  <a:pt x="184970" y="311649"/>
                </a:lnTo>
                <a:lnTo>
                  <a:pt x="176096" y="320370"/>
                </a:lnTo>
                <a:close/>
                <a:moveTo>
                  <a:pt x="187571" y="309048"/>
                </a:moveTo>
                <a:lnTo>
                  <a:pt x="196445" y="317769"/>
                </a:lnTo>
                <a:lnTo>
                  <a:pt x="205318" y="309048"/>
                </a:lnTo>
                <a:lnTo>
                  <a:pt x="196445" y="300328"/>
                </a:lnTo>
                <a:lnTo>
                  <a:pt x="187571" y="309048"/>
                </a:lnTo>
                <a:close/>
                <a:moveTo>
                  <a:pt x="199046" y="320370"/>
                </a:moveTo>
                <a:lnTo>
                  <a:pt x="207919" y="329091"/>
                </a:lnTo>
                <a:lnTo>
                  <a:pt x="216793" y="320370"/>
                </a:lnTo>
                <a:lnTo>
                  <a:pt x="207919" y="311649"/>
                </a:lnTo>
                <a:lnTo>
                  <a:pt x="199046" y="320370"/>
                </a:lnTo>
                <a:close/>
                <a:moveTo>
                  <a:pt x="210673" y="309048"/>
                </a:moveTo>
                <a:lnTo>
                  <a:pt x="219547" y="317769"/>
                </a:lnTo>
                <a:lnTo>
                  <a:pt x="228420" y="309048"/>
                </a:lnTo>
                <a:lnTo>
                  <a:pt x="219547" y="300328"/>
                </a:lnTo>
                <a:lnTo>
                  <a:pt x="210673" y="309048"/>
                </a:lnTo>
                <a:close/>
                <a:moveTo>
                  <a:pt x="222148" y="320370"/>
                </a:moveTo>
                <a:lnTo>
                  <a:pt x="231021" y="329091"/>
                </a:lnTo>
                <a:lnTo>
                  <a:pt x="239895" y="320370"/>
                </a:lnTo>
                <a:lnTo>
                  <a:pt x="231021" y="311649"/>
                </a:lnTo>
                <a:lnTo>
                  <a:pt x="222148" y="320370"/>
                </a:lnTo>
                <a:close/>
                <a:moveTo>
                  <a:pt x="233622" y="309048"/>
                </a:moveTo>
                <a:lnTo>
                  <a:pt x="242496" y="317769"/>
                </a:lnTo>
                <a:lnTo>
                  <a:pt x="251370" y="309048"/>
                </a:lnTo>
                <a:lnTo>
                  <a:pt x="242496" y="300328"/>
                </a:lnTo>
                <a:lnTo>
                  <a:pt x="233622" y="309048"/>
                </a:lnTo>
                <a:close/>
                <a:moveTo>
                  <a:pt x="245250" y="320370"/>
                </a:moveTo>
                <a:lnTo>
                  <a:pt x="254123" y="329091"/>
                </a:lnTo>
                <a:lnTo>
                  <a:pt x="262997" y="320370"/>
                </a:lnTo>
                <a:lnTo>
                  <a:pt x="254123" y="311649"/>
                </a:lnTo>
                <a:lnTo>
                  <a:pt x="245250" y="320370"/>
                </a:lnTo>
                <a:close/>
                <a:moveTo>
                  <a:pt x="256724" y="309048"/>
                </a:moveTo>
                <a:lnTo>
                  <a:pt x="265598" y="317769"/>
                </a:lnTo>
                <a:lnTo>
                  <a:pt x="271412" y="312108"/>
                </a:lnTo>
                <a:lnTo>
                  <a:pt x="271412" y="306141"/>
                </a:lnTo>
                <a:lnTo>
                  <a:pt x="265598" y="300481"/>
                </a:lnTo>
                <a:lnTo>
                  <a:pt x="256724" y="309048"/>
                </a:lnTo>
                <a:close/>
                <a:moveTo>
                  <a:pt x="271259" y="471375"/>
                </a:moveTo>
                <a:lnTo>
                  <a:pt x="271259" y="465408"/>
                </a:lnTo>
                <a:lnTo>
                  <a:pt x="265445" y="459748"/>
                </a:lnTo>
                <a:lnTo>
                  <a:pt x="256571" y="468468"/>
                </a:lnTo>
                <a:lnTo>
                  <a:pt x="265445" y="477189"/>
                </a:lnTo>
                <a:lnTo>
                  <a:pt x="271259" y="471375"/>
                </a:lnTo>
                <a:close/>
                <a:moveTo>
                  <a:pt x="262844" y="456994"/>
                </a:moveTo>
                <a:lnTo>
                  <a:pt x="253970" y="448273"/>
                </a:lnTo>
                <a:lnTo>
                  <a:pt x="245097" y="456994"/>
                </a:lnTo>
                <a:lnTo>
                  <a:pt x="253970" y="465714"/>
                </a:lnTo>
                <a:lnTo>
                  <a:pt x="262844" y="456994"/>
                </a:lnTo>
                <a:close/>
                <a:moveTo>
                  <a:pt x="251217" y="468315"/>
                </a:moveTo>
                <a:lnTo>
                  <a:pt x="242343" y="459595"/>
                </a:lnTo>
                <a:lnTo>
                  <a:pt x="233469" y="468315"/>
                </a:lnTo>
                <a:lnTo>
                  <a:pt x="242343" y="477036"/>
                </a:lnTo>
                <a:lnTo>
                  <a:pt x="251217" y="468315"/>
                </a:lnTo>
                <a:close/>
                <a:moveTo>
                  <a:pt x="239742" y="456994"/>
                </a:moveTo>
                <a:lnTo>
                  <a:pt x="230868" y="448273"/>
                </a:lnTo>
                <a:lnTo>
                  <a:pt x="221995" y="456994"/>
                </a:lnTo>
                <a:lnTo>
                  <a:pt x="230868" y="465714"/>
                </a:lnTo>
                <a:lnTo>
                  <a:pt x="239742" y="456994"/>
                </a:lnTo>
                <a:close/>
                <a:moveTo>
                  <a:pt x="228267" y="468315"/>
                </a:moveTo>
                <a:lnTo>
                  <a:pt x="219394" y="459595"/>
                </a:lnTo>
                <a:lnTo>
                  <a:pt x="210520" y="468315"/>
                </a:lnTo>
                <a:lnTo>
                  <a:pt x="219394" y="477036"/>
                </a:lnTo>
                <a:lnTo>
                  <a:pt x="228267" y="468315"/>
                </a:lnTo>
                <a:close/>
                <a:moveTo>
                  <a:pt x="216640" y="456994"/>
                </a:moveTo>
                <a:lnTo>
                  <a:pt x="207766" y="448273"/>
                </a:lnTo>
                <a:lnTo>
                  <a:pt x="198893" y="456994"/>
                </a:lnTo>
                <a:lnTo>
                  <a:pt x="207766" y="465714"/>
                </a:lnTo>
                <a:lnTo>
                  <a:pt x="216640" y="456994"/>
                </a:lnTo>
                <a:close/>
                <a:moveTo>
                  <a:pt x="205165" y="468315"/>
                </a:moveTo>
                <a:lnTo>
                  <a:pt x="196292" y="459595"/>
                </a:lnTo>
                <a:lnTo>
                  <a:pt x="187418" y="468315"/>
                </a:lnTo>
                <a:lnTo>
                  <a:pt x="196292" y="477036"/>
                </a:lnTo>
                <a:lnTo>
                  <a:pt x="205165" y="468315"/>
                </a:lnTo>
                <a:close/>
                <a:moveTo>
                  <a:pt x="193691" y="456994"/>
                </a:moveTo>
                <a:lnTo>
                  <a:pt x="184817" y="448273"/>
                </a:lnTo>
                <a:lnTo>
                  <a:pt x="175943" y="456994"/>
                </a:lnTo>
                <a:lnTo>
                  <a:pt x="184817" y="465714"/>
                </a:lnTo>
                <a:lnTo>
                  <a:pt x="193691" y="456994"/>
                </a:lnTo>
                <a:close/>
                <a:moveTo>
                  <a:pt x="182216" y="468315"/>
                </a:moveTo>
                <a:lnTo>
                  <a:pt x="173342" y="459595"/>
                </a:lnTo>
                <a:lnTo>
                  <a:pt x="164469" y="468315"/>
                </a:lnTo>
                <a:lnTo>
                  <a:pt x="173342" y="477036"/>
                </a:lnTo>
                <a:lnTo>
                  <a:pt x="182216" y="468315"/>
                </a:lnTo>
                <a:close/>
                <a:moveTo>
                  <a:pt x="170589" y="456994"/>
                </a:moveTo>
                <a:lnTo>
                  <a:pt x="161715" y="448273"/>
                </a:lnTo>
                <a:lnTo>
                  <a:pt x="152994" y="456994"/>
                </a:lnTo>
                <a:lnTo>
                  <a:pt x="161868" y="465714"/>
                </a:lnTo>
                <a:lnTo>
                  <a:pt x="170589" y="456994"/>
                </a:lnTo>
                <a:close/>
                <a:moveTo>
                  <a:pt x="159114" y="468315"/>
                </a:moveTo>
                <a:lnTo>
                  <a:pt x="150240" y="459595"/>
                </a:lnTo>
                <a:lnTo>
                  <a:pt x="141520" y="468315"/>
                </a:lnTo>
                <a:lnTo>
                  <a:pt x="150393" y="477036"/>
                </a:lnTo>
                <a:lnTo>
                  <a:pt x="159114" y="468315"/>
                </a:lnTo>
                <a:close/>
                <a:moveTo>
                  <a:pt x="141520" y="331845"/>
                </a:moveTo>
                <a:lnTo>
                  <a:pt x="150393" y="340565"/>
                </a:lnTo>
                <a:lnTo>
                  <a:pt x="159267" y="331845"/>
                </a:lnTo>
                <a:lnTo>
                  <a:pt x="150393" y="323124"/>
                </a:lnTo>
                <a:lnTo>
                  <a:pt x="141520" y="331845"/>
                </a:lnTo>
                <a:close/>
                <a:moveTo>
                  <a:pt x="152994" y="343166"/>
                </a:moveTo>
                <a:lnTo>
                  <a:pt x="161868" y="351887"/>
                </a:lnTo>
                <a:lnTo>
                  <a:pt x="170742" y="343166"/>
                </a:lnTo>
                <a:lnTo>
                  <a:pt x="161868" y="334445"/>
                </a:lnTo>
                <a:lnTo>
                  <a:pt x="152994" y="343166"/>
                </a:lnTo>
                <a:close/>
                <a:moveTo>
                  <a:pt x="164469" y="331845"/>
                </a:moveTo>
                <a:lnTo>
                  <a:pt x="173342" y="340565"/>
                </a:lnTo>
                <a:lnTo>
                  <a:pt x="182216" y="331845"/>
                </a:lnTo>
                <a:lnTo>
                  <a:pt x="173342" y="323124"/>
                </a:lnTo>
                <a:lnTo>
                  <a:pt x="164469" y="331845"/>
                </a:lnTo>
                <a:close/>
                <a:moveTo>
                  <a:pt x="176096" y="343166"/>
                </a:moveTo>
                <a:lnTo>
                  <a:pt x="184970" y="351887"/>
                </a:lnTo>
                <a:lnTo>
                  <a:pt x="193844" y="343166"/>
                </a:lnTo>
                <a:lnTo>
                  <a:pt x="184970" y="334445"/>
                </a:lnTo>
                <a:lnTo>
                  <a:pt x="176096" y="343166"/>
                </a:lnTo>
                <a:close/>
                <a:moveTo>
                  <a:pt x="187571" y="331845"/>
                </a:moveTo>
                <a:lnTo>
                  <a:pt x="196445" y="340565"/>
                </a:lnTo>
                <a:lnTo>
                  <a:pt x="205318" y="331845"/>
                </a:lnTo>
                <a:lnTo>
                  <a:pt x="196445" y="323124"/>
                </a:lnTo>
                <a:lnTo>
                  <a:pt x="187571" y="331845"/>
                </a:lnTo>
                <a:close/>
                <a:moveTo>
                  <a:pt x="199046" y="343166"/>
                </a:moveTo>
                <a:lnTo>
                  <a:pt x="207919" y="351887"/>
                </a:lnTo>
                <a:lnTo>
                  <a:pt x="216793" y="343166"/>
                </a:lnTo>
                <a:lnTo>
                  <a:pt x="207919" y="334445"/>
                </a:lnTo>
                <a:lnTo>
                  <a:pt x="199046" y="343166"/>
                </a:lnTo>
                <a:close/>
                <a:moveTo>
                  <a:pt x="210673" y="331845"/>
                </a:moveTo>
                <a:lnTo>
                  <a:pt x="219547" y="340565"/>
                </a:lnTo>
                <a:lnTo>
                  <a:pt x="228420" y="331845"/>
                </a:lnTo>
                <a:lnTo>
                  <a:pt x="219547" y="323124"/>
                </a:lnTo>
                <a:lnTo>
                  <a:pt x="210673" y="331845"/>
                </a:lnTo>
                <a:close/>
                <a:moveTo>
                  <a:pt x="222148" y="343166"/>
                </a:moveTo>
                <a:lnTo>
                  <a:pt x="231021" y="351887"/>
                </a:lnTo>
                <a:lnTo>
                  <a:pt x="239895" y="343166"/>
                </a:lnTo>
                <a:lnTo>
                  <a:pt x="231021" y="334445"/>
                </a:lnTo>
                <a:lnTo>
                  <a:pt x="222148" y="343166"/>
                </a:lnTo>
                <a:close/>
                <a:moveTo>
                  <a:pt x="233622" y="331845"/>
                </a:moveTo>
                <a:lnTo>
                  <a:pt x="242496" y="340565"/>
                </a:lnTo>
                <a:lnTo>
                  <a:pt x="251370" y="331845"/>
                </a:lnTo>
                <a:lnTo>
                  <a:pt x="242496" y="323124"/>
                </a:lnTo>
                <a:lnTo>
                  <a:pt x="233622" y="331845"/>
                </a:lnTo>
                <a:close/>
                <a:moveTo>
                  <a:pt x="245250" y="343166"/>
                </a:moveTo>
                <a:lnTo>
                  <a:pt x="254123" y="351887"/>
                </a:lnTo>
                <a:lnTo>
                  <a:pt x="262997" y="343166"/>
                </a:lnTo>
                <a:lnTo>
                  <a:pt x="254123" y="334445"/>
                </a:lnTo>
                <a:lnTo>
                  <a:pt x="245250" y="343166"/>
                </a:lnTo>
                <a:close/>
                <a:moveTo>
                  <a:pt x="262844" y="434198"/>
                </a:moveTo>
                <a:lnTo>
                  <a:pt x="253970" y="425477"/>
                </a:lnTo>
                <a:lnTo>
                  <a:pt x="245097" y="434198"/>
                </a:lnTo>
                <a:lnTo>
                  <a:pt x="253970" y="442918"/>
                </a:lnTo>
                <a:lnTo>
                  <a:pt x="262844" y="434198"/>
                </a:lnTo>
                <a:close/>
                <a:moveTo>
                  <a:pt x="251217" y="445672"/>
                </a:moveTo>
                <a:lnTo>
                  <a:pt x="242343" y="436952"/>
                </a:lnTo>
                <a:lnTo>
                  <a:pt x="233469" y="445672"/>
                </a:lnTo>
                <a:lnTo>
                  <a:pt x="242343" y="454393"/>
                </a:lnTo>
                <a:lnTo>
                  <a:pt x="251217" y="445672"/>
                </a:lnTo>
                <a:close/>
                <a:moveTo>
                  <a:pt x="239742" y="434198"/>
                </a:moveTo>
                <a:lnTo>
                  <a:pt x="231021" y="425477"/>
                </a:lnTo>
                <a:lnTo>
                  <a:pt x="222148" y="434198"/>
                </a:lnTo>
                <a:lnTo>
                  <a:pt x="231021" y="442918"/>
                </a:lnTo>
                <a:lnTo>
                  <a:pt x="239742" y="434198"/>
                </a:lnTo>
                <a:close/>
                <a:moveTo>
                  <a:pt x="228267" y="445672"/>
                </a:moveTo>
                <a:lnTo>
                  <a:pt x="219394" y="436952"/>
                </a:lnTo>
                <a:lnTo>
                  <a:pt x="210520" y="445672"/>
                </a:lnTo>
                <a:lnTo>
                  <a:pt x="219394" y="454393"/>
                </a:lnTo>
                <a:lnTo>
                  <a:pt x="228267" y="445672"/>
                </a:lnTo>
                <a:close/>
                <a:moveTo>
                  <a:pt x="216640" y="434198"/>
                </a:moveTo>
                <a:lnTo>
                  <a:pt x="207766" y="425477"/>
                </a:lnTo>
                <a:lnTo>
                  <a:pt x="198893" y="434198"/>
                </a:lnTo>
                <a:lnTo>
                  <a:pt x="207766" y="442918"/>
                </a:lnTo>
                <a:lnTo>
                  <a:pt x="216640" y="434198"/>
                </a:lnTo>
                <a:close/>
                <a:moveTo>
                  <a:pt x="205165" y="445672"/>
                </a:moveTo>
                <a:lnTo>
                  <a:pt x="196292" y="436952"/>
                </a:lnTo>
                <a:lnTo>
                  <a:pt x="187418" y="445672"/>
                </a:lnTo>
                <a:lnTo>
                  <a:pt x="196292" y="454393"/>
                </a:lnTo>
                <a:lnTo>
                  <a:pt x="205165" y="445672"/>
                </a:lnTo>
                <a:close/>
                <a:moveTo>
                  <a:pt x="193691" y="434198"/>
                </a:moveTo>
                <a:lnTo>
                  <a:pt x="184817" y="425477"/>
                </a:lnTo>
                <a:lnTo>
                  <a:pt x="175943" y="434198"/>
                </a:lnTo>
                <a:lnTo>
                  <a:pt x="184817" y="442918"/>
                </a:lnTo>
                <a:lnTo>
                  <a:pt x="193691" y="434198"/>
                </a:lnTo>
                <a:close/>
                <a:moveTo>
                  <a:pt x="182216" y="445672"/>
                </a:moveTo>
                <a:lnTo>
                  <a:pt x="173342" y="436952"/>
                </a:lnTo>
                <a:lnTo>
                  <a:pt x="164469" y="445672"/>
                </a:lnTo>
                <a:lnTo>
                  <a:pt x="173342" y="454393"/>
                </a:lnTo>
                <a:lnTo>
                  <a:pt x="182216" y="445672"/>
                </a:lnTo>
                <a:close/>
                <a:moveTo>
                  <a:pt x="170589" y="434198"/>
                </a:moveTo>
                <a:lnTo>
                  <a:pt x="161715" y="425477"/>
                </a:lnTo>
                <a:lnTo>
                  <a:pt x="152994" y="434198"/>
                </a:lnTo>
                <a:lnTo>
                  <a:pt x="161868" y="442918"/>
                </a:lnTo>
                <a:lnTo>
                  <a:pt x="170589" y="434198"/>
                </a:lnTo>
                <a:close/>
                <a:moveTo>
                  <a:pt x="152994" y="365962"/>
                </a:moveTo>
                <a:lnTo>
                  <a:pt x="161868" y="374683"/>
                </a:lnTo>
                <a:lnTo>
                  <a:pt x="170742" y="365962"/>
                </a:lnTo>
                <a:lnTo>
                  <a:pt x="161868" y="357242"/>
                </a:lnTo>
                <a:lnTo>
                  <a:pt x="152994" y="365962"/>
                </a:lnTo>
                <a:close/>
                <a:moveTo>
                  <a:pt x="164469" y="354488"/>
                </a:moveTo>
                <a:lnTo>
                  <a:pt x="173342" y="363208"/>
                </a:lnTo>
                <a:lnTo>
                  <a:pt x="182216" y="354488"/>
                </a:lnTo>
                <a:lnTo>
                  <a:pt x="173342" y="345767"/>
                </a:lnTo>
                <a:lnTo>
                  <a:pt x="164469" y="354488"/>
                </a:lnTo>
                <a:close/>
                <a:moveTo>
                  <a:pt x="176096" y="365962"/>
                </a:moveTo>
                <a:lnTo>
                  <a:pt x="184970" y="374683"/>
                </a:lnTo>
                <a:lnTo>
                  <a:pt x="193844" y="365962"/>
                </a:lnTo>
                <a:lnTo>
                  <a:pt x="184970" y="357242"/>
                </a:lnTo>
                <a:lnTo>
                  <a:pt x="176096" y="365962"/>
                </a:lnTo>
                <a:close/>
                <a:moveTo>
                  <a:pt x="187571" y="354488"/>
                </a:moveTo>
                <a:lnTo>
                  <a:pt x="196445" y="363208"/>
                </a:lnTo>
                <a:lnTo>
                  <a:pt x="205318" y="354488"/>
                </a:lnTo>
                <a:lnTo>
                  <a:pt x="196445" y="345767"/>
                </a:lnTo>
                <a:lnTo>
                  <a:pt x="187571" y="354488"/>
                </a:lnTo>
                <a:close/>
                <a:moveTo>
                  <a:pt x="199046" y="365962"/>
                </a:moveTo>
                <a:lnTo>
                  <a:pt x="207919" y="374683"/>
                </a:lnTo>
                <a:lnTo>
                  <a:pt x="216793" y="365962"/>
                </a:lnTo>
                <a:lnTo>
                  <a:pt x="207919" y="357242"/>
                </a:lnTo>
                <a:lnTo>
                  <a:pt x="199046" y="365962"/>
                </a:lnTo>
                <a:close/>
                <a:moveTo>
                  <a:pt x="210673" y="354488"/>
                </a:moveTo>
                <a:lnTo>
                  <a:pt x="219547" y="363208"/>
                </a:lnTo>
                <a:lnTo>
                  <a:pt x="228420" y="354488"/>
                </a:lnTo>
                <a:lnTo>
                  <a:pt x="219547" y="345767"/>
                </a:lnTo>
                <a:lnTo>
                  <a:pt x="210673" y="354488"/>
                </a:lnTo>
                <a:close/>
                <a:moveTo>
                  <a:pt x="222148" y="365962"/>
                </a:moveTo>
                <a:lnTo>
                  <a:pt x="231021" y="374683"/>
                </a:lnTo>
                <a:lnTo>
                  <a:pt x="239895" y="365962"/>
                </a:lnTo>
                <a:lnTo>
                  <a:pt x="231021" y="357242"/>
                </a:lnTo>
                <a:lnTo>
                  <a:pt x="222148" y="365962"/>
                </a:lnTo>
                <a:close/>
                <a:moveTo>
                  <a:pt x="233622" y="354488"/>
                </a:moveTo>
                <a:lnTo>
                  <a:pt x="242496" y="363208"/>
                </a:lnTo>
                <a:lnTo>
                  <a:pt x="251370" y="354488"/>
                </a:lnTo>
                <a:lnTo>
                  <a:pt x="242496" y="345767"/>
                </a:lnTo>
                <a:lnTo>
                  <a:pt x="233622" y="354488"/>
                </a:lnTo>
                <a:close/>
                <a:moveTo>
                  <a:pt x="251217" y="422876"/>
                </a:moveTo>
                <a:lnTo>
                  <a:pt x="242343" y="414155"/>
                </a:lnTo>
                <a:lnTo>
                  <a:pt x="233469" y="422876"/>
                </a:lnTo>
                <a:lnTo>
                  <a:pt x="242343" y="431597"/>
                </a:lnTo>
                <a:lnTo>
                  <a:pt x="251217" y="422876"/>
                </a:lnTo>
                <a:close/>
                <a:moveTo>
                  <a:pt x="239742" y="411402"/>
                </a:moveTo>
                <a:lnTo>
                  <a:pt x="230868" y="402681"/>
                </a:lnTo>
                <a:lnTo>
                  <a:pt x="221995" y="411402"/>
                </a:lnTo>
                <a:lnTo>
                  <a:pt x="230868" y="420122"/>
                </a:lnTo>
                <a:lnTo>
                  <a:pt x="239742" y="411402"/>
                </a:lnTo>
                <a:close/>
                <a:moveTo>
                  <a:pt x="228267" y="422876"/>
                </a:moveTo>
                <a:lnTo>
                  <a:pt x="219394" y="414155"/>
                </a:lnTo>
                <a:lnTo>
                  <a:pt x="210520" y="422876"/>
                </a:lnTo>
                <a:lnTo>
                  <a:pt x="219394" y="431597"/>
                </a:lnTo>
                <a:lnTo>
                  <a:pt x="228267" y="422876"/>
                </a:lnTo>
                <a:close/>
                <a:moveTo>
                  <a:pt x="216640" y="411402"/>
                </a:moveTo>
                <a:lnTo>
                  <a:pt x="207766" y="402681"/>
                </a:lnTo>
                <a:lnTo>
                  <a:pt x="198893" y="411402"/>
                </a:lnTo>
                <a:lnTo>
                  <a:pt x="207766" y="420122"/>
                </a:lnTo>
                <a:lnTo>
                  <a:pt x="216640" y="411402"/>
                </a:lnTo>
                <a:close/>
                <a:moveTo>
                  <a:pt x="205165" y="422876"/>
                </a:moveTo>
                <a:lnTo>
                  <a:pt x="196292" y="414155"/>
                </a:lnTo>
                <a:lnTo>
                  <a:pt x="187418" y="422876"/>
                </a:lnTo>
                <a:lnTo>
                  <a:pt x="196292" y="431597"/>
                </a:lnTo>
                <a:lnTo>
                  <a:pt x="205165" y="422876"/>
                </a:lnTo>
                <a:close/>
                <a:moveTo>
                  <a:pt x="193691" y="411402"/>
                </a:moveTo>
                <a:lnTo>
                  <a:pt x="184817" y="402681"/>
                </a:lnTo>
                <a:lnTo>
                  <a:pt x="175943" y="411402"/>
                </a:lnTo>
                <a:lnTo>
                  <a:pt x="184817" y="420122"/>
                </a:lnTo>
                <a:lnTo>
                  <a:pt x="193691" y="411402"/>
                </a:lnTo>
                <a:close/>
                <a:moveTo>
                  <a:pt x="182216" y="422876"/>
                </a:moveTo>
                <a:lnTo>
                  <a:pt x="173342" y="414155"/>
                </a:lnTo>
                <a:lnTo>
                  <a:pt x="164469" y="422876"/>
                </a:lnTo>
                <a:lnTo>
                  <a:pt x="173342" y="431597"/>
                </a:lnTo>
                <a:lnTo>
                  <a:pt x="182216" y="422876"/>
                </a:lnTo>
                <a:close/>
                <a:moveTo>
                  <a:pt x="164469" y="377284"/>
                </a:moveTo>
                <a:lnTo>
                  <a:pt x="173342" y="386004"/>
                </a:lnTo>
                <a:lnTo>
                  <a:pt x="182216" y="377284"/>
                </a:lnTo>
                <a:lnTo>
                  <a:pt x="173342" y="368563"/>
                </a:lnTo>
                <a:lnTo>
                  <a:pt x="164469" y="377284"/>
                </a:lnTo>
                <a:close/>
                <a:moveTo>
                  <a:pt x="176096" y="388758"/>
                </a:moveTo>
                <a:lnTo>
                  <a:pt x="184970" y="397479"/>
                </a:lnTo>
                <a:lnTo>
                  <a:pt x="193844" y="388758"/>
                </a:lnTo>
                <a:lnTo>
                  <a:pt x="184970" y="380038"/>
                </a:lnTo>
                <a:lnTo>
                  <a:pt x="176096" y="388758"/>
                </a:lnTo>
                <a:close/>
                <a:moveTo>
                  <a:pt x="187571" y="377284"/>
                </a:moveTo>
                <a:lnTo>
                  <a:pt x="196445" y="386004"/>
                </a:lnTo>
                <a:lnTo>
                  <a:pt x="205318" y="377284"/>
                </a:lnTo>
                <a:lnTo>
                  <a:pt x="196445" y="368563"/>
                </a:lnTo>
                <a:lnTo>
                  <a:pt x="187571" y="377284"/>
                </a:lnTo>
                <a:close/>
                <a:moveTo>
                  <a:pt x="199046" y="388758"/>
                </a:moveTo>
                <a:lnTo>
                  <a:pt x="207919" y="397479"/>
                </a:lnTo>
                <a:lnTo>
                  <a:pt x="216793" y="388758"/>
                </a:lnTo>
                <a:lnTo>
                  <a:pt x="207919" y="380038"/>
                </a:lnTo>
                <a:lnTo>
                  <a:pt x="199046" y="388758"/>
                </a:lnTo>
                <a:close/>
                <a:moveTo>
                  <a:pt x="210673" y="377284"/>
                </a:moveTo>
                <a:lnTo>
                  <a:pt x="219547" y="386004"/>
                </a:lnTo>
                <a:lnTo>
                  <a:pt x="228420" y="377284"/>
                </a:lnTo>
                <a:lnTo>
                  <a:pt x="219547" y="368563"/>
                </a:lnTo>
                <a:lnTo>
                  <a:pt x="210673" y="377284"/>
                </a:lnTo>
                <a:close/>
                <a:moveTo>
                  <a:pt x="222148" y="388758"/>
                </a:moveTo>
                <a:lnTo>
                  <a:pt x="231021" y="397479"/>
                </a:lnTo>
                <a:lnTo>
                  <a:pt x="239895" y="388758"/>
                </a:lnTo>
                <a:lnTo>
                  <a:pt x="231021" y="380038"/>
                </a:lnTo>
                <a:lnTo>
                  <a:pt x="222148" y="388758"/>
                </a:lnTo>
                <a:close/>
                <a:moveTo>
                  <a:pt x="228267" y="400080"/>
                </a:moveTo>
                <a:lnTo>
                  <a:pt x="219394" y="391359"/>
                </a:lnTo>
                <a:lnTo>
                  <a:pt x="210520" y="400080"/>
                </a:lnTo>
                <a:lnTo>
                  <a:pt x="219394" y="408801"/>
                </a:lnTo>
                <a:lnTo>
                  <a:pt x="228267" y="400080"/>
                </a:lnTo>
                <a:close/>
                <a:moveTo>
                  <a:pt x="205165" y="400080"/>
                </a:moveTo>
                <a:lnTo>
                  <a:pt x="196292" y="391359"/>
                </a:lnTo>
                <a:lnTo>
                  <a:pt x="187418" y="400080"/>
                </a:lnTo>
                <a:lnTo>
                  <a:pt x="196292" y="408801"/>
                </a:lnTo>
                <a:lnTo>
                  <a:pt x="205165" y="400080"/>
                </a:lnTo>
                <a:close/>
                <a:moveTo>
                  <a:pt x="164469" y="400080"/>
                </a:moveTo>
                <a:lnTo>
                  <a:pt x="173342" y="408801"/>
                </a:lnTo>
                <a:lnTo>
                  <a:pt x="182216" y="400080"/>
                </a:lnTo>
                <a:lnTo>
                  <a:pt x="173342" y="391359"/>
                </a:lnTo>
                <a:lnTo>
                  <a:pt x="164469" y="400080"/>
                </a:lnTo>
                <a:close/>
                <a:moveTo>
                  <a:pt x="251217" y="400080"/>
                </a:moveTo>
                <a:lnTo>
                  <a:pt x="242343" y="391359"/>
                </a:lnTo>
                <a:lnTo>
                  <a:pt x="233469" y="400080"/>
                </a:lnTo>
                <a:lnTo>
                  <a:pt x="242343" y="408801"/>
                </a:lnTo>
                <a:lnTo>
                  <a:pt x="251217" y="400080"/>
                </a:lnTo>
                <a:close/>
                <a:moveTo>
                  <a:pt x="251217" y="377284"/>
                </a:moveTo>
                <a:lnTo>
                  <a:pt x="242343" y="368563"/>
                </a:lnTo>
                <a:lnTo>
                  <a:pt x="233469" y="377284"/>
                </a:lnTo>
                <a:lnTo>
                  <a:pt x="242343" y="386004"/>
                </a:lnTo>
                <a:lnTo>
                  <a:pt x="251217" y="377284"/>
                </a:lnTo>
                <a:close/>
                <a:moveTo>
                  <a:pt x="152994" y="388758"/>
                </a:moveTo>
                <a:lnTo>
                  <a:pt x="161868" y="397479"/>
                </a:lnTo>
                <a:lnTo>
                  <a:pt x="170742" y="388758"/>
                </a:lnTo>
                <a:lnTo>
                  <a:pt x="161868" y="380038"/>
                </a:lnTo>
                <a:lnTo>
                  <a:pt x="152994" y="388758"/>
                </a:lnTo>
                <a:close/>
                <a:moveTo>
                  <a:pt x="152994" y="411402"/>
                </a:moveTo>
                <a:lnTo>
                  <a:pt x="161868" y="420122"/>
                </a:lnTo>
                <a:lnTo>
                  <a:pt x="170742" y="411402"/>
                </a:lnTo>
                <a:lnTo>
                  <a:pt x="161868" y="402681"/>
                </a:lnTo>
                <a:lnTo>
                  <a:pt x="152994" y="411402"/>
                </a:lnTo>
                <a:close/>
                <a:moveTo>
                  <a:pt x="262844" y="411402"/>
                </a:moveTo>
                <a:lnTo>
                  <a:pt x="253970" y="402681"/>
                </a:lnTo>
                <a:lnTo>
                  <a:pt x="245097" y="411402"/>
                </a:lnTo>
                <a:lnTo>
                  <a:pt x="253970" y="420122"/>
                </a:lnTo>
                <a:lnTo>
                  <a:pt x="262844" y="411402"/>
                </a:lnTo>
                <a:close/>
                <a:moveTo>
                  <a:pt x="262844" y="388758"/>
                </a:moveTo>
                <a:lnTo>
                  <a:pt x="253970" y="380038"/>
                </a:lnTo>
                <a:lnTo>
                  <a:pt x="245097" y="388758"/>
                </a:lnTo>
                <a:lnTo>
                  <a:pt x="253970" y="397479"/>
                </a:lnTo>
                <a:lnTo>
                  <a:pt x="262844" y="388758"/>
                </a:lnTo>
                <a:close/>
                <a:moveTo>
                  <a:pt x="262844" y="365962"/>
                </a:moveTo>
                <a:lnTo>
                  <a:pt x="253970" y="357242"/>
                </a:lnTo>
                <a:lnTo>
                  <a:pt x="245097" y="365962"/>
                </a:lnTo>
                <a:lnTo>
                  <a:pt x="253970" y="374683"/>
                </a:lnTo>
                <a:lnTo>
                  <a:pt x="262844" y="365962"/>
                </a:lnTo>
                <a:close/>
                <a:moveTo>
                  <a:pt x="141520" y="354488"/>
                </a:moveTo>
                <a:lnTo>
                  <a:pt x="150393" y="363208"/>
                </a:lnTo>
                <a:lnTo>
                  <a:pt x="159267" y="354488"/>
                </a:lnTo>
                <a:lnTo>
                  <a:pt x="150240" y="345920"/>
                </a:lnTo>
                <a:lnTo>
                  <a:pt x="141520" y="354488"/>
                </a:lnTo>
                <a:close/>
                <a:moveTo>
                  <a:pt x="141520" y="377284"/>
                </a:moveTo>
                <a:lnTo>
                  <a:pt x="150393" y="386004"/>
                </a:lnTo>
                <a:lnTo>
                  <a:pt x="159267" y="377284"/>
                </a:lnTo>
                <a:lnTo>
                  <a:pt x="150393" y="368563"/>
                </a:lnTo>
                <a:lnTo>
                  <a:pt x="141520" y="377284"/>
                </a:lnTo>
                <a:close/>
                <a:moveTo>
                  <a:pt x="141520" y="400080"/>
                </a:moveTo>
                <a:lnTo>
                  <a:pt x="150393" y="408801"/>
                </a:lnTo>
                <a:lnTo>
                  <a:pt x="159267" y="400080"/>
                </a:lnTo>
                <a:lnTo>
                  <a:pt x="150393" y="391359"/>
                </a:lnTo>
                <a:lnTo>
                  <a:pt x="141520" y="400080"/>
                </a:lnTo>
                <a:close/>
                <a:moveTo>
                  <a:pt x="141520" y="422876"/>
                </a:moveTo>
                <a:lnTo>
                  <a:pt x="150393" y="431597"/>
                </a:lnTo>
                <a:lnTo>
                  <a:pt x="159267" y="422876"/>
                </a:lnTo>
                <a:lnTo>
                  <a:pt x="150393" y="414155"/>
                </a:lnTo>
                <a:lnTo>
                  <a:pt x="141520" y="422876"/>
                </a:lnTo>
                <a:close/>
                <a:moveTo>
                  <a:pt x="141520" y="445672"/>
                </a:moveTo>
                <a:lnTo>
                  <a:pt x="150393" y="454393"/>
                </a:lnTo>
                <a:lnTo>
                  <a:pt x="159267" y="445672"/>
                </a:lnTo>
                <a:lnTo>
                  <a:pt x="150393" y="436952"/>
                </a:lnTo>
                <a:lnTo>
                  <a:pt x="141520" y="445672"/>
                </a:lnTo>
                <a:close/>
                <a:moveTo>
                  <a:pt x="271259" y="448579"/>
                </a:moveTo>
                <a:lnTo>
                  <a:pt x="271259" y="442612"/>
                </a:lnTo>
                <a:lnTo>
                  <a:pt x="265445" y="436952"/>
                </a:lnTo>
                <a:lnTo>
                  <a:pt x="256571" y="445672"/>
                </a:lnTo>
                <a:lnTo>
                  <a:pt x="265445" y="454393"/>
                </a:lnTo>
                <a:lnTo>
                  <a:pt x="271259" y="448579"/>
                </a:lnTo>
                <a:close/>
                <a:moveTo>
                  <a:pt x="271259" y="425783"/>
                </a:moveTo>
                <a:lnTo>
                  <a:pt x="271259" y="419816"/>
                </a:lnTo>
                <a:lnTo>
                  <a:pt x="265445" y="414155"/>
                </a:lnTo>
                <a:lnTo>
                  <a:pt x="256571" y="422876"/>
                </a:lnTo>
                <a:lnTo>
                  <a:pt x="265445" y="431597"/>
                </a:lnTo>
                <a:lnTo>
                  <a:pt x="271259" y="425783"/>
                </a:lnTo>
                <a:close/>
                <a:moveTo>
                  <a:pt x="271259" y="402987"/>
                </a:moveTo>
                <a:lnTo>
                  <a:pt x="271259" y="397020"/>
                </a:lnTo>
                <a:lnTo>
                  <a:pt x="265445" y="391359"/>
                </a:lnTo>
                <a:lnTo>
                  <a:pt x="256571" y="400080"/>
                </a:lnTo>
                <a:lnTo>
                  <a:pt x="265445" y="408801"/>
                </a:lnTo>
                <a:lnTo>
                  <a:pt x="271259" y="402987"/>
                </a:lnTo>
                <a:close/>
                <a:moveTo>
                  <a:pt x="271259" y="380344"/>
                </a:moveTo>
                <a:lnTo>
                  <a:pt x="271259" y="374377"/>
                </a:lnTo>
                <a:lnTo>
                  <a:pt x="265445" y="368716"/>
                </a:lnTo>
                <a:lnTo>
                  <a:pt x="256571" y="377437"/>
                </a:lnTo>
                <a:lnTo>
                  <a:pt x="265445" y="386157"/>
                </a:lnTo>
                <a:lnTo>
                  <a:pt x="271259" y="380344"/>
                </a:lnTo>
                <a:close/>
                <a:moveTo>
                  <a:pt x="271259" y="357548"/>
                </a:moveTo>
                <a:lnTo>
                  <a:pt x="271259" y="351581"/>
                </a:lnTo>
                <a:lnTo>
                  <a:pt x="265445" y="345920"/>
                </a:lnTo>
                <a:lnTo>
                  <a:pt x="256571" y="354641"/>
                </a:lnTo>
                <a:lnTo>
                  <a:pt x="265445" y="363361"/>
                </a:lnTo>
                <a:lnTo>
                  <a:pt x="271259" y="357548"/>
                </a:lnTo>
                <a:close/>
                <a:moveTo>
                  <a:pt x="271259" y="334751"/>
                </a:moveTo>
                <a:lnTo>
                  <a:pt x="271259" y="328785"/>
                </a:lnTo>
                <a:lnTo>
                  <a:pt x="265445" y="323124"/>
                </a:lnTo>
                <a:lnTo>
                  <a:pt x="256571" y="331845"/>
                </a:lnTo>
                <a:lnTo>
                  <a:pt x="265445" y="340565"/>
                </a:lnTo>
                <a:lnTo>
                  <a:pt x="271259" y="334751"/>
                </a:lnTo>
                <a:close/>
                <a:moveTo>
                  <a:pt x="129892" y="343166"/>
                </a:moveTo>
                <a:lnTo>
                  <a:pt x="138766" y="351887"/>
                </a:lnTo>
                <a:lnTo>
                  <a:pt x="147639" y="343166"/>
                </a:lnTo>
                <a:lnTo>
                  <a:pt x="138766" y="334445"/>
                </a:lnTo>
                <a:lnTo>
                  <a:pt x="129892" y="343166"/>
                </a:lnTo>
                <a:close/>
                <a:moveTo>
                  <a:pt x="129892" y="365962"/>
                </a:moveTo>
                <a:lnTo>
                  <a:pt x="138766" y="374683"/>
                </a:lnTo>
                <a:lnTo>
                  <a:pt x="147639" y="365962"/>
                </a:lnTo>
                <a:lnTo>
                  <a:pt x="138766" y="357242"/>
                </a:lnTo>
                <a:lnTo>
                  <a:pt x="129892" y="365962"/>
                </a:lnTo>
                <a:close/>
                <a:moveTo>
                  <a:pt x="129892" y="388758"/>
                </a:moveTo>
                <a:lnTo>
                  <a:pt x="138766" y="397479"/>
                </a:lnTo>
                <a:lnTo>
                  <a:pt x="147639" y="388758"/>
                </a:lnTo>
                <a:lnTo>
                  <a:pt x="138766" y="380038"/>
                </a:lnTo>
                <a:lnTo>
                  <a:pt x="129892" y="388758"/>
                </a:lnTo>
                <a:close/>
                <a:moveTo>
                  <a:pt x="129892" y="411402"/>
                </a:moveTo>
                <a:lnTo>
                  <a:pt x="138766" y="420122"/>
                </a:lnTo>
                <a:lnTo>
                  <a:pt x="147639" y="411402"/>
                </a:lnTo>
                <a:lnTo>
                  <a:pt x="138766" y="402681"/>
                </a:lnTo>
                <a:lnTo>
                  <a:pt x="129892" y="411402"/>
                </a:lnTo>
                <a:close/>
                <a:moveTo>
                  <a:pt x="129892" y="434198"/>
                </a:moveTo>
                <a:lnTo>
                  <a:pt x="138766" y="442918"/>
                </a:lnTo>
                <a:lnTo>
                  <a:pt x="147639" y="434198"/>
                </a:lnTo>
                <a:lnTo>
                  <a:pt x="138766" y="425477"/>
                </a:lnTo>
                <a:lnTo>
                  <a:pt x="129892" y="434198"/>
                </a:lnTo>
                <a:close/>
                <a:moveTo>
                  <a:pt x="129892" y="456994"/>
                </a:moveTo>
                <a:lnTo>
                  <a:pt x="138766" y="465714"/>
                </a:lnTo>
                <a:lnTo>
                  <a:pt x="147639" y="456994"/>
                </a:lnTo>
                <a:lnTo>
                  <a:pt x="138766" y="448273"/>
                </a:lnTo>
                <a:lnTo>
                  <a:pt x="129892" y="456994"/>
                </a:lnTo>
                <a:close/>
                <a:moveTo>
                  <a:pt x="271259" y="476730"/>
                </a:moveTo>
                <a:lnTo>
                  <a:pt x="268199" y="479790"/>
                </a:lnTo>
                <a:lnTo>
                  <a:pt x="271259" y="482850"/>
                </a:lnTo>
                <a:lnTo>
                  <a:pt x="271259" y="476730"/>
                </a:lnTo>
                <a:close/>
                <a:moveTo>
                  <a:pt x="271259" y="453934"/>
                </a:moveTo>
                <a:lnTo>
                  <a:pt x="268199" y="456994"/>
                </a:lnTo>
                <a:lnTo>
                  <a:pt x="271259" y="460054"/>
                </a:lnTo>
                <a:lnTo>
                  <a:pt x="271259" y="453934"/>
                </a:lnTo>
                <a:close/>
                <a:moveTo>
                  <a:pt x="271259" y="431138"/>
                </a:moveTo>
                <a:lnTo>
                  <a:pt x="268199" y="434198"/>
                </a:lnTo>
                <a:lnTo>
                  <a:pt x="271259" y="437258"/>
                </a:lnTo>
                <a:lnTo>
                  <a:pt x="271259" y="431138"/>
                </a:lnTo>
                <a:close/>
                <a:moveTo>
                  <a:pt x="271259" y="408495"/>
                </a:moveTo>
                <a:lnTo>
                  <a:pt x="268199" y="411555"/>
                </a:lnTo>
                <a:lnTo>
                  <a:pt x="271259" y="414614"/>
                </a:lnTo>
                <a:lnTo>
                  <a:pt x="271259" y="408495"/>
                </a:lnTo>
                <a:close/>
                <a:moveTo>
                  <a:pt x="271259" y="385698"/>
                </a:moveTo>
                <a:lnTo>
                  <a:pt x="268199" y="388758"/>
                </a:lnTo>
                <a:lnTo>
                  <a:pt x="271259" y="391818"/>
                </a:lnTo>
                <a:lnTo>
                  <a:pt x="271259" y="385698"/>
                </a:lnTo>
                <a:close/>
                <a:moveTo>
                  <a:pt x="271259" y="362902"/>
                </a:moveTo>
                <a:lnTo>
                  <a:pt x="268199" y="365962"/>
                </a:lnTo>
                <a:lnTo>
                  <a:pt x="271259" y="369022"/>
                </a:lnTo>
                <a:lnTo>
                  <a:pt x="271259" y="362902"/>
                </a:lnTo>
                <a:close/>
                <a:moveTo>
                  <a:pt x="271259" y="340106"/>
                </a:moveTo>
                <a:lnTo>
                  <a:pt x="268199" y="343166"/>
                </a:lnTo>
                <a:lnTo>
                  <a:pt x="271259" y="346226"/>
                </a:lnTo>
                <a:lnTo>
                  <a:pt x="271259" y="340106"/>
                </a:lnTo>
                <a:close/>
                <a:moveTo>
                  <a:pt x="271259" y="317310"/>
                </a:moveTo>
                <a:lnTo>
                  <a:pt x="268199" y="320370"/>
                </a:lnTo>
                <a:lnTo>
                  <a:pt x="271259" y="323430"/>
                </a:lnTo>
                <a:lnTo>
                  <a:pt x="271259" y="317310"/>
                </a:lnTo>
                <a:close/>
                <a:moveTo>
                  <a:pt x="271259" y="294514"/>
                </a:moveTo>
                <a:lnTo>
                  <a:pt x="268199" y="297574"/>
                </a:lnTo>
                <a:lnTo>
                  <a:pt x="271259" y="300634"/>
                </a:lnTo>
                <a:lnTo>
                  <a:pt x="271259" y="294514"/>
                </a:lnTo>
                <a:close/>
                <a:moveTo>
                  <a:pt x="121477" y="305988"/>
                </a:moveTo>
                <a:lnTo>
                  <a:pt x="121477" y="311955"/>
                </a:lnTo>
                <a:lnTo>
                  <a:pt x="127291" y="317616"/>
                </a:lnTo>
                <a:lnTo>
                  <a:pt x="136165" y="308895"/>
                </a:lnTo>
                <a:lnTo>
                  <a:pt x="127291" y="300175"/>
                </a:lnTo>
                <a:lnTo>
                  <a:pt x="121477" y="305988"/>
                </a:lnTo>
                <a:close/>
                <a:moveTo>
                  <a:pt x="121477" y="328785"/>
                </a:moveTo>
                <a:lnTo>
                  <a:pt x="121477" y="334751"/>
                </a:lnTo>
                <a:lnTo>
                  <a:pt x="127291" y="340412"/>
                </a:lnTo>
                <a:lnTo>
                  <a:pt x="136165" y="331692"/>
                </a:lnTo>
                <a:lnTo>
                  <a:pt x="127291" y="322971"/>
                </a:lnTo>
                <a:lnTo>
                  <a:pt x="121477" y="328785"/>
                </a:lnTo>
                <a:close/>
                <a:moveTo>
                  <a:pt x="121477" y="351581"/>
                </a:moveTo>
                <a:lnTo>
                  <a:pt x="121477" y="357548"/>
                </a:lnTo>
                <a:lnTo>
                  <a:pt x="127291" y="363208"/>
                </a:lnTo>
                <a:lnTo>
                  <a:pt x="136165" y="354488"/>
                </a:lnTo>
                <a:lnTo>
                  <a:pt x="127291" y="345920"/>
                </a:lnTo>
                <a:lnTo>
                  <a:pt x="121477" y="351581"/>
                </a:lnTo>
                <a:close/>
                <a:moveTo>
                  <a:pt x="121477" y="374377"/>
                </a:moveTo>
                <a:lnTo>
                  <a:pt x="121477" y="380344"/>
                </a:lnTo>
                <a:lnTo>
                  <a:pt x="127291" y="386004"/>
                </a:lnTo>
                <a:lnTo>
                  <a:pt x="136165" y="377284"/>
                </a:lnTo>
                <a:lnTo>
                  <a:pt x="127291" y="368563"/>
                </a:lnTo>
                <a:lnTo>
                  <a:pt x="121477" y="374377"/>
                </a:lnTo>
                <a:close/>
                <a:moveTo>
                  <a:pt x="121477" y="397020"/>
                </a:moveTo>
                <a:lnTo>
                  <a:pt x="121477" y="402987"/>
                </a:lnTo>
                <a:lnTo>
                  <a:pt x="127291" y="408648"/>
                </a:lnTo>
                <a:lnTo>
                  <a:pt x="136165" y="399927"/>
                </a:lnTo>
                <a:lnTo>
                  <a:pt x="127291" y="391206"/>
                </a:lnTo>
                <a:lnTo>
                  <a:pt x="121477" y="397020"/>
                </a:lnTo>
                <a:close/>
                <a:moveTo>
                  <a:pt x="121477" y="419816"/>
                </a:moveTo>
                <a:lnTo>
                  <a:pt x="121477" y="425783"/>
                </a:lnTo>
                <a:lnTo>
                  <a:pt x="127291" y="431444"/>
                </a:lnTo>
                <a:lnTo>
                  <a:pt x="136165" y="422723"/>
                </a:lnTo>
                <a:lnTo>
                  <a:pt x="127291" y="414002"/>
                </a:lnTo>
                <a:lnTo>
                  <a:pt x="121477" y="419816"/>
                </a:lnTo>
                <a:close/>
                <a:moveTo>
                  <a:pt x="121477" y="442612"/>
                </a:moveTo>
                <a:lnTo>
                  <a:pt x="121477" y="448579"/>
                </a:lnTo>
                <a:lnTo>
                  <a:pt x="127291" y="454240"/>
                </a:lnTo>
                <a:lnTo>
                  <a:pt x="136165" y="445519"/>
                </a:lnTo>
                <a:lnTo>
                  <a:pt x="127291" y="436799"/>
                </a:lnTo>
                <a:lnTo>
                  <a:pt x="121477" y="442612"/>
                </a:lnTo>
                <a:close/>
                <a:moveTo>
                  <a:pt x="121477" y="465408"/>
                </a:moveTo>
                <a:lnTo>
                  <a:pt x="121477" y="471375"/>
                </a:lnTo>
                <a:lnTo>
                  <a:pt x="127291" y="477036"/>
                </a:lnTo>
                <a:lnTo>
                  <a:pt x="136165" y="468315"/>
                </a:lnTo>
                <a:lnTo>
                  <a:pt x="127291" y="459595"/>
                </a:lnTo>
                <a:lnTo>
                  <a:pt x="121477" y="465408"/>
                </a:lnTo>
                <a:close/>
                <a:moveTo>
                  <a:pt x="121477" y="488205"/>
                </a:moveTo>
                <a:lnTo>
                  <a:pt x="121477" y="494171"/>
                </a:lnTo>
                <a:lnTo>
                  <a:pt x="127291" y="499832"/>
                </a:lnTo>
                <a:lnTo>
                  <a:pt x="136165" y="491112"/>
                </a:lnTo>
                <a:lnTo>
                  <a:pt x="127291" y="482391"/>
                </a:lnTo>
                <a:lnTo>
                  <a:pt x="121477" y="488205"/>
                </a:lnTo>
                <a:close/>
                <a:moveTo>
                  <a:pt x="141520" y="513908"/>
                </a:moveTo>
                <a:lnTo>
                  <a:pt x="150393" y="522628"/>
                </a:lnTo>
                <a:lnTo>
                  <a:pt x="159267" y="513908"/>
                </a:lnTo>
                <a:lnTo>
                  <a:pt x="150393" y="505187"/>
                </a:lnTo>
                <a:lnTo>
                  <a:pt x="141520" y="513908"/>
                </a:lnTo>
                <a:close/>
                <a:moveTo>
                  <a:pt x="164469" y="513908"/>
                </a:moveTo>
                <a:lnTo>
                  <a:pt x="173342" y="522628"/>
                </a:lnTo>
                <a:lnTo>
                  <a:pt x="182216" y="513908"/>
                </a:lnTo>
                <a:lnTo>
                  <a:pt x="173342" y="505187"/>
                </a:lnTo>
                <a:lnTo>
                  <a:pt x="164469" y="513908"/>
                </a:lnTo>
                <a:close/>
                <a:moveTo>
                  <a:pt x="210673" y="513908"/>
                </a:moveTo>
                <a:lnTo>
                  <a:pt x="219547" y="522628"/>
                </a:lnTo>
                <a:lnTo>
                  <a:pt x="228420" y="513908"/>
                </a:lnTo>
                <a:lnTo>
                  <a:pt x="219547" y="505187"/>
                </a:lnTo>
                <a:lnTo>
                  <a:pt x="210673" y="513908"/>
                </a:lnTo>
                <a:close/>
                <a:moveTo>
                  <a:pt x="233622" y="513908"/>
                </a:moveTo>
                <a:lnTo>
                  <a:pt x="242496" y="522628"/>
                </a:lnTo>
                <a:lnTo>
                  <a:pt x="251370" y="513908"/>
                </a:lnTo>
                <a:lnTo>
                  <a:pt x="242496" y="505187"/>
                </a:lnTo>
                <a:lnTo>
                  <a:pt x="233622" y="513908"/>
                </a:lnTo>
                <a:close/>
                <a:moveTo>
                  <a:pt x="256724" y="513908"/>
                </a:moveTo>
                <a:lnTo>
                  <a:pt x="261161" y="518192"/>
                </a:lnTo>
                <a:cubicBezTo>
                  <a:pt x="267128" y="516050"/>
                  <a:pt x="270800" y="513755"/>
                  <a:pt x="271412" y="512072"/>
                </a:cubicBezTo>
                <a:lnTo>
                  <a:pt x="271412" y="510848"/>
                </a:lnTo>
                <a:lnTo>
                  <a:pt x="265598" y="505187"/>
                </a:lnTo>
                <a:lnTo>
                  <a:pt x="256724" y="513908"/>
                </a:lnTo>
                <a:close/>
                <a:moveTo>
                  <a:pt x="271259" y="505493"/>
                </a:moveTo>
                <a:lnTo>
                  <a:pt x="271259" y="499373"/>
                </a:lnTo>
                <a:lnTo>
                  <a:pt x="268199" y="502433"/>
                </a:lnTo>
                <a:lnTo>
                  <a:pt x="271259" y="505493"/>
                </a:lnTo>
                <a:close/>
                <a:moveTo>
                  <a:pt x="271259" y="271871"/>
                </a:moveTo>
                <a:lnTo>
                  <a:pt x="268199" y="274931"/>
                </a:lnTo>
                <a:lnTo>
                  <a:pt x="271259" y="277991"/>
                </a:lnTo>
                <a:lnTo>
                  <a:pt x="271259" y="271871"/>
                </a:lnTo>
                <a:close/>
                <a:moveTo>
                  <a:pt x="271259" y="260549"/>
                </a:moveTo>
                <a:lnTo>
                  <a:pt x="265445" y="254888"/>
                </a:lnTo>
                <a:lnTo>
                  <a:pt x="256571" y="263609"/>
                </a:lnTo>
                <a:lnTo>
                  <a:pt x="265445" y="272330"/>
                </a:lnTo>
                <a:lnTo>
                  <a:pt x="271259" y="266669"/>
                </a:lnTo>
                <a:lnTo>
                  <a:pt x="271259" y="260549"/>
                </a:lnTo>
                <a:close/>
                <a:moveTo>
                  <a:pt x="231021" y="266210"/>
                </a:moveTo>
                <a:lnTo>
                  <a:pt x="222148" y="274931"/>
                </a:lnTo>
                <a:lnTo>
                  <a:pt x="231021" y="283651"/>
                </a:lnTo>
                <a:lnTo>
                  <a:pt x="239895" y="274931"/>
                </a:lnTo>
                <a:lnTo>
                  <a:pt x="231021" y="266210"/>
                </a:lnTo>
                <a:close/>
                <a:moveTo>
                  <a:pt x="199046" y="274778"/>
                </a:moveTo>
                <a:lnTo>
                  <a:pt x="207919" y="283498"/>
                </a:lnTo>
                <a:lnTo>
                  <a:pt x="216793" y="274778"/>
                </a:lnTo>
                <a:lnTo>
                  <a:pt x="207919" y="266057"/>
                </a:lnTo>
                <a:lnTo>
                  <a:pt x="199046" y="274778"/>
                </a:lnTo>
                <a:close/>
                <a:moveTo>
                  <a:pt x="193691" y="274778"/>
                </a:moveTo>
                <a:lnTo>
                  <a:pt x="184817" y="266057"/>
                </a:lnTo>
                <a:lnTo>
                  <a:pt x="175943" y="274778"/>
                </a:lnTo>
                <a:lnTo>
                  <a:pt x="184817" y="283498"/>
                </a:lnTo>
                <a:lnTo>
                  <a:pt x="193691" y="274778"/>
                </a:lnTo>
                <a:close/>
                <a:moveTo>
                  <a:pt x="161868" y="266210"/>
                </a:moveTo>
                <a:lnTo>
                  <a:pt x="152994" y="274778"/>
                </a:lnTo>
                <a:lnTo>
                  <a:pt x="161868" y="283498"/>
                </a:lnTo>
                <a:lnTo>
                  <a:pt x="170742" y="274778"/>
                </a:lnTo>
                <a:lnTo>
                  <a:pt x="161868" y="266210"/>
                </a:lnTo>
                <a:close/>
                <a:moveTo>
                  <a:pt x="136012" y="263456"/>
                </a:moveTo>
                <a:lnTo>
                  <a:pt x="127138" y="254735"/>
                </a:lnTo>
                <a:lnTo>
                  <a:pt x="121324" y="260396"/>
                </a:lnTo>
                <a:lnTo>
                  <a:pt x="121324" y="266363"/>
                </a:lnTo>
                <a:lnTo>
                  <a:pt x="127138" y="272024"/>
                </a:lnTo>
                <a:lnTo>
                  <a:pt x="136012" y="263456"/>
                </a:lnTo>
                <a:close/>
                <a:moveTo>
                  <a:pt x="121477" y="277838"/>
                </a:moveTo>
                <a:lnTo>
                  <a:pt x="124537" y="274778"/>
                </a:lnTo>
                <a:lnTo>
                  <a:pt x="121477" y="271718"/>
                </a:lnTo>
                <a:lnTo>
                  <a:pt x="121477" y="277838"/>
                </a:lnTo>
                <a:close/>
                <a:moveTo>
                  <a:pt x="121477" y="300634"/>
                </a:moveTo>
                <a:lnTo>
                  <a:pt x="124537" y="297574"/>
                </a:lnTo>
                <a:lnTo>
                  <a:pt x="121477" y="294514"/>
                </a:lnTo>
                <a:lnTo>
                  <a:pt x="121477" y="300634"/>
                </a:lnTo>
                <a:close/>
                <a:moveTo>
                  <a:pt x="121477" y="323430"/>
                </a:moveTo>
                <a:lnTo>
                  <a:pt x="124537" y="320370"/>
                </a:lnTo>
                <a:lnTo>
                  <a:pt x="121477" y="317310"/>
                </a:lnTo>
                <a:lnTo>
                  <a:pt x="121477" y="323430"/>
                </a:lnTo>
                <a:close/>
                <a:moveTo>
                  <a:pt x="121477" y="346226"/>
                </a:moveTo>
                <a:lnTo>
                  <a:pt x="124537" y="343166"/>
                </a:lnTo>
                <a:lnTo>
                  <a:pt x="121477" y="340106"/>
                </a:lnTo>
                <a:lnTo>
                  <a:pt x="121477" y="346226"/>
                </a:lnTo>
                <a:close/>
                <a:moveTo>
                  <a:pt x="121477" y="369022"/>
                </a:moveTo>
                <a:lnTo>
                  <a:pt x="124537" y="365962"/>
                </a:lnTo>
                <a:lnTo>
                  <a:pt x="121477" y="362902"/>
                </a:lnTo>
                <a:lnTo>
                  <a:pt x="121477" y="369022"/>
                </a:lnTo>
                <a:close/>
                <a:moveTo>
                  <a:pt x="121477" y="391665"/>
                </a:moveTo>
                <a:lnTo>
                  <a:pt x="124537" y="388605"/>
                </a:lnTo>
                <a:lnTo>
                  <a:pt x="121477" y="385546"/>
                </a:lnTo>
                <a:lnTo>
                  <a:pt x="121477" y="391665"/>
                </a:lnTo>
                <a:close/>
                <a:moveTo>
                  <a:pt x="121477" y="414461"/>
                </a:moveTo>
                <a:lnTo>
                  <a:pt x="124537" y="411402"/>
                </a:lnTo>
                <a:lnTo>
                  <a:pt x="121477" y="408342"/>
                </a:lnTo>
                <a:lnTo>
                  <a:pt x="121477" y="414461"/>
                </a:lnTo>
                <a:close/>
                <a:moveTo>
                  <a:pt x="121477" y="437258"/>
                </a:moveTo>
                <a:lnTo>
                  <a:pt x="124537" y="434198"/>
                </a:lnTo>
                <a:lnTo>
                  <a:pt x="121477" y="431138"/>
                </a:lnTo>
                <a:lnTo>
                  <a:pt x="121477" y="437258"/>
                </a:lnTo>
                <a:close/>
                <a:moveTo>
                  <a:pt x="121477" y="460054"/>
                </a:moveTo>
                <a:lnTo>
                  <a:pt x="124537" y="456994"/>
                </a:lnTo>
                <a:lnTo>
                  <a:pt x="121477" y="453934"/>
                </a:lnTo>
                <a:lnTo>
                  <a:pt x="121477" y="460054"/>
                </a:lnTo>
                <a:close/>
                <a:moveTo>
                  <a:pt x="121477" y="482850"/>
                </a:moveTo>
                <a:lnTo>
                  <a:pt x="124537" y="479790"/>
                </a:lnTo>
                <a:lnTo>
                  <a:pt x="121477" y="476730"/>
                </a:lnTo>
                <a:lnTo>
                  <a:pt x="121477" y="482850"/>
                </a:lnTo>
                <a:close/>
                <a:moveTo>
                  <a:pt x="121477" y="499526"/>
                </a:moveTo>
                <a:lnTo>
                  <a:pt x="121477" y="505646"/>
                </a:lnTo>
                <a:lnTo>
                  <a:pt x="124537" y="502586"/>
                </a:lnTo>
                <a:lnTo>
                  <a:pt x="121477" y="499526"/>
                </a:lnTo>
                <a:close/>
                <a:moveTo>
                  <a:pt x="135706" y="519568"/>
                </a:moveTo>
                <a:cubicBezTo>
                  <a:pt x="138154" y="520333"/>
                  <a:pt x="140908" y="520945"/>
                  <a:pt x="143968" y="521710"/>
                </a:cubicBezTo>
                <a:lnTo>
                  <a:pt x="138766" y="516509"/>
                </a:lnTo>
                <a:lnTo>
                  <a:pt x="135706" y="519568"/>
                </a:lnTo>
                <a:close/>
                <a:moveTo>
                  <a:pt x="154677" y="523699"/>
                </a:moveTo>
                <a:cubicBezTo>
                  <a:pt x="159573" y="524464"/>
                  <a:pt x="165081" y="525076"/>
                  <a:pt x="171048" y="525535"/>
                </a:cubicBezTo>
                <a:lnTo>
                  <a:pt x="162021" y="516509"/>
                </a:lnTo>
                <a:lnTo>
                  <a:pt x="154677" y="523699"/>
                </a:lnTo>
                <a:close/>
                <a:moveTo>
                  <a:pt x="175331" y="525994"/>
                </a:moveTo>
                <a:cubicBezTo>
                  <a:pt x="181451" y="526453"/>
                  <a:pt x="188030" y="526759"/>
                  <a:pt x="195068" y="526759"/>
                </a:cubicBezTo>
                <a:cubicBezTo>
                  <a:pt x="195068" y="526759"/>
                  <a:pt x="195068" y="526759"/>
                  <a:pt x="195068" y="526759"/>
                </a:cubicBezTo>
                <a:lnTo>
                  <a:pt x="184817" y="516662"/>
                </a:lnTo>
                <a:lnTo>
                  <a:pt x="175331" y="525994"/>
                </a:lnTo>
                <a:close/>
                <a:moveTo>
                  <a:pt x="197669" y="526759"/>
                </a:moveTo>
                <a:cubicBezTo>
                  <a:pt x="204706" y="526759"/>
                  <a:pt x="211285" y="526453"/>
                  <a:pt x="217405" y="525994"/>
                </a:cubicBezTo>
                <a:lnTo>
                  <a:pt x="207919" y="516662"/>
                </a:lnTo>
                <a:lnTo>
                  <a:pt x="197669" y="526759"/>
                </a:lnTo>
                <a:cubicBezTo>
                  <a:pt x="197669" y="526759"/>
                  <a:pt x="197669" y="526606"/>
                  <a:pt x="197669" y="526759"/>
                </a:cubicBezTo>
                <a:close/>
                <a:moveTo>
                  <a:pt x="221842" y="525535"/>
                </a:moveTo>
                <a:cubicBezTo>
                  <a:pt x="227808" y="525076"/>
                  <a:pt x="233316" y="524464"/>
                  <a:pt x="238212" y="523699"/>
                </a:cubicBezTo>
                <a:lnTo>
                  <a:pt x="231021" y="516509"/>
                </a:lnTo>
                <a:lnTo>
                  <a:pt x="221842" y="525535"/>
                </a:lnTo>
                <a:close/>
                <a:moveTo>
                  <a:pt x="248769" y="521710"/>
                </a:moveTo>
                <a:cubicBezTo>
                  <a:pt x="251828" y="521098"/>
                  <a:pt x="254582" y="520333"/>
                  <a:pt x="257030" y="519568"/>
                </a:cubicBezTo>
                <a:lnTo>
                  <a:pt x="253970" y="516509"/>
                </a:lnTo>
                <a:lnTo>
                  <a:pt x="248769" y="521710"/>
                </a:lnTo>
                <a:close/>
                <a:moveTo>
                  <a:pt x="271259" y="255194"/>
                </a:moveTo>
                <a:lnTo>
                  <a:pt x="271259" y="249840"/>
                </a:lnTo>
                <a:cubicBezTo>
                  <a:pt x="270035" y="250452"/>
                  <a:pt x="268811" y="251064"/>
                  <a:pt x="267587" y="251523"/>
                </a:cubicBezTo>
                <a:lnTo>
                  <a:pt x="271259" y="255194"/>
                </a:lnTo>
                <a:close/>
                <a:moveTo>
                  <a:pt x="261008" y="253817"/>
                </a:moveTo>
                <a:cubicBezTo>
                  <a:pt x="257489" y="254888"/>
                  <a:pt x="253817" y="255806"/>
                  <a:pt x="249840" y="256724"/>
                </a:cubicBezTo>
                <a:lnTo>
                  <a:pt x="253970" y="260855"/>
                </a:lnTo>
                <a:lnTo>
                  <a:pt x="261008" y="253817"/>
                </a:lnTo>
                <a:close/>
                <a:moveTo>
                  <a:pt x="232245" y="259631"/>
                </a:moveTo>
                <a:cubicBezTo>
                  <a:pt x="231480" y="259784"/>
                  <a:pt x="230715" y="259784"/>
                  <a:pt x="230103" y="259937"/>
                </a:cubicBezTo>
                <a:lnTo>
                  <a:pt x="231021" y="260855"/>
                </a:lnTo>
                <a:lnTo>
                  <a:pt x="232245" y="259631"/>
                </a:lnTo>
                <a:close/>
                <a:moveTo>
                  <a:pt x="189560" y="261620"/>
                </a:moveTo>
                <a:lnTo>
                  <a:pt x="187571" y="263456"/>
                </a:lnTo>
                <a:lnTo>
                  <a:pt x="196445" y="272177"/>
                </a:lnTo>
                <a:lnTo>
                  <a:pt x="205318" y="263456"/>
                </a:lnTo>
                <a:lnTo>
                  <a:pt x="203329" y="261620"/>
                </a:lnTo>
                <a:cubicBezTo>
                  <a:pt x="200881" y="261620"/>
                  <a:pt x="198587" y="261773"/>
                  <a:pt x="196445" y="261773"/>
                </a:cubicBezTo>
                <a:cubicBezTo>
                  <a:pt x="194303" y="261773"/>
                  <a:pt x="191855" y="261620"/>
                  <a:pt x="189560" y="261620"/>
                </a:cubicBezTo>
                <a:close/>
                <a:moveTo>
                  <a:pt x="162786" y="259784"/>
                </a:moveTo>
                <a:cubicBezTo>
                  <a:pt x="162021" y="259631"/>
                  <a:pt x="161256" y="259631"/>
                  <a:pt x="160644" y="259478"/>
                </a:cubicBezTo>
                <a:lnTo>
                  <a:pt x="161868" y="260702"/>
                </a:lnTo>
                <a:lnTo>
                  <a:pt x="162786" y="259784"/>
                </a:lnTo>
                <a:close/>
                <a:moveTo>
                  <a:pt x="142897" y="256724"/>
                </a:moveTo>
                <a:cubicBezTo>
                  <a:pt x="138919" y="255959"/>
                  <a:pt x="135247" y="254888"/>
                  <a:pt x="131728" y="253817"/>
                </a:cubicBezTo>
                <a:lnTo>
                  <a:pt x="138766" y="260855"/>
                </a:lnTo>
                <a:lnTo>
                  <a:pt x="142897" y="256724"/>
                </a:lnTo>
                <a:close/>
                <a:moveTo>
                  <a:pt x="121477" y="235764"/>
                </a:moveTo>
                <a:cubicBezTo>
                  <a:pt x="123160" y="240660"/>
                  <a:pt x="150240" y="250146"/>
                  <a:pt x="196445" y="250146"/>
                </a:cubicBezTo>
                <a:cubicBezTo>
                  <a:pt x="196445" y="250146"/>
                  <a:pt x="196445" y="250146"/>
                  <a:pt x="196445" y="250146"/>
                </a:cubicBezTo>
                <a:cubicBezTo>
                  <a:pt x="242496" y="250146"/>
                  <a:pt x="269576" y="240813"/>
                  <a:pt x="271259" y="235611"/>
                </a:cubicBezTo>
                <a:cubicBezTo>
                  <a:pt x="269729" y="230868"/>
                  <a:pt x="244638" y="222148"/>
                  <a:pt x="202105" y="221383"/>
                </a:cubicBezTo>
                <a:lnTo>
                  <a:pt x="202105" y="234693"/>
                </a:lnTo>
                <a:cubicBezTo>
                  <a:pt x="202105" y="237906"/>
                  <a:pt x="199504" y="240507"/>
                  <a:pt x="196292" y="240507"/>
                </a:cubicBezTo>
                <a:cubicBezTo>
                  <a:pt x="193079" y="240507"/>
                  <a:pt x="190478" y="237906"/>
                  <a:pt x="190478" y="234693"/>
                </a:cubicBezTo>
                <a:lnTo>
                  <a:pt x="190478" y="221383"/>
                </a:lnTo>
                <a:cubicBezTo>
                  <a:pt x="148098" y="222148"/>
                  <a:pt x="123160" y="230868"/>
                  <a:pt x="121477" y="235764"/>
                </a:cubicBezTo>
                <a:close/>
              </a:path>
            </a:pathLst>
          </a:custGeom>
          <a:solidFill>
            <a:schemeClr val="accent1"/>
          </a:solidFill>
          <a:ln w="150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4196"/>
          </a:p>
        </p:txBody>
      </p:sp>
      <p:sp>
        <p:nvSpPr>
          <p:cNvPr id="50" name="Freihandform: Form 49">
            <a:extLst>
              <a:ext uri="{FF2B5EF4-FFF2-40B4-BE49-F238E27FC236}">
                <a16:creationId xmlns:a16="http://schemas.microsoft.com/office/drawing/2014/main" id="{F08F1DDA-5770-2E87-F674-25246E3CDE1A}"/>
              </a:ext>
            </a:extLst>
          </p:cNvPr>
          <p:cNvSpPr>
            <a:spLocks noChangeAspect="1"/>
          </p:cNvSpPr>
          <p:nvPr userDrawn="1"/>
        </p:nvSpPr>
        <p:spPr>
          <a:xfrm>
            <a:off x="7209837" y="10720209"/>
            <a:ext cx="821615" cy="775308"/>
          </a:xfrm>
          <a:custGeom>
            <a:avLst/>
            <a:gdLst>
              <a:gd name="connsiteX0" fmla="*/ 184825 w 907106"/>
              <a:gd name="connsiteY0" fmla="*/ 462381 h 852451"/>
              <a:gd name="connsiteX1" fmla="*/ 155969 w 907106"/>
              <a:gd name="connsiteY1" fmla="*/ 477179 h 852451"/>
              <a:gd name="connsiteX2" fmla="*/ 122970 w 907106"/>
              <a:gd name="connsiteY2" fmla="*/ 471556 h 852451"/>
              <a:gd name="connsiteX3" fmla="*/ 95594 w 907106"/>
              <a:gd name="connsiteY3" fmla="*/ 459274 h 852451"/>
              <a:gd name="connsiteX4" fmla="*/ 66442 w 907106"/>
              <a:gd name="connsiteY4" fmla="*/ 462381 h 852451"/>
              <a:gd name="connsiteX5" fmla="*/ 96778 w 907106"/>
              <a:gd name="connsiteY5" fmla="*/ 450691 h 852451"/>
              <a:gd name="connsiteX6" fmla="*/ 113203 w 907106"/>
              <a:gd name="connsiteY6" fmla="*/ 454686 h 852451"/>
              <a:gd name="connsiteX7" fmla="*/ 127409 w 907106"/>
              <a:gd name="connsiteY7" fmla="*/ 461493 h 852451"/>
              <a:gd name="connsiteX8" fmla="*/ 184825 w 907106"/>
              <a:gd name="connsiteY8" fmla="*/ 462381 h 852451"/>
              <a:gd name="connsiteX9" fmla="*/ 127409 w 907106"/>
              <a:gd name="connsiteY9" fmla="*/ 497896 h 852451"/>
              <a:gd name="connsiteX10" fmla="*/ 113203 w 907106"/>
              <a:gd name="connsiteY10" fmla="*/ 491089 h 852451"/>
              <a:gd name="connsiteX11" fmla="*/ 96778 w 907106"/>
              <a:gd name="connsiteY11" fmla="*/ 487094 h 852451"/>
              <a:gd name="connsiteX12" fmla="*/ 66442 w 907106"/>
              <a:gd name="connsiteY12" fmla="*/ 498784 h 852451"/>
              <a:gd name="connsiteX13" fmla="*/ 95594 w 907106"/>
              <a:gd name="connsiteY13" fmla="*/ 495676 h 852451"/>
              <a:gd name="connsiteX14" fmla="*/ 122970 w 907106"/>
              <a:gd name="connsiteY14" fmla="*/ 507959 h 852451"/>
              <a:gd name="connsiteX15" fmla="*/ 155969 w 907106"/>
              <a:gd name="connsiteY15" fmla="*/ 513582 h 852451"/>
              <a:gd name="connsiteX16" fmla="*/ 184825 w 907106"/>
              <a:gd name="connsiteY16" fmla="*/ 498784 h 852451"/>
              <a:gd name="connsiteX17" fmla="*/ 127409 w 907106"/>
              <a:gd name="connsiteY17" fmla="*/ 497896 h 852451"/>
              <a:gd name="connsiteX18" fmla="*/ 155821 w 907106"/>
              <a:gd name="connsiteY18" fmla="*/ 550132 h 852451"/>
              <a:gd name="connsiteX19" fmla="*/ 184677 w 907106"/>
              <a:gd name="connsiteY19" fmla="*/ 535335 h 852451"/>
              <a:gd name="connsiteX20" fmla="*/ 127261 w 907106"/>
              <a:gd name="connsiteY20" fmla="*/ 534447 h 852451"/>
              <a:gd name="connsiteX21" fmla="*/ 113055 w 907106"/>
              <a:gd name="connsiteY21" fmla="*/ 527640 h 852451"/>
              <a:gd name="connsiteX22" fmla="*/ 96630 w 907106"/>
              <a:gd name="connsiteY22" fmla="*/ 523644 h 852451"/>
              <a:gd name="connsiteX23" fmla="*/ 66294 w 907106"/>
              <a:gd name="connsiteY23" fmla="*/ 535335 h 852451"/>
              <a:gd name="connsiteX24" fmla="*/ 95446 w 907106"/>
              <a:gd name="connsiteY24" fmla="*/ 532227 h 852451"/>
              <a:gd name="connsiteX25" fmla="*/ 122822 w 907106"/>
              <a:gd name="connsiteY25" fmla="*/ 544509 h 852451"/>
              <a:gd name="connsiteX26" fmla="*/ 155821 w 907106"/>
              <a:gd name="connsiteY26" fmla="*/ 550132 h 852451"/>
              <a:gd name="connsiteX27" fmla="*/ 792867 w 907106"/>
              <a:gd name="connsiteY27" fmla="*/ 191285 h 852451"/>
              <a:gd name="connsiteX28" fmla="*/ 843920 w 907106"/>
              <a:gd name="connsiteY28" fmla="*/ 213186 h 852451"/>
              <a:gd name="connsiteX29" fmla="*/ 851763 w 907106"/>
              <a:gd name="connsiteY29" fmla="*/ 309372 h 852451"/>
              <a:gd name="connsiteX30" fmla="*/ 850283 w 907106"/>
              <a:gd name="connsiteY30" fmla="*/ 293834 h 852451"/>
              <a:gd name="connsiteX31" fmla="*/ 844216 w 907106"/>
              <a:gd name="connsiteY31" fmla="*/ 288803 h 852451"/>
              <a:gd name="connsiteX32" fmla="*/ 839184 w 907106"/>
              <a:gd name="connsiteY32" fmla="*/ 294870 h 852451"/>
              <a:gd name="connsiteX33" fmla="*/ 841848 w 907106"/>
              <a:gd name="connsiteY33" fmla="*/ 323430 h 852451"/>
              <a:gd name="connsiteX34" fmla="*/ 843772 w 907106"/>
              <a:gd name="connsiteY34" fmla="*/ 327129 h 852451"/>
              <a:gd name="connsiteX35" fmla="*/ 847323 w 907106"/>
              <a:gd name="connsiteY35" fmla="*/ 328461 h 852451"/>
              <a:gd name="connsiteX36" fmla="*/ 847619 w 907106"/>
              <a:gd name="connsiteY36" fmla="*/ 328461 h 852451"/>
              <a:gd name="connsiteX37" fmla="*/ 847619 w 907106"/>
              <a:gd name="connsiteY37" fmla="*/ 328461 h 852451"/>
              <a:gd name="connsiteX38" fmla="*/ 847619 w 907106"/>
              <a:gd name="connsiteY38" fmla="*/ 328461 h 852451"/>
              <a:gd name="connsiteX39" fmla="*/ 847767 w 907106"/>
              <a:gd name="connsiteY39" fmla="*/ 328461 h 852451"/>
              <a:gd name="connsiteX40" fmla="*/ 876327 w 907106"/>
              <a:gd name="connsiteY40" fmla="*/ 325798 h 852451"/>
              <a:gd name="connsiteX41" fmla="*/ 881358 w 907106"/>
              <a:gd name="connsiteY41" fmla="*/ 319730 h 852451"/>
              <a:gd name="connsiteX42" fmla="*/ 875291 w 907106"/>
              <a:gd name="connsiteY42" fmla="*/ 314699 h 852451"/>
              <a:gd name="connsiteX43" fmla="*/ 860197 w 907106"/>
              <a:gd name="connsiteY43" fmla="*/ 316179 h 852451"/>
              <a:gd name="connsiteX44" fmla="*/ 851467 w 907106"/>
              <a:gd name="connsiteY44" fmla="*/ 205343 h 852451"/>
              <a:gd name="connsiteX45" fmla="*/ 792867 w 907106"/>
              <a:gd name="connsiteY45" fmla="*/ 180187 h 852451"/>
              <a:gd name="connsiteX46" fmla="*/ 787244 w 907106"/>
              <a:gd name="connsiteY46" fmla="*/ 185662 h 852451"/>
              <a:gd name="connsiteX47" fmla="*/ 792867 w 907106"/>
              <a:gd name="connsiteY47" fmla="*/ 191285 h 852451"/>
              <a:gd name="connsiteX48" fmla="*/ 56824 w 907106"/>
              <a:gd name="connsiteY48" fmla="*/ 306560 h 852451"/>
              <a:gd name="connsiteX49" fmla="*/ 60375 w 907106"/>
              <a:gd name="connsiteY49" fmla="*/ 303009 h 852451"/>
              <a:gd name="connsiteX50" fmla="*/ 56824 w 907106"/>
              <a:gd name="connsiteY50" fmla="*/ 299457 h 852451"/>
              <a:gd name="connsiteX51" fmla="*/ 53272 w 907106"/>
              <a:gd name="connsiteY51" fmla="*/ 303009 h 852451"/>
              <a:gd name="connsiteX52" fmla="*/ 56824 w 907106"/>
              <a:gd name="connsiteY52" fmla="*/ 306560 h 852451"/>
              <a:gd name="connsiteX53" fmla="*/ 75765 w 907106"/>
              <a:gd name="connsiteY53" fmla="*/ 306560 h 852451"/>
              <a:gd name="connsiteX54" fmla="*/ 79316 w 907106"/>
              <a:gd name="connsiteY54" fmla="*/ 303009 h 852451"/>
              <a:gd name="connsiteX55" fmla="*/ 75765 w 907106"/>
              <a:gd name="connsiteY55" fmla="*/ 299457 h 852451"/>
              <a:gd name="connsiteX56" fmla="*/ 72213 w 907106"/>
              <a:gd name="connsiteY56" fmla="*/ 303009 h 852451"/>
              <a:gd name="connsiteX57" fmla="*/ 75765 w 907106"/>
              <a:gd name="connsiteY57" fmla="*/ 306560 h 852451"/>
              <a:gd name="connsiteX58" fmla="*/ 94706 w 907106"/>
              <a:gd name="connsiteY58" fmla="*/ 299457 h 852451"/>
              <a:gd name="connsiteX59" fmla="*/ 91155 w 907106"/>
              <a:gd name="connsiteY59" fmla="*/ 303009 h 852451"/>
              <a:gd name="connsiteX60" fmla="*/ 94706 w 907106"/>
              <a:gd name="connsiteY60" fmla="*/ 306560 h 852451"/>
              <a:gd name="connsiteX61" fmla="*/ 98258 w 907106"/>
              <a:gd name="connsiteY61" fmla="*/ 303009 h 852451"/>
              <a:gd name="connsiteX62" fmla="*/ 94706 w 907106"/>
              <a:gd name="connsiteY62" fmla="*/ 299457 h 852451"/>
              <a:gd name="connsiteX63" fmla="*/ 39510 w 907106"/>
              <a:gd name="connsiteY63" fmla="*/ 340595 h 852451"/>
              <a:gd name="connsiteX64" fmla="*/ 35959 w 907106"/>
              <a:gd name="connsiteY64" fmla="*/ 344147 h 852451"/>
              <a:gd name="connsiteX65" fmla="*/ 39510 w 907106"/>
              <a:gd name="connsiteY65" fmla="*/ 347698 h 852451"/>
              <a:gd name="connsiteX66" fmla="*/ 43062 w 907106"/>
              <a:gd name="connsiteY66" fmla="*/ 344147 h 852451"/>
              <a:gd name="connsiteX67" fmla="*/ 39510 w 907106"/>
              <a:gd name="connsiteY67" fmla="*/ 340595 h 852451"/>
              <a:gd name="connsiteX68" fmla="*/ 53864 w 907106"/>
              <a:gd name="connsiteY68" fmla="*/ 347698 h 852451"/>
              <a:gd name="connsiteX69" fmla="*/ 57416 w 907106"/>
              <a:gd name="connsiteY69" fmla="*/ 344147 h 852451"/>
              <a:gd name="connsiteX70" fmla="*/ 53864 w 907106"/>
              <a:gd name="connsiteY70" fmla="*/ 340595 h 852451"/>
              <a:gd name="connsiteX71" fmla="*/ 50313 w 907106"/>
              <a:gd name="connsiteY71" fmla="*/ 344147 h 852451"/>
              <a:gd name="connsiteX72" fmla="*/ 53864 w 907106"/>
              <a:gd name="connsiteY72" fmla="*/ 347698 h 852451"/>
              <a:gd name="connsiteX73" fmla="*/ 53864 w 907106"/>
              <a:gd name="connsiteY73" fmla="*/ 371523 h 852451"/>
              <a:gd name="connsiteX74" fmla="*/ 57416 w 907106"/>
              <a:gd name="connsiteY74" fmla="*/ 367971 h 852451"/>
              <a:gd name="connsiteX75" fmla="*/ 53864 w 907106"/>
              <a:gd name="connsiteY75" fmla="*/ 364420 h 852451"/>
              <a:gd name="connsiteX76" fmla="*/ 50313 w 907106"/>
              <a:gd name="connsiteY76" fmla="*/ 367971 h 852451"/>
              <a:gd name="connsiteX77" fmla="*/ 53864 w 907106"/>
              <a:gd name="connsiteY77" fmla="*/ 371523 h 852451"/>
              <a:gd name="connsiteX78" fmla="*/ 46761 w 907106"/>
              <a:gd name="connsiteY78" fmla="*/ 352434 h 852451"/>
              <a:gd name="connsiteX79" fmla="*/ 43210 w 907106"/>
              <a:gd name="connsiteY79" fmla="*/ 355985 h 852451"/>
              <a:gd name="connsiteX80" fmla="*/ 46761 w 907106"/>
              <a:gd name="connsiteY80" fmla="*/ 359537 h 852451"/>
              <a:gd name="connsiteX81" fmla="*/ 50313 w 907106"/>
              <a:gd name="connsiteY81" fmla="*/ 355985 h 852451"/>
              <a:gd name="connsiteX82" fmla="*/ 46761 w 907106"/>
              <a:gd name="connsiteY82" fmla="*/ 352434 h 852451"/>
              <a:gd name="connsiteX83" fmla="*/ 67034 w 907106"/>
              <a:gd name="connsiteY83" fmla="*/ 347698 h 852451"/>
              <a:gd name="connsiteX84" fmla="*/ 70586 w 907106"/>
              <a:gd name="connsiteY84" fmla="*/ 344147 h 852451"/>
              <a:gd name="connsiteX85" fmla="*/ 67034 w 907106"/>
              <a:gd name="connsiteY85" fmla="*/ 340595 h 852451"/>
              <a:gd name="connsiteX86" fmla="*/ 63483 w 907106"/>
              <a:gd name="connsiteY86" fmla="*/ 344147 h 852451"/>
              <a:gd name="connsiteX87" fmla="*/ 67034 w 907106"/>
              <a:gd name="connsiteY87" fmla="*/ 347698 h 852451"/>
              <a:gd name="connsiteX88" fmla="*/ 56232 w 907106"/>
              <a:gd name="connsiteY88" fmla="*/ 356133 h 852451"/>
              <a:gd name="connsiteX89" fmla="*/ 59783 w 907106"/>
              <a:gd name="connsiteY89" fmla="*/ 359685 h 852451"/>
              <a:gd name="connsiteX90" fmla="*/ 63335 w 907106"/>
              <a:gd name="connsiteY90" fmla="*/ 356133 h 852451"/>
              <a:gd name="connsiteX91" fmla="*/ 59783 w 907106"/>
              <a:gd name="connsiteY91" fmla="*/ 352582 h 852451"/>
              <a:gd name="connsiteX92" fmla="*/ 56232 w 907106"/>
              <a:gd name="connsiteY92" fmla="*/ 356133 h 852451"/>
              <a:gd name="connsiteX93" fmla="*/ 68514 w 907106"/>
              <a:gd name="connsiteY93" fmla="*/ 295018 h 852451"/>
              <a:gd name="connsiteX94" fmla="*/ 72065 w 907106"/>
              <a:gd name="connsiteY94" fmla="*/ 291467 h 852451"/>
              <a:gd name="connsiteX95" fmla="*/ 68514 w 907106"/>
              <a:gd name="connsiteY95" fmla="*/ 287915 h 852451"/>
              <a:gd name="connsiteX96" fmla="*/ 64962 w 907106"/>
              <a:gd name="connsiteY96" fmla="*/ 291467 h 852451"/>
              <a:gd name="connsiteX97" fmla="*/ 68514 w 907106"/>
              <a:gd name="connsiteY97" fmla="*/ 295018 h 852451"/>
              <a:gd name="connsiteX98" fmla="*/ 87455 w 907106"/>
              <a:gd name="connsiteY98" fmla="*/ 295018 h 852451"/>
              <a:gd name="connsiteX99" fmla="*/ 91007 w 907106"/>
              <a:gd name="connsiteY99" fmla="*/ 291467 h 852451"/>
              <a:gd name="connsiteX100" fmla="*/ 87455 w 907106"/>
              <a:gd name="connsiteY100" fmla="*/ 287915 h 852451"/>
              <a:gd name="connsiteX101" fmla="*/ 83904 w 907106"/>
              <a:gd name="connsiteY101" fmla="*/ 291467 h 852451"/>
              <a:gd name="connsiteX102" fmla="*/ 87455 w 907106"/>
              <a:gd name="connsiteY102" fmla="*/ 295018 h 852451"/>
              <a:gd name="connsiteX103" fmla="*/ 106248 w 907106"/>
              <a:gd name="connsiteY103" fmla="*/ 287767 h 852451"/>
              <a:gd name="connsiteX104" fmla="*/ 102697 w 907106"/>
              <a:gd name="connsiteY104" fmla="*/ 291319 h 852451"/>
              <a:gd name="connsiteX105" fmla="*/ 106248 w 907106"/>
              <a:gd name="connsiteY105" fmla="*/ 294870 h 852451"/>
              <a:gd name="connsiteX106" fmla="*/ 109800 w 907106"/>
              <a:gd name="connsiteY106" fmla="*/ 291319 h 852451"/>
              <a:gd name="connsiteX107" fmla="*/ 106248 w 907106"/>
              <a:gd name="connsiteY107" fmla="*/ 287767 h 852451"/>
              <a:gd name="connsiteX108" fmla="*/ 80204 w 907106"/>
              <a:gd name="connsiteY108" fmla="*/ 283328 h 852451"/>
              <a:gd name="connsiteX109" fmla="*/ 83756 w 907106"/>
              <a:gd name="connsiteY109" fmla="*/ 279776 h 852451"/>
              <a:gd name="connsiteX110" fmla="*/ 80204 w 907106"/>
              <a:gd name="connsiteY110" fmla="*/ 276225 h 852451"/>
              <a:gd name="connsiteX111" fmla="*/ 76653 w 907106"/>
              <a:gd name="connsiteY111" fmla="*/ 279776 h 852451"/>
              <a:gd name="connsiteX112" fmla="*/ 80204 w 907106"/>
              <a:gd name="connsiteY112" fmla="*/ 283328 h 852451"/>
              <a:gd name="connsiteX113" fmla="*/ 98997 w 907106"/>
              <a:gd name="connsiteY113" fmla="*/ 283328 h 852451"/>
              <a:gd name="connsiteX114" fmla="*/ 102549 w 907106"/>
              <a:gd name="connsiteY114" fmla="*/ 279776 h 852451"/>
              <a:gd name="connsiteX115" fmla="*/ 98997 w 907106"/>
              <a:gd name="connsiteY115" fmla="*/ 276225 h 852451"/>
              <a:gd name="connsiteX116" fmla="*/ 95446 w 907106"/>
              <a:gd name="connsiteY116" fmla="*/ 279776 h 852451"/>
              <a:gd name="connsiteX117" fmla="*/ 98997 w 907106"/>
              <a:gd name="connsiteY117" fmla="*/ 283328 h 852451"/>
              <a:gd name="connsiteX118" fmla="*/ 117939 w 907106"/>
              <a:gd name="connsiteY118" fmla="*/ 276077 h 852451"/>
              <a:gd name="connsiteX119" fmla="*/ 114387 w 907106"/>
              <a:gd name="connsiteY119" fmla="*/ 279628 h 852451"/>
              <a:gd name="connsiteX120" fmla="*/ 117939 w 907106"/>
              <a:gd name="connsiteY120" fmla="*/ 283180 h 852451"/>
              <a:gd name="connsiteX121" fmla="*/ 121490 w 907106"/>
              <a:gd name="connsiteY121" fmla="*/ 279628 h 852451"/>
              <a:gd name="connsiteX122" fmla="*/ 117939 w 907106"/>
              <a:gd name="connsiteY122" fmla="*/ 276077 h 852451"/>
              <a:gd name="connsiteX123" fmla="*/ 91746 w 907106"/>
              <a:gd name="connsiteY123" fmla="*/ 271638 h 852451"/>
              <a:gd name="connsiteX124" fmla="*/ 95298 w 907106"/>
              <a:gd name="connsiteY124" fmla="*/ 268086 h 852451"/>
              <a:gd name="connsiteX125" fmla="*/ 91746 w 907106"/>
              <a:gd name="connsiteY125" fmla="*/ 264535 h 852451"/>
              <a:gd name="connsiteX126" fmla="*/ 88195 w 907106"/>
              <a:gd name="connsiteY126" fmla="*/ 268086 h 852451"/>
              <a:gd name="connsiteX127" fmla="*/ 91746 w 907106"/>
              <a:gd name="connsiteY127" fmla="*/ 271638 h 852451"/>
              <a:gd name="connsiteX128" fmla="*/ 110688 w 907106"/>
              <a:gd name="connsiteY128" fmla="*/ 271638 h 852451"/>
              <a:gd name="connsiteX129" fmla="*/ 114239 w 907106"/>
              <a:gd name="connsiteY129" fmla="*/ 268086 h 852451"/>
              <a:gd name="connsiteX130" fmla="*/ 110688 w 907106"/>
              <a:gd name="connsiteY130" fmla="*/ 264535 h 852451"/>
              <a:gd name="connsiteX131" fmla="*/ 107136 w 907106"/>
              <a:gd name="connsiteY131" fmla="*/ 268086 h 852451"/>
              <a:gd name="connsiteX132" fmla="*/ 110688 w 907106"/>
              <a:gd name="connsiteY132" fmla="*/ 271638 h 852451"/>
              <a:gd name="connsiteX133" fmla="*/ 129629 w 907106"/>
              <a:gd name="connsiteY133" fmla="*/ 264535 h 852451"/>
              <a:gd name="connsiteX134" fmla="*/ 126077 w 907106"/>
              <a:gd name="connsiteY134" fmla="*/ 268086 h 852451"/>
              <a:gd name="connsiteX135" fmla="*/ 129629 w 907106"/>
              <a:gd name="connsiteY135" fmla="*/ 271638 h 852451"/>
              <a:gd name="connsiteX136" fmla="*/ 133180 w 907106"/>
              <a:gd name="connsiteY136" fmla="*/ 268086 h 852451"/>
              <a:gd name="connsiteX137" fmla="*/ 129629 w 907106"/>
              <a:gd name="connsiteY137" fmla="*/ 264535 h 852451"/>
              <a:gd name="connsiteX138" fmla="*/ 103437 w 907106"/>
              <a:gd name="connsiteY138" fmla="*/ 259947 h 852451"/>
              <a:gd name="connsiteX139" fmla="*/ 106988 w 907106"/>
              <a:gd name="connsiteY139" fmla="*/ 256396 h 852451"/>
              <a:gd name="connsiteX140" fmla="*/ 103437 w 907106"/>
              <a:gd name="connsiteY140" fmla="*/ 252844 h 852451"/>
              <a:gd name="connsiteX141" fmla="*/ 99885 w 907106"/>
              <a:gd name="connsiteY141" fmla="*/ 256396 h 852451"/>
              <a:gd name="connsiteX142" fmla="*/ 103437 w 907106"/>
              <a:gd name="connsiteY142" fmla="*/ 259947 h 852451"/>
              <a:gd name="connsiteX143" fmla="*/ 122378 w 907106"/>
              <a:gd name="connsiteY143" fmla="*/ 259947 h 852451"/>
              <a:gd name="connsiteX144" fmla="*/ 125929 w 907106"/>
              <a:gd name="connsiteY144" fmla="*/ 256396 h 852451"/>
              <a:gd name="connsiteX145" fmla="*/ 122378 w 907106"/>
              <a:gd name="connsiteY145" fmla="*/ 252844 h 852451"/>
              <a:gd name="connsiteX146" fmla="*/ 118826 w 907106"/>
              <a:gd name="connsiteY146" fmla="*/ 256396 h 852451"/>
              <a:gd name="connsiteX147" fmla="*/ 122378 w 907106"/>
              <a:gd name="connsiteY147" fmla="*/ 259947 h 852451"/>
              <a:gd name="connsiteX148" fmla="*/ 141319 w 907106"/>
              <a:gd name="connsiteY148" fmla="*/ 252844 h 852451"/>
              <a:gd name="connsiteX149" fmla="*/ 137768 w 907106"/>
              <a:gd name="connsiteY149" fmla="*/ 256396 h 852451"/>
              <a:gd name="connsiteX150" fmla="*/ 141319 w 907106"/>
              <a:gd name="connsiteY150" fmla="*/ 259947 h 852451"/>
              <a:gd name="connsiteX151" fmla="*/ 144871 w 907106"/>
              <a:gd name="connsiteY151" fmla="*/ 256396 h 852451"/>
              <a:gd name="connsiteX152" fmla="*/ 141319 w 907106"/>
              <a:gd name="connsiteY152" fmla="*/ 252844 h 852451"/>
              <a:gd name="connsiteX153" fmla="*/ 115127 w 907106"/>
              <a:gd name="connsiteY153" fmla="*/ 248405 h 852451"/>
              <a:gd name="connsiteX154" fmla="*/ 118679 w 907106"/>
              <a:gd name="connsiteY154" fmla="*/ 244854 h 852451"/>
              <a:gd name="connsiteX155" fmla="*/ 115127 w 907106"/>
              <a:gd name="connsiteY155" fmla="*/ 241302 h 852451"/>
              <a:gd name="connsiteX156" fmla="*/ 111576 w 907106"/>
              <a:gd name="connsiteY156" fmla="*/ 244854 h 852451"/>
              <a:gd name="connsiteX157" fmla="*/ 115127 w 907106"/>
              <a:gd name="connsiteY157" fmla="*/ 248405 h 852451"/>
              <a:gd name="connsiteX158" fmla="*/ 134068 w 907106"/>
              <a:gd name="connsiteY158" fmla="*/ 248405 h 852451"/>
              <a:gd name="connsiteX159" fmla="*/ 137620 w 907106"/>
              <a:gd name="connsiteY159" fmla="*/ 244854 h 852451"/>
              <a:gd name="connsiteX160" fmla="*/ 134068 w 907106"/>
              <a:gd name="connsiteY160" fmla="*/ 241302 h 852451"/>
              <a:gd name="connsiteX161" fmla="*/ 130517 w 907106"/>
              <a:gd name="connsiteY161" fmla="*/ 244854 h 852451"/>
              <a:gd name="connsiteX162" fmla="*/ 134068 w 907106"/>
              <a:gd name="connsiteY162" fmla="*/ 248405 h 852451"/>
              <a:gd name="connsiteX163" fmla="*/ 152861 w 907106"/>
              <a:gd name="connsiteY163" fmla="*/ 241154 h 852451"/>
              <a:gd name="connsiteX164" fmla="*/ 149310 w 907106"/>
              <a:gd name="connsiteY164" fmla="*/ 244706 h 852451"/>
              <a:gd name="connsiteX165" fmla="*/ 152861 w 907106"/>
              <a:gd name="connsiteY165" fmla="*/ 248257 h 852451"/>
              <a:gd name="connsiteX166" fmla="*/ 156413 w 907106"/>
              <a:gd name="connsiteY166" fmla="*/ 244706 h 852451"/>
              <a:gd name="connsiteX167" fmla="*/ 152861 w 907106"/>
              <a:gd name="connsiteY167" fmla="*/ 241154 h 852451"/>
              <a:gd name="connsiteX168" fmla="*/ 126669 w 907106"/>
              <a:gd name="connsiteY168" fmla="*/ 236715 h 852451"/>
              <a:gd name="connsiteX169" fmla="*/ 130221 w 907106"/>
              <a:gd name="connsiteY169" fmla="*/ 233163 h 852451"/>
              <a:gd name="connsiteX170" fmla="*/ 126669 w 907106"/>
              <a:gd name="connsiteY170" fmla="*/ 229612 h 852451"/>
              <a:gd name="connsiteX171" fmla="*/ 123118 w 907106"/>
              <a:gd name="connsiteY171" fmla="*/ 233163 h 852451"/>
              <a:gd name="connsiteX172" fmla="*/ 126669 w 907106"/>
              <a:gd name="connsiteY172" fmla="*/ 236715 h 852451"/>
              <a:gd name="connsiteX173" fmla="*/ 145611 w 907106"/>
              <a:gd name="connsiteY173" fmla="*/ 236715 h 852451"/>
              <a:gd name="connsiteX174" fmla="*/ 149162 w 907106"/>
              <a:gd name="connsiteY174" fmla="*/ 233163 h 852451"/>
              <a:gd name="connsiteX175" fmla="*/ 145611 w 907106"/>
              <a:gd name="connsiteY175" fmla="*/ 229612 h 852451"/>
              <a:gd name="connsiteX176" fmla="*/ 142059 w 907106"/>
              <a:gd name="connsiteY176" fmla="*/ 233163 h 852451"/>
              <a:gd name="connsiteX177" fmla="*/ 145611 w 907106"/>
              <a:gd name="connsiteY177" fmla="*/ 236715 h 852451"/>
              <a:gd name="connsiteX178" fmla="*/ 164552 w 907106"/>
              <a:gd name="connsiteY178" fmla="*/ 229612 h 852451"/>
              <a:gd name="connsiteX179" fmla="*/ 161000 w 907106"/>
              <a:gd name="connsiteY179" fmla="*/ 233163 h 852451"/>
              <a:gd name="connsiteX180" fmla="*/ 164552 w 907106"/>
              <a:gd name="connsiteY180" fmla="*/ 236715 h 852451"/>
              <a:gd name="connsiteX181" fmla="*/ 168103 w 907106"/>
              <a:gd name="connsiteY181" fmla="*/ 233163 h 852451"/>
              <a:gd name="connsiteX182" fmla="*/ 164552 w 907106"/>
              <a:gd name="connsiteY182" fmla="*/ 229612 h 852451"/>
              <a:gd name="connsiteX183" fmla="*/ 138360 w 907106"/>
              <a:gd name="connsiteY183" fmla="*/ 225024 h 852451"/>
              <a:gd name="connsiteX184" fmla="*/ 141911 w 907106"/>
              <a:gd name="connsiteY184" fmla="*/ 221473 h 852451"/>
              <a:gd name="connsiteX185" fmla="*/ 138360 w 907106"/>
              <a:gd name="connsiteY185" fmla="*/ 217922 h 852451"/>
              <a:gd name="connsiteX186" fmla="*/ 134808 w 907106"/>
              <a:gd name="connsiteY186" fmla="*/ 221473 h 852451"/>
              <a:gd name="connsiteX187" fmla="*/ 138360 w 907106"/>
              <a:gd name="connsiteY187" fmla="*/ 225024 h 852451"/>
              <a:gd name="connsiteX188" fmla="*/ 157301 w 907106"/>
              <a:gd name="connsiteY188" fmla="*/ 225024 h 852451"/>
              <a:gd name="connsiteX189" fmla="*/ 160852 w 907106"/>
              <a:gd name="connsiteY189" fmla="*/ 221473 h 852451"/>
              <a:gd name="connsiteX190" fmla="*/ 157301 w 907106"/>
              <a:gd name="connsiteY190" fmla="*/ 217922 h 852451"/>
              <a:gd name="connsiteX191" fmla="*/ 153749 w 907106"/>
              <a:gd name="connsiteY191" fmla="*/ 221473 h 852451"/>
              <a:gd name="connsiteX192" fmla="*/ 157301 w 907106"/>
              <a:gd name="connsiteY192" fmla="*/ 225024 h 852451"/>
              <a:gd name="connsiteX193" fmla="*/ 176242 w 907106"/>
              <a:gd name="connsiteY193" fmla="*/ 225024 h 852451"/>
              <a:gd name="connsiteX194" fmla="*/ 179794 w 907106"/>
              <a:gd name="connsiteY194" fmla="*/ 221473 h 852451"/>
              <a:gd name="connsiteX195" fmla="*/ 176242 w 907106"/>
              <a:gd name="connsiteY195" fmla="*/ 217922 h 852451"/>
              <a:gd name="connsiteX196" fmla="*/ 172691 w 907106"/>
              <a:gd name="connsiteY196" fmla="*/ 221473 h 852451"/>
              <a:gd name="connsiteX197" fmla="*/ 176242 w 907106"/>
              <a:gd name="connsiteY197" fmla="*/ 225024 h 852451"/>
              <a:gd name="connsiteX198" fmla="*/ 150050 w 907106"/>
              <a:gd name="connsiteY198" fmla="*/ 213482 h 852451"/>
              <a:gd name="connsiteX199" fmla="*/ 153601 w 907106"/>
              <a:gd name="connsiteY199" fmla="*/ 209931 h 852451"/>
              <a:gd name="connsiteX200" fmla="*/ 150050 w 907106"/>
              <a:gd name="connsiteY200" fmla="*/ 206379 h 852451"/>
              <a:gd name="connsiteX201" fmla="*/ 146498 w 907106"/>
              <a:gd name="connsiteY201" fmla="*/ 209931 h 852451"/>
              <a:gd name="connsiteX202" fmla="*/ 150050 w 907106"/>
              <a:gd name="connsiteY202" fmla="*/ 213482 h 852451"/>
              <a:gd name="connsiteX203" fmla="*/ 168991 w 907106"/>
              <a:gd name="connsiteY203" fmla="*/ 213482 h 852451"/>
              <a:gd name="connsiteX204" fmla="*/ 172543 w 907106"/>
              <a:gd name="connsiteY204" fmla="*/ 209931 h 852451"/>
              <a:gd name="connsiteX205" fmla="*/ 168991 w 907106"/>
              <a:gd name="connsiteY205" fmla="*/ 206379 h 852451"/>
              <a:gd name="connsiteX206" fmla="*/ 165440 w 907106"/>
              <a:gd name="connsiteY206" fmla="*/ 209931 h 852451"/>
              <a:gd name="connsiteX207" fmla="*/ 168991 w 907106"/>
              <a:gd name="connsiteY207" fmla="*/ 213482 h 852451"/>
              <a:gd name="connsiteX208" fmla="*/ 187784 w 907106"/>
              <a:gd name="connsiteY208" fmla="*/ 213482 h 852451"/>
              <a:gd name="connsiteX209" fmla="*/ 191336 w 907106"/>
              <a:gd name="connsiteY209" fmla="*/ 209931 h 852451"/>
              <a:gd name="connsiteX210" fmla="*/ 187784 w 907106"/>
              <a:gd name="connsiteY210" fmla="*/ 206379 h 852451"/>
              <a:gd name="connsiteX211" fmla="*/ 184233 w 907106"/>
              <a:gd name="connsiteY211" fmla="*/ 209931 h 852451"/>
              <a:gd name="connsiteX212" fmla="*/ 187784 w 907106"/>
              <a:gd name="connsiteY212" fmla="*/ 213482 h 852451"/>
              <a:gd name="connsiteX213" fmla="*/ 161740 w 907106"/>
              <a:gd name="connsiteY213" fmla="*/ 201792 h 852451"/>
              <a:gd name="connsiteX214" fmla="*/ 165292 w 907106"/>
              <a:gd name="connsiteY214" fmla="*/ 198240 h 852451"/>
              <a:gd name="connsiteX215" fmla="*/ 161740 w 907106"/>
              <a:gd name="connsiteY215" fmla="*/ 194689 h 852451"/>
              <a:gd name="connsiteX216" fmla="*/ 158189 w 907106"/>
              <a:gd name="connsiteY216" fmla="*/ 198240 h 852451"/>
              <a:gd name="connsiteX217" fmla="*/ 161740 w 907106"/>
              <a:gd name="connsiteY217" fmla="*/ 201792 h 852451"/>
              <a:gd name="connsiteX218" fmla="*/ 180533 w 907106"/>
              <a:gd name="connsiteY218" fmla="*/ 201792 h 852451"/>
              <a:gd name="connsiteX219" fmla="*/ 184085 w 907106"/>
              <a:gd name="connsiteY219" fmla="*/ 198240 h 852451"/>
              <a:gd name="connsiteX220" fmla="*/ 180533 w 907106"/>
              <a:gd name="connsiteY220" fmla="*/ 194689 h 852451"/>
              <a:gd name="connsiteX221" fmla="*/ 176982 w 907106"/>
              <a:gd name="connsiteY221" fmla="*/ 198240 h 852451"/>
              <a:gd name="connsiteX222" fmla="*/ 180533 w 907106"/>
              <a:gd name="connsiteY222" fmla="*/ 201792 h 852451"/>
              <a:gd name="connsiteX223" fmla="*/ 199475 w 907106"/>
              <a:gd name="connsiteY223" fmla="*/ 201792 h 852451"/>
              <a:gd name="connsiteX224" fmla="*/ 203026 w 907106"/>
              <a:gd name="connsiteY224" fmla="*/ 198240 h 852451"/>
              <a:gd name="connsiteX225" fmla="*/ 199475 w 907106"/>
              <a:gd name="connsiteY225" fmla="*/ 194689 h 852451"/>
              <a:gd name="connsiteX226" fmla="*/ 195923 w 907106"/>
              <a:gd name="connsiteY226" fmla="*/ 198240 h 852451"/>
              <a:gd name="connsiteX227" fmla="*/ 199475 w 907106"/>
              <a:gd name="connsiteY227" fmla="*/ 201792 h 852451"/>
              <a:gd name="connsiteX228" fmla="*/ 57268 w 907106"/>
              <a:gd name="connsiteY228" fmla="*/ 410737 h 852451"/>
              <a:gd name="connsiteX229" fmla="*/ 56824 w 907106"/>
              <a:gd name="connsiteY229" fmla="*/ 410885 h 852451"/>
              <a:gd name="connsiteX230" fmla="*/ 53420 w 907106"/>
              <a:gd name="connsiteY230" fmla="*/ 412365 h 852451"/>
              <a:gd name="connsiteX231" fmla="*/ 50313 w 907106"/>
              <a:gd name="connsiteY231" fmla="*/ 411329 h 852451"/>
              <a:gd name="connsiteX232" fmla="*/ 50017 w 907106"/>
              <a:gd name="connsiteY232" fmla="*/ 411181 h 852451"/>
              <a:gd name="connsiteX233" fmla="*/ 49721 w 907106"/>
              <a:gd name="connsiteY233" fmla="*/ 410737 h 852451"/>
              <a:gd name="connsiteX234" fmla="*/ 48685 w 907106"/>
              <a:gd name="connsiteY234" fmla="*/ 409701 h 852451"/>
              <a:gd name="connsiteX235" fmla="*/ 888 w 907106"/>
              <a:gd name="connsiteY235" fmla="*/ 327425 h 852451"/>
              <a:gd name="connsiteX236" fmla="*/ 0 w 907106"/>
              <a:gd name="connsiteY236" fmla="*/ 324466 h 852451"/>
              <a:gd name="connsiteX237" fmla="*/ 0 w 907106"/>
              <a:gd name="connsiteY237" fmla="*/ 324466 h 852451"/>
              <a:gd name="connsiteX238" fmla="*/ 740 w 907106"/>
              <a:gd name="connsiteY238" fmla="*/ 321654 h 852451"/>
              <a:gd name="connsiteX239" fmla="*/ 1480 w 907106"/>
              <a:gd name="connsiteY239" fmla="*/ 320914 h 852451"/>
              <a:gd name="connsiteX240" fmla="*/ 1628 w 907106"/>
              <a:gd name="connsiteY240" fmla="*/ 320470 h 852451"/>
              <a:gd name="connsiteX241" fmla="*/ 150198 w 907106"/>
              <a:gd name="connsiteY241" fmla="*/ 171900 h 852451"/>
              <a:gd name="connsiteX242" fmla="*/ 150198 w 907106"/>
              <a:gd name="connsiteY242" fmla="*/ 171900 h 852451"/>
              <a:gd name="connsiteX243" fmla="*/ 154045 w 907106"/>
              <a:gd name="connsiteY243" fmla="*/ 170273 h 852451"/>
              <a:gd name="connsiteX244" fmla="*/ 154045 w 907106"/>
              <a:gd name="connsiteY244" fmla="*/ 170273 h 852451"/>
              <a:gd name="connsiteX245" fmla="*/ 249491 w 907106"/>
              <a:gd name="connsiteY245" fmla="*/ 170273 h 852451"/>
              <a:gd name="connsiteX246" fmla="*/ 252747 w 907106"/>
              <a:gd name="connsiteY246" fmla="*/ 171308 h 852451"/>
              <a:gd name="connsiteX247" fmla="*/ 252895 w 907106"/>
              <a:gd name="connsiteY247" fmla="*/ 171308 h 852451"/>
              <a:gd name="connsiteX248" fmla="*/ 253339 w 907106"/>
              <a:gd name="connsiteY248" fmla="*/ 171900 h 852451"/>
              <a:gd name="connsiteX249" fmla="*/ 254670 w 907106"/>
              <a:gd name="connsiteY249" fmla="*/ 173528 h 852451"/>
              <a:gd name="connsiteX250" fmla="*/ 254670 w 907106"/>
              <a:gd name="connsiteY250" fmla="*/ 174120 h 852451"/>
              <a:gd name="connsiteX251" fmla="*/ 254818 w 907106"/>
              <a:gd name="connsiteY251" fmla="*/ 175304 h 852451"/>
              <a:gd name="connsiteX252" fmla="*/ 254375 w 907106"/>
              <a:gd name="connsiteY252" fmla="*/ 177671 h 852451"/>
              <a:gd name="connsiteX253" fmla="*/ 254227 w 907106"/>
              <a:gd name="connsiteY253" fmla="*/ 178411 h 852451"/>
              <a:gd name="connsiteX254" fmla="*/ 206430 w 907106"/>
              <a:gd name="connsiteY254" fmla="*/ 260687 h 852451"/>
              <a:gd name="connsiteX255" fmla="*/ 205542 w 907106"/>
              <a:gd name="connsiteY255" fmla="*/ 261871 h 852451"/>
              <a:gd name="connsiteX256" fmla="*/ 57268 w 907106"/>
              <a:gd name="connsiteY256" fmla="*/ 410737 h 852451"/>
              <a:gd name="connsiteX257" fmla="*/ 18941 w 907106"/>
              <a:gd name="connsiteY257" fmla="*/ 318843 h 852451"/>
              <a:gd name="connsiteX258" fmla="*/ 98701 w 907106"/>
              <a:gd name="connsiteY258" fmla="*/ 318843 h 852451"/>
              <a:gd name="connsiteX259" fmla="*/ 236173 w 907106"/>
              <a:gd name="connsiteY259" fmla="*/ 181371 h 852451"/>
              <a:gd name="connsiteX260" fmla="*/ 156413 w 907106"/>
              <a:gd name="connsiteY260" fmla="*/ 181371 h 852451"/>
              <a:gd name="connsiteX261" fmla="*/ 18941 w 907106"/>
              <a:gd name="connsiteY261" fmla="*/ 318843 h 852451"/>
              <a:gd name="connsiteX262" fmla="*/ 15242 w 907106"/>
              <a:gd name="connsiteY262" fmla="*/ 329941 h 852451"/>
              <a:gd name="connsiteX263" fmla="*/ 53272 w 907106"/>
              <a:gd name="connsiteY263" fmla="*/ 395643 h 852451"/>
              <a:gd name="connsiteX264" fmla="*/ 69106 w 907106"/>
              <a:gd name="connsiteY264" fmla="*/ 368267 h 852451"/>
              <a:gd name="connsiteX265" fmla="*/ 91303 w 907106"/>
              <a:gd name="connsiteY265" fmla="*/ 329941 h 852451"/>
              <a:gd name="connsiteX266" fmla="*/ 15242 w 907106"/>
              <a:gd name="connsiteY266" fmla="*/ 329941 h 852451"/>
              <a:gd name="connsiteX267" fmla="*/ 907106 w 907106"/>
              <a:gd name="connsiteY267" fmla="*/ 503963 h 852451"/>
              <a:gd name="connsiteX268" fmla="*/ 907106 w 907106"/>
              <a:gd name="connsiteY268" fmla="*/ 692191 h 852451"/>
              <a:gd name="connsiteX269" fmla="*/ 905479 w 907106"/>
              <a:gd name="connsiteY269" fmla="*/ 696187 h 852451"/>
              <a:gd name="connsiteX270" fmla="*/ 750841 w 907106"/>
              <a:gd name="connsiteY270" fmla="*/ 850824 h 852451"/>
              <a:gd name="connsiteX271" fmla="*/ 749066 w 907106"/>
              <a:gd name="connsiteY271" fmla="*/ 852008 h 852451"/>
              <a:gd name="connsiteX272" fmla="*/ 746994 w 907106"/>
              <a:gd name="connsiteY272" fmla="*/ 852452 h 852451"/>
              <a:gd name="connsiteX273" fmla="*/ 143243 w 907106"/>
              <a:gd name="connsiteY273" fmla="*/ 852452 h 852451"/>
              <a:gd name="connsiteX274" fmla="*/ 137620 w 907106"/>
              <a:gd name="connsiteY274" fmla="*/ 846829 h 852451"/>
              <a:gd name="connsiteX275" fmla="*/ 137620 w 907106"/>
              <a:gd name="connsiteY275" fmla="*/ 658600 h 852451"/>
              <a:gd name="connsiteX276" fmla="*/ 138064 w 907106"/>
              <a:gd name="connsiteY276" fmla="*/ 656381 h 852451"/>
              <a:gd name="connsiteX277" fmla="*/ 138360 w 907106"/>
              <a:gd name="connsiteY277" fmla="*/ 655937 h 852451"/>
              <a:gd name="connsiteX278" fmla="*/ 139247 w 907106"/>
              <a:gd name="connsiteY278" fmla="*/ 654605 h 852451"/>
              <a:gd name="connsiteX279" fmla="*/ 287966 w 907106"/>
              <a:gd name="connsiteY279" fmla="*/ 505887 h 852451"/>
              <a:gd name="connsiteX280" fmla="*/ 208205 w 907106"/>
              <a:gd name="connsiteY280" fmla="*/ 426127 h 852451"/>
              <a:gd name="connsiteX281" fmla="*/ 198883 w 907106"/>
              <a:gd name="connsiteY281" fmla="*/ 384397 h 852451"/>
              <a:gd name="connsiteX282" fmla="*/ 191780 w 907106"/>
              <a:gd name="connsiteY282" fmla="*/ 385137 h 852451"/>
              <a:gd name="connsiteX283" fmla="*/ 163516 w 907106"/>
              <a:gd name="connsiteY283" fmla="*/ 373447 h 852451"/>
              <a:gd name="connsiteX284" fmla="*/ 151826 w 907106"/>
              <a:gd name="connsiteY284" fmla="*/ 345183 h 852451"/>
              <a:gd name="connsiteX285" fmla="*/ 163516 w 907106"/>
              <a:gd name="connsiteY285" fmla="*/ 316919 h 852451"/>
              <a:gd name="connsiteX286" fmla="*/ 298472 w 907106"/>
              <a:gd name="connsiteY286" fmla="*/ 181963 h 852451"/>
              <a:gd name="connsiteX287" fmla="*/ 302911 w 907106"/>
              <a:gd name="connsiteY287" fmla="*/ 178411 h 852451"/>
              <a:gd name="connsiteX288" fmla="*/ 304539 w 907106"/>
              <a:gd name="connsiteY288" fmla="*/ 176784 h 852451"/>
              <a:gd name="connsiteX289" fmla="*/ 414931 w 907106"/>
              <a:gd name="connsiteY289" fmla="*/ 106198 h 852451"/>
              <a:gd name="connsiteX290" fmla="*/ 393770 w 907106"/>
              <a:gd name="connsiteY290" fmla="*/ 80450 h 852451"/>
              <a:gd name="connsiteX291" fmla="*/ 388739 w 907106"/>
              <a:gd name="connsiteY291" fmla="*/ 56477 h 852451"/>
              <a:gd name="connsiteX292" fmla="*/ 442751 w 907106"/>
              <a:gd name="connsiteY292" fmla="*/ 2465 h 852451"/>
              <a:gd name="connsiteX293" fmla="*/ 466723 w 907106"/>
              <a:gd name="connsiteY293" fmla="*/ 7497 h 852451"/>
              <a:gd name="connsiteX294" fmla="*/ 497503 w 907106"/>
              <a:gd name="connsiteY294" fmla="*/ 33393 h 852451"/>
              <a:gd name="connsiteX295" fmla="*/ 530946 w 907106"/>
              <a:gd name="connsiteY295" fmla="*/ 81782 h 852451"/>
              <a:gd name="connsiteX296" fmla="*/ 528578 w 907106"/>
              <a:gd name="connsiteY296" fmla="*/ 87997 h 852451"/>
              <a:gd name="connsiteX297" fmla="*/ 528578 w 907106"/>
              <a:gd name="connsiteY297" fmla="*/ 87997 h 852451"/>
              <a:gd name="connsiteX298" fmla="*/ 528578 w 907106"/>
              <a:gd name="connsiteY298" fmla="*/ 87997 h 852451"/>
              <a:gd name="connsiteX299" fmla="*/ 474566 w 907106"/>
              <a:gd name="connsiteY299" fmla="*/ 142157 h 852451"/>
              <a:gd name="connsiteX300" fmla="*/ 468351 w 907106"/>
              <a:gd name="connsiteY300" fmla="*/ 144672 h 852451"/>
              <a:gd name="connsiteX301" fmla="*/ 450594 w 907106"/>
              <a:gd name="connsiteY301" fmla="*/ 137125 h 852451"/>
              <a:gd name="connsiteX302" fmla="*/ 425141 w 907106"/>
              <a:gd name="connsiteY302" fmla="*/ 116261 h 852451"/>
              <a:gd name="connsiteX303" fmla="*/ 365210 w 907106"/>
              <a:gd name="connsiteY303" fmla="*/ 223545 h 852451"/>
              <a:gd name="connsiteX304" fmla="*/ 370981 w 907106"/>
              <a:gd name="connsiteY304" fmla="*/ 222953 h 852451"/>
              <a:gd name="connsiteX305" fmla="*/ 370981 w 907106"/>
              <a:gd name="connsiteY305" fmla="*/ 222953 h 852451"/>
              <a:gd name="connsiteX306" fmla="*/ 370981 w 907106"/>
              <a:gd name="connsiteY306" fmla="*/ 222953 h 852451"/>
              <a:gd name="connsiteX307" fmla="*/ 798638 w 907106"/>
              <a:gd name="connsiteY307" fmla="*/ 222953 h 852451"/>
              <a:gd name="connsiteX308" fmla="*/ 799674 w 907106"/>
              <a:gd name="connsiteY308" fmla="*/ 223101 h 852451"/>
              <a:gd name="connsiteX309" fmla="*/ 825126 w 907106"/>
              <a:gd name="connsiteY309" fmla="*/ 234791 h 852451"/>
              <a:gd name="connsiteX310" fmla="*/ 825126 w 907106"/>
              <a:gd name="connsiteY310" fmla="*/ 291319 h 852451"/>
              <a:gd name="connsiteX311" fmla="*/ 690170 w 907106"/>
              <a:gd name="connsiteY311" fmla="*/ 426275 h 852451"/>
              <a:gd name="connsiteX312" fmla="*/ 617957 w 907106"/>
              <a:gd name="connsiteY312" fmla="*/ 498488 h 852451"/>
              <a:gd name="connsiteX313" fmla="*/ 901187 w 907106"/>
              <a:gd name="connsiteY313" fmla="*/ 498488 h 852451"/>
              <a:gd name="connsiteX314" fmla="*/ 903259 w 907106"/>
              <a:gd name="connsiteY314" fmla="*/ 498932 h 852451"/>
              <a:gd name="connsiteX315" fmla="*/ 903407 w 907106"/>
              <a:gd name="connsiteY315" fmla="*/ 498932 h 852451"/>
              <a:gd name="connsiteX316" fmla="*/ 903407 w 907106"/>
              <a:gd name="connsiteY316" fmla="*/ 498932 h 852451"/>
              <a:gd name="connsiteX317" fmla="*/ 905627 w 907106"/>
              <a:gd name="connsiteY317" fmla="*/ 500708 h 852451"/>
              <a:gd name="connsiteX318" fmla="*/ 905923 w 907106"/>
              <a:gd name="connsiteY318" fmla="*/ 501300 h 852451"/>
              <a:gd name="connsiteX319" fmla="*/ 907106 w 907106"/>
              <a:gd name="connsiteY319" fmla="*/ 503963 h 852451"/>
              <a:gd name="connsiteX320" fmla="*/ 148866 w 907106"/>
              <a:gd name="connsiteY320" fmla="*/ 664224 h 852451"/>
              <a:gd name="connsiteX321" fmla="*/ 148866 w 907106"/>
              <a:gd name="connsiteY321" fmla="*/ 703882 h 852451"/>
              <a:gd name="connsiteX322" fmla="*/ 741371 w 907106"/>
              <a:gd name="connsiteY322" fmla="*/ 703882 h 852451"/>
              <a:gd name="connsiteX323" fmla="*/ 741371 w 907106"/>
              <a:gd name="connsiteY323" fmla="*/ 664224 h 852451"/>
              <a:gd name="connsiteX324" fmla="*/ 148866 w 907106"/>
              <a:gd name="connsiteY324" fmla="*/ 664224 h 852451"/>
              <a:gd name="connsiteX325" fmla="*/ 896008 w 907106"/>
              <a:gd name="connsiteY325" fmla="*/ 559307 h 852451"/>
              <a:gd name="connsiteX326" fmla="*/ 752469 w 907106"/>
              <a:gd name="connsiteY326" fmla="*/ 702846 h 852451"/>
              <a:gd name="connsiteX327" fmla="*/ 752469 w 907106"/>
              <a:gd name="connsiteY327" fmla="*/ 744724 h 852451"/>
              <a:gd name="connsiteX328" fmla="*/ 896008 w 907106"/>
              <a:gd name="connsiteY328" fmla="*/ 601185 h 852451"/>
              <a:gd name="connsiteX329" fmla="*/ 896008 w 907106"/>
              <a:gd name="connsiteY329" fmla="*/ 559307 h 852451"/>
              <a:gd name="connsiteX330" fmla="*/ 148866 w 907106"/>
              <a:gd name="connsiteY330" fmla="*/ 750939 h 852451"/>
              <a:gd name="connsiteX331" fmla="*/ 741371 w 907106"/>
              <a:gd name="connsiteY331" fmla="*/ 750939 h 852451"/>
              <a:gd name="connsiteX332" fmla="*/ 741371 w 907106"/>
              <a:gd name="connsiteY332" fmla="*/ 707581 h 852451"/>
              <a:gd name="connsiteX333" fmla="*/ 148866 w 907106"/>
              <a:gd name="connsiteY333" fmla="*/ 707581 h 852451"/>
              <a:gd name="connsiteX334" fmla="*/ 148866 w 907106"/>
              <a:gd name="connsiteY334" fmla="*/ 750939 h 852451"/>
              <a:gd name="connsiteX335" fmla="*/ 896008 w 907106"/>
              <a:gd name="connsiteY335" fmla="*/ 517429 h 852451"/>
              <a:gd name="connsiteX336" fmla="*/ 752469 w 907106"/>
              <a:gd name="connsiteY336" fmla="*/ 660968 h 852451"/>
              <a:gd name="connsiteX337" fmla="*/ 752469 w 907106"/>
              <a:gd name="connsiteY337" fmla="*/ 697519 h 852451"/>
              <a:gd name="connsiteX338" fmla="*/ 896008 w 907106"/>
              <a:gd name="connsiteY338" fmla="*/ 553980 h 852451"/>
              <a:gd name="connsiteX339" fmla="*/ 896008 w 907106"/>
              <a:gd name="connsiteY339" fmla="*/ 517429 h 852451"/>
              <a:gd name="connsiteX340" fmla="*/ 148866 w 907106"/>
              <a:gd name="connsiteY340" fmla="*/ 797996 h 852451"/>
              <a:gd name="connsiteX341" fmla="*/ 741371 w 907106"/>
              <a:gd name="connsiteY341" fmla="*/ 797996 h 852451"/>
              <a:gd name="connsiteX342" fmla="*/ 741371 w 907106"/>
              <a:gd name="connsiteY342" fmla="*/ 754638 h 852451"/>
              <a:gd name="connsiteX343" fmla="*/ 148866 w 907106"/>
              <a:gd name="connsiteY343" fmla="*/ 754638 h 852451"/>
              <a:gd name="connsiteX344" fmla="*/ 148866 w 907106"/>
              <a:gd name="connsiteY344" fmla="*/ 797996 h 852451"/>
              <a:gd name="connsiteX345" fmla="*/ 752321 w 907106"/>
              <a:gd name="connsiteY345" fmla="*/ 791633 h 852451"/>
              <a:gd name="connsiteX346" fmla="*/ 895860 w 907106"/>
              <a:gd name="connsiteY346" fmla="*/ 648094 h 852451"/>
              <a:gd name="connsiteX347" fmla="*/ 895860 w 907106"/>
              <a:gd name="connsiteY347" fmla="*/ 606216 h 852451"/>
              <a:gd name="connsiteX348" fmla="*/ 752321 w 907106"/>
              <a:gd name="connsiteY348" fmla="*/ 749755 h 852451"/>
              <a:gd name="connsiteX349" fmla="*/ 752321 w 907106"/>
              <a:gd name="connsiteY349" fmla="*/ 791633 h 852451"/>
              <a:gd name="connsiteX350" fmla="*/ 469831 w 907106"/>
              <a:gd name="connsiteY350" fmla="*/ 631224 h 852451"/>
              <a:gd name="connsiteX351" fmla="*/ 469831 w 907106"/>
              <a:gd name="connsiteY351" fmla="*/ 590382 h 852451"/>
              <a:gd name="connsiteX352" fmla="*/ 449410 w 907106"/>
              <a:gd name="connsiteY352" fmla="*/ 581948 h 852451"/>
              <a:gd name="connsiteX353" fmla="*/ 428989 w 907106"/>
              <a:gd name="connsiteY353" fmla="*/ 590382 h 852451"/>
              <a:gd name="connsiteX354" fmla="*/ 425289 w 907106"/>
              <a:gd name="connsiteY354" fmla="*/ 594822 h 852451"/>
              <a:gd name="connsiteX355" fmla="*/ 424993 w 907106"/>
              <a:gd name="connsiteY355" fmla="*/ 595414 h 852451"/>
              <a:gd name="connsiteX356" fmla="*/ 422626 w 907106"/>
              <a:gd name="connsiteY356" fmla="*/ 599853 h 852451"/>
              <a:gd name="connsiteX357" fmla="*/ 422626 w 907106"/>
              <a:gd name="connsiteY357" fmla="*/ 600001 h 852451"/>
              <a:gd name="connsiteX358" fmla="*/ 422626 w 907106"/>
              <a:gd name="connsiteY358" fmla="*/ 621606 h 852451"/>
              <a:gd name="connsiteX359" fmla="*/ 422626 w 907106"/>
              <a:gd name="connsiteY359" fmla="*/ 621606 h 852451"/>
              <a:gd name="connsiteX360" fmla="*/ 424993 w 907106"/>
              <a:gd name="connsiteY360" fmla="*/ 626045 h 852451"/>
              <a:gd name="connsiteX361" fmla="*/ 425289 w 907106"/>
              <a:gd name="connsiteY361" fmla="*/ 626637 h 852451"/>
              <a:gd name="connsiteX362" fmla="*/ 428989 w 907106"/>
              <a:gd name="connsiteY362" fmla="*/ 631076 h 852451"/>
              <a:gd name="connsiteX363" fmla="*/ 469831 w 907106"/>
              <a:gd name="connsiteY363" fmla="*/ 631224 h 852451"/>
              <a:gd name="connsiteX364" fmla="*/ 489216 w 907106"/>
              <a:gd name="connsiteY364" fmla="*/ 611691 h 852451"/>
              <a:gd name="connsiteX365" fmla="*/ 604787 w 907106"/>
              <a:gd name="connsiteY365" fmla="*/ 496120 h 852451"/>
              <a:gd name="connsiteX366" fmla="*/ 613222 w 907106"/>
              <a:gd name="connsiteY366" fmla="*/ 475699 h 852451"/>
              <a:gd name="connsiteX367" fmla="*/ 604787 w 907106"/>
              <a:gd name="connsiteY367" fmla="*/ 455278 h 852451"/>
              <a:gd name="connsiteX368" fmla="*/ 584366 w 907106"/>
              <a:gd name="connsiteY368" fmla="*/ 446844 h 852451"/>
              <a:gd name="connsiteX369" fmla="*/ 563945 w 907106"/>
              <a:gd name="connsiteY369" fmla="*/ 455278 h 852451"/>
              <a:gd name="connsiteX370" fmla="*/ 448374 w 907106"/>
              <a:gd name="connsiteY370" fmla="*/ 570849 h 852451"/>
              <a:gd name="connsiteX371" fmla="*/ 477674 w 907106"/>
              <a:gd name="connsiteY371" fmla="*/ 582392 h 852451"/>
              <a:gd name="connsiteX372" fmla="*/ 489216 w 907106"/>
              <a:gd name="connsiteY372" fmla="*/ 611691 h 852451"/>
              <a:gd name="connsiteX373" fmla="*/ 236617 w 907106"/>
              <a:gd name="connsiteY373" fmla="*/ 369155 h 852451"/>
              <a:gd name="connsiteX374" fmla="*/ 216196 w 907106"/>
              <a:gd name="connsiteY374" fmla="*/ 377590 h 852451"/>
              <a:gd name="connsiteX375" fmla="*/ 216196 w 907106"/>
              <a:gd name="connsiteY375" fmla="*/ 418432 h 852451"/>
              <a:gd name="connsiteX376" fmla="*/ 257038 w 907106"/>
              <a:gd name="connsiteY376" fmla="*/ 418432 h 852451"/>
              <a:gd name="connsiteX377" fmla="*/ 257038 w 907106"/>
              <a:gd name="connsiteY377" fmla="*/ 418432 h 852451"/>
              <a:gd name="connsiteX378" fmla="*/ 257038 w 907106"/>
              <a:gd name="connsiteY378" fmla="*/ 377590 h 852451"/>
              <a:gd name="connsiteX379" fmla="*/ 236617 w 907106"/>
              <a:gd name="connsiteY379" fmla="*/ 369155 h 852451"/>
              <a:gd name="connsiteX380" fmla="*/ 641634 w 907106"/>
              <a:gd name="connsiteY380" fmla="*/ 377590 h 852451"/>
              <a:gd name="connsiteX381" fmla="*/ 641634 w 907106"/>
              <a:gd name="connsiteY381" fmla="*/ 418432 h 852451"/>
              <a:gd name="connsiteX382" fmla="*/ 682475 w 907106"/>
              <a:gd name="connsiteY382" fmla="*/ 418432 h 852451"/>
              <a:gd name="connsiteX383" fmla="*/ 682475 w 907106"/>
              <a:gd name="connsiteY383" fmla="*/ 377590 h 852451"/>
              <a:gd name="connsiteX384" fmla="*/ 662055 w 907106"/>
              <a:gd name="connsiteY384" fmla="*/ 369155 h 852451"/>
              <a:gd name="connsiteX385" fmla="*/ 641634 w 907106"/>
              <a:gd name="connsiteY385" fmla="*/ 377590 h 852451"/>
              <a:gd name="connsiteX386" fmla="*/ 797159 w 907106"/>
              <a:gd name="connsiteY386" fmla="*/ 234199 h 852451"/>
              <a:gd name="connsiteX387" fmla="*/ 371129 w 907106"/>
              <a:gd name="connsiteY387" fmla="*/ 234199 h 852451"/>
              <a:gd name="connsiteX388" fmla="*/ 371129 w 907106"/>
              <a:gd name="connsiteY388" fmla="*/ 234199 h 852451"/>
              <a:gd name="connsiteX389" fmla="*/ 351892 w 907106"/>
              <a:gd name="connsiteY389" fmla="*/ 242042 h 852451"/>
              <a:gd name="connsiteX390" fmla="*/ 235729 w 907106"/>
              <a:gd name="connsiteY390" fmla="*/ 358205 h 852451"/>
              <a:gd name="connsiteX391" fmla="*/ 236617 w 907106"/>
              <a:gd name="connsiteY391" fmla="*/ 358057 h 852451"/>
              <a:gd name="connsiteX392" fmla="*/ 664274 w 907106"/>
              <a:gd name="connsiteY392" fmla="*/ 358057 h 852451"/>
              <a:gd name="connsiteX393" fmla="*/ 666494 w 907106"/>
              <a:gd name="connsiteY393" fmla="*/ 358501 h 852451"/>
              <a:gd name="connsiteX394" fmla="*/ 690466 w 907106"/>
              <a:gd name="connsiteY394" fmla="*/ 369747 h 852451"/>
              <a:gd name="connsiteX395" fmla="*/ 702009 w 907106"/>
              <a:gd name="connsiteY395" fmla="*/ 399047 h 852451"/>
              <a:gd name="connsiteX396" fmla="*/ 817432 w 907106"/>
              <a:gd name="connsiteY396" fmla="*/ 283624 h 852451"/>
              <a:gd name="connsiteX397" fmla="*/ 817432 w 907106"/>
              <a:gd name="connsiteY397" fmla="*/ 242782 h 852451"/>
              <a:gd name="connsiteX398" fmla="*/ 797159 w 907106"/>
              <a:gd name="connsiteY398" fmla="*/ 234199 h 852451"/>
              <a:gd name="connsiteX399" fmla="*/ 452665 w 907106"/>
              <a:gd name="connsiteY399" fmla="*/ 12232 h 852451"/>
              <a:gd name="connsiteX400" fmla="*/ 481817 w 907106"/>
              <a:gd name="connsiteY400" fmla="*/ 49374 h 852451"/>
              <a:gd name="connsiteX401" fmla="*/ 518960 w 907106"/>
              <a:gd name="connsiteY401" fmla="*/ 78526 h 852451"/>
              <a:gd name="connsiteX402" fmla="*/ 489808 w 907106"/>
              <a:gd name="connsiteY402" fmla="*/ 41384 h 852451"/>
              <a:gd name="connsiteX403" fmla="*/ 452665 w 907106"/>
              <a:gd name="connsiteY403" fmla="*/ 12232 h 852451"/>
              <a:gd name="connsiteX404" fmla="*/ 397617 w 907106"/>
              <a:gd name="connsiteY404" fmla="*/ 63580 h 852451"/>
              <a:gd name="connsiteX405" fmla="*/ 427657 w 907106"/>
              <a:gd name="connsiteY405" fmla="*/ 103534 h 852451"/>
              <a:gd name="connsiteX406" fmla="*/ 467611 w 907106"/>
              <a:gd name="connsiteY406" fmla="*/ 133574 h 852451"/>
              <a:gd name="connsiteX407" fmla="*/ 513040 w 907106"/>
              <a:gd name="connsiteY407" fmla="*/ 88145 h 852451"/>
              <a:gd name="connsiteX408" fmla="*/ 504606 w 907106"/>
              <a:gd name="connsiteY408" fmla="*/ 83261 h 852451"/>
              <a:gd name="connsiteX409" fmla="*/ 473826 w 907106"/>
              <a:gd name="connsiteY409" fmla="*/ 57365 h 852451"/>
              <a:gd name="connsiteX410" fmla="*/ 443047 w 907106"/>
              <a:gd name="connsiteY410" fmla="*/ 18151 h 852451"/>
              <a:gd name="connsiteX411" fmla="*/ 397617 w 907106"/>
              <a:gd name="connsiteY411" fmla="*/ 63580 h 852451"/>
              <a:gd name="connsiteX412" fmla="*/ 408272 w 907106"/>
              <a:gd name="connsiteY412" fmla="*/ 123955 h 852451"/>
              <a:gd name="connsiteX413" fmla="*/ 333987 w 907106"/>
              <a:gd name="connsiteY413" fmla="*/ 171456 h 852451"/>
              <a:gd name="connsiteX414" fmla="*/ 355296 w 907106"/>
              <a:gd name="connsiteY414" fmla="*/ 182111 h 852451"/>
              <a:gd name="connsiteX415" fmla="*/ 365654 w 907106"/>
              <a:gd name="connsiteY415" fmla="*/ 200460 h 852451"/>
              <a:gd name="connsiteX416" fmla="*/ 408272 w 907106"/>
              <a:gd name="connsiteY416" fmla="*/ 123955 h 852451"/>
              <a:gd name="connsiteX417" fmla="*/ 190596 w 907106"/>
              <a:gd name="connsiteY417" fmla="*/ 305821 h 852451"/>
              <a:gd name="connsiteX418" fmla="*/ 220192 w 907106"/>
              <a:gd name="connsiteY418" fmla="*/ 317067 h 852451"/>
              <a:gd name="connsiteX419" fmla="*/ 231734 w 907106"/>
              <a:gd name="connsiteY419" fmla="*/ 346219 h 852451"/>
              <a:gd name="connsiteX420" fmla="*/ 343161 w 907106"/>
              <a:gd name="connsiteY420" fmla="*/ 234791 h 852451"/>
              <a:gd name="connsiteX421" fmla="*/ 343753 w 907106"/>
              <a:gd name="connsiteY421" fmla="*/ 234199 h 852451"/>
              <a:gd name="connsiteX422" fmla="*/ 347157 w 907106"/>
              <a:gd name="connsiteY422" fmla="*/ 230796 h 852451"/>
              <a:gd name="connsiteX423" fmla="*/ 347157 w 907106"/>
              <a:gd name="connsiteY423" fmla="*/ 189954 h 852451"/>
              <a:gd name="connsiteX424" fmla="*/ 326736 w 907106"/>
              <a:gd name="connsiteY424" fmla="*/ 181519 h 852451"/>
              <a:gd name="connsiteX425" fmla="*/ 306315 w 907106"/>
              <a:gd name="connsiteY425" fmla="*/ 189954 h 852451"/>
              <a:gd name="connsiteX426" fmla="*/ 190596 w 907106"/>
              <a:gd name="connsiteY426" fmla="*/ 305821 h 852451"/>
              <a:gd name="connsiteX427" fmla="*/ 171655 w 907106"/>
              <a:gd name="connsiteY427" fmla="*/ 365752 h 852451"/>
              <a:gd name="connsiteX428" fmla="*/ 192076 w 907106"/>
              <a:gd name="connsiteY428" fmla="*/ 374186 h 852451"/>
              <a:gd name="connsiteX429" fmla="*/ 203026 w 907106"/>
              <a:gd name="connsiteY429" fmla="*/ 372115 h 852451"/>
              <a:gd name="connsiteX430" fmla="*/ 211905 w 907106"/>
              <a:gd name="connsiteY430" fmla="*/ 366344 h 852451"/>
              <a:gd name="connsiteX431" fmla="*/ 213237 w 907106"/>
              <a:gd name="connsiteY431" fmla="*/ 365012 h 852451"/>
              <a:gd name="connsiteX432" fmla="*/ 212645 w 907106"/>
              <a:gd name="connsiteY432" fmla="*/ 324910 h 852451"/>
              <a:gd name="connsiteX433" fmla="*/ 192224 w 907106"/>
              <a:gd name="connsiteY433" fmla="*/ 316475 h 852451"/>
              <a:gd name="connsiteX434" fmla="*/ 171951 w 907106"/>
              <a:gd name="connsiteY434" fmla="*/ 324910 h 852451"/>
              <a:gd name="connsiteX435" fmla="*/ 171803 w 907106"/>
              <a:gd name="connsiteY435" fmla="*/ 325058 h 852451"/>
              <a:gd name="connsiteX436" fmla="*/ 171803 w 907106"/>
              <a:gd name="connsiteY436" fmla="*/ 325058 h 852451"/>
              <a:gd name="connsiteX437" fmla="*/ 163368 w 907106"/>
              <a:gd name="connsiteY437" fmla="*/ 345479 h 852451"/>
              <a:gd name="connsiteX438" fmla="*/ 171655 w 907106"/>
              <a:gd name="connsiteY438" fmla="*/ 365752 h 852451"/>
              <a:gd name="connsiteX439" fmla="*/ 235729 w 907106"/>
              <a:gd name="connsiteY439" fmla="*/ 437965 h 852451"/>
              <a:gd name="connsiteX440" fmla="*/ 409604 w 907106"/>
              <a:gd name="connsiteY440" fmla="*/ 611839 h 852451"/>
              <a:gd name="connsiteX441" fmla="*/ 409456 w 907106"/>
              <a:gd name="connsiteY441" fmla="*/ 610951 h 852451"/>
              <a:gd name="connsiteX442" fmla="*/ 409900 w 907106"/>
              <a:gd name="connsiteY442" fmla="*/ 606068 h 852451"/>
              <a:gd name="connsiteX443" fmla="*/ 410196 w 907106"/>
              <a:gd name="connsiteY443" fmla="*/ 603257 h 852451"/>
              <a:gd name="connsiteX444" fmla="*/ 411823 w 907106"/>
              <a:gd name="connsiteY444" fmla="*/ 597633 h 852451"/>
              <a:gd name="connsiteX445" fmla="*/ 412415 w 907106"/>
              <a:gd name="connsiteY445" fmla="*/ 595858 h 852451"/>
              <a:gd name="connsiteX446" fmla="*/ 415079 w 907106"/>
              <a:gd name="connsiteY446" fmla="*/ 590678 h 852451"/>
              <a:gd name="connsiteX447" fmla="*/ 416115 w 907106"/>
              <a:gd name="connsiteY447" fmla="*/ 588755 h 852451"/>
              <a:gd name="connsiteX448" fmla="*/ 421146 w 907106"/>
              <a:gd name="connsiteY448" fmla="*/ 582540 h 852451"/>
              <a:gd name="connsiteX449" fmla="*/ 556102 w 907106"/>
              <a:gd name="connsiteY449" fmla="*/ 447584 h 852451"/>
              <a:gd name="connsiteX450" fmla="*/ 589693 w 907106"/>
              <a:gd name="connsiteY450" fmla="*/ 436781 h 852451"/>
              <a:gd name="connsiteX451" fmla="*/ 535533 w 907106"/>
              <a:gd name="connsiteY451" fmla="*/ 369599 h 852451"/>
              <a:gd name="connsiteX452" fmla="*/ 549739 w 907106"/>
              <a:gd name="connsiteY452" fmla="*/ 369599 h 852451"/>
              <a:gd name="connsiteX453" fmla="*/ 612926 w 907106"/>
              <a:gd name="connsiteY453" fmla="*/ 448175 h 852451"/>
              <a:gd name="connsiteX454" fmla="*/ 612926 w 907106"/>
              <a:gd name="connsiteY454" fmla="*/ 448175 h 852451"/>
              <a:gd name="connsiteX455" fmla="*/ 624172 w 907106"/>
              <a:gd name="connsiteY455" fmla="*/ 475995 h 852451"/>
              <a:gd name="connsiteX456" fmla="*/ 624024 w 907106"/>
              <a:gd name="connsiteY456" fmla="*/ 476883 h 852451"/>
              <a:gd name="connsiteX457" fmla="*/ 662942 w 907106"/>
              <a:gd name="connsiteY457" fmla="*/ 437965 h 852451"/>
              <a:gd name="connsiteX458" fmla="*/ 661906 w 907106"/>
              <a:gd name="connsiteY458" fmla="*/ 438113 h 852451"/>
              <a:gd name="connsiteX459" fmla="*/ 633643 w 907106"/>
              <a:gd name="connsiteY459" fmla="*/ 426423 h 852451"/>
              <a:gd name="connsiteX460" fmla="*/ 633643 w 907106"/>
              <a:gd name="connsiteY460" fmla="*/ 369895 h 852451"/>
              <a:gd name="connsiteX461" fmla="*/ 634383 w 907106"/>
              <a:gd name="connsiteY461" fmla="*/ 369303 h 852451"/>
              <a:gd name="connsiteX462" fmla="*/ 264141 w 907106"/>
              <a:gd name="connsiteY462" fmla="*/ 369303 h 852451"/>
              <a:gd name="connsiteX463" fmla="*/ 264881 w 907106"/>
              <a:gd name="connsiteY463" fmla="*/ 369895 h 852451"/>
              <a:gd name="connsiteX464" fmla="*/ 276423 w 907106"/>
              <a:gd name="connsiteY464" fmla="*/ 399195 h 852451"/>
              <a:gd name="connsiteX465" fmla="*/ 306019 w 907106"/>
              <a:gd name="connsiteY465" fmla="*/ 369599 h 852451"/>
              <a:gd name="connsiteX466" fmla="*/ 321705 w 907106"/>
              <a:gd name="connsiteY466" fmla="*/ 369599 h 852451"/>
              <a:gd name="connsiteX467" fmla="*/ 264881 w 907106"/>
              <a:gd name="connsiteY467" fmla="*/ 426275 h 852451"/>
              <a:gd name="connsiteX468" fmla="*/ 244460 w 907106"/>
              <a:gd name="connsiteY468" fmla="*/ 437225 h 852451"/>
              <a:gd name="connsiteX469" fmla="*/ 236617 w 907106"/>
              <a:gd name="connsiteY469" fmla="*/ 437965 h 852451"/>
              <a:gd name="connsiteX470" fmla="*/ 235729 w 907106"/>
              <a:gd name="connsiteY470" fmla="*/ 437965 h 852451"/>
              <a:gd name="connsiteX471" fmla="*/ 295956 w 907106"/>
              <a:gd name="connsiteY471" fmla="*/ 513878 h 852451"/>
              <a:gd name="connsiteX472" fmla="*/ 156709 w 907106"/>
              <a:gd name="connsiteY472" fmla="*/ 653125 h 852451"/>
              <a:gd name="connsiteX473" fmla="*/ 744478 w 907106"/>
              <a:gd name="connsiteY473" fmla="*/ 653125 h 852451"/>
              <a:gd name="connsiteX474" fmla="*/ 888017 w 907106"/>
              <a:gd name="connsiteY474" fmla="*/ 509586 h 852451"/>
              <a:gd name="connsiteX475" fmla="*/ 607155 w 907106"/>
              <a:gd name="connsiteY475" fmla="*/ 509586 h 852451"/>
              <a:gd name="connsiteX476" fmla="*/ 477674 w 907106"/>
              <a:gd name="connsiteY476" fmla="*/ 639067 h 852451"/>
              <a:gd name="connsiteX477" fmla="*/ 471459 w 907106"/>
              <a:gd name="connsiteY477" fmla="*/ 644098 h 852451"/>
              <a:gd name="connsiteX478" fmla="*/ 469979 w 907106"/>
              <a:gd name="connsiteY478" fmla="*/ 644838 h 852451"/>
              <a:gd name="connsiteX479" fmla="*/ 464504 w 907106"/>
              <a:gd name="connsiteY479" fmla="*/ 647798 h 852451"/>
              <a:gd name="connsiteX480" fmla="*/ 463468 w 907106"/>
              <a:gd name="connsiteY480" fmla="*/ 648094 h 852451"/>
              <a:gd name="connsiteX481" fmla="*/ 457105 w 907106"/>
              <a:gd name="connsiteY481" fmla="*/ 650018 h 852451"/>
              <a:gd name="connsiteX482" fmla="*/ 456365 w 907106"/>
              <a:gd name="connsiteY482" fmla="*/ 650018 h 852451"/>
              <a:gd name="connsiteX483" fmla="*/ 449410 w 907106"/>
              <a:gd name="connsiteY483" fmla="*/ 650758 h 852451"/>
              <a:gd name="connsiteX484" fmla="*/ 441863 w 907106"/>
              <a:gd name="connsiteY484" fmla="*/ 650018 h 852451"/>
              <a:gd name="connsiteX485" fmla="*/ 441863 w 907106"/>
              <a:gd name="connsiteY485" fmla="*/ 650018 h 852451"/>
              <a:gd name="connsiteX486" fmla="*/ 435204 w 907106"/>
              <a:gd name="connsiteY486" fmla="*/ 648094 h 852451"/>
              <a:gd name="connsiteX487" fmla="*/ 434316 w 907106"/>
              <a:gd name="connsiteY487" fmla="*/ 647798 h 852451"/>
              <a:gd name="connsiteX488" fmla="*/ 428693 w 907106"/>
              <a:gd name="connsiteY488" fmla="*/ 644838 h 852451"/>
              <a:gd name="connsiteX489" fmla="*/ 427361 w 907106"/>
              <a:gd name="connsiteY489" fmla="*/ 644098 h 852451"/>
              <a:gd name="connsiteX490" fmla="*/ 421146 w 907106"/>
              <a:gd name="connsiteY490" fmla="*/ 639067 h 852451"/>
              <a:gd name="connsiteX491" fmla="*/ 295956 w 907106"/>
              <a:gd name="connsiteY491" fmla="*/ 513878 h 852451"/>
              <a:gd name="connsiteX492" fmla="*/ 148866 w 907106"/>
              <a:gd name="connsiteY492" fmla="*/ 841353 h 852451"/>
              <a:gd name="connsiteX493" fmla="*/ 741371 w 907106"/>
              <a:gd name="connsiteY493" fmla="*/ 841353 h 852451"/>
              <a:gd name="connsiteX494" fmla="*/ 741371 w 907106"/>
              <a:gd name="connsiteY494" fmla="*/ 801695 h 852451"/>
              <a:gd name="connsiteX495" fmla="*/ 148866 w 907106"/>
              <a:gd name="connsiteY495" fmla="*/ 801695 h 852451"/>
              <a:gd name="connsiteX496" fmla="*/ 148866 w 907106"/>
              <a:gd name="connsiteY496" fmla="*/ 841353 h 852451"/>
              <a:gd name="connsiteX497" fmla="*/ 896008 w 907106"/>
              <a:gd name="connsiteY497" fmla="*/ 689972 h 852451"/>
              <a:gd name="connsiteX498" fmla="*/ 896008 w 907106"/>
              <a:gd name="connsiteY498" fmla="*/ 653421 h 852451"/>
              <a:gd name="connsiteX499" fmla="*/ 752469 w 907106"/>
              <a:gd name="connsiteY499" fmla="*/ 796960 h 852451"/>
              <a:gd name="connsiteX500" fmla="*/ 752469 w 907106"/>
              <a:gd name="connsiteY500" fmla="*/ 833510 h 852451"/>
              <a:gd name="connsiteX501" fmla="*/ 896008 w 907106"/>
              <a:gd name="connsiteY501" fmla="*/ 689972 h 852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</a:cxnLst>
            <a:rect l="l" t="t" r="r" b="b"/>
            <a:pathLst>
              <a:path w="907106" h="852451">
                <a:moveTo>
                  <a:pt x="184825" y="462381"/>
                </a:moveTo>
                <a:cubicBezTo>
                  <a:pt x="177574" y="470224"/>
                  <a:pt x="167215" y="475995"/>
                  <a:pt x="155969" y="477179"/>
                </a:cubicBezTo>
                <a:cubicBezTo>
                  <a:pt x="144575" y="478659"/>
                  <a:pt x="133180" y="475995"/>
                  <a:pt x="122970" y="471556"/>
                </a:cubicBezTo>
                <a:cubicBezTo>
                  <a:pt x="112463" y="466377"/>
                  <a:pt x="105213" y="461346"/>
                  <a:pt x="95594" y="459274"/>
                </a:cubicBezTo>
                <a:cubicBezTo>
                  <a:pt x="86419" y="457054"/>
                  <a:pt x="76357" y="457942"/>
                  <a:pt x="66442" y="462381"/>
                </a:cubicBezTo>
                <a:cubicBezTo>
                  <a:pt x="73545" y="454391"/>
                  <a:pt x="85235" y="449507"/>
                  <a:pt x="96778" y="450691"/>
                </a:cubicBezTo>
                <a:cubicBezTo>
                  <a:pt x="102549" y="450987"/>
                  <a:pt x="108024" y="452763"/>
                  <a:pt x="113203" y="454686"/>
                </a:cubicBezTo>
                <a:cubicBezTo>
                  <a:pt x="118531" y="456906"/>
                  <a:pt x="122970" y="459718"/>
                  <a:pt x="127409" y="461493"/>
                </a:cubicBezTo>
                <a:cubicBezTo>
                  <a:pt x="145315" y="469928"/>
                  <a:pt x="164996" y="471260"/>
                  <a:pt x="184825" y="462381"/>
                </a:cubicBezTo>
                <a:close/>
                <a:moveTo>
                  <a:pt x="127409" y="497896"/>
                </a:moveTo>
                <a:cubicBezTo>
                  <a:pt x="122970" y="496120"/>
                  <a:pt x="118679" y="493309"/>
                  <a:pt x="113203" y="491089"/>
                </a:cubicBezTo>
                <a:cubicBezTo>
                  <a:pt x="108024" y="489165"/>
                  <a:pt x="102549" y="487390"/>
                  <a:pt x="96778" y="487094"/>
                </a:cubicBezTo>
                <a:cubicBezTo>
                  <a:pt x="85235" y="485910"/>
                  <a:pt x="73545" y="490793"/>
                  <a:pt x="66442" y="498784"/>
                </a:cubicBezTo>
                <a:cubicBezTo>
                  <a:pt x="76209" y="494345"/>
                  <a:pt x="86271" y="493457"/>
                  <a:pt x="95594" y="495676"/>
                </a:cubicBezTo>
                <a:cubicBezTo>
                  <a:pt x="105213" y="497896"/>
                  <a:pt x="112611" y="502927"/>
                  <a:pt x="122970" y="507959"/>
                </a:cubicBezTo>
                <a:cubicBezTo>
                  <a:pt x="133032" y="512398"/>
                  <a:pt x="144575" y="515062"/>
                  <a:pt x="155969" y="513582"/>
                </a:cubicBezTo>
                <a:cubicBezTo>
                  <a:pt x="167363" y="512398"/>
                  <a:pt x="177722" y="506627"/>
                  <a:pt x="184825" y="498784"/>
                </a:cubicBezTo>
                <a:cubicBezTo>
                  <a:pt x="164996" y="507811"/>
                  <a:pt x="145315" y="506479"/>
                  <a:pt x="127409" y="497896"/>
                </a:cubicBezTo>
                <a:close/>
                <a:moveTo>
                  <a:pt x="155821" y="550132"/>
                </a:moveTo>
                <a:cubicBezTo>
                  <a:pt x="167215" y="548949"/>
                  <a:pt x="177574" y="543177"/>
                  <a:pt x="184677" y="535335"/>
                </a:cubicBezTo>
                <a:cubicBezTo>
                  <a:pt x="164996" y="544361"/>
                  <a:pt x="145167" y="543029"/>
                  <a:pt x="127261" y="534447"/>
                </a:cubicBezTo>
                <a:cubicBezTo>
                  <a:pt x="122822" y="532671"/>
                  <a:pt x="118531" y="529859"/>
                  <a:pt x="113055" y="527640"/>
                </a:cubicBezTo>
                <a:cubicBezTo>
                  <a:pt x="107876" y="525716"/>
                  <a:pt x="102401" y="523940"/>
                  <a:pt x="96630" y="523644"/>
                </a:cubicBezTo>
                <a:cubicBezTo>
                  <a:pt x="85087" y="522460"/>
                  <a:pt x="73397" y="527344"/>
                  <a:pt x="66294" y="535335"/>
                </a:cubicBezTo>
                <a:cubicBezTo>
                  <a:pt x="76061" y="530895"/>
                  <a:pt x="86123" y="530007"/>
                  <a:pt x="95446" y="532227"/>
                </a:cubicBezTo>
                <a:cubicBezTo>
                  <a:pt x="105065" y="534447"/>
                  <a:pt x="112463" y="539478"/>
                  <a:pt x="122822" y="544509"/>
                </a:cubicBezTo>
                <a:cubicBezTo>
                  <a:pt x="133032" y="548949"/>
                  <a:pt x="144575" y="551612"/>
                  <a:pt x="155821" y="550132"/>
                </a:cubicBezTo>
                <a:close/>
                <a:moveTo>
                  <a:pt x="792867" y="191285"/>
                </a:moveTo>
                <a:cubicBezTo>
                  <a:pt x="812104" y="191729"/>
                  <a:pt x="830306" y="199572"/>
                  <a:pt x="843920" y="213186"/>
                </a:cubicBezTo>
                <a:cubicBezTo>
                  <a:pt x="870112" y="239378"/>
                  <a:pt x="872627" y="280072"/>
                  <a:pt x="851763" y="309372"/>
                </a:cubicBezTo>
                <a:lnTo>
                  <a:pt x="850283" y="293834"/>
                </a:lnTo>
                <a:cubicBezTo>
                  <a:pt x="849987" y="290727"/>
                  <a:pt x="847323" y="288507"/>
                  <a:pt x="844216" y="288803"/>
                </a:cubicBezTo>
                <a:cubicBezTo>
                  <a:pt x="841108" y="289099"/>
                  <a:pt x="838888" y="291763"/>
                  <a:pt x="839184" y="294870"/>
                </a:cubicBezTo>
                <a:lnTo>
                  <a:pt x="841848" y="323430"/>
                </a:lnTo>
                <a:cubicBezTo>
                  <a:pt x="841996" y="324910"/>
                  <a:pt x="842736" y="326242"/>
                  <a:pt x="843772" y="327129"/>
                </a:cubicBezTo>
                <a:cubicBezTo>
                  <a:pt x="844808" y="328017"/>
                  <a:pt x="845991" y="328461"/>
                  <a:pt x="847323" y="328461"/>
                </a:cubicBezTo>
                <a:cubicBezTo>
                  <a:pt x="847471" y="328461"/>
                  <a:pt x="847471" y="328461"/>
                  <a:pt x="847619" y="328461"/>
                </a:cubicBezTo>
                <a:cubicBezTo>
                  <a:pt x="847619" y="328461"/>
                  <a:pt x="847619" y="328461"/>
                  <a:pt x="847619" y="328461"/>
                </a:cubicBezTo>
                <a:cubicBezTo>
                  <a:pt x="847619" y="328461"/>
                  <a:pt x="847619" y="328461"/>
                  <a:pt x="847619" y="328461"/>
                </a:cubicBezTo>
                <a:cubicBezTo>
                  <a:pt x="847619" y="328461"/>
                  <a:pt x="847767" y="328461"/>
                  <a:pt x="847767" y="328461"/>
                </a:cubicBezTo>
                <a:lnTo>
                  <a:pt x="876327" y="325798"/>
                </a:lnTo>
                <a:cubicBezTo>
                  <a:pt x="879434" y="325502"/>
                  <a:pt x="881654" y="322838"/>
                  <a:pt x="881358" y="319730"/>
                </a:cubicBezTo>
                <a:cubicBezTo>
                  <a:pt x="881062" y="316623"/>
                  <a:pt x="878399" y="314551"/>
                  <a:pt x="875291" y="314699"/>
                </a:cubicBezTo>
                <a:lnTo>
                  <a:pt x="860197" y="316179"/>
                </a:lnTo>
                <a:cubicBezTo>
                  <a:pt x="884318" y="282588"/>
                  <a:pt x="881654" y="235531"/>
                  <a:pt x="851467" y="205343"/>
                </a:cubicBezTo>
                <a:cubicBezTo>
                  <a:pt x="835781" y="189658"/>
                  <a:pt x="814916" y="180779"/>
                  <a:pt x="792867" y="180187"/>
                </a:cubicBezTo>
                <a:cubicBezTo>
                  <a:pt x="789760" y="180187"/>
                  <a:pt x="787244" y="182555"/>
                  <a:pt x="787244" y="185662"/>
                </a:cubicBezTo>
                <a:cubicBezTo>
                  <a:pt x="787392" y="188622"/>
                  <a:pt x="789760" y="191137"/>
                  <a:pt x="792867" y="191285"/>
                </a:cubicBezTo>
                <a:close/>
                <a:moveTo>
                  <a:pt x="56824" y="306560"/>
                </a:moveTo>
                <a:cubicBezTo>
                  <a:pt x="58747" y="306560"/>
                  <a:pt x="60375" y="304933"/>
                  <a:pt x="60375" y="303009"/>
                </a:cubicBezTo>
                <a:cubicBezTo>
                  <a:pt x="60375" y="301085"/>
                  <a:pt x="58747" y="299457"/>
                  <a:pt x="56824" y="299457"/>
                </a:cubicBezTo>
                <a:cubicBezTo>
                  <a:pt x="54900" y="299457"/>
                  <a:pt x="53272" y="301085"/>
                  <a:pt x="53272" y="303009"/>
                </a:cubicBezTo>
                <a:cubicBezTo>
                  <a:pt x="53272" y="304933"/>
                  <a:pt x="54900" y="306560"/>
                  <a:pt x="56824" y="306560"/>
                </a:cubicBezTo>
                <a:close/>
                <a:moveTo>
                  <a:pt x="75765" y="306560"/>
                </a:moveTo>
                <a:cubicBezTo>
                  <a:pt x="77689" y="306560"/>
                  <a:pt x="79316" y="304933"/>
                  <a:pt x="79316" y="303009"/>
                </a:cubicBezTo>
                <a:cubicBezTo>
                  <a:pt x="79316" y="301085"/>
                  <a:pt x="77689" y="299457"/>
                  <a:pt x="75765" y="299457"/>
                </a:cubicBezTo>
                <a:cubicBezTo>
                  <a:pt x="73841" y="299457"/>
                  <a:pt x="72213" y="301085"/>
                  <a:pt x="72213" y="303009"/>
                </a:cubicBezTo>
                <a:cubicBezTo>
                  <a:pt x="72213" y="304933"/>
                  <a:pt x="73841" y="306560"/>
                  <a:pt x="75765" y="306560"/>
                </a:cubicBezTo>
                <a:close/>
                <a:moveTo>
                  <a:pt x="94706" y="299457"/>
                </a:moveTo>
                <a:cubicBezTo>
                  <a:pt x="92782" y="299457"/>
                  <a:pt x="91155" y="301085"/>
                  <a:pt x="91155" y="303009"/>
                </a:cubicBezTo>
                <a:cubicBezTo>
                  <a:pt x="91155" y="304933"/>
                  <a:pt x="92782" y="306560"/>
                  <a:pt x="94706" y="306560"/>
                </a:cubicBezTo>
                <a:cubicBezTo>
                  <a:pt x="96630" y="306560"/>
                  <a:pt x="98258" y="304933"/>
                  <a:pt x="98258" y="303009"/>
                </a:cubicBezTo>
                <a:cubicBezTo>
                  <a:pt x="98258" y="301085"/>
                  <a:pt x="96630" y="299457"/>
                  <a:pt x="94706" y="299457"/>
                </a:cubicBezTo>
                <a:close/>
                <a:moveTo>
                  <a:pt x="39510" y="340595"/>
                </a:moveTo>
                <a:cubicBezTo>
                  <a:pt x="37586" y="340595"/>
                  <a:pt x="35959" y="342223"/>
                  <a:pt x="35959" y="344147"/>
                </a:cubicBezTo>
                <a:cubicBezTo>
                  <a:pt x="35959" y="346071"/>
                  <a:pt x="37586" y="347698"/>
                  <a:pt x="39510" y="347698"/>
                </a:cubicBezTo>
                <a:cubicBezTo>
                  <a:pt x="41434" y="347698"/>
                  <a:pt x="43062" y="346071"/>
                  <a:pt x="43062" y="344147"/>
                </a:cubicBezTo>
                <a:cubicBezTo>
                  <a:pt x="43062" y="342223"/>
                  <a:pt x="41582" y="340595"/>
                  <a:pt x="39510" y="340595"/>
                </a:cubicBezTo>
                <a:close/>
                <a:moveTo>
                  <a:pt x="53864" y="347698"/>
                </a:moveTo>
                <a:cubicBezTo>
                  <a:pt x="55788" y="347698"/>
                  <a:pt x="57416" y="346071"/>
                  <a:pt x="57416" y="344147"/>
                </a:cubicBezTo>
                <a:cubicBezTo>
                  <a:pt x="57416" y="342223"/>
                  <a:pt x="55788" y="340595"/>
                  <a:pt x="53864" y="340595"/>
                </a:cubicBezTo>
                <a:cubicBezTo>
                  <a:pt x="51940" y="340595"/>
                  <a:pt x="50313" y="342223"/>
                  <a:pt x="50313" y="344147"/>
                </a:cubicBezTo>
                <a:cubicBezTo>
                  <a:pt x="50313" y="346071"/>
                  <a:pt x="51940" y="347698"/>
                  <a:pt x="53864" y="347698"/>
                </a:cubicBezTo>
                <a:close/>
                <a:moveTo>
                  <a:pt x="53864" y="371523"/>
                </a:moveTo>
                <a:cubicBezTo>
                  <a:pt x="55788" y="371523"/>
                  <a:pt x="57416" y="369895"/>
                  <a:pt x="57416" y="367971"/>
                </a:cubicBezTo>
                <a:cubicBezTo>
                  <a:pt x="57416" y="366048"/>
                  <a:pt x="55788" y="364420"/>
                  <a:pt x="53864" y="364420"/>
                </a:cubicBezTo>
                <a:cubicBezTo>
                  <a:pt x="51940" y="364420"/>
                  <a:pt x="50313" y="366048"/>
                  <a:pt x="50313" y="367971"/>
                </a:cubicBezTo>
                <a:cubicBezTo>
                  <a:pt x="50313" y="369895"/>
                  <a:pt x="51940" y="371523"/>
                  <a:pt x="53864" y="371523"/>
                </a:cubicBezTo>
                <a:close/>
                <a:moveTo>
                  <a:pt x="46761" y="352434"/>
                </a:moveTo>
                <a:cubicBezTo>
                  <a:pt x="44837" y="352434"/>
                  <a:pt x="43210" y="354061"/>
                  <a:pt x="43210" y="355985"/>
                </a:cubicBezTo>
                <a:cubicBezTo>
                  <a:pt x="43210" y="357909"/>
                  <a:pt x="44837" y="359537"/>
                  <a:pt x="46761" y="359537"/>
                </a:cubicBezTo>
                <a:cubicBezTo>
                  <a:pt x="48685" y="359537"/>
                  <a:pt x="50313" y="357909"/>
                  <a:pt x="50313" y="355985"/>
                </a:cubicBezTo>
                <a:cubicBezTo>
                  <a:pt x="50313" y="354061"/>
                  <a:pt x="48685" y="352434"/>
                  <a:pt x="46761" y="352434"/>
                </a:cubicBezTo>
                <a:close/>
                <a:moveTo>
                  <a:pt x="67034" y="347698"/>
                </a:moveTo>
                <a:cubicBezTo>
                  <a:pt x="68958" y="347698"/>
                  <a:pt x="70586" y="346071"/>
                  <a:pt x="70586" y="344147"/>
                </a:cubicBezTo>
                <a:cubicBezTo>
                  <a:pt x="70586" y="342223"/>
                  <a:pt x="68958" y="340595"/>
                  <a:pt x="67034" y="340595"/>
                </a:cubicBezTo>
                <a:cubicBezTo>
                  <a:pt x="65110" y="340595"/>
                  <a:pt x="63483" y="342223"/>
                  <a:pt x="63483" y="344147"/>
                </a:cubicBezTo>
                <a:cubicBezTo>
                  <a:pt x="63483" y="346071"/>
                  <a:pt x="64962" y="347698"/>
                  <a:pt x="67034" y="347698"/>
                </a:cubicBezTo>
                <a:close/>
                <a:moveTo>
                  <a:pt x="56232" y="356133"/>
                </a:moveTo>
                <a:cubicBezTo>
                  <a:pt x="56232" y="358057"/>
                  <a:pt x="57859" y="359685"/>
                  <a:pt x="59783" y="359685"/>
                </a:cubicBezTo>
                <a:cubicBezTo>
                  <a:pt x="61707" y="359685"/>
                  <a:pt x="63335" y="358057"/>
                  <a:pt x="63335" y="356133"/>
                </a:cubicBezTo>
                <a:cubicBezTo>
                  <a:pt x="63335" y="354209"/>
                  <a:pt x="61707" y="352582"/>
                  <a:pt x="59783" y="352582"/>
                </a:cubicBezTo>
                <a:cubicBezTo>
                  <a:pt x="57859" y="352582"/>
                  <a:pt x="56232" y="354061"/>
                  <a:pt x="56232" y="356133"/>
                </a:cubicBezTo>
                <a:close/>
                <a:moveTo>
                  <a:pt x="68514" y="295018"/>
                </a:moveTo>
                <a:cubicBezTo>
                  <a:pt x="70438" y="295018"/>
                  <a:pt x="72065" y="293390"/>
                  <a:pt x="72065" y="291467"/>
                </a:cubicBezTo>
                <a:cubicBezTo>
                  <a:pt x="72065" y="289543"/>
                  <a:pt x="70438" y="287915"/>
                  <a:pt x="68514" y="287915"/>
                </a:cubicBezTo>
                <a:cubicBezTo>
                  <a:pt x="66590" y="287915"/>
                  <a:pt x="64962" y="289543"/>
                  <a:pt x="64962" y="291467"/>
                </a:cubicBezTo>
                <a:cubicBezTo>
                  <a:pt x="64962" y="293390"/>
                  <a:pt x="66590" y="295018"/>
                  <a:pt x="68514" y="295018"/>
                </a:cubicBezTo>
                <a:close/>
                <a:moveTo>
                  <a:pt x="87455" y="295018"/>
                </a:moveTo>
                <a:cubicBezTo>
                  <a:pt x="89379" y="295018"/>
                  <a:pt x="91007" y="293390"/>
                  <a:pt x="91007" y="291467"/>
                </a:cubicBezTo>
                <a:cubicBezTo>
                  <a:pt x="91007" y="289543"/>
                  <a:pt x="89379" y="287915"/>
                  <a:pt x="87455" y="287915"/>
                </a:cubicBezTo>
                <a:cubicBezTo>
                  <a:pt x="85531" y="287915"/>
                  <a:pt x="83904" y="289543"/>
                  <a:pt x="83904" y="291467"/>
                </a:cubicBezTo>
                <a:cubicBezTo>
                  <a:pt x="83904" y="293390"/>
                  <a:pt x="85383" y="295018"/>
                  <a:pt x="87455" y="295018"/>
                </a:cubicBezTo>
                <a:close/>
                <a:moveTo>
                  <a:pt x="106248" y="287767"/>
                </a:moveTo>
                <a:cubicBezTo>
                  <a:pt x="104325" y="287767"/>
                  <a:pt x="102697" y="289395"/>
                  <a:pt x="102697" y="291319"/>
                </a:cubicBezTo>
                <a:cubicBezTo>
                  <a:pt x="102697" y="293242"/>
                  <a:pt x="104325" y="294870"/>
                  <a:pt x="106248" y="294870"/>
                </a:cubicBezTo>
                <a:cubicBezTo>
                  <a:pt x="108172" y="294870"/>
                  <a:pt x="109800" y="293242"/>
                  <a:pt x="109800" y="291319"/>
                </a:cubicBezTo>
                <a:cubicBezTo>
                  <a:pt x="109800" y="289395"/>
                  <a:pt x="108320" y="287767"/>
                  <a:pt x="106248" y="287767"/>
                </a:cubicBezTo>
                <a:close/>
                <a:moveTo>
                  <a:pt x="80204" y="283328"/>
                </a:moveTo>
                <a:cubicBezTo>
                  <a:pt x="82128" y="283328"/>
                  <a:pt x="83756" y="281700"/>
                  <a:pt x="83756" y="279776"/>
                </a:cubicBezTo>
                <a:cubicBezTo>
                  <a:pt x="83756" y="277853"/>
                  <a:pt x="82128" y="276225"/>
                  <a:pt x="80204" y="276225"/>
                </a:cubicBezTo>
                <a:cubicBezTo>
                  <a:pt x="78280" y="276225"/>
                  <a:pt x="76653" y="277853"/>
                  <a:pt x="76653" y="279776"/>
                </a:cubicBezTo>
                <a:cubicBezTo>
                  <a:pt x="76505" y="281700"/>
                  <a:pt x="78132" y="283328"/>
                  <a:pt x="80204" y="283328"/>
                </a:cubicBezTo>
                <a:close/>
                <a:moveTo>
                  <a:pt x="98997" y="283328"/>
                </a:moveTo>
                <a:cubicBezTo>
                  <a:pt x="100921" y="283328"/>
                  <a:pt x="102549" y="281700"/>
                  <a:pt x="102549" y="279776"/>
                </a:cubicBezTo>
                <a:cubicBezTo>
                  <a:pt x="102549" y="277853"/>
                  <a:pt x="100921" y="276225"/>
                  <a:pt x="98997" y="276225"/>
                </a:cubicBezTo>
                <a:cubicBezTo>
                  <a:pt x="97074" y="276225"/>
                  <a:pt x="95446" y="277853"/>
                  <a:pt x="95446" y="279776"/>
                </a:cubicBezTo>
                <a:cubicBezTo>
                  <a:pt x="95446" y="281700"/>
                  <a:pt x="97074" y="283328"/>
                  <a:pt x="98997" y="283328"/>
                </a:cubicBezTo>
                <a:close/>
                <a:moveTo>
                  <a:pt x="117939" y="276077"/>
                </a:moveTo>
                <a:cubicBezTo>
                  <a:pt x="116015" y="276077"/>
                  <a:pt x="114387" y="277705"/>
                  <a:pt x="114387" y="279628"/>
                </a:cubicBezTo>
                <a:cubicBezTo>
                  <a:pt x="114387" y="281552"/>
                  <a:pt x="116015" y="283180"/>
                  <a:pt x="117939" y="283180"/>
                </a:cubicBezTo>
                <a:cubicBezTo>
                  <a:pt x="119862" y="283180"/>
                  <a:pt x="121490" y="281552"/>
                  <a:pt x="121490" y="279628"/>
                </a:cubicBezTo>
                <a:cubicBezTo>
                  <a:pt x="121490" y="277705"/>
                  <a:pt x="120010" y="276077"/>
                  <a:pt x="117939" y="276077"/>
                </a:cubicBezTo>
                <a:close/>
                <a:moveTo>
                  <a:pt x="91746" y="271638"/>
                </a:moveTo>
                <a:cubicBezTo>
                  <a:pt x="93670" y="271638"/>
                  <a:pt x="95298" y="270010"/>
                  <a:pt x="95298" y="268086"/>
                </a:cubicBezTo>
                <a:cubicBezTo>
                  <a:pt x="95298" y="266162"/>
                  <a:pt x="93670" y="264535"/>
                  <a:pt x="91746" y="264535"/>
                </a:cubicBezTo>
                <a:cubicBezTo>
                  <a:pt x="89823" y="264535"/>
                  <a:pt x="88195" y="266162"/>
                  <a:pt x="88195" y="268086"/>
                </a:cubicBezTo>
                <a:cubicBezTo>
                  <a:pt x="88195" y="270010"/>
                  <a:pt x="89823" y="271638"/>
                  <a:pt x="91746" y="271638"/>
                </a:cubicBezTo>
                <a:close/>
                <a:moveTo>
                  <a:pt x="110688" y="271638"/>
                </a:moveTo>
                <a:cubicBezTo>
                  <a:pt x="112611" y="271638"/>
                  <a:pt x="114239" y="270010"/>
                  <a:pt x="114239" y="268086"/>
                </a:cubicBezTo>
                <a:cubicBezTo>
                  <a:pt x="114239" y="266162"/>
                  <a:pt x="112611" y="264535"/>
                  <a:pt x="110688" y="264535"/>
                </a:cubicBezTo>
                <a:cubicBezTo>
                  <a:pt x="108764" y="264535"/>
                  <a:pt x="107136" y="266162"/>
                  <a:pt x="107136" y="268086"/>
                </a:cubicBezTo>
                <a:cubicBezTo>
                  <a:pt x="107136" y="270010"/>
                  <a:pt x="108764" y="271638"/>
                  <a:pt x="110688" y="271638"/>
                </a:cubicBezTo>
                <a:close/>
                <a:moveTo>
                  <a:pt x="129629" y="264535"/>
                </a:moveTo>
                <a:cubicBezTo>
                  <a:pt x="127705" y="264535"/>
                  <a:pt x="126077" y="266162"/>
                  <a:pt x="126077" y="268086"/>
                </a:cubicBezTo>
                <a:cubicBezTo>
                  <a:pt x="126077" y="270010"/>
                  <a:pt x="127705" y="271638"/>
                  <a:pt x="129629" y="271638"/>
                </a:cubicBezTo>
                <a:cubicBezTo>
                  <a:pt x="131553" y="271638"/>
                  <a:pt x="133180" y="270010"/>
                  <a:pt x="133180" y="268086"/>
                </a:cubicBezTo>
                <a:cubicBezTo>
                  <a:pt x="133180" y="266014"/>
                  <a:pt x="131553" y="264535"/>
                  <a:pt x="129629" y="264535"/>
                </a:cubicBezTo>
                <a:close/>
                <a:moveTo>
                  <a:pt x="103437" y="259947"/>
                </a:moveTo>
                <a:cubicBezTo>
                  <a:pt x="105360" y="259947"/>
                  <a:pt x="106988" y="258320"/>
                  <a:pt x="106988" y="256396"/>
                </a:cubicBezTo>
                <a:cubicBezTo>
                  <a:pt x="106988" y="254472"/>
                  <a:pt x="105360" y="252844"/>
                  <a:pt x="103437" y="252844"/>
                </a:cubicBezTo>
                <a:cubicBezTo>
                  <a:pt x="101513" y="252844"/>
                  <a:pt x="99885" y="254472"/>
                  <a:pt x="99885" y="256396"/>
                </a:cubicBezTo>
                <a:cubicBezTo>
                  <a:pt x="99885" y="258320"/>
                  <a:pt x="101513" y="259947"/>
                  <a:pt x="103437" y="259947"/>
                </a:cubicBezTo>
                <a:close/>
                <a:moveTo>
                  <a:pt x="122378" y="259947"/>
                </a:moveTo>
                <a:cubicBezTo>
                  <a:pt x="124302" y="259947"/>
                  <a:pt x="125929" y="258320"/>
                  <a:pt x="125929" y="256396"/>
                </a:cubicBezTo>
                <a:cubicBezTo>
                  <a:pt x="125929" y="254472"/>
                  <a:pt x="124302" y="252844"/>
                  <a:pt x="122378" y="252844"/>
                </a:cubicBezTo>
                <a:cubicBezTo>
                  <a:pt x="120454" y="252844"/>
                  <a:pt x="118826" y="254472"/>
                  <a:pt x="118826" y="256396"/>
                </a:cubicBezTo>
                <a:cubicBezTo>
                  <a:pt x="118826" y="258320"/>
                  <a:pt x="120306" y="259947"/>
                  <a:pt x="122378" y="259947"/>
                </a:cubicBezTo>
                <a:close/>
                <a:moveTo>
                  <a:pt x="141319" y="252844"/>
                </a:moveTo>
                <a:cubicBezTo>
                  <a:pt x="139395" y="252844"/>
                  <a:pt x="137768" y="254472"/>
                  <a:pt x="137768" y="256396"/>
                </a:cubicBezTo>
                <a:cubicBezTo>
                  <a:pt x="137768" y="258320"/>
                  <a:pt x="139395" y="259947"/>
                  <a:pt x="141319" y="259947"/>
                </a:cubicBezTo>
                <a:cubicBezTo>
                  <a:pt x="143243" y="259947"/>
                  <a:pt x="144871" y="258320"/>
                  <a:pt x="144871" y="256396"/>
                </a:cubicBezTo>
                <a:cubicBezTo>
                  <a:pt x="144871" y="254472"/>
                  <a:pt x="143243" y="252844"/>
                  <a:pt x="141319" y="252844"/>
                </a:cubicBezTo>
                <a:close/>
                <a:moveTo>
                  <a:pt x="115127" y="248405"/>
                </a:moveTo>
                <a:cubicBezTo>
                  <a:pt x="117051" y="248405"/>
                  <a:pt x="118679" y="246777"/>
                  <a:pt x="118679" y="244854"/>
                </a:cubicBezTo>
                <a:cubicBezTo>
                  <a:pt x="118679" y="242930"/>
                  <a:pt x="117051" y="241302"/>
                  <a:pt x="115127" y="241302"/>
                </a:cubicBezTo>
                <a:cubicBezTo>
                  <a:pt x="113203" y="241302"/>
                  <a:pt x="111576" y="242930"/>
                  <a:pt x="111576" y="244854"/>
                </a:cubicBezTo>
                <a:cubicBezTo>
                  <a:pt x="111576" y="246777"/>
                  <a:pt x="113055" y="248405"/>
                  <a:pt x="115127" y="248405"/>
                </a:cubicBezTo>
                <a:close/>
                <a:moveTo>
                  <a:pt x="134068" y="248405"/>
                </a:moveTo>
                <a:cubicBezTo>
                  <a:pt x="135992" y="248405"/>
                  <a:pt x="137620" y="246777"/>
                  <a:pt x="137620" y="244854"/>
                </a:cubicBezTo>
                <a:cubicBezTo>
                  <a:pt x="137620" y="242930"/>
                  <a:pt x="135992" y="241302"/>
                  <a:pt x="134068" y="241302"/>
                </a:cubicBezTo>
                <a:cubicBezTo>
                  <a:pt x="132145" y="241302"/>
                  <a:pt x="130517" y="242930"/>
                  <a:pt x="130517" y="244854"/>
                </a:cubicBezTo>
                <a:cubicBezTo>
                  <a:pt x="130517" y="246777"/>
                  <a:pt x="131997" y="248405"/>
                  <a:pt x="134068" y="248405"/>
                </a:cubicBezTo>
                <a:close/>
                <a:moveTo>
                  <a:pt x="152861" y="241154"/>
                </a:moveTo>
                <a:cubicBezTo>
                  <a:pt x="150938" y="241154"/>
                  <a:pt x="149310" y="242782"/>
                  <a:pt x="149310" y="244706"/>
                </a:cubicBezTo>
                <a:cubicBezTo>
                  <a:pt x="149310" y="246629"/>
                  <a:pt x="150938" y="248257"/>
                  <a:pt x="152861" y="248257"/>
                </a:cubicBezTo>
                <a:cubicBezTo>
                  <a:pt x="154785" y="248257"/>
                  <a:pt x="156413" y="246629"/>
                  <a:pt x="156413" y="244706"/>
                </a:cubicBezTo>
                <a:cubicBezTo>
                  <a:pt x="156413" y="242782"/>
                  <a:pt x="154933" y="241154"/>
                  <a:pt x="152861" y="241154"/>
                </a:cubicBezTo>
                <a:close/>
                <a:moveTo>
                  <a:pt x="126669" y="236715"/>
                </a:moveTo>
                <a:cubicBezTo>
                  <a:pt x="128593" y="236715"/>
                  <a:pt x="130221" y="235087"/>
                  <a:pt x="130221" y="233163"/>
                </a:cubicBezTo>
                <a:cubicBezTo>
                  <a:pt x="130221" y="231240"/>
                  <a:pt x="128593" y="229612"/>
                  <a:pt x="126669" y="229612"/>
                </a:cubicBezTo>
                <a:cubicBezTo>
                  <a:pt x="124746" y="229612"/>
                  <a:pt x="123118" y="231240"/>
                  <a:pt x="123118" y="233163"/>
                </a:cubicBezTo>
                <a:cubicBezTo>
                  <a:pt x="123118" y="235087"/>
                  <a:pt x="124746" y="236715"/>
                  <a:pt x="126669" y="236715"/>
                </a:cubicBezTo>
                <a:close/>
                <a:moveTo>
                  <a:pt x="145611" y="236715"/>
                </a:moveTo>
                <a:cubicBezTo>
                  <a:pt x="147534" y="236715"/>
                  <a:pt x="149162" y="235087"/>
                  <a:pt x="149162" y="233163"/>
                </a:cubicBezTo>
                <a:cubicBezTo>
                  <a:pt x="149162" y="231240"/>
                  <a:pt x="147534" y="229612"/>
                  <a:pt x="145611" y="229612"/>
                </a:cubicBezTo>
                <a:cubicBezTo>
                  <a:pt x="143687" y="229612"/>
                  <a:pt x="142059" y="231240"/>
                  <a:pt x="142059" y="233163"/>
                </a:cubicBezTo>
                <a:cubicBezTo>
                  <a:pt x="142059" y="235087"/>
                  <a:pt x="143687" y="236715"/>
                  <a:pt x="145611" y="236715"/>
                </a:cubicBezTo>
                <a:close/>
                <a:moveTo>
                  <a:pt x="164552" y="229612"/>
                </a:moveTo>
                <a:cubicBezTo>
                  <a:pt x="162628" y="229612"/>
                  <a:pt x="161000" y="231240"/>
                  <a:pt x="161000" y="233163"/>
                </a:cubicBezTo>
                <a:cubicBezTo>
                  <a:pt x="161000" y="235087"/>
                  <a:pt x="162628" y="236715"/>
                  <a:pt x="164552" y="236715"/>
                </a:cubicBezTo>
                <a:cubicBezTo>
                  <a:pt x="166475" y="236715"/>
                  <a:pt x="168103" y="235087"/>
                  <a:pt x="168103" y="233163"/>
                </a:cubicBezTo>
                <a:cubicBezTo>
                  <a:pt x="168103" y="231092"/>
                  <a:pt x="166475" y="229612"/>
                  <a:pt x="164552" y="229612"/>
                </a:cubicBezTo>
                <a:close/>
                <a:moveTo>
                  <a:pt x="138360" y="225024"/>
                </a:moveTo>
                <a:cubicBezTo>
                  <a:pt x="140283" y="225024"/>
                  <a:pt x="141911" y="223397"/>
                  <a:pt x="141911" y="221473"/>
                </a:cubicBezTo>
                <a:cubicBezTo>
                  <a:pt x="141911" y="219549"/>
                  <a:pt x="140283" y="217922"/>
                  <a:pt x="138360" y="217922"/>
                </a:cubicBezTo>
                <a:cubicBezTo>
                  <a:pt x="136436" y="217922"/>
                  <a:pt x="134808" y="219549"/>
                  <a:pt x="134808" y="221473"/>
                </a:cubicBezTo>
                <a:cubicBezTo>
                  <a:pt x="134808" y="223397"/>
                  <a:pt x="136436" y="225024"/>
                  <a:pt x="138360" y="225024"/>
                </a:cubicBezTo>
                <a:close/>
                <a:moveTo>
                  <a:pt x="157301" y="225024"/>
                </a:moveTo>
                <a:cubicBezTo>
                  <a:pt x="159225" y="225024"/>
                  <a:pt x="160852" y="223397"/>
                  <a:pt x="160852" y="221473"/>
                </a:cubicBezTo>
                <a:cubicBezTo>
                  <a:pt x="160852" y="219549"/>
                  <a:pt x="159225" y="217922"/>
                  <a:pt x="157301" y="217922"/>
                </a:cubicBezTo>
                <a:cubicBezTo>
                  <a:pt x="155377" y="217922"/>
                  <a:pt x="153749" y="219549"/>
                  <a:pt x="153749" y="221473"/>
                </a:cubicBezTo>
                <a:cubicBezTo>
                  <a:pt x="153749" y="223397"/>
                  <a:pt x="155377" y="225024"/>
                  <a:pt x="157301" y="225024"/>
                </a:cubicBezTo>
                <a:close/>
                <a:moveTo>
                  <a:pt x="176242" y="225024"/>
                </a:moveTo>
                <a:cubicBezTo>
                  <a:pt x="178166" y="225024"/>
                  <a:pt x="179794" y="223397"/>
                  <a:pt x="179794" y="221473"/>
                </a:cubicBezTo>
                <a:cubicBezTo>
                  <a:pt x="179794" y="219549"/>
                  <a:pt x="178166" y="217922"/>
                  <a:pt x="176242" y="217922"/>
                </a:cubicBezTo>
                <a:cubicBezTo>
                  <a:pt x="174318" y="217922"/>
                  <a:pt x="172691" y="219549"/>
                  <a:pt x="172691" y="221473"/>
                </a:cubicBezTo>
                <a:cubicBezTo>
                  <a:pt x="172543" y="223397"/>
                  <a:pt x="174170" y="225024"/>
                  <a:pt x="176242" y="225024"/>
                </a:cubicBezTo>
                <a:close/>
                <a:moveTo>
                  <a:pt x="150050" y="213482"/>
                </a:moveTo>
                <a:cubicBezTo>
                  <a:pt x="151974" y="213482"/>
                  <a:pt x="153601" y="211854"/>
                  <a:pt x="153601" y="209931"/>
                </a:cubicBezTo>
                <a:cubicBezTo>
                  <a:pt x="153601" y="208007"/>
                  <a:pt x="151974" y="206379"/>
                  <a:pt x="150050" y="206379"/>
                </a:cubicBezTo>
                <a:cubicBezTo>
                  <a:pt x="148126" y="206379"/>
                  <a:pt x="146498" y="208007"/>
                  <a:pt x="146498" y="209931"/>
                </a:cubicBezTo>
                <a:cubicBezTo>
                  <a:pt x="146498" y="211854"/>
                  <a:pt x="147978" y="213482"/>
                  <a:pt x="150050" y="213482"/>
                </a:cubicBezTo>
                <a:close/>
                <a:moveTo>
                  <a:pt x="168991" y="213482"/>
                </a:moveTo>
                <a:cubicBezTo>
                  <a:pt x="170915" y="213482"/>
                  <a:pt x="172543" y="211854"/>
                  <a:pt x="172543" y="209931"/>
                </a:cubicBezTo>
                <a:cubicBezTo>
                  <a:pt x="172543" y="208007"/>
                  <a:pt x="170915" y="206379"/>
                  <a:pt x="168991" y="206379"/>
                </a:cubicBezTo>
                <a:cubicBezTo>
                  <a:pt x="167067" y="206379"/>
                  <a:pt x="165440" y="208007"/>
                  <a:pt x="165440" y="209931"/>
                </a:cubicBezTo>
                <a:cubicBezTo>
                  <a:pt x="165440" y="211854"/>
                  <a:pt x="166919" y="213482"/>
                  <a:pt x="168991" y="213482"/>
                </a:cubicBezTo>
                <a:close/>
                <a:moveTo>
                  <a:pt x="187784" y="213482"/>
                </a:moveTo>
                <a:cubicBezTo>
                  <a:pt x="189708" y="213482"/>
                  <a:pt x="191336" y="211854"/>
                  <a:pt x="191336" y="209931"/>
                </a:cubicBezTo>
                <a:cubicBezTo>
                  <a:pt x="191336" y="208007"/>
                  <a:pt x="189708" y="206379"/>
                  <a:pt x="187784" y="206379"/>
                </a:cubicBezTo>
                <a:cubicBezTo>
                  <a:pt x="185861" y="206379"/>
                  <a:pt x="184233" y="208007"/>
                  <a:pt x="184233" y="209931"/>
                </a:cubicBezTo>
                <a:cubicBezTo>
                  <a:pt x="184233" y="211854"/>
                  <a:pt x="185861" y="213482"/>
                  <a:pt x="187784" y="213482"/>
                </a:cubicBezTo>
                <a:close/>
                <a:moveTo>
                  <a:pt x="161740" y="201792"/>
                </a:moveTo>
                <a:cubicBezTo>
                  <a:pt x="163664" y="201792"/>
                  <a:pt x="165292" y="200164"/>
                  <a:pt x="165292" y="198240"/>
                </a:cubicBezTo>
                <a:cubicBezTo>
                  <a:pt x="165292" y="196317"/>
                  <a:pt x="163664" y="194689"/>
                  <a:pt x="161740" y="194689"/>
                </a:cubicBezTo>
                <a:cubicBezTo>
                  <a:pt x="159816" y="194689"/>
                  <a:pt x="158189" y="196317"/>
                  <a:pt x="158189" y="198240"/>
                </a:cubicBezTo>
                <a:cubicBezTo>
                  <a:pt x="158189" y="200164"/>
                  <a:pt x="159668" y="201792"/>
                  <a:pt x="161740" y="201792"/>
                </a:cubicBezTo>
                <a:close/>
                <a:moveTo>
                  <a:pt x="180533" y="201792"/>
                </a:moveTo>
                <a:cubicBezTo>
                  <a:pt x="182457" y="201792"/>
                  <a:pt x="184085" y="200164"/>
                  <a:pt x="184085" y="198240"/>
                </a:cubicBezTo>
                <a:cubicBezTo>
                  <a:pt x="184085" y="196317"/>
                  <a:pt x="182457" y="194689"/>
                  <a:pt x="180533" y="194689"/>
                </a:cubicBezTo>
                <a:cubicBezTo>
                  <a:pt x="178610" y="194689"/>
                  <a:pt x="176982" y="196317"/>
                  <a:pt x="176982" y="198240"/>
                </a:cubicBezTo>
                <a:cubicBezTo>
                  <a:pt x="176982" y="200164"/>
                  <a:pt x="178610" y="201792"/>
                  <a:pt x="180533" y="201792"/>
                </a:cubicBezTo>
                <a:close/>
                <a:moveTo>
                  <a:pt x="199475" y="201792"/>
                </a:moveTo>
                <a:cubicBezTo>
                  <a:pt x="201398" y="201792"/>
                  <a:pt x="203026" y="200164"/>
                  <a:pt x="203026" y="198240"/>
                </a:cubicBezTo>
                <a:cubicBezTo>
                  <a:pt x="203026" y="196317"/>
                  <a:pt x="201398" y="194689"/>
                  <a:pt x="199475" y="194689"/>
                </a:cubicBezTo>
                <a:cubicBezTo>
                  <a:pt x="197551" y="194689"/>
                  <a:pt x="195923" y="196317"/>
                  <a:pt x="195923" y="198240"/>
                </a:cubicBezTo>
                <a:cubicBezTo>
                  <a:pt x="195923" y="200164"/>
                  <a:pt x="197551" y="201792"/>
                  <a:pt x="199475" y="201792"/>
                </a:cubicBezTo>
                <a:close/>
                <a:moveTo>
                  <a:pt x="57268" y="410737"/>
                </a:moveTo>
                <a:cubicBezTo>
                  <a:pt x="57120" y="410885"/>
                  <a:pt x="56972" y="410885"/>
                  <a:pt x="56824" y="410885"/>
                </a:cubicBezTo>
                <a:cubicBezTo>
                  <a:pt x="55788" y="411773"/>
                  <a:pt x="54752" y="412365"/>
                  <a:pt x="53420" y="412365"/>
                </a:cubicBezTo>
                <a:cubicBezTo>
                  <a:pt x="52236" y="412365"/>
                  <a:pt x="51200" y="411921"/>
                  <a:pt x="50313" y="411329"/>
                </a:cubicBezTo>
                <a:cubicBezTo>
                  <a:pt x="50165" y="411329"/>
                  <a:pt x="50165" y="411329"/>
                  <a:pt x="50017" y="411181"/>
                </a:cubicBezTo>
                <a:cubicBezTo>
                  <a:pt x="49869" y="411033"/>
                  <a:pt x="49869" y="410885"/>
                  <a:pt x="49721" y="410737"/>
                </a:cubicBezTo>
                <a:cubicBezTo>
                  <a:pt x="49277" y="410441"/>
                  <a:pt x="48833" y="410145"/>
                  <a:pt x="48685" y="409701"/>
                </a:cubicBezTo>
                <a:lnTo>
                  <a:pt x="888" y="327425"/>
                </a:lnTo>
                <a:cubicBezTo>
                  <a:pt x="296" y="326389"/>
                  <a:pt x="0" y="325354"/>
                  <a:pt x="0" y="324466"/>
                </a:cubicBezTo>
                <a:lnTo>
                  <a:pt x="0" y="324466"/>
                </a:lnTo>
                <a:cubicBezTo>
                  <a:pt x="0" y="323578"/>
                  <a:pt x="296" y="322542"/>
                  <a:pt x="740" y="321654"/>
                </a:cubicBezTo>
                <a:cubicBezTo>
                  <a:pt x="888" y="321358"/>
                  <a:pt x="1184" y="321210"/>
                  <a:pt x="1480" y="320914"/>
                </a:cubicBezTo>
                <a:cubicBezTo>
                  <a:pt x="1628" y="320766"/>
                  <a:pt x="1480" y="320618"/>
                  <a:pt x="1628" y="320470"/>
                </a:cubicBezTo>
                <a:lnTo>
                  <a:pt x="150198" y="171900"/>
                </a:lnTo>
                <a:cubicBezTo>
                  <a:pt x="150198" y="171900"/>
                  <a:pt x="150198" y="171900"/>
                  <a:pt x="150198" y="171900"/>
                </a:cubicBezTo>
                <a:cubicBezTo>
                  <a:pt x="151234" y="170864"/>
                  <a:pt x="152566" y="170273"/>
                  <a:pt x="154045" y="170273"/>
                </a:cubicBezTo>
                <a:cubicBezTo>
                  <a:pt x="154045" y="170273"/>
                  <a:pt x="154045" y="170273"/>
                  <a:pt x="154045" y="170273"/>
                </a:cubicBezTo>
                <a:lnTo>
                  <a:pt x="249491" y="170273"/>
                </a:lnTo>
                <a:cubicBezTo>
                  <a:pt x="250675" y="170273"/>
                  <a:pt x="251711" y="170717"/>
                  <a:pt x="252747" y="171308"/>
                </a:cubicBezTo>
                <a:cubicBezTo>
                  <a:pt x="252747" y="171308"/>
                  <a:pt x="252895" y="171308"/>
                  <a:pt x="252895" y="171308"/>
                </a:cubicBezTo>
                <a:cubicBezTo>
                  <a:pt x="253043" y="171456"/>
                  <a:pt x="253043" y="171752"/>
                  <a:pt x="253339" y="171900"/>
                </a:cubicBezTo>
                <a:cubicBezTo>
                  <a:pt x="253783" y="172344"/>
                  <a:pt x="254375" y="172936"/>
                  <a:pt x="254670" y="173528"/>
                </a:cubicBezTo>
                <a:cubicBezTo>
                  <a:pt x="254818" y="173676"/>
                  <a:pt x="254670" y="173972"/>
                  <a:pt x="254670" y="174120"/>
                </a:cubicBezTo>
                <a:cubicBezTo>
                  <a:pt x="254818" y="174564"/>
                  <a:pt x="254818" y="174860"/>
                  <a:pt x="254818" y="175304"/>
                </a:cubicBezTo>
                <a:cubicBezTo>
                  <a:pt x="254818" y="176192"/>
                  <a:pt x="254818" y="176932"/>
                  <a:pt x="254375" y="177671"/>
                </a:cubicBezTo>
                <a:cubicBezTo>
                  <a:pt x="254227" y="177967"/>
                  <a:pt x="254375" y="178115"/>
                  <a:pt x="254227" y="178411"/>
                </a:cubicBezTo>
                <a:lnTo>
                  <a:pt x="206430" y="260687"/>
                </a:lnTo>
                <a:cubicBezTo>
                  <a:pt x="206134" y="261131"/>
                  <a:pt x="205838" y="261427"/>
                  <a:pt x="205542" y="261871"/>
                </a:cubicBezTo>
                <a:lnTo>
                  <a:pt x="57268" y="410737"/>
                </a:lnTo>
                <a:close/>
                <a:moveTo>
                  <a:pt x="18941" y="318843"/>
                </a:moveTo>
                <a:lnTo>
                  <a:pt x="98701" y="318843"/>
                </a:lnTo>
                <a:lnTo>
                  <a:pt x="236173" y="181371"/>
                </a:lnTo>
                <a:lnTo>
                  <a:pt x="156413" y="181371"/>
                </a:lnTo>
                <a:lnTo>
                  <a:pt x="18941" y="318843"/>
                </a:lnTo>
                <a:close/>
                <a:moveTo>
                  <a:pt x="15242" y="329941"/>
                </a:moveTo>
                <a:lnTo>
                  <a:pt x="53272" y="395643"/>
                </a:lnTo>
                <a:lnTo>
                  <a:pt x="69106" y="368267"/>
                </a:lnTo>
                <a:lnTo>
                  <a:pt x="91303" y="329941"/>
                </a:lnTo>
                <a:lnTo>
                  <a:pt x="15242" y="329941"/>
                </a:lnTo>
                <a:close/>
                <a:moveTo>
                  <a:pt x="907106" y="503963"/>
                </a:moveTo>
                <a:lnTo>
                  <a:pt x="907106" y="692191"/>
                </a:lnTo>
                <a:cubicBezTo>
                  <a:pt x="907106" y="693671"/>
                  <a:pt x="906514" y="695151"/>
                  <a:pt x="905479" y="696187"/>
                </a:cubicBezTo>
                <a:lnTo>
                  <a:pt x="750841" y="850824"/>
                </a:lnTo>
                <a:cubicBezTo>
                  <a:pt x="750249" y="851416"/>
                  <a:pt x="749658" y="851712"/>
                  <a:pt x="749066" y="852008"/>
                </a:cubicBezTo>
                <a:cubicBezTo>
                  <a:pt x="748326" y="852304"/>
                  <a:pt x="747734" y="852452"/>
                  <a:pt x="746994" y="852452"/>
                </a:cubicBezTo>
                <a:lnTo>
                  <a:pt x="143243" y="852452"/>
                </a:lnTo>
                <a:cubicBezTo>
                  <a:pt x="140135" y="852452"/>
                  <a:pt x="137620" y="849936"/>
                  <a:pt x="137620" y="846829"/>
                </a:cubicBezTo>
                <a:lnTo>
                  <a:pt x="137620" y="658600"/>
                </a:lnTo>
                <a:cubicBezTo>
                  <a:pt x="137620" y="657860"/>
                  <a:pt x="137768" y="657121"/>
                  <a:pt x="138064" y="656381"/>
                </a:cubicBezTo>
                <a:cubicBezTo>
                  <a:pt x="138064" y="656233"/>
                  <a:pt x="138212" y="656085"/>
                  <a:pt x="138360" y="655937"/>
                </a:cubicBezTo>
                <a:cubicBezTo>
                  <a:pt x="138656" y="655493"/>
                  <a:pt x="138804" y="655049"/>
                  <a:pt x="139247" y="654605"/>
                </a:cubicBezTo>
                <a:lnTo>
                  <a:pt x="287966" y="505887"/>
                </a:lnTo>
                <a:lnTo>
                  <a:pt x="208205" y="426127"/>
                </a:lnTo>
                <a:cubicBezTo>
                  <a:pt x="196959" y="414880"/>
                  <a:pt x="193999" y="398603"/>
                  <a:pt x="198883" y="384397"/>
                </a:cubicBezTo>
                <a:cubicBezTo>
                  <a:pt x="196515" y="384841"/>
                  <a:pt x="194147" y="385137"/>
                  <a:pt x="191780" y="385137"/>
                </a:cubicBezTo>
                <a:cubicBezTo>
                  <a:pt x="181569" y="385137"/>
                  <a:pt x="171359" y="381289"/>
                  <a:pt x="163516" y="373447"/>
                </a:cubicBezTo>
                <a:cubicBezTo>
                  <a:pt x="155969" y="365900"/>
                  <a:pt x="151826" y="355837"/>
                  <a:pt x="151826" y="345183"/>
                </a:cubicBezTo>
                <a:cubicBezTo>
                  <a:pt x="151826" y="334528"/>
                  <a:pt x="155969" y="324466"/>
                  <a:pt x="163516" y="316919"/>
                </a:cubicBezTo>
                <a:lnTo>
                  <a:pt x="298472" y="181963"/>
                </a:lnTo>
                <a:cubicBezTo>
                  <a:pt x="299804" y="180631"/>
                  <a:pt x="301432" y="179447"/>
                  <a:pt x="302911" y="178411"/>
                </a:cubicBezTo>
                <a:cubicBezTo>
                  <a:pt x="303355" y="177819"/>
                  <a:pt x="303799" y="177228"/>
                  <a:pt x="304539" y="176784"/>
                </a:cubicBezTo>
                <a:lnTo>
                  <a:pt x="414931" y="106198"/>
                </a:lnTo>
                <a:cubicBezTo>
                  <a:pt x="406348" y="97171"/>
                  <a:pt x="398949" y="88145"/>
                  <a:pt x="393770" y="80450"/>
                </a:cubicBezTo>
                <a:cubicBezTo>
                  <a:pt x="388443" y="72311"/>
                  <a:pt x="382968" y="62249"/>
                  <a:pt x="388739" y="56477"/>
                </a:cubicBezTo>
                <a:lnTo>
                  <a:pt x="442751" y="2465"/>
                </a:lnTo>
                <a:cubicBezTo>
                  <a:pt x="448522" y="-3306"/>
                  <a:pt x="458584" y="2169"/>
                  <a:pt x="466723" y="7497"/>
                </a:cubicBezTo>
                <a:cubicBezTo>
                  <a:pt x="475898" y="13564"/>
                  <a:pt x="486848" y="22738"/>
                  <a:pt x="497503" y="33393"/>
                </a:cubicBezTo>
                <a:cubicBezTo>
                  <a:pt x="512892" y="48783"/>
                  <a:pt x="530946" y="70683"/>
                  <a:pt x="530946" y="81782"/>
                </a:cubicBezTo>
                <a:cubicBezTo>
                  <a:pt x="530946" y="84889"/>
                  <a:pt x="529614" y="86961"/>
                  <a:pt x="528578" y="87997"/>
                </a:cubicBezTo>
                <a:cubicBezTo>
                  <a:pt x="528578" y="87997"/>
                  <a:pt x="528578" y="87997"/>
                  <a:pt x="528578" y="87997"/>
                </a:cubicBezTo>
                <a:cubicBezTo>
                  <a:pt x="528578" y="87997"/>
                  <a:pt x="528578" y="87997"/>
                  <a:pt x="528578" y="87997"/>
                </a:cubicBezTo>
                <a:lnTo>
                  <a:pt x="474566" y="142157"/>
                </a:lnTo>
                <a:cubicBezTo>
                  <a:pt x="472790" y="143932"/>
                  <a:pt x="470719" y="144672"/>
                  <a:pt x="468351" y="144672"/>
                </a:cubicBezTo>
                <a:cubicBezTo>
                  <a:pt x="462876" y="144672"/>
                  <a:pt x="456217" y="140973"/>
                  <a:pt x="450594" y="137125"/>
                </a:cubicBezTo>
                <a:cubicBezTo>
                  <a:pt x="442899" y="132094"/>
                  <a:pt x="434020" y="124695"/>
                  <a:pt x="425141" y="116261"/>
                </a:cubicBezTo>
                <a:lnTo>
                  <a:pt x="365210" y="223545"/>
                </a:lnTo>
                <a:cubicBezTo>
                  <a:pt x="367134" y="223249"/>
                  <a:pt x="369058" y="222953"/>
                  <a:pt x="370981" y="222953"/>
                </a:cubicBezTo>
                <a:cubicBezTo>
                  <a:pt x="370981" y="222953"/>
                  <a:pt x="370981" y="222953"/>
                  <a:pt x="370981" y="222953"/>
                </a:cubicBezTo>
                <a:cubicBezTo>
                  <a:pt x="370981" y="222953"/>
                  <a:pt x="370981" y="222953"/>
                  <a:pt x="370981" y="222953"/>
                </a:cubicBezTo>
                <a:lnTo>
                  <a:pt x="798638" y="222953"/>
                </a:lnTo>
                <a:cubicBezTo>
                  <a:pt x="798934" y="222953"/>
                  <a:pt x="799378" y="222953"/>
                  <a:pt x="799674" y="223101"/>
                </a:cubicBezTo>
                <a:cubicBezTo>
                  <a:pt x="809293" y="223693"/>
                  <a:pt x="818319" y="227836"/>
                  <a:pt x="825126" y="234791"/>
                </a:cubicBezTo>
                <a:cubicBezTo>
                  <a:pt x="840664" y="250329"/>
                  <a:pt x="840664" y="275781"/>
                  <a:pt x="825126" y="291319"/>
                </a:cubicBezTo>
                <a:lnTo>
                  <a:pt x="690170" y="426275"/>
                </a:lnTo>
                <a:lnTo>
                  <a:pt x="617957" y="498488"/>
                </a:lnTo>
                <a:lnTo>
                  <a:pt x="901187" y="498488"/>
                </a:lnTo>
                <a:cubicBezTo>
                  <a:pt x="901927" y="498488"/>
                  <a:pt x="902519" y="498636"/>
                  <a:pt x="903259" y="498932"/>
                </a:cubicBezTo>
                <a:cubicBezTo>
                  <a:pt x="903259" y="498932"/>
                  <a:pt x="903259" y="498932"/>
                  <a:pt x="903407" y="498932"/>
                </a:cubicBezTo>
                <a:cubicBezTo>
                  <a:pt x="903407" y="498932"/>
                  <a:pt x="903407" y="498932"/>
                  <a:pt x="903407" y="498932"/>
                </a:cubicBezTo>
                <a:cubicBezTo>
                  <a:pt x="904295" y="499376"/>
                  <a:pt x="905035" y="499968"/>
                  <a:pt x="905627" y="500708"/>
                </a:cubicBezTo>
                <a:cubicBezTo>
                  <a:pt x="905775" y="500856"/>
                  <a:pt x="905923" y="501004"/>
                  <a:pt x="905923" y="501300"/>
                </a:cubicBezTo>
                <a:cubicBezTo>
                  <a:pt x="906662" y="502039"/>
                  <a:pt x="907106" y="502927"/>
                  <a:pt x="907106" y="503963"/>
                </a:cubicBezTo>
                <a:close/>
                <a:moveTo>
                  <a:pt x="148866" y="664224"/>
                </a:moveTo>
                <a:lnTo>
                  <a:pt x="148866" y="703882"/>
                </a:lnTo>
                <a:lnTo>
                  <a:pt x="741371" y="703882"/>
                </a:lnTo>
                <a:lnTo>
                  <a:pt x="741371" y="664224"/>
                </a:lnTo>
                <a:lnTo>
                  <a:pt x="148866" y="664224"/>
                </a:lnTo>
                <a:close/>
                <a:moveTo>
                  <a:pt x="896008" y="559307"/>
                </a:moveTo>
                <a:lnTo>
                  <a:pt x="752469" y="702846"/>
                </a:lnTo>
                <a:lnTo>
                  <a:pt x="752469" y="744724"/>
                </a:lnTo>
                <a:lnTo>
                  <a:pt x="896008" y="601185"/>
                </a:lnTo>
                <a:lnTo>
                  <a:pt x="896008" y="559307"/>
                </a:lnTo>
                <a:close/>
                <a:moveTo>
                  <a:pt x="148866" y="750939"/>
                </a:moveTo>
                <a:lnTo>
                  <a:pt x="741371" y="750939"/>
                </a:lnTo>
                <a:lnTo>
                  <a:pt x="741371" y="707581"/>
                </a:lnTo>
                <a:lnTo>
                  <a:pt x="148866" y="707581"/>
                </a:lnTo>
                <a:lnTo>
                  <a:pt x="148866" y="750939"/>
                </a:lnTo>
                <a:close/>
                <a:moveTo>
                  <a:pt x="896008" y="517429"/>
                </a:moveTo>
                <a:lnTo>
                  <a:pt x="752469" y="660968"/>
                </a:lnTo>
                <a:lnTo>
                  <a:pt x="752469" y="697519"/>
                </a:lnTo>
                <a:lnTo>
                  <a:pt x="896008" y="553980"/>
                </a:lnTo>
                <a:lnTo>
                  <a:pt x="896008" y="517429"/>
                </a:lnTo>
                <a:close/>
                <a:moveTo>
                  <a:pt x="148866" y="797996"/>
                </a:moveTo>
                <a:lnTo>
                  <a:pt x="741371" y="797996"/>
                </a:lnTo>
                <a:lnTo>
                  <a:pt x="741371" y="754638"/>
                </a:lnTo>
                <a:lnTo>
                  <a:pt x="148866" y="754638"/>
                </a:lnTo>
                <a:lnTo>
                  <a:pt x="148866" y="797996"/>
                </a:lnTo>
                <a:close/>
                <a:moveTo>
                  <a:pt x="752321" y="791633"/>
                </a:moveTo>
                <a:lnTo>
                  <a:pt x="895860" y="648094"/>
                </a:lnTo>
                <a:lnTo>
                  <a:pt x="895860" y="606216"/>
                </a:lnTo>
                <a:lnTo>
                  <a:pt x="752321" y="749755"/>
                </a:lnTo>
                <a:lnTo>
                  <a:pt x="752321" y="791633"/>
                </a:lnTo>
                <a:close/>
                <a:moveTo>
                  <a:pt x="469831" y="631224"/>
                </a:moveTo>
                <a:cubicBezTo>
                  <a:pt x="481077" y="619978"/>
                  <a:pt x="481077" y="601629"/>
                  <a:pt x="469831" y="590382"/>
                </a:cubicBezTo>
                <a:cubicBezTo>
                  <a:pt x="464208" y="584759"/>
                  <a:pt x="456809" y="581948"/>
                  <a:pt x="449410" y="581948"/>
                </a:cubicBezTo>
                <a:cubicBezTo>
                  <a:pt x="442011" y="581948"/>
                  <a:pt x="434612" y="584759"/>
                  <a:pt x="428989" y="590382"/>
                </a:cubicBezTo>
                <a:cubicBezTo>
                  <a:pt x="427657" y="591714"/>
                  <a:pt x="426325" y="593342"/>
                  <a:pt x="425289" y="594822"/>
                </a:cubicBezTo>
                <a:cubicBezTo>
                  <a:pt x="425141" y="594970"/>
                  <a:pt x="425141" y="595266"/>
                  <a:pt x="424993" y="595414"/>
                </a:cubicBezTo>
                <a:cubicBezTo>
                  <a:pt x="424106" y="596893"/>
                  <a:pt x="423366" y="598225"/>
                  <a:pt x="422626" y="599853"/>
                </a:cubicBezTo>
                <a:cubicBezTo>
                  <a:pt x="422626" y="599853"/>
                  <a:pt x="422626" y="599853"/>
                  <a:pt x="422626" y="600001"/>
                </a:cubicBezTo>
                <a:cubicBezTo>
                  <a:pt x="419814" y="606956"/>
                  <a:pt x="419814" y="614799"/>
                  <a:pt x="422626" y="621606"/>
                </a:cubicBezTo>
                <a:cubicBezTo>
                  <a:pt x="422626" y="621606"/>
                  <a:pt x="422626" y="621606"/>
                  <a:pt x="422626" y="621606"/>
                </a:cubicBezTo>
                <a:cubicBezTo>
                  <a:pt x="423218" y="623086"/>
                  <a:pt x="424106" y="624565"/>
                  <a:pt x="424993" y="626045"/>
                </a:cubicBezTo>
                <a:cubicBezTo>
                  <a:pt x="425141" y="626193"/>
                  <a:pt x="425141" y="626489"/>
                  <a:pt x="425289" y="626637"/>
                </a:cubicBezTo>
                <a:cubicBezTo>
                  <a:pt x="426325" y="628265"/>
                  <a:pt x="427509" y="629745"/>
                  <a:pt x="428989" y="631076"/>
                </a:cubicBezTo>
                <a:cubicBezTo>
                  <a:pt x="439939" y="642175"/>
                  <a:pt x="458880" y="642027"/>
                  <a:pt x="469831" y="631224"/>
                </a:cubicBezTo>
                <a:close/>
                <a:moveTo>
                  <a:pt x="489216" y="611691"/>
                </a:moveTo>
                <a:lnTo>
                  <a:pt x="604787" y="496120"/>
                </a:lnTo>
                <a:cubicBezTo>
                  <a:pt x="610262" y="490645"/>
                  <a:pt x="613222" y="483394"/>
                  <a:pt x="613222" y="475699"/>
                </a:cubicBezTo>
                <a:cubicBezTo>
                  <a:pt x="613222" y="468005"/>
                  <a:pt x="610262" y="460754"/>
                  <a:pt x="604787" y="455278"/>
                </a:cubicBezTo>
                <a:cubicBezTo>
                  <a:pt x="599312" y="449803"/>
                  <a:pt x="592061" y="446844"/>
                  <a:pt x="584366" y="446844"/>
                </a:cubicBezTo>
                <a:cubicBezTo>
                  <a:pt x="576671" y="446844"/>
                  <a:pt x="569420" y="449803"/>
                  <a:pt x="563945" y="455278"/>
                </a:cubicBezTo>
                <a:lnTo>
                  <a:pt x="448374" y="570849"/>
                </a:lnTo>
                <a:cubicBezTo>
                  <a:pt x="458880" y="570553"/>
                  <a:pt x="469535" y="574401"/>
                  <a:pt x="477674" y="582392"/>
                </a:cubicBezTo>
                <a:cubicBezTo>
                  <a:pt x="485664" y="590530"/>
                  <a:pt x="489512" y="601185"/>
                  <a:pt x="489216" y="611691"/>
                </a:cubicBezTo>
                <a:close/>
                <a:moveTo>
                  <a:pt x="236617" y="369155"/>
                </a:moveTo>
                <a:cubicBezTo>
                  <a:pt x="228922" y="369155"/>
                  <a:pt x="221671" y="372115"/>
                  <a:pt x="216196" y="377590"/>
                </a:cubicBezTo>
                <a:cubicBezTo>
                  <a:pt x="204950" y="388836"/>
                  <a:pt x="204950" y="407186"/>
                  <a:pt x="216196" y="418432"/>
                </a:cubicBezTo>
                <a:cubicBezTo>
                  <a:pt x="227147" y="429382"/>
                  <a:pt x="246088" y="429382"/>
                  <a:pt x="257038" y="418432"/>
                </a:cubicBezTo>
                <a:cubicBezTo>
                  <a:pt x="257038" y="418432"/>
                  <a:pt x="257038" y="418432"/>
                  <a:pt x="257038" y="418432"/>
                </a:cubicBezTo>
                <a:cubicBezTo>
                  <a:pt x="268284" y="407186"/>
                  <a:pt x="268284" y="388836"/>
                  <a:pt x="257038" y="377590"/>
                </a:cubicBezTo>
                <a:cubicBezTo>
                  <a:pt x="251563" y="372115"/>
                  <a:pt x="244312" y="369155"/>
                  <a:pt x="236617" y="369155"/>
                </a:cubicBezTo>
                <a:close/>
                <a:moveTo>
                  <a:pt x="641634" y="377590"/>
                </a:moveTo>
                <a:cubicBezTo>
                  <a:pt x="630387" y="388836"/>
                  <a:pt x="630387" y="407186"/>
                  <a:pt x="641634" y="418432"/>
                </a:cubicBezTo>
                <a:cubicBezTo>
                  <a:pt x="652880" y="429678"/>
                  <a:pt x="671229" y="429678"/>
                  <a:pt x="682475" y="418432"/>
                </a:cubicBezTo>
                <a:cubicBezTo>
                  <a:pt x="693722" y="407186"/>
                  <a:pt x="693722" y="388836"/>
                  <a:pt x="682475" y="377590"/>
                </a:cubicBezTo>
                <a:cubicBezTo>
                  <a:pt x="676852" y="371967"/>
                  <a:pt x="669453" y="369155"/>
                  <a:pt x="662055" y="369155"/>
                </a:cubicBezTo>
                <a:cubicBezTo>
                  <a:pt x="654656" y="369155"/>
                  <a:pt x="647257" y="371967"/>
                  <a:pt x="641634" y="377590"/>
                </a:cubicBezTo>
                <a:close/>
                <a:moveTo>
                  <a:pt x="797159" y="234199"/>
                </a:moveTo>
                <a:lnTo>
                  <a:pt x="371129" y="234199"/>
                </a:lnTo>
                <a:cubicBezTo>
                  <a:pt x="371129" y="234199"/>
                  <a:pt x="371129" y="234199"/>
                  <a:pt x="371129" y="234199"/>
                </a:cubicBezTo>
                <a:cubicBezTo>
                  <a:pt x="363878" y="234347"/>
                  <a:pt x="357071" y="237159"/>
                  <a:pt x="351892" y="242042"/>
                </a:cubicBezTo>
                <a:lnTo>
                  <a:pt x="235729" y="358205"/>
                </a:lnTo>
                <a:cubicBezTo>
                  <a:pt x="236025" y="358205"/>
                  <a:pt x="236321" y="358057"/>
                  <a:pt x="236617" y="358057"/>
                </a:cubicBezTo>
                <a:lnTo>
                  <a:pt x="664274" y="358057"/>
                </a:lnTo>
                <a:cubicBezTo>
                  <a:pt x="665014" y="358057"/>
                  <a:pt x="665754" y="358205"/>
                  <a:pt x="666494" y="358501"/>
                </a:cubicBezTo>
                <a:cubicBezTo>
                  <a:pt x="675225" y="359389"/>
                  <a:pt x="683659" y="363088"/>
                  <a:pt x="690466" y="369747"/>
                </a:cubicBezTo>
                <a:cubicBezTo>
                  <a:pt x="698457" y="377738"/>
                  <a:pt x="702305" y="388392"/>
                  <a:pt x="702009" y="399047"/>
                </a:cubicBezTo>
                <a:lnTo>
                  <a:pt x="817432" y="283624"/>
                </a:lnTo>
                <a:cubicBezTo>
                  <a:pt x="828678" y="272377"/>
                  <a:pt x="828678" y="254028"/>
                  <a:pt x="817432" y="242782"/>
                </a:cubicBezTo>
                <a:cubicBezTo>
                  <a:pt x="812104" y="237159"/>
                  <a:pt x="804853" y="234199"/>
                  <a:pt x="797159" y="234199"/>
                </a:cubicBezTo>
                <a:close/>
                <a:moveTo>
                  <a:pt x="452665" y="12232"/>
                </a:moveTo>
                <a:cubicBezTo>
                  <a:pt x="455477" y="18595"/>
                  <a:pt x="464652" y="32209"/>
                  <a:pt x="481817" y="49374"/>
                </a:cubicBezTo>
                <a:cubicBezTo>
                  <a:pt x="498983" y="66540"/>
                  <a:pt x="512596" y="75715"/>
                  <a:pt x="518960" y="78526"/>
                </a:cubicBezTo>
                <a:cubicBezTo>
                  <a:pt x="516148" y="72163"/>
                  <a:pt x="506973" y="58549"/>
                  <a:pt x="489808" y="41384"/>
                </a:cubicBezTo>
                <a:cubicBezTo>
                  <a:pt x="472642" y="24218"/>
                  <a:pt x="459176" y="15044"/>
                  <a:pt x="452665" y="12232"/>
                </a:cubicBezTo>
                <a:close/>
                <a:moveTo>
                  <a:pt x="397617" y="63580"/>
                </a:moveTo>
                <a:cubicBezTo>
                  <a:pt x="398505" y="68020"/>
                  <a:pt x="407532" y="83409"/>
                  <a:pt x="427657" y="103534"/>
                </a:cubicBezTo>
                <a:cubicBezTo>
                  <a:pt x="447782" y="123659"/>
                  <a:pt x="463024" y="132834"/>
                  <a:pt x="467611" y="133574"/>
                </a:cubicBezTo>
                <a:lnTo>
                  <a:pt x="513040" y="88145"/>
                </a:lnTo>
                <a:cubicBezTo>
                  <a:pt x="510229" y="86813"/>
                  <a:pt x="507269" y="85037"/>
                  <a:pt x="504606" y="83261"/>
                </a:cubicBezTo>
                <a:cubicBezTo>
                  <a:pt x="495431" y="77194"/>
                  <a:pt x="484481" y="68020"/>
                  <a:pt x="473826" y="57365"/>
                </a:cubicBezTo>
                <a:cubicBezTo>
                  <a:pt x="466871" y="50410"/>
                  <a:pt x="449558" y="32357"/>
                  <a:pt x="443047" y="18151"/>
                </a:cubicBezTo>
                <a:lnTo>
                  <a:pt x="397617" y="63580"/>
                </a:lnTo>
                <a:close/>
                <a:moveTo>
                  <a:pt x="408272" y="123955"/>
                </a:moveTo>
                <a:lnTo>
                  <a:pt x="333987" y="171456"/>
                </a:lnTo>
                <a:cubicBezTo>
                  <a:pt x="341830" y="172788"/>
                  <a:pt x="349377" y="176340"/>
                  <a:pt x="355296" y="182111"/>
                </a:cubicBezTo>
                <a:cubicBezTo>
                  <a:pt x="360475" y="187290"/>
                  <a:pt x="363878" y="193653"/>
                  <a:pt x="365654" y="200460"/>
                </a:cubicBezTo>
                <a:lnTo>
                  <a:pt x="408272" y="123955"/>
                </a:lnTo>
                <a:close/>
                <a:moveTo>
                  <a:pt x="190596" y="305821"/>
                </a:moveTo>
                <a:cubicBezTo>
                  <a:pt x="201398" y="305525"/>
                  <a:pt x="212349" y="309076"/>
                  <a:pt x="220192" y="317067"/>
                </a:cubicBezTo>
                <a:cubicBezTo>
                  <a:pt x="228182" y="325058"/>
                  <a:pt x="232030" y="335712"/>
                  <a:pt x="231734" y="346219"/>
                </a:cubicBezTo>
                <a:lnTo>
                  <a:pt x="343161" y="234791"/>
                </a:lnTo>
                <a:cubicBezTo>
                  <a:pt x="343309" y="234643"/>
                  <a:pt x="343605" y="234495"/>
                  <a:pt x="343753" y="234199"/>
                </a:cubicBezTo>
                <a:lnTo>
                  <a:pt x="347157" y="230796"/>
                </a:lnTo>
                <a:cubicBezTo>
                  <a:pt x="358403" y="219549"/>
                  <a:pt x="358403" y="201200"/>
                  <a:pt x="347157" y="189954"/>
                </a:cubicBezTo>
                <a:cubicBezTo>
                  <a:pt x="341534" y="184330"/>
                  <a:pt x="334135" y="181519"/>
                  <a:pt x="326736" y="181519"/>
                </a:cubicBezTo>
                <a:cubicBezTo>
                  <a:pt x="319337" y="181519"/>
                  <a:pt x="311938" y="184330"/>
                  <a:pt x="306315" y="189954"/>
                </a:cubicBezTo>
                <a:lnTo>
                  <a:pt x="190596" y="305821"/>
                </a:lnTo>
                <a:close/>
                <a:moveTo>
                  <a:pt x="171655" y="365752"/>
                </a:moveTo>
                <a:cubicBezTo>
                  <a:pt x="177278" y="371375"/>
                  <a:pt x="184677" y="374186"/>
                  <a:pt x="192076" y="374186"/>
                </a:cubicBezTo>
                <a:cubicBezTo>
                  <a:pt x="195775" y="374186"/>
                  <a:pt x="199475" y="373447"/>
                  <a:pt x="203026" y="372115"/>
                </a:cubicBezTo>
                <a:cubicBezTo>
                  <a:pt x="206282" y="370783"/>
                  <a:pt x="209241" y="368859"/>
                  <a:pt x="211905" y="366344"/>
                </a:cubicBezTo>
                <a:lnTo>
                  <a:pt x="213237" y="365012"/>
                </a:lnTo>
                <a:cubicBezTo>
                  <a:pt x="223891" y="353765"/>
                  <a:pt x="223743" y="335860"/>
                  <a:pt x="212645" y="324910"/>
                </a:cubicBezTo>
                <a:cubicBezTo>
                  <a:pt x="207169" y="319435"/>
                  <a:pt x="199919" y="316475"/>
                  <a:pt x="192224" y="316475"/>
                </a:cubicBezTo>
                <a:cubicBezTo>
                  <a:pt x="184529" y="316475"/>
                  <a:pt x="177278" y="319435"/>
                  <a:pt x="171951" y="324910"/>
                </a:cubicBezTo>
                <a:lnTo>
                  <a:pt x="171803" y="325058"/>
                </a:lnTo>
                <a:cubicBezTo>
                  <a:pt x="171803" y="325058"/>
                  <a:pt x="171803" y="325058"/>
                  <a:pt x="171803" y="325058"/>
                </a:cubicBezTo>
                <a:cubicBezTo>
                  <a:pt x="166327" y="330533"/>
                  <a:pt x="163368" y="337784"/>
                  <a:pt x="163368" y="345479"/>
                </a:cubicBezTo>
                <a:cubicBezTo>
                  <a:pt x="163072" y="353026"/>
                  <a:pt x="166180" y="360276"/>
                  <a:pt x="171655" y="365752"/>
                </a:cubicBezTo>
                <a:close/>
                <a:moveTo>
                  <a:pt x="235729" y="437965"/>
                </a:moveTo>
                <a:lnTo>
                  <a:pt x="409604" y="611839"/>
                </a:lnTo>
                <a:cubicBezTo>
                  <a:pt x="409604" y="611543"/>
                  <a:pt x="409456" y="611247"/>
                  <a:pt x="409456" y="610951"/>
                </a:cubicBezTo>
                <a:cubicBezTo>
                  <a:pt x="409456" y="609324"/>
                  <a:pt x="409752" y="607696"/>
                  <a:pt x="409900" y="606068"/>
                </a:cubicBezTo>
                <a:cubicBezTo>
                  <a:pt x="410048" y="605180"/>
                  <a:pt x="410048" y="604144"/>
                  <a:pt x="410196" y="603257"/>
                </a:cubicBezTo>
                <a:cubicBezTo>
                  <a:pt x="410640" y="601333"/>
                  <a:pt x="411231" y="599409"/>
                  <a:pt x="411823" y="597633"/>
                </a:cubicBezTo>
                <a:cubicBezTo>
                  <a:pt x="411971" y="597041"/>
                  <a:pt x="412119" y="596450"/>
                  <a:pt x="412415" y="595858"/>
                </a:cubicBezTo>
                <a:cubicBezTo>
                  <a:pt x="413155" y="594082"/>
                  <a:pt x="414043" y="592454"/>
                  <a:pt x="415079" y="590678"/>
                </a:cubicBezTo>
                <a:cubicBezTo>
                  <a:pt x="415375" y="590086"/>
                  <a:pt x="415671" y="589347"/>
                  <a:pt x="416115" y="588755"/>
                </a:cubicBezTo>
                <a:cubicBezTo>
                  <a:pt x="417594" y="586535"/>
                  <a:pt x="419222" y="584463"/>
                  <a:pt x="421146" y="582540"/>
                </a:cubicBezTo>
                <a:lnTo>
                  <a:pt x="556102" y="447584"/>
                </a:lnTo>
                <a:cubicBezTo>
                  <a:pt x="564981" y="438705"/>
                  <a:pt x="577707" y="435153"/>
                  <a:pt x="589693" y="436781"/>
                </a:cubicBezTo>
                <a:lnTo>
                  <a:pt x="535533" y="369599"/>
                </a:lnTo>
                <a:lnTo>
                  <a:pt x="549739" y="369599"/>
                </a:lnTo>
                <a:lnTo>
                  <a:pt x="612926" y="448175"/>
                </a:lnTo>
                <a:cubicBezTo>
                  <a:pt x="612926" y="448175"/>
                  <a:pt x="612926" y="448175"/>
                  <a:pt x="612926" y="448175"/>
                </a:cubicBezTo>
                <a:cubicBezTo>
                  <a:pt x="620177" y="455722"/>
                  <a:pt x="624172" y="465489"/>
                  <a:pt x="624172" y="475995"/>
                </a:cubicBezTo>
                <a:cubicBezTo>
                  <a:pt x="624172" y="476291"/>
                  <a:pt x="624024" y="476587"/>
                  <a:pt x="624024" y="476883"/>
                </a:cubicBezTo>
                <a:lnTo>
                  <a:pt x="662942" y="437965"/>
                </a:lnTo>
                <a:cubicBezTo>
                  <a:pt x="662646" y="437965"/>
                  <a:pt x="662350" y="438113"/>
                  <a:pt x="661906" y="438113"/>
                </a:cubicBezTo>
                <a:cubicBezTo>
                  <a:pt x="651696" y="438113"/>
                  <a:pt x="641485" y="434266"/>
                  <a:pt x="633643" y="426423"/>
                </a:cubicBezTo>
                <a:cubicBezTo>
                  <a:pt x="618105" y="410885"/>
                  <a:pt x="618105" y="385433"/>
                  <a:pt x="633643" y="369895"/>
                </a:cubicBezTo>
                <a:cubicBezTo>
                  <a:pt x="633939" y="369599"/>
                  <a:pt x="634087" y="369451"/>
                  <a:pt x="634383" y="369303"/>
                </a:cubicBezTo>
                <a:lnTo>
                  <a:pt x="264141" y="369303"/>
                </a:lnTo>
                <a:cubicBezTo>
                  <a:pt x="264437" y="369599"/>
                  <a:pt x="264733" y="369747"/>
                  <a:pt x="264881" y="369895"/>
                </a:cubicBezTo>
                <a:cubicBezTo>
                  <a:pt x="272872" y="377886"/>
                  <a:pt x="276719" y="388540"/>
                  <a:pt x="276423" y="399195"/>
                </a:cubicBezTo>
                <a:lnTo>
                  <a:pt x="306019" y="369599"/>
                </a:lnTo>
                <a:lnTo>
                  <a:pt x="321705" y="369599"/>
                </a:lnTo>
                <a:lnTo>
                  <a:pt x="264881" y="426275"/>
                </a:lnTo>
                <a:cubicBezTo>
                  <a:pt x="259258" y="431898"/>
                  <a:pt x="252155" y="435745"/>
                  <a:pt x="244460" y="437225"/>
                </a:cubicBezTo>
                <a:cubicBezTo>
                  <a:pt x="241944" y="437669"/>
                  <a:pt x="239281" y="437965"/>
                  <a:pt x="236617" y="437965"/>
                </a:cubicBezTo>
                <a:cubicBezTo>
                  <a:pt x="236321" y="437965"/>
                  <a:pt x="236025" y="437965"/>
                  <a:pt x="235729" y="437965"/>
                </a:cubicBezTo>
                <a:close/>
                <a:moveTo>
                  <a:pt x="295956" y="513878"/>
                </a:moveTo>
                <a:lnTo>
                  <a:pt x="156709" y="653125"/>
                </a:lnTo>
                <a:lnTo>
                  <a:pt x="744478" y="653125"/>
                </a:lnTo>
                <a:lnTo>
                  <a:pt x="888017" y="509586"/>
                </a:lnTo>
                <a:lnTo>
                  <a:pt x="607155" y="509586"/>
                </a:lnTo>
                <a:lnTo>
                  <a:pt x="477674" y="639067"/>
                </a:lnTo>
                <a:cubicBezTo>
                  <a:pt x="475750" y="640991"/>
                  <a:pt x="473678" y="642619"/>
                  <a:pt x="471459" y="644098"/>
                </a:cubicBezTo>
                <a:cubicBezTo>
                  <a:pt x="471015" y="644394"/>
                  <a:pt x="470423" y="644542"/>
                  <a:pt x="469979" y="644838"/>
                </a:cubicBezTo>
                <a:cubicBezTo>
                  <a:pt x="468203" y="645874"/>
                  <a:pt x="466427" y="646910"/>
                  <a:pt x="464504" y="647798"/>
                </a:cubicBezTo>
                <a:cubicBezTo>
                  <a:pt x="464208" y="647946"/>
                  <a:pt x="463764" y="647946"/>
                  <a:pt x="463468" y="648094"/>
                </a:cubicBezTo>
                <a:cubicBezTo>
                  <a:pt x="461396" y="648834"/>
                  <a:pt x="459324" y="649574"/>
                  <a:pt x="457105" y="650018"/>
                </a:cubicBezTo>
                <a:cubicBezTo>
                  <a:pt x="456809" y="650018"/>
                  <a:pt x="456661" y="650018"/>
                  <a:pt x="456365" y="650018"/>
                </a:cubicBezTo>
                <a:cubicBezTo>
                  <a:pt x="454145" y="650462"/>
                  <a:pt x="451777" y="650758"/>
                  <a:pt x="449410" y="650758"/>
                </a:cubicBezTo>
                <a:cubicBezTo>
                  <a:pt x="446894" y="650758"/>
                  <a:pt x="444379" y="650462"/>
                  <a:pt x="441863" y="650018"/>
                </a:cubicBezTo>
                <a:cubicBezTo>
                  <a:pt x="441863" y="650018"/>
                  <a:pt x="441863" y="650018"/>
                  <a:pt x="441863" y="650018"/>
                </a:cubicBezTo>
                <a:cubicBezTo>
                  <a:pt x="439643" y="649574"/>
                  <a:pt x="437424" y="648834"/>
                  <a:pt x="435204" y="648094"/>
                </a:cubicBezTo>
                <a:cubicBezTo>
                  <a:pt x="434908" y="647946"/>
                  <a:pt x="434612" y="647946"/>
                  <a:pt x="434316" y="647798"/>
                </a:cubicBezTo>
                <a:cubicBezTo>
                  <a:pt x="432392" y="647058"/>
                  <a:pt x="430469" y="646022"/>
                  <a:pt x="428693" y="644838"/>
                </a:cubicBezTo>
                <a:cubicBezTo>
                  <a:pt x="428249" y="644542"/>
                  <a:pt x="427805" y="644394"/>
                  <a:pt x="427361" y="644098"/>
                </a:cubicBezTo>
                <a:cubicBezTo>
                  <a:pt x="425141" y="642619"/>
                  <a:pt x="423070" y="640991"/>
                  <a:pt x="421146" y="639067"/>
                </a:cubicBezTo>
                <a:lnTo>
                  <a:pt x="295956" y="513878"/>
                </a:lnTo>
                <a:close/>
                <a:moveTo>
                  <a:pt x="148866" y="841353"/>
                </a:moveTo>
                <a:lnTo>
                  <a:pt x="741371" y="841353"/>
                </a:lnTo>
                <a:lnTo>
                  <a:pt x="741371" y="801695"/>
                </a:lnTo>
                <a:lnTo>
                  <a:pt x="148866" y="801695"/>
                </a:lnTo>
                <a:lnTo>
                  <a:pt x="148866" y="841353"/>
                </a:lnTo>
                <a:close/>
                <a:moveTo>
                  <a:pt x="896008" y="689972"/>
                </a:moveTo>
                <a:lnTo>
                  <a:pt x="896008" y="653421"/>
                </a:lnTo>
                <a:lnTo>
                  <a:pt x="752469" y="796960"/>
                </a:lnTo>
                <a:lnTo>
                  <a:pt x="752469" y="833510"/>
                </a:lnTo>
                <a:lnTo>
                  <a:pt x="896008" y="689972"/>
                </a:lnTo>
                <a:close/>
              </a:path>
            </a:pathLst>
          </a:custGeom>
          <a:solidFill>
            <a:schemeClr val="accent1"/>
          </a:solidFill>
          <a:ln w="1467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4196"/>
          </a:p>
        </p:txBody>
      </p:sp>
      <p:sp>
        <p:nvSpPr>
          <p:cNvPr id="51" name="Freihandform: Form 50">
            <a:extLst>
              <a:ext uri="{FF2B5EF4-FFF2-40B4-BE49-F238E27FC236}">
                <a16:creationId xmlns:a16="http://schemas.microsoft.com/office/drawing/2014/main" id="{1DA2F5A7-E3A2-D0C5-4FF3-01775C20FC46}"/>
              </a:ext>
            </a:extLst>
          </p:cNvPr>
          <p:cNvSpPr>
            <a:spLocks noChangeAspect="1"/>
          </p:cNvSpPr>
          <p:nvPr userDrawn="1"/>
        </p:nvSpPr>
        <p:spPr>
          <a:xfrm>
            <a:off x="6376666" y="9425600"/>
            <a:ext cx="679255" cy="835851"/>
          </a:xfrm>
          <a:custGeom>
            <a:avLst/>
            <a:gdLst>
              <a:gd name="connsiteX0" fmla="*/ 740789 w 741992"/>
              <a:gd name="connsiteY0" fmla="*/ 433080 h 909286"/>
              <a:gd name="connsiteX1" fmla="*/ 740388 w 741992"/>
              <a:gd name="connsiteY1" fmla="*/ 432277 h 909286"/>
              <a:gd name="connsiteX2" fmla="*/ 737379 w 741992"/>
              <a:gd name="connsiteY2" fmla="*/ 429870 h 909286"/>
              <a:gd name="connsiteX3" fmla="*/ 737379 w 741992"/>
              <a:gd name="connsiteY3" fmla="*/ 429870 h 909286"/>
              <a:gd name="connsiteX4" fmla="*/ 737178 w 741992"/>
              <a:gd name="connsiteY4" fmla="*/ 429870 h 909286"/>
              <a:gd name="connsiteX5" fmla="*/ 734370 w 741992"/>
              <a:gd name="connsiteY5" fmla="*/ 429268 h 909286"/>
              <a:gd name="connsiteX6" fmla="*/ 303898 w 741992"/>
              <a:gd name="connsiteY6" fmla="*/ 429268 h 909286"/>
              <a:gd name="connsiteX7" fmla="*/ 314931 w 741992"/>
              <a:gd name="connsiteY7" fmla="*/ 424053 h 909286"/>
              <a:gd name="connsiteX8" fmla="*/ 314931 w 741992"/>
              <a:gd name="connsiteY8" fmla="*/ 395168 h 909286"/>
              <a:gd name="connsiteX9" fmla="*/ 300287 w 741992"/>
              <a:gd name="connsiteY9" fmla="*/ 380925 h 909286"/>
              <a:gd name="connsiteX10" fmla="*/ 286045 w 741992"/>
              <a:gd name="connsiteY10" fmla="*/ 395168 h 909286"/>
              <a:gd name="connsiteX11" fmla="*/ 286045 w 741992"/>
              <a:gd name="connsiteY11" fmla="*/ 424053 h 909286"/>
              <a:gd name="connsiteX12" fmla="*/ 297078 w 741992"/>
              <a:gd name="connsiteY12" fmla="*/ 429268 h 909286"/>
              <a:gd name="connsiteX13" fmla="*/ 217242 w 741992"/>
              <a:gd name="connsiteY13" fmla="*/ 429268 h 909286"/>
              <a:gd name="connsiteX14" fmla="*/ 211826 w 741992"/>
              <a:gd name="connsiteY14" fmla="*/ 431475 h 909286"/>
              <a:gd name="connsiteX15" fmla="*/ 2207 w 741992"/>
              <a:gd name="connsiteY15" fmla="*/ 641094 h 909286"/>
              <a:gd name="connsiteX16" fmla="*/ 1003 w 741992"/>
              <a:gd name="connsiteY16" fmla="*/ 642900 h 909286"/>
              <a:gd name="connsiteX17" fmla="*/ 602 w 741992"/>
              <a:gd name="connsiteY17" fmla="*/ 643501 h 909286"/>
              <a:gd name="connsiteX18" fmla="*/ 0 w 741992"/>
              <a:gd name="connsiteY18" fmla="*/ 646510 h 909286"/>
              <a:gd name="connsiteX19" fmla="*/ 0 w 741992"/>
              <a:gd name="connsiteY19" fmla="*/ 901664 h 909286"/>
              <a:gd name="connsiteX20" fmla="*/ 7623 w 741992"/>
              <a:gd name="connsiteY20" fmla="*/ 909287 h 909286"/>
              <a:gd name="connsiteX21" fmla="*/ 524951 w 741992"/>
              <a:gd name="connsiteY21" fmla="*/ 909287 h 909286"/>
              <a:gd name="connsiteX22" fmla="*/ 527759 w 741992"/>
              <a:gd name="connsiteY22" fmla="*/ 908685 h 909286"/>
              <a:gd name="connsiteX23" fmla="*/ 530167 w 741992"/>
              <a:gd name="connsiteY23" fmla="*/ 907080 h 909286"/>
              <a:gd name="connsiteX24" fmla="*/ 739786 w 741992"/>
              <a:gd name="connsiteY24" fmla="*/ 697461 h 909286"/>
              <a:gd name="connsiteX25" fmla="*/ 741992 w 741992"/>
              <a:gd name="connsiteY25" fmla="*/ 692045 h 909286"/>
              <a:gd name="connsiteX26" fmla="*/ 741992 w 741992"/>
              <a:gd name="connsiteY26" fmla="*/ 436891 h 909286"/>
              <a:gd name="connsiteX27" fmla="*/ 740789 w 741992"/>
              <a:gd name="connsiteY27" fmla="*/ 433080 h 909286"/>
              <a:gd name="connsiteX28" fmla="*/ 220251 w 741992"/>
              <a:gd name="connsiteY28" fmla="*/ 444313 h 909286"/>
              <a:gd name="connsiteX29" fmla="*/ 351037 w 741992"/>
              <a:gd name="connsiteY29" fmla="*/ 444313 h 909286"/>
              <a:gd name="connsiteX30" fmla="*/ 351037 w 741992"/>
              <a:gd name="connsiteY30" fmla="*/ 472998 h 909286"/>
              <a:gd name="connsiteX31" fmla="*/ 379923 w 741992"/>
              <a:gd name="connsiteY31" fmla="*/ 472998 h 909286"/>
              <a:gd name="connsiteX32" fmla="*/ 379923 w 741992"/>
              <a:gd name="connsiteY32" fmla="*/ 444313 h 909286"/>
              <a:gd name="connsiteX33" fmla="*/ 716116 w 741992"/>
              <a:gd name="connsiteY33" fmla="*/ 444313 h 909286"/>
              <a:gd name="connsiteX34" fmla="*/ 521541 w 741992"/>
              <a:gd name="connsiteY34" fmla="*/ 638888 h 909286"/>
              <a:gd name="connsiteX35" fmla="*/ 25676 w 741992"/>
              <a:gd name="connsiteY35" fmla="*/ 638888 h 909286"/>
              <a:gd name="connsiteX36" fmla="*/ 220251 w 741992"/>
              <a:gd name="connsiteY36" fmla="*/ 444313 h 909286"/>
              <a:gd name="connsiteX37" fmla="*/ 15044 w 741992"/>
              <a:gd name="connsiteY37" fmla="*/ 654133 h 909286"/>
              <a:gd name="connsiteX38" fmla="*/ 517329 w 741992"/>
              <a:gd name="connsiteY38" fmla="*/ 654133 h 909286"/>
              <a:gd name="connsiteX39" fmla="*/ 517329 w 741992"/>
              <a:gd name="connsiteY39" fmla="*/ 894242 h 909286"/>
              <a:gd name="connsiteX40" fmla="*/ 15044 w 741992"/>
              <a:gd name="connsiteY40" fmla="*/ 894242 h 909286"/>
              <a:gd name="connsiteX41" fmla="*/ 15044 w 741992"/>
              <a:gd name="connsiteY41" fmla="*/ 654133 h 909286"/>
              <a:gd name="connsiteX42" fmla="*/ 726948 w 741992"/>
              <a:gd name="connsiteY42" fmla="*/ 689036 h 909286"/>
              <a:gd name="connsiteX43" fmla="*/ 532373 w 741992"/>
              <a:gd name="connsiteY43" fmla="*/ 883611 h 909286"/>
              <a:gd name="connsiteX44" fmla="*/ 532373 w 741992"/>
              <a:gd name="connsiteY44" fmla="*/ 649720 h 909286"/>
              <a:gd name="connsiteX45" fmla="*/ 726948 w 741992"/>
              <a:gd name="connsiteY45" fmla="*/ 455145 h 909286"/>
              <a:gd name="connsiteX46" fmla="*/ 726948 w 741992"/>
              <a:gd name="connsiteY46" fmla="*/ 689036 h 909286"/>
              <a:gd name="connsiteX47" fmla="*/ 243118 w 741992"/>
              <a:gd name="connsiteY47" fmla="*/ 349432 h 909286"/>
              <a:gd name="connsiteX48" fmla="*/ 469387 w 741992"/>
              <a:gd name="connsiteY48" fmla="*/ 350636 h 909286"/>
              <a:gd name="connsiteX49" fmla="*/ 469387 w 741992"/>
              <a:gd name="connsiteY49" fmla="*/ 350636 h 909286"/>
              <a:gd name="connsiteX50" fmla="*/ 472195 w 741992"/>
              <a:gd name="connsiteY50" fmla="*/ 350034 h 909286"/>
              <a:gd name="connsiteX51" fmla="*/ 474602 w 741992"/>
              <a:gd name="connsiteY51" fmla="*/ 348429 h 909286"/>
              <a:gd name="connsiteX52" fmla="*/ 698263 w 741992"/>
              <a:gd name="connsiteY52" fmla="*/ 127577 h 909286"/>
              <a:gd name="connsiteX53" fmla="*/ 700470 w 741992"/>
              <a:gd name="connsiteY53" fmla="*/ 122362 h 909286"/>
              <a:gd name="connsiteX54" fmla="*/ 701072 w 741992"/>
              <a:gd name="connsiteY54" fmla="*/ 9027 h 909286"/>
              <a:gd name="connsiteX55" fmla="*/ 701072 w 741992"/>
              <a:gd name="connsiteY55" fmla="*/ 9027 h 909286"/>
              <a:gd name="connsiteX56" fmla="*/ 701072 w 741992"/>
              <a:gd name="connsiteY56" fmla="*/ 9027 h 909286"/>
              <a:gd name="connsiteX57" fmla="*/ 698865 w 741992"/>
              <a:gd name="connsiteY57" fmla="*/ 3611 h 909286"/>
              <a:gd name="connsiteX58" fmla="*/ 698865 w 741992"/>
              <a:gd name="connsiteY58" fmla="*/ 3611 h 909286"/>
              <a:gd name="connsiteX59" fmla="*/ 698865 w 741992"/>
              <a:gd name="connsiteY59" fmla="*/ 3611 h 909286"/>
              <a:gd name="connsiteX60" fmla="*/ 693650 w 741992"/>
              <a:gd name="connsiteY60" fmla="*/ 1404 h 909286"/>
              <a:gd name="connsiteX61" fmla="*/ 693650 w 741992"/>
              <a:gd name="connsiteY61" fmla="*/ 1404 h 909286"/>
              <a:gd name="connsiteX62" fmla="*/ 693650 w 741992"/>
              <a:gd name="connsiteY62" fmla="*/ 1404 h 909286"/>
              <a:gd name="connsiteX63" fmla="*/ 467180 w 741992"/>
              <a:gd name="connsiteY63" fmla="*/ 0 h 909286"/>
              <a:gd name="connsiteX64" fmla="*/ 467180 w 741992"/>
              <a:gd name="connsiteY64" fmla="*/ 0 h 909286"/>
              <a:gd name="connsiteX65" fmla="*/ 461965 w 741992"/>
              <a:gd name="connsiteY65" fmla="*/ 2207 h 909286"/>
              <a:gd name="connsiteX66" fmla="*/ 238505 w 741992"/>
              <a:gd name="connsiteY66" fmla="*/ 223059 h 909286"/>
              <a:gd name="connsiteX67" fmla="*/ 236298 w 741992"/>
              <a:gd name="connsiteY67" fmla="*/ 228274 h 909286"/>
              <a:gd name="connsiteX68" fmla="*/ 235696 w 741992"/>
              <a:gd name="connsiteY68" fmla="*/ 341810 h 909286"/>
              <a:gd name="connsiteX69" fmla="*/ 243118 w 741992"/>
              <a:gd name="connsiteY69" fmla="*/ 349432 h 909286"/>
              <a:gd name="connsiteX70" fmla="*/ 251142 w 741992"/>
              <a:gd name="connsiteY70" fmla="*/ 236900 h 909286"/>
              <a:gd name="connsiteX71" fmla="*/ 462366 w 741992"/>
              <a:gd name="connsiteY71" fmla="*/ 236900 h 909286"/>
              <a:gd name="connsiteX72" fmla="*/ 461764 w 741992"/>
              <a:gd name="connsiteY72" fmla="*/ 335592 h 909286"/>
              <a:gd name="connsiteX73" fmla="*/ 250741 w 741992"/>
              <a:gd name="connsiteY73" fmla="*/ 334388 h 909286"/>
              <a:gd name="connsiteX74" fmla="*/ 251142 w 741992"/>
              <a:gd name="connsiteY74" fmla="*/ 236900 h 909286"/>
              <a:gd name="connsiteX75" fmla="*/ 477009 w 741992"/>
              <a:gd name="connsiteY75" fmla="*/ 325161 h 909286"/>
              <a:gd name="connsiteX76" fmla="*/ 477611 w 741992"/>
              <a:gd name="connsiteY76" fmla="*/ 233089 h 909286"/>
              <a:gd name="connsiteX77" fmla="*/ 685826 w 741992"/>
              <a:gd name="connsiteY77" fmla="*/ 26879 h 909286"/>
              <a:gd name="connsiteX78" fmla="*/ 685225 w 741992"/>
              <a:gd name="connsiteY78" fmla="*/ 118951 h 909286"/>
              <a:gd name="connsiteX79" fmla="*/ 477009 w 741992"/>
              <a:gd name="connsiteY79" fmla="*/ 325161 h 909286"/>
              <a:gd name="connsiteX80" fmla="*/ 470390 w 741992"/>
              <a:gd name="connsiteY80" fmla="*/ 15044 h 909286"/>
              <a:gd name="connsiteX81" fmla="*/ 675396 w 741992"/>
              <a:gd name="connsiteY81" fmla="*/ 16248 h 909286"/>
              <a:gd name="connsiteX82" fmla="*/ 467381 w 741992"/>
              <a:gd name="connsiteY82" fmla="*/ 221856 h 909286"/>
              <a:gd name="connsiteX83" fmla="*/ 260971 w 741992"/>
              <a:gd name="connsiteY83" fmla="*/ 221856 h 909286"/>
              <a:gd name="connsiteX84" fmla="*/ 470390 w 741992"/>
              <a:gd name="connsiteY84" fmla="*/ 15044 h 909286"/>
              <a:gd name="connsiteX85" fmla="*/ 286045 w 741992"/>
              <a:gd name="connsiteY85" fmla="*/ 500679 h 909286"/>
              <a:gd name="connsiteX86" fmla="*/ 286045 w 741992"/>
              <a:gd name="connsiteY86" fmla="*/ 471794 h 909286"/>
              <a:gd name="connsiteX87" fmla="*/ 300287 w 741992"/>
              <a:gd name="connsiteY87" fmla="*/ 457552 h 909286"/>
              <a:gd name="connsiteX88" fmla="*/ 314931 w 741992"/>
              <a:gd name="connsiteY88" fmla="*/ 471794 h 909286"/>
              <a:gd name="connsiteX89" fmla="*/ 314931 w 741992"/>
              <a:gd name="connsiteY89" fmla="*/ 500679 h 909286"/>
              <a:gd name="connsiteX90" fmla="*/ 286045 w 741992"/>
              <a:gd name="connsiteY90" fmla="*/ 500679 h 909286"/>
              <a:gd name="connsiteX91" fmla="*/ 365279 w 741992"/>
              <a:gd name="connsiteY91" fmla="*/ 353645 h 909286"/>
              <a:gd name="connsiteX92" fmla="*/ 379923 w 741992"/>
              <a:gd name="connsiteY92" fmla="*/ 367887 h 909286"/>
              <a:gd name="connsiteX93" fmla="*/ 379923 w 741992"/>
              <a:gd name="connsiteY93" fmla="*/ 396772 h 909286"/>
              <a:gd name="connsiteX94" fmla="*/ 351037 w 741992"/>
              <a:gd name="connsiteY94" fmla="*/ 396772 h 909286"/>
              <a:gd name="connsiteX95" fmla="*/ 351037 w 741992"/>
              <a:gd name="connsiteY95" fmla="*/ 367887 h 909286"/>
              <a:gd name="connsiteX96" fmla="*/ 365279 w 741992"/>
              <a:gd name="connsiteY96" fmla="*/ 353645 h 909286"/>
              <a:gd name="connsiteX97" fmla="*/ 351037 w 741992"/>
              <a:gd name="connsiteY97" fmla="*/ 520538 h 909286"/>
              <a:gd name="connsiteX98" fmla="*/ 365279 w 741992"/>
              <a:gd name="connsiteY98" fmla="*/ 506296 h 909286"/>
              <a:gd name="connsiteX99" fmla="*/ 379923 w 741992"/>
              <a:gd name="connsiteY99" fmla="*/ 520538 h 909286"/>
              <a:gd name="connsiteX100" fmla="*/ 379923 w 741992"/>
              <a:gd name="connsiteY100" fmla="*/ 549423 h 909286"/>
              <a:gd name="connsiteX101" fmla="*/ 351037 w 741992"/>
              <a:gd name="connsiteY101" fmla="*/ 549423 h 909286"/>
              <a:gd name="connsiteX102" fmla="*/ 351037 w 741992"/>
              <a:gd name="connsiteY102" fmla="*/ 520538 h 909286"/>
              <a:gd name="connsiteX103" fmla="*/ 550627 w 741992"/>
              <a:gd name="connsiteY103" fmla="*/ 380324 h 909286"/>
              <a:gd name="connsiteX104" fmla="*/ 551229 w 741992"/>
              <a:gd name="connsiteY104" fmla="*/ 405598 h 909286"/>
              <a:gd name="connsiteX105" fmla="*/ 538993 w 741992"/>
              <a:gd name="connsiteY105" fmla="*/ 378719 h 909286"/>
              <a:gd name="connsiteX106" fmla="*/ 548019 w 741992"/>
              <a:gd name="connsiteY106" fmla="*/ 351037 h 909286"/>
              <a:gd name="connsiteX107" fmla="*/ 551229 w 741992"/>
              <a:gd name="connsiteY107" fmla="*/ 301691 h 909286"/>
              <a:gd name="connsiteX108" fmla="*/ 566273 w 741992"/>
              <a:gd name="connsiteY108" fmla="*/ 326966 h 909286"/>
              <a:gd name="connsiteX109" fmla="*/ 561660 w 741992"/>
              <a:gd name="connsiteY109" fmla="*/ 357055 h 909286"/>
              <a:gd name="connsiteX110" fmla="*/ 550627 w 741992"/>
              <a:gd name="connsiteY110" fmla="*/ 380324 h 909286"/>
              <a:gd name="connsiteX111" fmla="*/ 582521 w 741992"/>
              <a:gd name="connsiteY111" fmla="*/ 380324 h 909286"/>
              <a:gd name="connsiteX112" fmla="*/ 583123 w 741992"/>
              <a:gd name="connsiteY112" fmla="*/ 405598 h 909286"/>
              <a:gd name="connsiteX113" fmla="*/ 570887 w 741992"/>
              <a:gd name="connsiteY113" fmla="*/ 378719 h 909286"/>
              <a:gd name="connsiteX114" fmla="*/ 579914 w 741992"/>
              <a:gd name="connsiteY114" fmla="*/ 351037 h 909286"/>
              <a:gd name="connsiteX115" fmla="*/ 583123 w 741992"/>
              <a:gd name="connsiteY115" fmla="*/ 301691 h 909286"/>
              <a:gd name="connsiteX116" fmla="*/ 598167 w 741992"/>
              <a:gd name="connsiteY116" fmla="*/ 326966 h 909286"/>
              <a:gd name="connsiteX117" fmla="*/ 593554 w 741992"/>
              <a:gd name="connsiteY117" fmla="*/ 357055 h 909286"/>
              <a:gd name="connsiteX118" fmla="*/ 582521 w 741992"/>
              <a:gd name="connsiteY118" fmla="*/ 380324 h 909286"/>
              <a:gd name="connsiteX119" fmla="*/ 614616 w 741992"/>
              <a:gd name="connsiteY119" fmla="*/ 380324 h 909286"/>
              <a:gd name="connsiteX120" fmla="*/ 615218 w 741992"/>
              <a:gd name="connsiteY120" fmla="*/ 405598 h 909286"/>
              <a:gd name="connsiteX121" fmla="*/ 602982 w 741992"/>
              <a:gd name="connsiteY121" fmla="*/ 378719 h 909286"/>
              <a:gd name="connsiteX122" fmla="*/ 612008 w 741992"/>
              <a:gd name="connsiteY122" fmla="*/ 351037 h 909286"/>
              <a:gd name="connsiteX123" fmla="*/ 615218 w 741992"/>
              <a:gd name="connsiteY123" fmla="*/ 301691 h 909286"/>
              <a:gd name="connsiteX124" fmla="*/ 630262 w 741992"/>
              <a:gd name="connsiteY124" fmla="*/ 326966 h 909286"/>
              <a:gd name="connsiteX125" fmla="*/ 625649 w 741992"/>
              <a:gd name="connsiteY125" fmla="*/ 357055 h 909286"/>
              <a:gd name="connsiteX126" fmla="*/ 614616 w 741992"/>
              <a:gd name="connsiteY126" fmla="*/ 380324 h 909286"/>
              <a:gd name="connsiteX127" fmla="*/ 229077 w 741992"/>
              <a:gd name="connsiteY127" fmla="*/ 471794 h 909286"/>
              <a:gd name="connsiteX128" fmla="*/ 235295 w 741992"/>
              <a:gd name="connsiteY128" fmla="*/ 465576 h 909286"/>
              <a:gd name="connsiteX129" fmla="*/ 241514 w 741992"/>
              <a:gd name="connsiteY129" fmla="*/ 471794 h 909286"/>
              <a:gd name="connsiteX130" fmla="*/ 235295 w 741992"/>
              <a:gd name="connsiteY130" fmla="*/ 478012 h 909286"/>
              <a:gd name="connsiteX131" fmla="*/ 229077 w 741992"/>
              <a:gd name="connsiteY131" fmla="*/ 471794 h 909286"/>
              <a:gd name="connsiteX132" fmla="*/ 261573 w 741992"/>
              <a:gd name="connsiteY132" fmla="*/ 471794 h 909286"/>
              <a:gd name="connsiteX133" fmla="*/ 267791 w 741992"/>
              <a:gd name="connsiteY133" fmla="*/ 465576 h 909286"/>
              <a:gd name="connsiteX134" fmla="*/ 274010 w 741992"/>
              <a:gd name="connsiteY134" fmla="*/ 471794 h 909286"/>
              <a:gd name="connsiteX135" fmla="*/ 267791 w 741992"/>
              <a:gd name="connsiteY135" fmla="*/ 478012 h 909286"/>
              <a:gd name="connsiteX136" fmla="*/ 261573 w 741992"/>
              <a:gd name="connsiteY136" fmla="*/ 471794 h 909286"/>
              <a:gd name="connsiteX137" fmla="*/ 326766 w 741992"/>
              <a:gd name="connsiteY137" fmla="*/ 471794 h 909286"/>
              <a:gd name="connsiteX138" fmla="*/ 332984 w 741992"/>
              <a:gd name="connsiteY138" fmla="*/ 465576 h 909286"/>
              <a:gd name="connsiteX139" fmla="*/ 339202 w 741992"/>
              <a:gd name="connsiteY139" fmla="*/ 471794 h 909286"/>
              <a:gd name="connsiteX140" fmla="*/ 332984 w 741992"/>
              <a:gd name="connsiteY140" fmla="*/ 478012 h 909286"/>
              <a:gd name="connsiteX141" fmla="*/ 326766 w 741992"/>
              <a:gd name="connsiteY141" fmla="*/ 471794 h 909286"/>
              <a:gd name="connsiteX142" fmla="*/ 391758 w 741992"/>
              <a:gd name="connsiteY142" fmla="*/ 471794 h 909286"/>
              <a:gd name="connsiteX143" fmla="*/ 397976 w 741992"/>
              <a:gd name="connsiteY143" fmla="*/ 465576 h 909286"/>
              <a:gd name="connsiteX144" fmla="*/ 404194 w 741992"/>
              <a:gd name="connsiteY144" fmla="*/ 471794 h 909286"/>
              <a:gd name="connsiteX145" fmla="*/ 397976 w 741992"/>
              <a:gd name="connsiteY145" fmla="*/ 478012 h 909286"/>
              <a:gd name="connsiteX146" fmla="*/ 391758 w 741992"/>
              <a:gd name="connsiteY146" fmla="*/ 471794 h 909286"/>
              <a:gd name="connsiteX147" fmla="*/ 424454 w 741992"/>
              <a:gd name="connsiteY147" fmla="*/ 471794 h 909286"/>
              <a:gd name="connsiteX148" fmla="*/ 430673 w 741992"/>
              <a:gd name="connsiteY148" fmla="*/ 465576 h 909286"/>
              <a:gd name="connsiteX149" fmla="*/ 436891 w 741992"/>
              <a:gd name="connsiteY149" fmla="*/ 471794 h 909286"/>
              <a:gd name="connsiteX150" fmla="*/ 430673 w 741992"/>
              <a:gd name="connsiteY150" fmla="*/ 478012 h 909286"/>
              <a:gd name="connsiteX151" fmla="*/ 424454 w 741992"/>
              <a:gd name="connsiteY151" fmla="*/ 471794 h 909286"/>
              <a:gd name="connsiteX152" fmla="*/ 456950 w 741992"/>
              <a:gd name="connsiteY152" fmla="*/ 471794 h 909286"/>
              <a:gd name="connsiteX153" fmla="*/ 463169 w 741992"/>
              <a:gd name="connsiteY153" fmla="*/ 465576 h 909286"/>
              <a:gd name="connsiteX154" fmla="*/ 469387 w 741992"/>
              <a:gd name="connsiteY154" fmla="*/ 471794 h 909286"/>
              <a:gd name="connsiteX155" fmla="*/ 463169 w 741992"/>
              <a:gd name="connsiteY155" fmla="*/ 478012 h 909286"/>
              <a:gd name="connsiteX156" fmla="*/ 456950 w 741992"/>
              <a:gd name="connsiteY156" fmla="*/ 471794 h 909286"/>
              <a:gd name="connsiteX157" fmla="*/ 489446 w 741992"/>
              <a:gd name="connsiteY157" fmla="*/ 471794 h 909286"/>
              <a:gd name="connsiteX158" fmla="*/ 495665 w 741992"/>
              <a:gd name="connsiteY158" fmla="*/ 465576 h 909286"/>
              <a:gd name="connsiteX159" fmla="*/ 501883 w 741992"/>
              <a:gd name="connsiteY159" fmla="*/ 471794 h 909286"/>
              <a:gd name="connsiteX160" fmla="*/ 495665 w 741992"/>
              <a:gd name="connsiteY160" fmla="*/ 478012 h 909286"/>
              <a:gd name="connsiteX161" fmla="*/ 489446 w 741992"/>
              <a:gd name="connsiteY161" fmla="*/ 471794 h 909286"/>
              <a:gd name="connsiteX162" fmla="*/ 522143 w 741992"/>
              <a:gd name="connsiteY162" fmla="*/ 471794 h 909286"/>
              <a:gd name="connsiteX163" fmla="*/ 528361 w 741992"/>
              <a:gd name="connsiteY163" fmla="*/ 465576 h 909286"/>
              <a:gd name="connsiteX164" fmla="*/ 534580 w 741992"/>
              <a:gd name="connsiteY164" fmla="*/ 471794 h 909286"/>
              <a:gd name="connsiteX165" fmla="*/ 528361 w 741992"/>
              <a:gd name="connsiteY165" fmla="*/ 478012 h 909286"/>
              <a:gd name="connsiteX166" fmla="*/ 522143 w 741992"/>
              <a:gd name="connsiteY166" fmla="*/ 471794 h 909286"/>
              <a:gd name="connsiteX167" fmla="*/ 554639 w 741992"/>
              <a:gd name="connsiteY167" fmla="*/ 471794 h 909286"/>
              <a:gd name="connsiteX168" fmla="*/ 560857 w 741992"/>
              <a:gd name="connsiteY168" fmla="*/ 465576 h 909286"/>
              <a:gd name="connsiteX169" fmla="*/ 567076 w 741992"/>
              <a:gd name="connsiteY169" fmla="*/ 471794 h 909286"/>
              <a:gd name="connsiteX170" fmla="*/ 560857 w 741992"/>
              <a:gd name="connsiteY170" fmla="*/ 478012 h 909286"/>
              <a:gd name="connsiteX171" fmla="*/ 554639 w 741992"/>
              <a:gd name="connsiteY171" fmla="*/ 471794 h 909286"/>
              <a:gd name="connsiteX172" fmla="*/ 587135 w 741992"/>
              <a:gd name="connsiteY172" fmla="*/ 471794 h 909286"/>
              <a:gd name="connsiteX173" fmla="*/ 593353 w 741992"/>
              <a:gd name="connsiteY173" fmla="*/ 465576 h 909286"/>
              <a:gd name="connsiteX174" fmla="*/ 599572 w 741992"/>
              <a:gd name="connsiteY174" fmla="*/ 471794 h 909286"/>
              <a:gd name="connsiteX175" fmla="*/ 593353 w 741992"/>
              <a:gd name="connsiteY175" fmla="*/ 478012 h 909286"/>
              <a:gd name="connsiteX176" fmla="*/ 587135 w 741992"/>
              <a:gd name="connsiteY176" fmla="*/ 471794 h 909286"/>
              <a:gd name="connsiteX177" fmla="*/ 212829 w 741992"/>
              <a:gd name="connsiteY177" fmla="*/ 488042 h 909286"/>
              <a:gd name="connsiteX178" fmla="*/ 219047 w 741992"/>
              <a:gd name="connsiteY178" fmla="*/ 481824 h 909286"/>
              <a:gd name="connsiteX179" fmla="*/ 225266 w 741992"/>
              <a:gd name="connsiteY179" fmla="*/ 488042 h 909286"/>
              <a:gd name="connsiteX180" fmla="*/ 219047 w 741992"/>
              <a:gd name="connsiteY180" fmla="*/ 494260 h 909286"/>
              <a:gd name="connsiteX181" fmla="*/ 212829 w 741992"/>
              <a:gd name="connsiteY181" fmla="*/ 488042 h 909286"/>
              <a:gd name="connsiteX182" fmla="*/ 245525 w 741992"/>
              <a:gd name="connsiteY182" fmla="*/ 488042 h 909286"/>
              <a:gd name="connsiteX183" fmla="*/ 251744 w 741992"/>
              <a:gd name="connsiteY183" fmla="*/ 481824 h 909286"/>
              <a:gd name="connsiteX184" fmla="*/ 257962 w 741992"/>
              <a:gd name="connsiteY184" fmla="*/ 488042 h 909286"/>
              <a:gd name="connsiteX185" fmla="*/ 251744 w 741992"/>
              <a:gd name="connsiteY185" fmla="*/ 494260 h 909286"/>
              <a:gd name="connsiteX186" fmla="*/ 245525 w 741992"/>
              <a:gd name="connsiteY186" fmla="*/ 488042 h 909286"/>
              <a:gd name="connsiteX187" fmla="*/ 440702 w 741992"/>
              <a:gd name="connsiteY187" fmla="*/ 488042 h 909286"/>
              <a:gd name="connsiteX188" fmla="*/ 446921 w 741992"/>
              <a:gd name="connsiteY188" fmla="*/ 481824 h 909286"/>
              <a:gd name="connsiteX189" fmla="*/ 453139 w 741992"/>
              <a:gd name="connsiteY189" fmla="*/ 488042 h 909286"/>
              <a:gd name="connsiteX190" fmla="*/ 446921 w 741992"/>
              <a:gd name="connsiteY190" fmla="*/ 494260 h 909286"/>
              <a:gd name="connsiteX191" fmla="*/ 440702 w 741992"/>
              <a:gd name="connsiteY191" fmla="*/ 488042 h 909286"/>
              <a:gd name="connsiteX192" fmla="*/ 473399 w 741992"/>
              <a:gd name="connsiteY192" fmla="*/ 488042 h 909286"/>
              <a:gd name="connsiteX193" fmla="*/ 479617 w 741992"/>
              <a:gd name="connsiteY193" fmla="*/ 481824 h 909286"/>
              <a:gd name="connsiteX194" fmla="*/ 485836 w 741992"/>
              <a:gd name="connsiteY194" fmla="*/ 488042 h 909286"/>
              <a:gd name="connsiteX195" fmla="*/ 479617 w 741992"/>
              <a:gd name="connsiteY195" fmla="*/ 494260 h 909286"/>
              <a:gd name="connsiteX196" fmla="*/ 473399 w 741992"/>
              <a:gd name="connsiteY196" fmla="*/ 488042 h 909286"/>
              <a:gd name="connsiteX197" fmla="*/ 408206 w 741992"/>
              <a:gd name="connsiteY197" fmla="*/ 488042 h 909286"/>
              <a:gd name="connsiteX198" fmla="*/ 414425 w 741992"/>
              <a:gd name="connsiteY198" fmla="*/ 481824 h 909286"/>
              <a:gd name="connsiteX199" fmla="*/ 420643 w 741992"/>
              <a:gd name="connsiteY199" fmla="*/ 488042 h 909286"/>
              <a:gd name="connsiteX200" fmla="*/ 414425 w 741992"/>
              <a:gd name="connsiteY200" fmla="*/ 494260 h 909286"/>
              <a:gd name="connsiteX201" fmla="*/ 408206 w 741992"/>
              <a:gd name="connsiteY201" fmla="*/ 488042 h 909286"/>
              <a:gd name="connsiteX202" fmla="*/ 375710 w 741992"/>
              <a:gd name="connsiteY202" fmla="*/ 488042 h 909286"/>
              <a:gd name="connsiteX203" fmla="*/ 381929 w 741992"/>
              <a:gd name="connsiteY203" fmla="*/ 481824 h 909286"/>
              <a:gd name="connsiteX204" fmla="*/ 388147 w 741992"/>
              <a:gd name="connsiteY204" fmla="*/ 488042 h 909286"/>
              <a:gd name="connsiteX205" fmla="*/ 381929 w 741992"/>
              <a:gd name="connsiteY205" fmla="*/ 494260 h 909286"/>
              <a:gd name="connsiteX206" fmla="*/ 375710 w 741992"/>
              <a:gd name="connsiteY206" fmla="*/ 488042 h 909286"/>
              <a:gd name="connsiteX207" fmla="*/ 343214 w 741992"/>
              <a:gd name="connsiteY207" fmla="*/ 488042 h 909286"/>
              <a:gd name="connsiteX208" fmla="*/ 349433 w 741992"/>
              <a:gd name="connsiteY208" fmla="*/ 481824 h 909286"/>
              <a:gd name="connsiteX209" fmla="*/ 355651 w 741992"/>
              <a:gd name="connsiteY209" fmla="*/ 488042 h 909286"/>
              <a:gd name="connsiteX210" fmla="*/ 349433 w 741992"/>
              <a:gd name="connsiteY210" fmla="*/ 494260 h 909286"/>
              <a:gd name="connsiteX211" fmla="*/ 343214 w 741992"/>
              <a:gd name="connsiteY211" fmla="*/ 488042 h 909286"/>
              <a:gd name="connsiteX212" fmla="*/ 505895 w 741992"/>
              <a:gd name="connsiteY212" fmla="*/ 488042 h 909286"/>
              <a:gd name="connsiteX213" fmla="*/ 512113 w 741992"/>
              <a:gd name="connsiteY213" fmla="*/ 481824 h 909286"/>
              <a:gd name="connsiteX214" fmla="*/ 518332 w 741992"/>
              <a:gd name="connsiteY214" fmla="*/ 488042 h 909286"/>
              <a:gd name="connsiteX215" fmla="*/ 512113 w 741992"/>
              <a:gd name="connsiteY215" fmla="*/ 494260 h 909286"/>
              <a:gd name="connsiteX216" fmla="*/ 505895 w 741992"/>
              <a:gd name="connsiteY216" fmla="*/ 488042 h 909286"/>
              <a:gd name="connsiteX217" fmla="*/ 538391 w 741992"/>
              <a:gd name="connsiteY217" fmla="*/ 488042 h 909286"/>
              <a:gd name="connsiteX218" fmla="*/ 544609 w 741992"/>
              <a:gd name="connsiteY218" fmla="*/ 481824 h 909286"/>
              <a:gd name="connsiteX219" fmla="*/ 550828 w 741992"/>
              <a:gd name="connsiteY219" fmla="*/ 488042 h 909286"/>
              <a:gd name="connsiteX220" fmla="*/ 544609 w 741992"/>
              <a:gd name="connsiteY220" fmla="*/ 494260 h 909286"/>
              <a:gd name="connsiteX221" fmla="*/ 538391 w 741992"/>
              <a:gd name="connsiteY221" fmla="*/ 488042 h 909286"/>
              <a:gd name="connsiteX222" fmla="*/ 571087 w 741992"/>
              <a:gd name="connsiteY222" fmla="*/ 488042 h 909286"/>
              <a:gd name="connsiteX223" fmla="*/ 577306 w 741992"/>
              <a:gd name="connsiteY223" fmla="*/ 481824 h 909286"/>
              <a:gd name="connsiteX224" fmla="*/ 583524 w 741992"/>
              <a:gd name="connsiteY224" fmla="*/ 488042 h 909286"/>
              <a:gd name="connsiteX225" fmla="*/ 577306 w 741992"/>
              <a:gd name="connsiteY225" fmla="*/ 494260 h 909286"/>
              <a:gd name="connsiteX226" fmla="*/ 571087 w 741992"/>
              <a:gd name="connsiteY226" fmla="*/ 488042 h 909286"/>
              <a:gd name="connsiteX227" fmla="*/ 196581 w 741992"/>
              <a:gd name="connsiteY227" fmla="*/ 504491 h 909286"/>
              <a:gd name="connsiteX228" fmla="*/ 202799 w 741992"/>
              <a:gd name="connsiteY228" fmla="*/ 498272 h 909286"/>
              <a:gd name="connsiteX229" fmla="*/ 209018 w 741992"/>
              <a:gd name="connsiteY229" fmla="*/ 504491 h 909286"/>
              <a:gd name="connsiteX230" fmla="*/ 202799 w 741992"/>
              <a:gd name="connsiteY230" fmla="*/ 510709 h 909286"/>
              <a:gd name="connsiteX231" fmla="*/ 196581 w 741992"/>
              <a:gd name="connsiteY231" fmla="*/ 504491 h 909286"/>
              <a:gd name="connsiteX232" fmla="*/ 229077 w 741992"/>
              <a:gd name="connsiteY232" fmla="*/ 504491 h 909286"/>
              <a:gd name="connsiteX233" fmla="*/ 235295 w 741992"/>
              <a:gd name="connsiteY233" fmla="*/ 498272 h 909286"/>
              <a:gd name="connsiteX234" fmla="*/ 241514 w 741992"/>
              <a:gd name="connsiteY234" fmla="*/ 504491 h 909286"/>
              <a:gd name="connsiteX235" fmla="*/ 235295 w 741992"/>
              <a:gd name="connsiteY235" fmla="*/ 510709 h 909286"/>
              <a:gd name="connsiteX236" fmla="*/ 229077 w 741992"/>
              <a:gd name="connsiteY236" fmla="*/ 504491 h 909286"/>
              <a:gd name="connsiteX237" fmla="*/ 274010 w 741992"/>
              <a:gd name="connsiteY237" fmla="*/ 504491 h 909286"/>
              <a:gd name="connsiteX238" fmla="*/ 267791 w 741992"/>
              <a:gd name="connsiteY238" fmla="*/ 510709 h 909286"/>
              <a:gd name="connsiteX239" fmla="*/ 261573 w 741992"/>
              <a:gd name="connsiteY239" fmla="*/ 504491 h 909286"/>
              <a:gd name="connsiteX240" fmla="*/ 267791 w 741992"/>
              <a:gd name="connsiteY240" fmla="*/ 498272 h 909286"/>
              <a:gd name="connsiteX241" fmla="*/ 274010 w 741992"/>
              <a:gd name="connsiteY241" fmla="*/ 504491 h 909286"/>
              <a:gd name="connsiteX242" fmla="*/ 339202 w 741992"/>
              <a:gd name="connsiteY242" fmla="*/ 504491 h 909286"/>
              <a:gd name="connsiteX243" fmla="*/ 332984 w 741992"/>
              <a:gd name="connsiteY243" fmla="*/ 510709 h 909286"/>
              <a:gd name="connsiteX244" fmla="*/ 326766 w 741992"/>
              <a:gd name="connsiteY244" fmla="*/ 504491 h 909286"/>
              <a:gd name="connsiteX245" fmla="*/ 332984 w 741992"/>
              <a:gd name="connsiteY245" fmla="*/ 498272 h 909286"/>
              <a:gd name="connsiteX246" fmla="*/ 339202 w 741992"/>
              <a:gd name="connsiteY246" fmla="*/ 504491 h 909286"/>
              <a:gd name="connsiteX247" fmla="*/ 456950 w 741992"/>
              <a:gd name="connsiteY247" fmla="*/ 504491 h 909286"/>
              <a:gd name="connsiteX248" fmla="*/ 463169 w 741992"/>
              <a:gd name="connsiteY248" fmla="*/ 498272 h 909286"/>
              <a:gd name="connsiteX249" fmla="*/ 469387 w 741992"/>
              <a:gd name="connsiteY249" fmla="*/ 504491 h 909286"/>
              <a:gd name="connsiteX250" fmla="*/ 463169 w 741992"/>
              <a:gd name="connsiteY250" fmla="*/ 510709 h 909286"/>
              <a:gd name="connsiteX251" fmla="*/ 456950 w 741992"/>
              <a:gd name="connsiteY251" fmla="*/ 504491 h 909286"/>
              <a:gd name="connsiteX252" fmla="*/ 489446 w 741992"/>
              <a:gd name="connsiteY252" fmla="*/ 504491 h 909286"/>
              <a:gd name="connsiteX253" fmla="*/ 495665 w 741992"/>
              <a:gd name="connsiteY253" fmla="*/ 498272 h 909286"/>
              <a:gd name="connsiteX254" fmla="*/ 501883 w 741992"/>
              <a:gd name="connsiteY254" fmla="*/ 504491 h 909286"/>
              <a:gd name="connsiteX255" fmla="*/ 495665 w 741992"/>
              <a:gd name="connsiteY255" fmla="*/ 510709 h 909286"/>
              <a:gd name="connsiteX256" fmla="*/ 489446 w 741992"/>
              <a:gd name="connsiteY256" fmla="*/ 504491 h 909286"/>
              <a:gd name="connsiteX257" fmla="*/ 424454 w 741992"/>
              <a:gd name="connsiteY257" fmla="*/ 504491 h 909286"/>
              <a:gd name="connsiteX258" fmla="*/ 430673 w 741992"/>
              <a:gd name="connsiteY258" fmla="*/ 498272 h 909286"/>
              <a:gd name="connsiteX259" fmla="*/ 436891 w 741992"/>
              <a:gd name="connsiteY259" fmla="*/ 504491 h 909286"/>
              <a:gd name="connsiteX260" fmla="*/ 430673 w 741992"/>
              <a:gd name="connsiteY260" fmla="*/ 510709 h 909286"/>
              <a:gd name="connsiteX261" fmla="*/ 424454 w 741992"/>
              <a:gd name="connsiteY261" fmla="*/ 504491 h 909286"/>
              <a:gd name="connsiteX262" fmla="*/ 391758 w 741992"/>
              <a:gd name="connsiteY262" fmla="*/ 504491 h 909286"/>
              <a:gd name="connsiteX263" fmla="*/ 397976 w 741992"/>
              <a:gd name="connsiteY263" fmla="*/ 498272 h 909286"/>
              <a:gd name="connsiteX264" fmla="*/ 404194 w 741992"/>
              <a:gd name="connsiteY264" fmla="*/ 504491 h 909286"/>
              <a:gd name="connsiteX265" fmla="*/ 397976 w 741992"/>
              <a:gd name="connsiteY265" fmla="*/ 510709 h 909286"/>
              <a:gd name="connsiteX266" fmla="*/ 391758 w 741992"/>
              <a:gd name="connsiteY266" fmla="*/ 504491 h 909286"/>
              <a:gd name="connsiteX267" fmla="*/ 522143 w 741992"/>
              <a:gd name="connsiteY267" fmla="*/ 504491 h 909286"/>
              <a:gd name="connsiteX268" fmla="*/ 528361 w 741992"/>
              <a:gd name="connsiteY268" fmla="*/ 498272 h 909286"/>
              <a:gd name="connsiteX269" fmla="*/ 534580 w 741992"/>
              <a:gd name="connsiteY269" fmla="*/ 504491 h 909286"/>
              <a:gd name="connsiteX270" fmla="*/ 528361 w 741992"/>
              <a:gd name="connsiteY270" fmla="*/ 510709 h 909286"/>
              <a:gd name="connsiteX271" fmla="*/ 522143 w 741992"/>
              <a:gd name="connsiteY271" fmla="*/ 504491 h 909286"/>
              <a:gd name="connsiteX272" fmla="*/ 554639 w 741992"/>
              <a:gd name="connsiteY272" fmla="*/ 504491 h 909286"/>
              <a:gd name="connsiteX273" fmla="*/ 560857 w 741992"/>
              <a:gd name="connsiteY273" fmla="*/ 498272 h 909286"/>
              <a:gd name="connsiteX274" fmla="*/ 567076 w 741992"/>
              <a:gd name="connsiteY274" fmla="*/ 504491 h 909286"/>
              <a:gd name="connsiteX275" fmla="*/ 560857 w 741992"/>
              <a:gd name="connsiteY275" fmla="*/ 510709 h 909286"/>
              <a:gd name="connsiteX276" fmla="*/ 554639 w 741992"/>
              <a:gd name="connsiteY276" fmla="*/ 504491 h 909286"/>
              <a:gd name="connsiteX277" fmla="*/ 587135 w 741992"/>
              <a:gd name="connsiteY277" fmla="*/ 504491 h 909286"/>
              <a:gd name="connsiteX278" fmla="*/ 593353 w 741992"/>
              <a:gd name="connsiteY278" fmla="*/ 498272 h 909286"/>
              <a:gd name="connsiteX279" fmla="*/ 599572 w 741992"/>
              <a:gd name="connsiteY279" fmla="*/ 504491 h 909286"/>
              <a:gd name="connsiteX280" fmla="*/ 593353 w 741992"/>
              <a:gd name="connsiteY280" fmla="*/ 510709 h 909286"/>
              <a:gd name="connsiteX281" fmla="*/ 587135 w 741992"/>
              <a:gd name="connsiteY281" fmla="*/ 504491 h 909286"/>
              <a:gd name="connsiteX282" fmla="*/ 180333 w 741992"/>
              <a:gd name="connsiteY282" fmla="*/ 520739 h 909286"/>
              <a:gd name="connsiteX283" fmla="*/ 186551 w 741992"/>
              <a:gd name="connsiteY283" fmla="*/ 514520 h 909286"/>
              <a:gd name="connsiteX284" fmla="*/ 192770 w 741992"/>
              <a:gd name="connsiteY284" fmla="*/ 520739 h 909286"/>
              <a:gd name="connsiteX285" fmla="*/ 186551 w 741992"/>
              <a:gd name="connsiteY285" fmla="*/ 526957 h 909286"/>
              <a:gd name="connsiteX286" fmla="*/ 180333 w 741992"/>
              <a:gd name="connsiteY286" fmla="*/ 520739 h 909286"/>
              <a:gd name="connsiteX287" fmla="*/ 212829 w 741992"/>
              <a:gd name="connsiteY287" fmla="*/ 520739 h 909286"/>
              <a:gd name="connsiteX288" fmla="*/ 219047 w 741992"/>
              <a:gd name="connsiteY288" fmla="*/ 514520 h 909286"/>
              <a:gd name="connsiteX289" fmla="*/ 225266 w 741992"/>
              <a:gd name="connsiteY289" fmla="*/ 520739 h 909286"/>
              <a:gd name="connsiteX290" fmla="*/ 219047 w 741992"/>
              <a:gd name="connsiteY290" fmla="*/ 526957 h 909286"/>
              <a:gd name="connsiteX291" fmla="*/ 212829 w 741992"/>
              <a:gd name="connsiteY291" fmla="*/ 520739 h 909286"/>
              <a:gd name="connsiteX292" fmla="*/ 245525 w 741992"/>
              <a:gd name="connsiteY292" fmla="*/ 520739 h 909286"/>
              <a:gd name="connsiteX293" fmla="*/ 251744 w 741992"/>
              <a:gd name="connsiteY293" fmla="*/ 514520 h 909286"/>
              <a:gd name="connsiteX294" fmla="*/ 257962 w 741992"/>
              <a:gd name="connsiteY294" fmla="*/ 520739 h 909286"/>
              <a:gd name="connsiteX295" fmla="*/ 251744 w 741992"/>
              <a:gd name="connsiteY295" fmla="*/ 526957 h 909286"/>
              <a:gd name="connsiteX296" fmla="*/ 245525 w 741992"/>
              <a:gd name="connsiteY296" fmla="*/ 520739 h 909286"/>
              <a:gd name="connsiteX297" fmla="*/ 278021 w 741992"/>
              <a:gd name="connsiteY297" fmla="*/ 520739 h 909286"/>
              <a:gd name="connsiteX298" fmla="*/ 284240 w 741992"/>
              <a:gd name="connsiteY298" fmla="*/ 514520 h 909286"/>
              <a:gd name="connsiteX299" fmla="*/ 290458 w 741992"/>
              <a:gd name="connsiteY299" fmla="*/ 520739 h 909286"/>
              <a:gd name="connsiteX300" fmla="*/ 284240 w 741992"/>
              <a:gd name="connsiteY300" fmla="*/ 526957 h 909286"/>
              <a:gd name="connsiteX301" fmla="*/ 278021 w 741992"/>
              <a:gd name="connsiteY301" fmla="*/ 520739 h 909286"/>
              <a:gd name="connsiteX302" fmla="*/ 316736 w 741992"/>
              <a:gd name="connsiteY302" fmla="*/ 514520 h 909286"/>
              <a:gd name="connsiteX303" fmla="*/ 322954 w 741992"/>
              <a:gd name="connsiteY303" fmla="*/ 520739 h 909286"/>
              <a:gd name="connsiteX304" fmla="*/ 316736 w 741992"/>
              <a:gd name="connsiteY304" fmla="*/ 526957 h 909286"/>
              <a:gd name="connsiteX305" fmla="*/ 310518 w 741992"/>
              <a:gd name="connsiteY305" fmla="*/ 520739 h 909286"/>
              <a:gd name="connsiteX306" fmla="*/ 316736 w 741992"/>
              <a:gd name="connsiteY306" fmla="*/ 514520 h 909286"/>
              <a:gd name="connsiteX307" fmla="*/ 440702 w 741992"/>
              <a:gd name="connsiteY307" fmla="*/ 520739 h 909286"/>
              <a:gd name="connsiteX308" fmla="*/ 446921 w 741992"/>
              <a:gd name="connsiteY308" fmla="*/ 514520 h 909286"/>
              <a:gd name="connsiteX309" fmla="*/ 453139 w 741992"/>
              <a:gd name="connsiteY309" fmla="*/ 520739 h 909286"/>
              <a:gd name="connsiteX310" fmla="*/ 446921 w 741992"/>
              <a:gd name="connsiteY310" fmla="*/ 526957 h 909286"/>
              <a:gd name="connsiteX311" fmla="*/ 440702 w 741992"/>
              <a:gd name="connsiteY311" fmla="*/ 520739 h 909286"/>
              <a:gd name="connsiteX312" fmla="*/ 473399 w 741992"/>
              <a:gd name="connsiteY312" fmla="*/ 520739 h 909286"/>
              <a:gd name="connsiteX313" fmla="*/ 479617 w 741992"/>
              <a:gd name="connsiteY313" fmla="*/ 514520 h 909286"/>
              <a:gd name="connsiteX314" fmla="*/ 485836 w 741992"/>
              <a:gd name="connsiteY314" fmla="*/ 520739 h 909286"/>
              <a:gd name="connsiteX315" fmla="*/ 479617 w 741992"/>
              <a:gd name="connsiteY315" fmla="*/ 526957 h 909286"/>
              <a:gd name="connsiteX316" fmla="*/ 473399 w 741992"/>
              <a:gd name="connsiteY316" fmla="*/ 520739 h 909286"/>
              <a:gd name="connsiteX317" fmla="*/ 408206 w 741992"/>
              <a:gd name="connsiteY317" fmla="*/ 520739 h 909286"/>
              <a:gd name="connsiteX318" fmla="*/ 414425 w 741992"/>
              <a:gd name="connsiteY318" fmla="*/ 514520 h 909286"/>
              <a:gd name="connsiteX319" fmla="*/ 420643 w 741992"/>
              <a:gd name="connsiteY319" fmla="*/ 520739 h 909286"/>
              <a:gd name="connsiteX320" fmla="*/ 414425 w 741992"/>
              <a:gd name="connsiteY320" fmla="*/ 526957 h 909286"/>
              <a:gd name="connsiteX321" fmla="*/ 408206 w 741992"/>
              <a:gd name="connsiteY321" fmla="*/ 520739 h 909286"/>
              <a:gd name="connsiteX322" fmla="*/ 505895 w 741992"/>
              <a:gd name="connsiteY322" fmla="*/ 520739 h 909286"/>
              <a:gd name="connsiteX323" fmla="*/ 512113 w 741992"/>
              <a:gd name="connsiteY323" fmla="*/ 514520 h 909286"/>
              <a:gd name="connsiteX324" fmla="*/ 518332 w 741992"/>
              <a:gd name="connsiteY324" fmla="*/ 520739 h 909286"/>
              <a:gd name="connsiteX325" fmla="*/ 512113 w 741992"/>
              <a:gd name="connsiteY325" fmla="*/ 526957 h 909286"/>
              <a:gd name="connsiteX326" fmla="*/ 505895 w 741992"/>
              <a:gd name="connsiteY326" fmla="*/ 520739 h 909286"/>
              <a:gd name="connsiteX327" fmla="*/ 538391 w 741992"/>
              <a:gd name="connsiteY327" fmla="*/ 520739 h 909286"/>
              <a:gd name="connsiteX328" fmla="*/ 544609 w 741992"/>
              <a:gd name="connsiteY328" fmla="*/ 514520 h 909286"/>
              <a:gd name="connsiteX329" fmla="*/ 550828 w 741992"/>
              <a:gd name="connsiteY329" fmla="*/ 520739 h 909286"/>
              <a:gd name="connsiteX330" fmla="*/ 544609 w 741992"/>
              <a:gd name="connsiteY330" fmla="*/ 526957 h 909286"/>
              <a:gd name="connsiteX331" fmla="*/ 538391 w 741992"/>
              <a:gd name="connsiteY331" fmla="*/ 520739 h 909286"/>
              <a:gd name="connsiteX332" fmla="*/ 571087 w 741992"/>
              <a:gd name="connsiteY332" fmla="*/ 520739 h 909286"/>
              <a:gd name="connsiteX333" fmla="*/ 577306 w 741992"/>
              <a:gd name="connsiteY333" fmla="*/ 514520 h 909286"/>
              <a:gd name="connsiteX334" fmla="*/ 583524 w 741992"/>
              <a:gd name="connsiteY334" fmla="*/ 520739 h 909286"/>
              <a:gd name="connsiteX335" fmla="*/ 577306 w 741992"/>
              <a:gd name="connsiteY335" fmla="*/ 526957 h 909286"/>
              <a:gd name="connsiteX336" fmla="*/ 571087 w 741992"/>
              <a:gd name="connsiteY336" fmla="*/ 520739 h 909286"/>
              <a:gd name="connsiteX337" fmla="*/ 163884 w 741992"/>
              <a:gd name="connsiteY337" fmla="*/ 536987 h 909286"/>
              <a:gd name="connsiteX338" fmla="*/ 170103 w 741992"/>
              <a:gd name="connsiteY338" fmla="*/ 530768 h 909286"/>
              <a:gd name="connsiteX339" fmla="*/ 176321 w 741992"/>
              <a:gd name="connsiteY339" fmla="*/ 536987 h 909286"/>
              <a:gd name="connsiteX340" fmla="*/ 170103 w 741992"/>
              <a:gd name="connsiteY340" fmla="*/ 543205 h 909286"/>
              <a:gd name="connsiteX341" fmla="*/ 163884 w 741992"/>
              <a:gd name="connsiteY341" fmla="*/ 536987 h 909286"/>
              <a:gd name="connsiteX342" fmla="*/ 196581 w 741992"/>
              <a:gd name="connsiteY342" fmla="*/ 536987 h 909286"/>
              <a:gd name="connsiteX343" fmla="*/ 202799 w 741992"/>
              <a:gd name="connsiteY343" fmla="*/ 530768 h 909286"/>
              <a:gd name="connsiteX344" fmla="*/ 209018 w 741992"/>
              <a:gd name="connsiteY344" fmla="*/ 536987 h 909286"/>
              <a:gd name="connsiteX345" fmla="*/ 202799 w 741992"/>
              <a:gd name="connsiteY345" fmla="*/ 543205 h 909286"/>
              <a:gd name="connsiteX346" fmla="*/ 196581 w 741992"/>
              <a:gd name="connsiteY346" fmla="*/ 536987 h 909286"/>
              <a:gd name="connsiteX347" fmla="*/ 229077 w 741992"/>
              <a:gd name="connsiteY347" fmla="*/ 536987 h 909286"/>
              <a:gd name="connsiteX348" fmla="*/ 235295 w 741992"/>
              <a:gd name="connsiteY348" fmla="*/ 530768 h 909286"/>
              <a:gd name="connsiteX349" fmla="*/ 241514 w 741992"/>
              <a:gd name="connsiteY349" fmla="*/ 536987 h 909286"/>
              <a:gd name="connsiteX350" fmla="*/ 235295 w 741992"/>
              <a:gd name="connsiteY350" fmla="*/ 543205 h 909286"/>
              <a:gd name="connsiteX351" fmla="*/ 229077 w 741992"/>
              <a:gd name="connsiteY351" fmla="*/ 536987 h 909286"/>
              <a:gd name="connsiteX352" fmla="*/ 261573 w 741992"/>
              <a:gd name="connsiteY352" fmla="*/ 536987 h 909286"/>
              <a:gd name="connsiteX353" fmla="*/ 267791 w 741992"/>
              <a:gd name="connsiteY353" fmla="*/ 530768 h 909286"/>
              <a:gd name="connsiteX354" fmla="*/ 274010 w 741992"/>
              <a:gd name="connsiteY354" fmla="*/ 536987 h 909286"/>
              <a:gd name="connsiteX355" fmla="*/ 267791 w 741992"/>
              <a:gd name="connsiteY355" fmla="*/ 543205 h 909286"/>
              <a:gd name="connsiteX356" fmla="*/ 261573 w 741992"/>
              <a:gd name="connsiteY356" fmla="*/ 536987 h 909286"/>
              <a:gd name="connsiteX357" fmla="*/ 306506 w 741992"/>
              <a:gd name="connsiteY357" fmla="*/ 536987 h 909286"/>
              <a:gd name="connsiteX358" fmla="*/ 300287 w 741992"/>
              <a:gd name="connsiteY358" fmla="*/ 543205 h 909286"/>
              <a:gd name="connsiteX359" fmla="*/ 294069 w 741992"/>
              <a:gd name="connsiteY359" fmla="*/ 536987 h 909286"/>
              <a:gd name="connsiteX360" fmla="*/ 300287 w 741992"/>
              <a:gd name="connsiteY360" fmla="*/ 530768 h 909286"/>
              <a:gd name="connsiteX361" fmla="*/ 306506 w 741992"/>
              <a:gd name="connsiteY361" fmla="*/ 536987 h 909286"/>
              <a:gd name="connsiteX362" fmla="*/ 339202 w 741992"/>
              <a:gd name="connsiteY362" fmla="*/ 536987 h 909286"/>
              <a:gd name="connsiteX363" fmla="*/ 332984 w 741992"/>
              <a:gd name="connsiteY363" fmla="*/ 543205 h 909286"/>
              <a:gd name="connsiteX364" fmla="*/ 326766 w 741992"/>
              <a:gd name="connsiteY364" fmla="*/ 536987 h 909286"/>
              <a:gd name="connsiteX365" fmla="*/ 332984 w 741992"/>
              <a:gd name="connsiteY365" fmla="*/ 530768 h 909286"/>
              <a:gd name="connsiteX366" fmla="*/ 339202 w 741992"/>
              <a:gd name="connsiteY366" fmla="*/ 536987 h 909286"/>
              <a:gd name="connsiteX367" fmla="*/ 424454 w 741992"/>
              <a:gd name="connsiteY367" fmla="*/ 536987 h 909286"/>
              <a:gd name="connsiteX368" fmla="*/ 430673 w 741992"/>
              <a:gd name="connsiteY368" fmla="*/ 530768 h 909286"/>
              <a:gd name="connsiteX369" fmla="*/ 436891 w 741992"/>
              <a:gd name="connsiteY369" fmla="*/ 536987 h 909286"/>
              <a:gd name="connsiteX370" fmla="*/ 430673 w 741992"/>
              <a:gd name="connsiteY370" fmla="*/ 543205 h 909286"/>
              <a:gd name="connsiteX371" fmla="*/ 424454 w 741992"/>
              <a:gd name="connsiteY371" fmla="*/ 536987 h 909286"/>
              <a:gd name="connsiteX372" fmla="*/ 456950 w 741992"/>
              <a:gd name="connsiteY372" fmla="*/ 536987 h 909286"/>
              <a:gd name="connsiteX373" fmla="*/ 463169 w 741992"/>
              <a:gd name="connsiteY373" fmla="*/ 530768 h 909286"/>
              <a:gd name="connsiteX374" fmla="*/ 469387 w 741992"/>
              <a:gd name="connsiteY374" fmla="*/ 536987 h 909286"/>
              <a:gd name="connsiteX375" fmla="*/ 463169 w 741992"/>
              <a:gd name="connsiteY375" fmla="*/ 543205 h 909286"/>
              <a:gd name="connsiteX376" fmla="*/ 456950 w 741992"/>
              <a:gd name="connsiteY376" fmla="*/ 536987 h 909286"/>
              <a:gd name="connsiteX377" fmla="*/ 404194 w 741992"/>
              <a:gd name="connsiteY377" fmla="*/ 536987 h 909286"/>
              <a:gd name="connsiteX378" fmla="*/ 397976 w 741992"/>
              <a:gd name="connsiteY378" fmla="*/ 543205 h 909286"/>
              <a:gd name="connsiteX379" fmla="*/ 391758 w 741992"/>
              <a:gd name="connsiteY379" fmla="*/ 536987 h 909286"/>
              <a:gd name="connsiteX380" fmla="*/ 397976 w 741992"/>
              <a:gd name="connsiteY380" fmla="*/ 530768 h 909286"/>
              <a:gd name="connsiteX381" fmla="*/ 404194 w 741992"/>
              <a:gd name="connsiteY381" fmla="*/ 536987 h 909286"/>
              <a:gd name="connsiteX382" fmla="*/ 489446 w 741992"/>
              <a:gd name="connsiteY382" fmla="*/ 536987 h 909286"/>
              <a:gd name="connsiteX383" fmla="*/ 495665 w 741992"/>
              <a:gd name="connsiteY383" fmla="*/ 530768 h 909286"/>
              <a:gd name="connsiteX384" fmla="*/ 501883 w 741992"/>
              <a:gd name="connsiteY384" fmla="*/ 536987 h 909286"/>
              <a:gd name="connsiteX385" fmla="*/ 495665 w 741992"/>
              <a:gd name="connsiteY385" fmla="*/ 543205 h 909286"/>
              <a:gd name="connsiteX386" fmla="*/ 489446 w 741992"/>
              <a:gd name="connsiteY386" fmla="*/ 536987 h 909286"/>
              <a:gd name="connsiteX387" fmla="*/ 522143 w 741992"/>
              <a:gd name="connsiteY387" fmla="*/ 536987 h 909286"/>
              <a:gd name="connsiteX388" fmla="*/ 528361 w 741992"/>
              <a:gd name="connsiteY388" fmla="*/ 530768 h 909286"/>
              <a:gd name="connsiteX389" fmla="*/ 534580 w 741992"/>
              <a:gd name="connsiteY389" fmla="*/ 536987 h 909286"/>
              <a:gd name="connsiteX390" fmla="*/ 528361 w 741992"/>
              <a:gd name="connsiteY390" fmla="*/ 543205 h 909286"/>
              <a:gd name="connsiteX391" fmla="*/ 522143 w 741992"/>
              <a:gd name="connsiteY391" fmla="*/ 536987 h 909286"/>
              <a:gd name="connsiteX392" fmla="*/ 554639 w 741992"/>
              <a:gd name="connsiteY392" fmla="*/ 536987 h 909286"/>
              <a:gd name="connsiteX393" fmla="*/ 560857 w 741992"/>
              <a:gd name="connsiteY393" fmla="*/ 530768 h 909286"/>
              <a:gd name="connsiteX394" fmla="*/ 567076 w 741992"/>
              <a:gd name="connsiteY394" fmla="*/ 536987 h 909286"/>
              <a:gd name="connsiteX395" fmla="*/ 560857 w 741992"/>
              <a:gd name="connsiteY395" fmla="*/ 543205 h 909286"/>
              <a:gd name="connsiteX396" fmla="*/ 554639 w 741992"/>
              <a:gd name="connsiteY396" fmla="*/ 536987 h 909286"/>
              <a:gd name="connsiteX397" fmla="*/ 587135 w 741992"/>
              <a:gd name="connsiteY397" fmla="*/ 536987 h 909286"/>
              <a:gd name="connsiteX398" fmla="*/ 593353 w 741992"/>
              <a:gd name="connsiteY398" fmla="*/ 530768 h 909286"/>
              <a:gd name="connsiteX399" fmla="*/ 599572 w 741992"/>
              <a:gd name="connsiteY399" fmla="*/ 536987 h 909286"/>
              <a:gd name="connsiteX400" fmla="*/ 593353 w 741992"/>
              <a:gd name="connsiteY400" fmla="*/ 543205 h 909286"/>
              <a:gd name="connsiteX401" fmla="*/ 587135 w 741992"/>
              <a:gd name="connsiteY401" fmla="*/ 536987 h 909286"/>
              <a:gd name="connsiteX402" fmla="*/ 147837 w 741992"/>
              <a:gd name="connsiteY402" fmla="*/ 553235 h 909286"/>
              <a:gd name="connsiteX403" fmla="*/ 154055 w 741992"/>
              <a:gd name="connsiteY403" fmla="*/ 547016 h 909286"/>
              <a:gd name="connsiteX404" fmla="*/ 160274 w 741992"/>
              <a:gd name="connsiteY404" fmla="*/ 553235 h 909286"/>
              <a:gd name="connsiteX405" fmla="*/ 154055 w 741992"/>
              <a:gd name="connsiteY405" fmla="*/ 559453 h 909286"/>
              <a:gd name="connsiteX406" fmla="*/ 147837 w 741992"/>
              <a:gd name="connsiteY406" fmla="*/ 553235 h 909286"/>
              <a:gd name="connsiteX407" fmla="*/ 180333 w 741992"/>
              <a:gd name="connsiteY407" fmla="*/ 553235 h 909286"/>
              <a:gd name="connsiteX408" fmla="*/ 186551 w 741992"/>
              <a:gd name="connsiteY408" fmla="*/ 547016 h 909286"/>
              <a:gd name="connsiteX409" fmla="*/ 192770 w 741992"/>
              <a:gd name="connsiteY409" fmla="*/ 553235 h 909286"/>
              <a:gd name="connsiteX410" fmla="*/ 186551 w 741992"/>
              <a:gd name="connsiteY410" fmla="*/ 559453 h 909286"/>
              <a:gd name="connsiteX411" fmla="*/ 180333 w 741992"/>
              <a:gd name="connsiteY411" fmla="*/ 553235 h 909286"/>
              <a:gd name="connsiteX412" fmla="*/ 212829 w 741992"/>
              <a:gd name="connsiteY412" fmla="*/ 553235 h 909286"/>
              <a:gd name="connsiteX413" fmla="*/ 219047 w 741992"/>
              <a:gd name="connsiteY413" fmla="*/ 547016 h 909286"/>
              <a:gd name="connsiteX414" fmla="*/ 225266 w 741992"/>
              <a:gd name="connsiteY414" fmla="*/ 553235 h 909286"/>
              <a:gd name="connsiteX415" fmla="*/ 219047 w 741992"/>
              <a:gd name="connsiteY415" fmla="*/ 559453 h 909286"/>
              <a:gd name="connsiteX416" fmla="*/ 212829 w 741992"/>
              <a:gd name="connsiteY416" fmla="*/ 553235 h 909286"/>
              <a:gd name="connsiteX417" fmla="*/ 245525 w 741992"/>
              <a:gd name="connsiteY417" fmla="*/ 553235 h 909286"/>
              <a:gd name="connsiteX418" fmla="*/ 251744 w 741992"/>
              <a:gd name="connsiteY418" fmla="*/ 547016 h 909286"/>
              <a:gd name="connsiteX419" fmla="*/ 257962 w 741992"/>
              <a:gd name="connsiteY419" fmla="*/ 553235 h 909286"/>
              <a:gd name="connsiteX420" fmla="*/ 251744 w 741992"/>
              <a:gd name="connsiteY420" fmla="*/ 559453 h 909286"/>
              <a:gd name="connsiteX421" fmla="*/ 245525 w 741992"/>
              <a:gd name="connsiteY421" fmla="*/ 553235 h 909286"/>
              <a:gd name="connsiteX422" fmla="*/ 278021 w 741992"/>
              <a:gd name="connsiteY422" fmla="*/ 553235 h 909286"/>
              <a:gd name="connsiteX423" fmla="*/ 284240 w 741992"/>
              <a:gd name="connsiteY423" fmla="*/ 547016 h 909286"/>
              <a:gd name="connsiteX424" fmla="*/ 290458 w 741992"/>
              <a:gd name="connsiteY424" fmla="*/ 553235 h 909286"/>
              <a:gd name="connsiteX425" fmla="*/ 284240 w 741992"/>
              <a:gd name="connsiteY425" fmla="*/ 559453 h 909286"/>
              <a:gd name="connsiteX426" fmla="*/ 278021 w 741992"/>
              <a:gd name="connsiteY426" fmla="*/ 553235 h 909286"/>
              <a:gd name="connsiteX427" fmla="*/ 322954 w 741992"/>
              <a:gd name="connsiteY427" fmla="*/ 553235 h 909286"/>
              <a:gd name="connsiteX428" fmla="*/ 316736 w 741992"/>
              <a:gd name="connsiteY428" fmla="*/ 559453 h 909286"/>
              <a:gd name="connsiteX429" fmla="*/ 310518 w 741992"/>
              <a:gd name="connsiteY429" fmla="*/ 553235 h 909286"/>
              <a:gd name="connsiteX430" fmla="*/ 316736 w 741992"/>
              <a:gd name="connsiteY430" fmla="*/ 547016 h 909286"/>
              <a:gd name="connsiteX431" fmla="*/ 322954 w 741992"/>
              <a:gd name="connsiteY431" fmla="*/ 553235 h 909286"/>
              <a:gd name="connsiteX432" fmla="*/ 408206 w 741992"/>
              <a:gd name="connsiteY432" fmla="*/ 553235 h 909286"/>
              <a:gd name="connsiteX433" fmla="*/ 414425 w 741992"/>
              <a:gd name="connsiteY433" fmla="*/ 547016 h 909286"/>
              <a:gd name="connsiteX434" fmla="*/ 420643 w 741992"/>
              <a:gd name="connsiteY434" fmla="*/ 553235 h 909286"/>
              <a:gd name="connsiteX435" fmla="*/ 414425 w 741992"/>
              <a:gd name="connsiteY435" fmla="*/ 559453 h 909286"/>
              <a:gd name="connsiteX436" fmla="*/ 408206 w 741992"/>
              <a:gd name="connsiteY436" fmla="*/ 553235 h 909286"/>
              <a:gd name="connsiteX437" fmla="*/ 440702 w 741992"/>
              <a:gd name="connsiteY437" fmla="*/ 553235 h 909286"/>
              <a:gd name="connsiteX438" fmla="*/ 446921 w 741992"/>
              <a:gd name="connsiteY438" fmla="*/ 547016 h 909286"/>
              <a:gd name="connsiteX439" fmla="*/ 453139 w 741992"/>
              <a:gd name="connsiteY439" fmla="*/ 553235 h 909286"/>
              <a:gd name="connsiteX440" fmla="*/ 446921 w 741992"/>
              <a:gd name="connsiteY440" fmla="*/ 559453 h 909286"/>
              <a:gd name="connsiteX441" fmla="*/ 440702 w 741992"/>
              <a:gd name="connsiteY441" fmla="*/ 553235 h 909286"/>
              <a:gd name="connsiteX442" fmla="*/ 473399 w 741992"/>
              <a:gd name="connsiteY442" fmla="*/ 553235 h 909286"/>
              <a:gd name="connsiteX443" fmla="*/ 479617 w 741992"/>
              <a:gd name="connsiteY443" fmla="*/ 547016 h 909286"/>
              <a:gd name="connsiteX444" fmla="*/ 485836 w 741992"/>
              <a:gd name="connsiteY444" fmla="*/ 553235 h 909286"/>
              <a:gd name="connsiteX445" fmla="*/ 479617 w 741992"/>
              <a:gd name="connsiteY445" fmla="*/ 559453 h 909286"/>
              <a:gd name="connsiteX446" fmla="*/ 473399 w 741992"/>
              <a:gd name="connsiteY446" fmla="*/ 553235 h 909286"/>
              <a:gd name="connsiteX447" fmla="*/ 505895 w 741992"/>
              <a:gd name="connsiteY447" fmla="*/ 553235 h 909286"/>
              <a:gd name="connsiteX448" fmla="*/ 512113 w 741992"/>
              <a:gd name="connsiteY448" fmla="*/ 547016 h 909286"/>
              <a:gd name="connsiteX449" fmla="*/ 518332 w 741992"/>
              <a:gd name="connsiteY449" fmla="*/ 553235 h 909286"/>
              <a:gd name="connsiteX450" fmla="*/ 512113 w 741992"/>
              <a:gd name="connsiteY450" fmla="*/ 559453 h 909286"/>
              <a:gd name="connsiteX451" fmla="*/ 505895 w 741992"/>
              <a:gd name="connsiteY451" fmla="*/ 553235 h 909286"/>
              <a:gd name="connsiteX452" fmla="*/ 538391 w 741992"/>
              <a:gd name="connsiteY452" fmla="*/ 553235 h 909286"/>
              <a:gd name="connsiteX453" fmla="*/ 544609 w 741992"/>
              <a:gd name="connsiteY453" fmla="*/ 547016 h 909286"/>
              <a:gd name="connsiteX454" fmla="*/ 550828 w 741992"/>
              <a:gd name="connsiteY454" fmla="*/ 553235 h 909286"/>
              <a:gd name="connsiteX455" fmla="*/ 544609 w 741992"/>
              <a:gd name="connsiteY455" fmla="*/ 559453 h 909286"/>
              <a:gd name="connsiteX456" fmla="*/ 538391 w 741992"/>
              <a:gd name="connsiteY456" fmla="*/ 553235 h 909286"/>
              <a:gd name="connsiteX457" fmla="*/ 571087 w 741992"/>
              <a:gd name="connsiteY457" fmla="*/ 553235 h 909286"/>
              <a:gd name="connsiteX458" fmla="*/ 577306 w 741992"/>
              <a:gd name="connsiteY458" fmla="*/ 547016 h 909286"/>
              <a:gd name="connsiteX459" fmla="*/ 583524 w 741992"/>
              <a:gd name="connsiteY459" fmla="*/ 553235 h 909286"/>
              <a:gd name="connsiteX460" fmla="*/ 577306 w 741992"/>
              <a:gd name="connsiteY460" fmla="*/ 559453 h 909286"/>
              <a:gd name="connsiteX461" fmla="*/ 571087 w 741992"/>
              <a:gd name="connsiteY461" fmla="*/ 553235 h 909286"/>
              <a:gd name="connsiteX462" fmla="*/ 131388 w 741992"/>
              <a:gd name="connsiteY462" fmla="*/ 569483 h 909286"/>
              <a:gd name="connsiteX463" fmla="*/ 137607 w 741992"/>
              <a:gd name="connsiteY463" fmla="*/ 563264 h 909286"/>
              <a:gd name="connsiteX464" fmla="*/ 143825 w 741992"/>
              <a:gd name="connsiteY464" fmla="*/ 569483 h 909286"/>
              <a:gd name="connsiteX465" fmla="*/ 137607 w 741992"/>
              <a:gd name="connsiteY465" fmla="*/ 575701 h 909286"/>
              <a:gd name="connsiteX466" fmla="*/ 131388 w 741992"/>
              <a:gd name="connsiteY466" fmla="*/ 569483 h 909286"/>
              <a:gd name="connsiteX467" fmla="*/ 163884 w 741992"/>
              <a:gd name="connsiteY467" fmla="*/ 569483 h 909286"/>
              <a:gd name="connsiteX468" fmla="*/ 170103 w 741992"/>
              <a:gd name="connsiteY468" fmla="*/ 563264 h 909286"/>
              <a:gd name="connsiteX469" fmla="*/ 176321 w 741992"/>
              <a:gd name="connsiteY469" fmla="*/ 569483 h 909286"/>
              <a:gd name="connsiteX470" fmla="*/ 170103 w 741992"/>
              <a:gd name="connsiteY470" fmla="*/ 575701 h 909286"/>
              <a:gd name="connsiteX471" fmla="*/ 163884 w 741992"/>
              <a:gd name="connsiteY471" fmla="*/ 569483 h 909286"/>
              <a:gd name="connsiteX472" fmla="*/ 196581 w 741992"/>
              <a:gd name="connsiteY472" fmla="*/ 569483 h 909286"/>
              <a:gd name="connsiteX473" fmla="*/ 202799 w 741992"/>
              <a:gd name="connsiteY473" fmla="*/ 563264 h 909286"/>
              <a:gd name="connsiteX474" fmla="*/ 209018 w 741992"/>
              <a:gd name="connsiteY474" fmla="*/ 569483 h 909286"/>
              <a:gd name="connsiteX475" fmla="*/ 202799 w 741992"/>
              <a:gd name="connsiteY475" fmla="*/ 575701 h 909286"/>
              <a:gd name="connsiteX476" fmla="*/ 196581 w 741992"/>
              <a:gd name="connsiteY476" fmla="*/ 569483 h 909286"/>
              <a:gd name="connsiteX477" fmla="*/ 229077 w 741992"/>
              <a:gd name="connsiteY477" fmla="*/ 569483 h 909286"/>
              <a:gd name="connsiteX478" fmla="*/ 235295 w 741992"/>
              <a:gd name="connsiteY478" fmla="*/ 563264 h 909286"/>
              <a:gd name="connsiteX479" fmla="*/ 241514 w 741992"/>
              <a:gd name="connsiteY479" fmla="*/ 569483 h 909286"/>
              <a:gd name="connsiteX480" fmla="*/ 235295 w 741992"/>
              <a:gd name="connsiteY480" fmla="*/ 575701 h 909286"/>
              <a:gd name="connsiteX481" fmla="*/ 229077 w 741992"/>
              <a:gd name="connsiteY481" fmla="*/ 569483 h 909286"/>
              <a:gd name="connsiteX482" fmla="*/ 261573 w 741992"/>
              <a:gd name="connsiteY482" fmla="*/ 569483 h 909286"/>
              <a:gd name="connsiteX483" fmla="*/ 267791 w 741992"/>
              <a:gd name="connsiteY483" fmla="*/ 563264 h 909286"/>
              <a:gd name="connsiteX484" fmla="*/ 274010 w 741992"/>
              <a:gd name="connsiteY484" fmla="*/ 569483 h 909286"/>
              <a:gd name="connsiteX485" fmla="*/ 267791 w 741992"/>
              <a:gd name="connsiteY485" fmla="*/ 575701 h 909286"/>
              <a:gd name="connsiteX486" fmla="*/ 261573 w 741992"/>
              <a:gd name="connsiteY486" fmla="*/ 569483 h 909286"/>
              <a:gd name="connsiteX487" fmla="*/ 294270 w 741992"/>
              <a:gd name="connsiteY487" fmla="*/ 569483 h 909286"/>
              <a:gd name="connsiteX488" fmla="*/ 300488 w 741992"/>
              <a:gd name="connsiteY488" fmla="*/ 563264 h 909286"/>
              <a:gd name="connsiteX489" fmla="*/ 306706 w 741992"/>
              <a:gd name="connsiteY489" fmla="*/ 569483 h 909286"/>
              <a:gd name="connsiteX490" fmla="*/ 300488 w 741992"/>
              <a:gd name="connsiteY490" fmla="*/ 575701 h 909286"/>
              <a:gd name="connsiteX491" fmla="*/ 294270 w 741992"/>
              <a:gd name="connsiteY491" fmla="*/ 569483 h 909286"/>
              <a:gd name="connsiteX492" fmla="*/ 326766 w 741992"/>
              <a:gd name="connsiteY492" fmla="*/ 569483 h 909286"/>
              <a:gd name="connsiteX493" fmla="*/ 332984 w 741992"/>
              <a:gd name="connsiteY493" fmla="*/ 563264 h 909286"/>
              <a:gd name="connsiteX494" fmla="*/ 339202 w 741992"/>
              <a:gd name="connsiteY494" fmla="*/ 569483 h 909286"/>
              <a:gd name="connsiteX495" fmla="*/ 332984 w 741992"/>
              <a:gd name="connsiteY495" fmla="*/ 575701 h 909286"/>
              <a:gd name="connsiteX496" fmla="*/ 326766 w 741992"/>
              <a:gd name="connsiteY496" fmla="*/ 569483 h 909286"/>
              <a:gd name="connsiteX497" fmla="*/ 391758 w 741992"/>
              <a:gd name="connsiteY497" fmla="*/ 569483 h 909286"/>
              <a:gd name="connsiteX498" fmla="*/ 397976 w 741992"/>
              <a:gd name="connsiteY498" fmla="*/ 563264 h 909286"/>
              <a:gd name="connsiteX499" fmla="*/ 404194 w 741992"/>
              <a:gd name="connsiteY499" fmla="*/ 569483 h 909286"/>
              <a:gd name="connsiteX500" fmla="*/ 397976 w 741992"/>
              <a:gd name="connsiteY500" fmla="*/ 575701 h 909286"/>
              <a:gd name="connsiteX501" fmla="*/ 391758 w 741992"/>
              <a:gd name="connsiteY501" fmla="*/ 569483 h 909286"/>
              <a:gd name="connsiteX502" fmla="*/ 424454 w 741992"/>
              <a:gd name="connsiteY502" fmla="*/ 569483 h 909286"/>
              <a:gd name="connsiteX503" fmla="*/ 430673 w 741992"/>
              <a:gd name="connsiteY503" fmla="*/ 563264 h 909286"/>
              <a:gd name="connsiteX504" fmla="*/ 436891 w 741992"/>
              <a:gd name="connsiteY504" fmla="*/ 569483 h 909286"/>
              <a:gd name="connsiteX505" fmla="*/ 430673 w 741992"/>
              <a:gd name="connsiteY505" fmla="*/ 575701 h 909286"/>
              <a:gd name="connsiteX506" fmla="*/ 424454 w 741992"/>
              <a:gd name="connsiteY506" fmla="*/ 569483 h 909286"/>
              <a:gd name="connsiteX507" fmla="*/ 359262 w 741992"/>
              <a:gd name="connsiteY507" fmla="*/ 569483 h 909286"/>
              <a:gd name="connsiteX508" fmla="*/ 365480 w 741992"/>
              <a:gd name="connsiteY508" fmla="*/ 563264 h 909286"/>
              <a:gd name="connsiteX509" fmla="*/ 371698 w 741992"/>
              <a:gd name="connsiteY509" fmla="*/ 569483 h 909286"/>
              <a:gd name="connsiteX510" fmla="*/ 365480 w 741992"/>
              <a:gd name="connsiteY510" fmla="*/ 575701 h 909286"/>
              <a:gd name="connsiteX511" fmla="*/ 359262 w 741992"/>
              <a:gd name="connsiteY511" fmla="*/ 569483 h 909286"/>
              <a:gd name="connsiteX512" fmla="*/ 456950 w 741992"/>
              <a:gd name="connsiteY512" fmla="*/ 569483 h 909286"/>
              <a:gd name="connsiteX513" fmla="*/ 463169 w 741992"/>
              <a:gd name="connsiteY513" fmla="*/ 563264 h 909286"/>
              <a:gd name="connsiteX514" fmla="*/ 469387 w 741992"/>
              <a:gd name="connsiteY514" fmla="*/ 569483 h 909286"/>
              <a:gd name="connsiteX515" fmla="*/ 463169 w 741992"/>
              <a:gd name="connsiteY515" fmla="*/ 575701 h 909286"/>
              <a:gd name="connsiteX516" fmla="*/ 456950 w 741992"/>
              <a:gd name="connsiteY516" fmla="*/ 569483 h 909286"/>
              <a:gd name="connsiteX517" fmla="*/ 489446 w 741992"/>
              <a:gd name="connsiteY517" fmla="*/ 569483 h 909286"/>
              <a:gd name="connsiteX518" fmla="*/ 495665 w 741992"/>
              <a:gd name="connsiteY518" fmla="*/ 563264 h 909286"/>
              <a:gd name="connsiteX519" fmla="*/ 501883 w 741992"/>
              <a:gd name="connsiteY519" fmla="*/ 569483 h 909286"/>
              <a:gd name="connsiteX520" fmla="*/ 495665 w 741992"/>
              <a:gd name="connsiteY520" fmla="*/ 575701 h 909286"/>
              <a:gd name="connsiteX521" fmla="*/ 489446 w 741992"/>
              <a:gd name="connsiteY521" fmla="*/ 569483 h 909286"/>
              <a:gd name="connsiteX522" fmla="*/ 522143 w 741992"/>
              <a:gd name="connsiteY522" fmla="*/ 569483 h 909286"/>
              <a:gd name="connsiteX523" fmla="*/ 528361 w 741992"/>
              <a:gd name="connsiteY523" fmla="*/ 563264 h 909286"/>
              <a:gd name="connsiteX524" fmla="*/ 534580 w 741992"/>
              <a:gd name="connsiteY524" fmla="*/ 569483 h 909286"/>
              <a:gd name="connsiteX525" fmla="*/ 528361 w 741992"/>
              <a:gd name="connsiteY525" fmla="*/ 575701 h 909286"/>
              <a:gd name="connsiteX526" fmla="*/ 522143 w 741992"/>
              <a:gd name="connsiteY526" fmla="*/ 569483 h 909286"/>
              <a:gd name="connsiteX527" fmla="*/ 554639 w 741992"/>
              <a:gd name="connsiteY527" fmla="*/ 569483 h 909286"/>
              <a:gd name="connsiteX528" fmla="*/ 560857 w 741992"/>
              <a:gd name="connsiteY528" fmla="*/ 563264 h 909286"/>
              <a:gd name="connsiteX529" fmla="*/ 567076 w 741992"/>
              <a:gd name="connsiteY529" fmla="*/ 569483 h 909286"/>
              <a:gd name="connsiteX530" fmla="*/ 560857 w 741992"/>
              <a:gd name="connsiteY530" fmla="*/ 575701 h 909286"/>
              <a:gd name="connsiteX531" fmla="*/ 554639 w 741992"/>
              <a:gd name="connsiteY531" fmla="*/ 569483 h 909286"/>
              <a:gd name="connsiteX532" fmla="*/ 115140 w 741992"/>
              <a:gd name="connsiteY532" fmla="*/ 585931 h 909286"/>
              <a:gd name="connsiteX533" fmla="*/ 121359 w 741992"/>
              <a:gd name="connsiteY533" fmla="*/ 579713 h 909286"/>
              <a:gd name="connsiteX534" fmla="*/ 127577 w 741992"/>
              <a:gd name="connsiteY534" fmla="*/ 585931 h 909286"/>
              <a:gd name="connsiteX535" fmla="*/ 121359 w 741992"/>
              <a:gd name="connsiteY535" fmla="*/ 592150 h 909286"/>
              <a:gd name="connsiteX536" fmla="*/ 115140 w 741992"/>
              <a:gd name="connsiteY536" fmla="*/ 585931 h 909286"/>
              <a:gd name="connsiteX537" fmla="*/ 147837 w 741992"/>
              <a:gd name="connsiteY537" fmla="*/ 585931 h 909286"/>
              <a:gd name="connsiteX538" fmla="*/ 154055 w 741992"/>
              <a:gd name="connsiteY538" fmla="*/ 579713 h 909286"/>
              <a:gd name="connsiteX539" fmla="*/ 160274 w 741992"/>
              <a:gd name="connsiteY539" fmla="*/ 585931 h 909286"/>
              <a:gd name="connsiteX540" fmla="*/ 154055 w 741992"/>
              <a:gd name="connsiteY540" fmla="*/ 592150 h 909286"/>
              <a:gd name="connsiteX541" fmla="*/ 147837 w 741992"/>
              <a:gd name="connsiteY541" fmla="*/ 585931 h 909286"/>
              <a:gd name="connsiteX542" fmla="*/ 180333 w 741992"/>
              <a:gd name="connsiteY542" fmla="*/ 585931 h 909286"/>
              <a:gd name="connsiteX543" fmla="*/ 186551 w 741992"/>
              <a:gd name="connsiteY543" fmla="*/ 579713 h 909286"/>
              <a:gd name="connsiteX544" fmla="*/ 192770 w 741992"/>
              <a:gd name="connsiteY544" fmla="*/ 585931 h 909286"/>
              <a:gd name="connsiteX545" fmla="*/ 186551 w 741992"/>
              <a:gd name="connsiteY545" fmla="*/ 592150 h 909286"/>
              <a:gd name="connsiteX546" fmla="*/ 180333 w 741992"/>
              <a:gd name="connsiteY546" fmla="*/ 585931 h 909286"/>
              <a:gd name="connsiteX547" fmla="*/ 212829 w 741992"/>
              <a:gd name="connsiteY547" fmla="*/ 585931 h 909286"/>
              <a:gd name="connsiteX548" fmla="*/ 219047 w 741992"/>
              <a:gd name="connsiteY548" fmla="*/ 579713 h 909286"/>
              <a:gd name="connsiteX549" fmla="*/ 225266 w 741992"/>
              <a:gd name="connsiteY549" fmla="*/ 585931 h 909286"/>
              <a:gd name="connsiteX550" fmla="*/ 219047 w 741992"/>
              <a:gd name="connsiteY550" fmla="*/ 592150 h 909286"/>
              <a:gd name="connsiteX551" fmla="*/ 212829 w 741992"/>
              <a:gd name="connsiteY551" fmla="*/ 585931 h 909286"/>
              <a:gd name="connsiteX552" fmla="*/ 245525 w 741992"/>
              <a:gd name="connsiteY552" fmla="*/ 585931 h 909286"/>
              <a:gd name="connsiteX553" fmla="*/ 251744 w 741992"/>
              <a:gd name="connsiteY553" fmla="*/ 579713 h 909286"/>
              <a:gd name="connsiteX554" fmla="*/ 257962 w 741992"/>
              <a:gd name="connsiteY554" fmla="*/ 585931 h 909286"/>
              <a:gd name="connsiteX555" fmla="*/ 251744 w 741992"/>
              <a:gd name="connsiteY555" fmla="*/ 592150 h 909286"/>
              <a:gd name="connsiteX556" fmla="*/ 245525 w 741992"/>
              <a:gd name="connsiteY556" fmla="*/ 585931 h 909286"/>
              <a:gd name="connsiteX557" fmla="*/ 278021 w 741992"/>
              <a:gd name="connsiteY557" fmla="*/ 585931 h 909286"/>
              <a:gd name="connsiteX558" fmla="*/ 284240 w 741992"/>
              <a:gd name="connsiteY558" fmla="*/ 579713 h 909286"/>
              <a:gd name="connsiteX559" fmla="*/ 290458 w 741992"/>
              <a:gd name="connsiteY559" fmla="*/ 585931 h 909286"/>
              <a:gd name="connsiteX560" fmla="*/ 284240 w 741992"/>
              <a:gd name="connsiteY560" fmla="*/ 592150 h 909286"/>
              <a:gd name="connsiteX561" fmla="*/ 278021 w 741992"/>
              <a:gd name="connsiteY561" fmla="*/ 585931 h 909286"/>
              <a:gd name="connsiteX562" fmla="*/ 322954 w 741992"/>
              <a:gd name="connsiteY562" fmla="*/ 585931 h 909286"/>
              <a:gd name="connsiteX563" fmla="*/ 316736 w 741992"/>
              <a:gd name="connsiteY563" fmla="*/ 592150 h 909286"/>
              <a:gd name="connsiteX564" fmla="*/ 310518 w 741992"/>
              <a:gd name="connsiteY564" fmla="*/ 585931 h 909286"/>
              <a:gd name="connsiteX565" fmla="*/ 316736 w 741992"/>
              <a:gd name="connsiteY565" fmla="*/ 579713 h 909286"/>
              <a:gd name="connsiteX566" fmla="*/ 322954 w 741992"/>
              <a:gd name="connsiteY566" fmla="*/ 585931 h 909286"/>
              <a:gd name="connsiteX567" fmla="*/ 343214 w 741992"/>
              <a:gd name="connsiteY567" fmla="*/ 585931 h 909286"/>
              <a:gd name="connsiteX568" fmla="*/ 349433 w 741992"/>
              <a:gd name="connsiteY568" fmla="*/ 579713 h 909286"/>
              <a:gd name="connsiteX569" fmla="*/ 355651 w 741992"/>
              <a:gd name="connsiteY569" fmla="*/ 585931 h 909286"/>
              <a:gd name="connsiteX570" fmla="*/ 349433 w 741992"/>
              <a:gd name="connsiteY570" fmla="*/ 592150 h 909286"/>
              <a:gd name="connsiteX571" fmla="*/ 343214 w 741992"/>
              <a:gd name="connsiteY571" fmla="*/ 585931 h 909286"/>
              <a:gd name="connsiteX572" fmla="*/ 387946 w 741992"/>
              <a:gd name="connsiteY572" fmla="*/ 585931 h 909286"/>
              <a:gd name="connsiteX573" fmla="*/ 381728 w 741992"/>
              <a:gd name="connsiteY573" fmla="*/ 592150 h 909286"/>
              <a:gd name="connsiteX574" fmla="*/ 375510 w 741992"/>
              <a:gd name="connsiteY574" fmla="*/ 585931 h 909286"/>
              <a:gd name="connsiteX575" fmla="*/ 381728 w 741992"/>
              <a:gd name="connsiteY575" fmla="*/ 579713 h 909286"/>
              <a:gd name="connsiteX576" fmla="*/ 387946 w 741992"/>
              <a:gd name="connsiteY576" fmla="*/ 585931 h 909286"/>
              <a:gd name="connsiteX577" fmla="*/ 408206 w 741992"/>
              <a:gd name="connsiteY577" fmla="*/ 585931 h 909286"/>
              <a:gd name="connsiteX578" fmla="*/ 414425 w 741992"/>
              <a:gd name="connsiteY578" fmla="*/ 579713 h 909286"/>
              <a:gd name="connsiteX579" fmla="*/ 420643 w 741992"/>
              <a:gd name="connsiteY579" fmla="*/ 585931 h 909286"/>
              <a:gd name="connsiteX580" fmla="*/ 414425 w 741992"/>
              <a:gd name="connsiteY580" fmla="*/ 592150 h 909286"/>
              <a:gd name="connsiteX581" fmla="*/ 408206 w 741992"/>
              <a:gd name="connsiteY581" fmla="*/ 585931 h 909286"/>
              <a:gd name="connsiteX582" fmla="*/ 440702 w 741992"/>
              <a:gd name="connsiteY582" fmla="*/ 585931 h 909286"/>
              <a:gd name="connsiteX583" fmla="*/ 446921 w 741992"/>
              <a:gd name="connsiteY583" fmla="*/ 579713 h 909286"/>
              <a:gd name="connsiteX584" fmla="*/ 453139 w 741992"/>
              <a:gd name="connsiteY584" fmla="*/ 585931 h 909286"/>
              <a:gd name="connsiteX585" fmla="*/ 446921 w 741992"/>
              <a:gd name="connsiteY585" fmla="*/ 592150 h 909286"/>
              <a:gd name="connsiteX586" fmla="*/ 440702 w 741992"/>
              <a:gd name="connsiteY586" fmla="*/ 585931 h 909286"/>
              <a:gd name="connsiteX587" fmla="*/ 473399 w 741992"/>
              <a:gd name="connsiteY587" fmla="*/ 585931 h 909286"/>
              <a:gd name="connsiteX588" fmla="*/ 479617 w 741992"/>
              <a:gd name="connsiteY588" fmla="*/ 579713 h 909286"/>
              <a:gd name="connsiteX589" fmla="*/ 485836 w 741992"/>
              <a:gd name="connsiteY589" fmla="*/ 585931 h 909286"/>
              <a:gd name="connsiteX590" fmla="*/ 479617 w 741992"/>
              <a:gd name="connsiteY590" fmla="*/ 592150 h 909286"/>
              <a:gd name="connsiteX591" fmla="*/ 473399 w 741992"/>
              <a:gd name="connsiteY591" fmla="*/ 585931 h 909286"/>
              <a:gd name="connsiteX592" fmla="*/ 505895 w 741992"/>
              <a:gd name="connsiteY592" fmla="*/ 585931 h 909286"/>
              <a:gd name="connsiteX593" fmla="*/ 512113 w 741992"/>
              <a:gd name="connsiteY593" fmla="*/ 579713 h 909286"/>
              <a:gd name="connsiteX594" fmla="*/ 518332 w 741992"/>
              <a:gd name="connsiteY594" fmla="*/ 585931 h 909286"/>
              <a:gd name="connsiteX595" fmla="*/ 512113 w 741992"/>
              <a:gd name="connsiteY595" fmla="*/ 592150 h 909286"/>
              <a:gd name="connsiteX596" fmla="*/ 505895 w 741992"/>
              <a:gd name="connsiteY596" fmla="*/ 585931 h 909286"/>
              <a:gd name="connsiteX597" fmla="*/ 538391 w 741992"/>
              <a:gd name="connsiteY597" fmla="*/ 585931 h 909286"/>
              <a:gd name="connsiteX598" fmla="*/ 544609 w 741992"/>
              <a:gd name="connsiteY598" fmla="*/ 579713 h 909286"/>
              <a:gd name="connsiteX599" fmla="*/ 550828 w 741992"/>
              <a:gd name="connsiteY599" fmla="*/ 585931 h 909286"/>
              <a:gd name="connsiteX600" fmla="*/ 544609 w 741992"/>
              <a:gd name="connsiteY600" fmla="*/ 592150 h 909286"/>
              <a:gd name="connsiteX601" fmla="*/ 538391 w 741992"/>
              <a:gd name="connsiteY601" fmla="*/ 585931 h 909286"/>
              <a:gd name="connsiteX602" fmla="*/ 98892 w 741992"/>
              <a:gd name="connsiteY602" fmla="*/ 602179 h 909286"/>
              <a:gd name="connsiteX603" fmla="*/ 105111 w 741992"/>
              <a:gd name="connsiteY603" fmla="*/ 595961 h 909286"/>
              <a:gd name="connsiteX604" fmla="*/ 111329 w 741992"/>
              <a:gd name="connsiteY604" fmla="*/ 602179 h 909286"/>
              <a:gd name="connsiteX605" fmla="*/ 105111 w 741992"/>
              <a:gd name="connsiteY605" fmla="*/ 608398 h 909286"/>
              <a:gd name="connsiteX606" fmla="*/ 98892 w 741992"/>
              <a:gd name="connsiteY606" fmla="*/ 602179 h 909286"/>
              <a:gd name="connsiteX607" fmla="*/ 143825 w 741992"/>
              <a:gd name="connsiteY607" fmla="*/ 602179 h 909286"/>
              <a:gd name="connsiteX608" fmla="*/ 137607 w 741992"/>
              <a:gd name="connsiteY608" fmla="*/ 608398 h 909286"/>
              <a:gd name="connsiteX609" fmla="*/ 131388 w 741992"/>
              <a:gd name="connsiteY609" fmla="*/ 602179 h 909286"/>
              <a:gd name="connsiteX610" fmla="*/ 137607 w 741992"/>
              <a:gd name="connsiteY610" fmla="*/ 595961 h 909286"/>
              <a:gd name="connsiteX611" fmla="*/ 143825 w 741992"/>
              <a:gd name="connsiteY611" fmla="*/ 602179 h 909286"/>
              <a:gd name="connsiteX612" fmla="*/ 176321 w 741992"/>
              <a:gd name="connsiteY612" fmla="*/ 602179 h 909286"/>
              <a:gd name="connsiteX613" fmla="*/ 170103 w 741992"/>
              <a:gd name="connsiteY613" fmla="*/ 608398 h 909286"/>
              <a:gd name="connsiteX614" fmla="*/ 163884 w 741992"/>
              <a:gd name="connsiteY614" fmla="*/ 602179 h 909286"/>
              <a:gd name="connsiteX615" fmla="*/ 170103 w 741992"/>
              <a:gd name="connsiteY615" fmla="*/ 595961 h 909286"/>
              <a:gd name="connsiteX616" fmla="*/ 176321 w 741992"/>
              <a:gd name="connsiteY616" fmla="*/ 602179 h 909286"/>
              <a:gd name="connsiteX617" fmla="*/ 208817 w 741992"/>
              <a:gd name="connsiteY617" fmla="*/ 602179 h 909286"/>
              <a:gd name="connsiteX618" fmla="*/ 202599 w 741992"/>
              <a:gd name="connsiteY618" fmla="*/ 608398 h 909286"/>
              <a:gd name="connsiteX619" fmla="*/ 196380 w 741992"/>
              <a:gd name="connsiteY619" fmla="*/ 602179 h 909286"/>
              <a:gd name="connsiteX620" fmla="*/ 202599 w 741992"/>
              <a:gd name="connsiteY620" fmla="*/ 595961 h 909286"/>
              <a:gd name="connsiteX621" fmla="*/ 208817 w 741992"/>
              <a:gd name="connsiteY621" fmla="*/ 602179 h 909286"/>
              <a:gd name="connsiteX622" fmla="*/ 241514 w 741992"/>
              <a:gd name="connsiteY622" fmla="*/ 602179 h 909286"/>
              <a:gd name="connsiteX623" fmla="*/ 235295 w 741992"/>
              <a:gd name="connsiteY623" fmla="*/ 608398 h 909286"/>
              <a:gd name="connsiteX624" fmla="*/ 229077 w 741992"/>
              <a:gd name="connsiteY624" fmla="*/ 602179 h 909286"/>
              <a:gd name="connsiteX625" fmla="*/ 235295 w 741992"/>
              <a:gd name="connsiteY625" fmla="*/ 595961 h 909286"/>
              <a:gd name="connsiteX626" fmla="*/ 241514 w 741992"/>
              <a:gd name="connsiteY626" fmla="*/ 602179 h 909286"/>
              <a:gd name="connsiteX627" fmla="*/ 274010 w 741992"/>
              <a:gd name="connsiteY627" fmla="*/ 602179 h 909286"/>
              <a:gd name="connsiteX628" fmla="*/ 267791 w 741992"/>
              <a:gd name="connsiteY628" fmla="*/ 608398 h 909286"/>
              <a:gd name="connsiteX629" fmla="*/ 261573 w 741992"/>
              <a:gd name="connsiteY629" fmla="*/ 602179 h 909286"/>
              <a:gd name="connsiteX630" fmla="*/ 267791 w 741992"/>
              <a:gd name="connsiteY630" fmla="*/ 595961 h 909286"/>
              <a:gd name="connsiteX631" fmla="*/ 274010 w 741992"/>
              <a:gd name="connsiteY631" fmla="*/ 602179 h 909286"/>
              <a:gd name="connsiteX632" fmla="*/ 306506 w 741992"/>
              <a:gd name="connsiteY632" fmla="*/ 602179 h 909286"/>
              <a:gd name="connsiteX633" fmla="*/ 300287 w 741992"/>
              <a:gd name="connsiteY633" fmla="*/ 608398 h 909286"/>
              <a:gd name="connsiteX634" fmla="*/ 294069 w 741992"/>
              <a:gd name="connsiteY634" fmla="*/ 602179 h 909286"/>
              <a:gd name="connsiteX635" fmla="*/ 300287 w 741992"/>
              <a:gd name="connsiteY635" fmla="*/ 595961 h 909286"/>
              <a:gd name="connsiteX636" fmla="*/ 306506 w 741992"/>
              <a:gd name="connsiteY636" fmla="*/ 602179 h 909286"/>
              <a:gd name="connsiteX637" fmla="*/ 339202 w 741992"/>
              <a:gd name="connsiteY637" fmla="*/ 602179 h 909286"/>
              <a:gd name="connsiteX638" fmla="*/ 332984 w 741992"/>
              <a:gd name="connsiteY638" fmla="*/ 608398 h 909286"/>
              <a:gd name="connsiteX639" fmla="*/ 326766 w 741992"/>
              <a:gd name="connsiteY639" fmla="*/ 602179 h 909286"/>
              <a:gd name="connsiteX640" fmla="*/ 332984 w 741992"/>
              <a:gd name="connsiteY640" fmla="*/ 595961 h 909286"/>
              <a:gd name="connsiteX641" fmla="*/ 339202 w 741992"/>
              <a:gd name="connsiteY641" fmla="*/ 602179 h 909286"/>
              <a:gd name="connsiteX642" fmla="*/ 371698 w 741992"/>
              <a:gd name="connsiteY642" fmla="*/ 602179 h 909286"/>
              <a:gd name="connsiteX643" fmla="*/ 365480 w 741992"/>
              <a:gd name="connsiteY643" fmla="*/ 608398 h 909286"/>
              <a:gd name="connsiteX644" fmla="*/ 359262 w 741992"/>
              <a:gd name="connsiteY644" fmla="*/ 602179 h 909286"/>
              <a:gd name="connsiteX645" fmla="*/ 365480 w 741992"/>
              <a:gd name="connsiteY645" fmla="*/ 595961 h 909286"/>
              <a:gd name="connsiteX646" fmla="*/ 371698 w 741992"/>
              <a:gd name="connsiteY646" fmla="*/ 602179 h 909286"/>
              <a:gd name="connsiteX647" fmla="*/ 404194 w 741992"/>
              <a:gd name="connsiteY647" fmla="*/ 602179 h 909286"/>
              <a:gd name="connsiteX648" fmla="*/ 397976 w 741992"/>
              <a:gd name="connsiteY648" fmla="*/ 608398 h 909286"/>
              <a:gd name="connsiteX649" fmla="*/ 391758 w 741992"/>
              <a:gd name="connsiteY649" fmla="*/ 602179 h 909286"/>
              <a:gd name="connsiteX650" fmla="*/ 397976 w 741992"/>
              <a:gd name="connsiteY650" fmla="*/ 595961 h 909286"/>
              <a:gd name="connsiteX651" fmla="*/ 404194 w 741992"/>
              <a:gd name="connsiteY651" fmla="*/ 602179 h 909286"/>
              <a:gd name="connsiteX652" fmla="*/ 436891 w 741992"/>
              <a:gd name="connsiteY652" fmla="*/ 602179 h 909286"/>
              <a:gd name="connsiteX653" fmla="*/ 430673 w 741992"/>
              <a:gd name="connsiteY653" fmla="*/ 608398 h 909286"/>
              <a:gd name="connsiteX654" fmla="*/ 424454 w 741992"/>
              <a:gd name="connsiteY654" fmla="*/ 602179 h 909286"/>
              <a:gd name="connsiteX655" fmla="*/ 430673 w 741992"/>
              <a:gd name="connsiteY655" fmla="*/ 595961 h 909286"/>
              <a:gd name="connsiteX656" fmla="*/ 436891 w 741992"/>
              <a:gd name="connsiteY656" fmla="*/ 602179 h 909286"/>
              <a:gd name="connsiteX657" fmla="*/ 469387 w 741992"/>
              <a:gd name="connsiteY657" fmla="*/ 602179 h 909286"/>
              <a:gd name="connsiteX658" fmla="*/ 463169 w 741992"/>
              <a:gd name="connsiteY658" fmla="*/ 608398 h 909286"/>
              <a:gd name="connsiteX659" fmla="*/ 456950 w 741992"/>
              <a:gd name="connsiteY659" fmla="*/ 602179 h 909286"/>
              <a:gd name="connsiteX660" fmla="*/ 463169 w 741992"/>
              <a:gd name="connsiteY660" fmla="*/ 595961 h 909286"/>
              <a:gd name="connsiteX661" fmla="*/ 469387 w 741992"/>
              <a:gd name="connsiteY661" fmla="*/ 602179 h 909286"/>
              <a:gd name="connsiteX662" fmla="*/ 501883 w 741992"/>
              <a:gd name="connsiteY662" fmla="*/ 602179 h 909286"/>
              <a:gd name="connsiteX663" fmla="*/ 495665 w 741992"/>
              <a:gd name="connsiteY663" fmla="*/ 608398 h 909286"/>
              <a:gd name="connsiteX664" fmla="*/ 489446 w 741992"/>
              <a:gd name="connsiteY664" fmla="*/ 602179 h 909286"/>
              <a:gd name="connsiteX665" fmla="*/ 495665 w 741992"/>
              <a:gd name="connsiteY665" fmla="*/ 595961 h 909286"/>
              <a:gd name="connsiteX666" fmla="*/ 501883 w 741992"/>
              <a:gd name="connsiteY666" fmla="*/ 602179 h 909286"/>
              <a:gd name="connsiteX667" fmla="*/ 534379 w 741992"/>
              <a:gd name="connsiteY667" fmla="*/ 602179 h 909286"/>
              <a:gd name="connsiteX668" fmla="*/ 528161 w 741992"/>
              <a:gd name="connsiteY668" fmla="*/ 608398 h 909286"/>
              <a:gd name="connsiteX669" fmla="*/ 521942 w 741992"/>
              <a:gd name="connsiteY669" fmla="*/ 602179 h 909286"/>
              <a:gd name="connsiteX670" fmla="*/ 528161 w 741992"/>
              <a:gd name="connsiteY670" fmla="*/ 595961 h 909286"/>
              <a:gd name="connsiteX671" fmla="*/ 534379 w 741992"/>
              <a:gd name="connsiteY671" fmla="*/ 602179 h 909286"/>
              <a:gd name="connsiteX672" fmla="*/ 82644 w 741992"/>
              <a:gd name="connsiteY672" fmla="*/ 618427 h 909286"/>
              <a:gd name="connsiteX673" fmla="*/ 88863 w 741992"/>
              <a:gd name="connsiteY673" fmla="*/ 612209 h 909286"/>
              <a:gd name="connsiteX674" fmla="*/ 95081 w 741992"/>
              <a:gd name="connsiteY674" fmla="*/ 618427 h 909286"/>
              <a:gd name="connsiteX675" fmla="*/ 88863 w 741992"/>
              <a:gd name="connsiteY675" fmla="*/ 624646 h 909286"/>
              <a:gd name="connsiteX676" fmla="*/ 82644 w 741992"/>
              <a:gd name="connsiteY676" fmla="*/ 618427 h 909286"/>
              <a:gd name="connsiteX677" fmla="*/ 115140 w 741992"/>
              <a:gd name="connsiteY677" fmla="*/ 618427 h 909286"/>
              <a:gd name="connsiteX678" fmla="*/ 121359 w 741992"/>
              <a:gd name="connsiteY678" fmla="*/ 612209 h 909286"/>
              <a:gd name="connsiteX679" fmla="*/ 127577 w 741992"/>
              <a:gd name="connsiteY679" fmla="*/ 618427 h 909286"/>
              <a:gd name="connsiteX680" fmla="*/ 121359 w 741992"/>
              <a:gd name="connsiteY680" fmla="*/ 624646 h 909286"/>
              <a:gd name="connsiteX681" fmla="*/ 115140 w 741992"/>
              <a:gd name="connsiteY681" fmla="*/ 618427 h 909286"/>
              <a:gd name="connsiteX682" fmla="*/ 147837 w 741992"/>
              <a:gd name="connsiteY682" fmla="*/ 618427 h 909286"/>
              <a:gd name="connsiteX683" fmla="*/ 154055 w 741992"/>
              <a:gd name="connsiteY683" fmla="*/ 612209 h 909286"/>
              <a:gd name="connsiteX684" fmla="*/ 160274 w 741992"/>
              <a:gd name="connsiteY684" fmla="*/ 618427 h 909286"/>
              <a:gd name="connsiteX685" fmla="*/ 154055 w 741992"/>
              <a:gd name="connsiteY685" fmla="*/ 624646 h 909286"/>
              <a:gd name="connsiteX686" fmla="*/ 147837 w 741992"/>
              <a:gd name="connsiteY686" fmla="*/ 618427 h 909286"/>
              <a:gd name="connsiteX687" fmla="*/ 180333 w 741992"/>
              <a:gd name="connsiteY687" fmla="*/ 618427 h 909286"/>
              <a:gd name="connsiteX688" fmla="*/ 186551 w 741992"/>
              <a:gd name="connsiteY688" fmla="*/ 612209 h 909286"/>
              <a:gd name="connsiteX689" fmla="*/ 192770 w 741992"/>
              <a:gd name="connsiteY689" fmla="*/ 618427 h 909286"/>
              <a:gd name="connsiteX690" fmla="*/ 186551 w 741992"/>
              <a:gd name="connsiteY690" fmla="*/ 624646 h 909286"/>
              <a:gd name="connsiteX691" fmla="*/ 180333 w 741992"/>
              <a:gd name="connsiteY691" fmla="*/ 618427 h 909286"/>
              <a:gd name="connsiteX692" fmla="*/ 212829 w 741992"/>
              <a:gd name="connsiteY692" fmla="*/ 618427 h 909286"/>
              <a:gd name="connsiteX693" fmla="*/ 219047 w 741992"/>
              <a:gd name="connsiteY693" fmla="*/ 612209 h 909286"/>
              <a:gd name="connsiteX694" fmla="*/ 225266 w 741992"/>
              <a:gd name="connsiteY694" fmla="*/ 618427 h 909286"/>
              <a:gd name="connsiteX695" fmla="*/ 219047 w 741992"/>
              <a:gd name="connsiteY695" fmla="*/ 624646 h 909286"/>
              <a:gd name="connsiteX696" fmla="*/ 212829 w 741992"/>
              <a:gd name="connsiteY696" fmla="*/ 618427 h 909286"/>
              <a:gd name="connsiteX697" fmla="*/ 245525 w 741992"/>
              <a:gd name="connsiteY697" fmla="*/ 618427 h 909286"/>
              <a:gd name="connsiteX698" fmla="*/ 251744 w 741992"/>
              <a:gd name="connsiteY698" fmla="*/ 612209 h 909286"/>
              <a:gd name="connsiteX699" fmla="*/ 257962 w 741992"/>
              <a:gd name="connsiteY699" fmla="*/ 618427 h 909286"/>
              <a:gd name="connsiteX700" fmla="*/ 251744 w 741992"/>
              <a:gd name="connsiteY700" fmla="*/ 624646 h 909286"/>
              <a:gd name="connsiteX701" fmla="*/ 245525 w 741992"/>
              <a:gd name="connsiteY701" fmla="*/ 618427 h 909286"/>
              <a:gd name="connsiteX702" fmla="*/ 278021 w 741992"/>
              <a:gd name="connsiteY702" fmla="*/ 618427 h 909286"/>
              <a:gd name="connsiteX703" fmla="*/ 284240 w 741992"/>
              <a:gd name="connsiteY703" fmla="*/ 612209 h 909286"/>
              <a:gd name="connsiteX704" fmla="*/ 290458 w 741992"/>
              <a:gd name="connsiteY704" fmla="*/ 618427 h 909286"/>
              <a:gd name="connsiteX705" fmla="*/ 284240 w 741992"/>
              <a:gd name="connsiteY705" fmla="*/ 624646 h 909286"/>
              <a:gd name="connsiteX706" fmla="*/ 278021 w 741992"/>
              <a:gd name="connsiteY706" fmla="*/ 618427 h 909286"/>
              <a:gd name="connsiteX707" fmla="*/ 322954 w 741992"/>
              <a:gd name="connsiteY707" fmla="*/ 618427 h 909286"/>
              <a:gd name="connsiteX708" fmla="*/ 316736 w 741992"/>
              <a:gd name="connsiteY708" fmla="*/ 624646 h 909286"/>
              <a:gd name="connsiteX709" fmla="*/ 310518 w 741992"/>
              <a:gd name="connsiteY709" fmla="*/ 618427 h 909286"/>
              <a:gd name="connsiteX710" fmla="*/ 316736 w 741992"/>
              <a:gd name="connsiteY710" fmla="*/ 612209 h 909286"/>
              <a:gd name="connsiteX711" fmla="*/ 322954 w 741992"/>
              <a:gd name="connsiteY711" fmla="*/ 618427 h 909286"/>
              <a:gd name="connsiteX712" fmla="*/ 343214 w 741992"/>
              <a:gd name="connsiteY712" fmla="*/ 618427 h 909286"/>
              <a:gd name="connsiteX713" fmla="*/ 349433 w 741992"/>
              <a:gd name="connsiteY713" fmla="*/ 612209 h 909286"/>
              <a:gd name="connsiteX714" fmla="*/ 355651 w 741992"/>
              <a:gd name="connsiteY714" fmla="*/ 618427 h 909286"/>
              <a:gd name="connsiteX715" fmla="*/ 349433 w 741992"/>
              <a:gd name="connsiteY715" fmla="*/ 624646 h 909286"/>
              <a:gd name="connsiteX716" fmla="*/ 343214 w 741992"/>
              <a:gd name="connsiteY716" fmla="*/ 618427 h 909286"/>
              <a:gd name="connsiteX717" fmla="*/ 387946 w 741992"/>
              <a:gd name="connsiteY717" fmla="*/ 618427 h 909286"/>
              <a:gd name="connsiteX718" fmla="*/ 381728 w 741992"/>
              <a:gd name="connsiteY718" fmla="*/ 624646 h 909286"/>
              <a:gd name="connsiteX719" fmla="*/ 375510 w 741992"/>
              <a:gd name="connsiteY719" fmla="*/ 618427 h 909286"/>
              <a:gd name="connsiteX720" fmla="*/ 381728 w 741992"/>
              <a:gd name="connsiteY720" fmla="*/ 612209 h 909286"/>
              <a:gd name="connsiteX721" fmla="*/ 387946 w 741992"/>
              <a:gd name="connsiteY721" fmla="*/ 618427 h 909286"/>
              <a:gd name="connsiteX722" fmla="*/ 408206 w 741992"/>
              <a:gd name="connsiteY722" fmla="*/ 618427 h 909286"/>
              <a:gd name="connsiteX723" fmla="*/ 414425 w 741992"/>
              <a:gd name="connsiteY723" fmla="*/ 612209 h 909286"/>
              <a:gd name="connsiteX724" fmla="*/ 420643 w 741992"/>
              <a:gd name="connsiteY724" fmla="*/ 618427 h 909286"/>
              <a:gd name="connsiteX725" fmla="*/ 414425 w 741992"/>
              <a:gd name="connsiteY725" fmla="*/ 624646 h 909286"/>
              <a:gd name="connsiteX726" fmla="*/ 408206 w 741992"/>
              <a:gd name="connsiteY726" fmla="*/ 618427 h 909286"/>
              <a:gd name="connsiteX727" fmla="*/ 440702 w 741992"/>
              <a:gd name="connsiteY727" fmla="*/ 618427 h 909286"/>
              <a:gd name="connsiteX728" fmla="*/ 446921 w 741992"/>
              <a:gd name="connsiteY728" fmla="*/ 612209 h 909286"/>
              <a:gd name="connsiteX729" fmla="*/ 453139 w 741992"/>
              <a:gd name="connsiteY729" fmla="*/ 618427 h 909286"/>
              <a:gd name="connsiteX730" fmla="*/ 446921 w 741992"/>
              <a:gd name="connsiteY730" fmla="*/ 624646 h 909286"/>
              <a:gd name="connsiteX731" fmla="*/ 440702 w 741992"/>
              <a:gd name="connsiteY731" fmla="*/ 618427 h 909286"/>
              <a:gd name="connsiteX732" fmla="*/ 473399 w 741992"/>
              <a:gd name="connsiteY732" fmla="*/ 618427 h 909286"/>
              <a:gd name="connsiteX733" fmla="*/ 479617 w 741992"/>
              <a:gd name="connsiteY733" fmla="*/ 612209 h 909286"/>
              <a:gd name="connsiteX734" fmla="*/ 485836 w 741992"/>
              <a:gd name="connsiteY734" fmla="*/ 618427 h 909286"/>
              <a:gd name="connsiteX735" fmla="*/ 479617 w 741992"/>
              <a:gd name="connsiteY735" fmla="*/ 624646 h 909286"/>
              <a:gd name="connsiteX736" fmla="*/ 473399 w 741992"/>
              <a:gd name="connsiteY736" fmla="*/ 618427 h 909286"/>
              <a:gd name="connsiteX737" fmla="*/ 505895 w 741992"/>
              <a:gd name="connsiteY737" fmla="*/ 618427 h 909286"/>
              <a:gd name="connsiteX738" fmla="*/ 512113 w 741992"/>
              <a:gd name="connsiteY738" fmla="*/ 612209 h 909286"/>
              <a:gd name="connsiteX739" fmla="*/ 518332 w 741992"/>
              <a:gd name="connsiteY739" fmla="*/ 618427 h 909286"/>
              <a:gd name="connsiteX740" fmla="*/ 512113 w 741992"/>
              <a:gd name="connsiteY740" fmla="*/ 624646 h 909286"/>
              <a:gd name="connsiteX741" fmla="*/ 505895 w 741992"/>
              <a:gd name="connsiteY741" fmla="*/ 618427 h 909286"/>
              <a:gd name="connsiteX742" fmla="*/ 619831 w 741992"/>
              <a:gd name="connsiteY742" fmla="*/ 471794 h 909286"/>
              <a:gd name="connsiteX743" fmla="*/ 626050 w 741992"/>
              <a:gd name="connsiteY743" fmla="*/ 465576 h 909286"/>
              <a:gd name="connsiteX744" fmla="*/ 632268 w 741992"/>
              <a:gd name="connsiteY744" fmla="*/ 471794 h 909286"/>
              <a:gd name="connsiteX745" fmla="*/ 626050 w 741992"/>
              <a:gd name="connsiteY745" fmla="*/ 478012 h 909286"/>
              <a:gd name="connsiteX746" fmla="*/ 619831 w 741992"/>
              <a:gd name="connsiteY746" fmla="*/ 471794 h 909286"/>
              <a:gd name="connsiteX747" fmla="*/ 652328 w 741992"/>
              <a:gd name="connsiteY747" fmla="*/ 471794 h 909286"/>
              <a:gd name="connsiteX748" fmla="*/ 658546 w 741992"/>
              <a:gd name="connsiteY748" fmla="*/ 465576 h 909286"/>
              <a:gd name="connsiteX749" fmla="*/ 664764 w 741992"/>
              <a:gd name="connsiteY749" fmla="*/ 471794 h 909286"/>
              <a:gd name="connsiteX750" fmla="*/ 658546 w 741992"/>
              <a:gd name="connsiteY750" fmla="*/ 478012 h 909286"/>
              <a:gd name="connsiteX751" fmla="*/ 652328 w 741992"/>
              <a:gd name="connsiteY751" fmla="*/ 471794 h 909286"/>
              <a:gd name="connsiteX752" fmla="*/ 603583 w 741992"/>
              <a:gd name="connsiteY752" fmla="*/ 488042 h 909286"/>
              <a:gd name="connsiteX753" fmla="*/ 609802 w 741992"/>
              <a:gd name="connsiteY753" fmla="*/ 481824 h 909286"/>
              <a:gd name="connsiteX754" fmla="*/ 616020 w 741992"/>
              <a:gd name="connsiteY754" fmla="*/ 488042 h 909286"/>
              <a:gd name="connsiteX755" fmla="*/ 609802 w 741992"/>
              <a:gd name="connsiteY755" fmla="*/ 494260 h 909286"/>
              <a:gd name="connsiteX756" fmla="*/ 603583 w 741992"/>
              <a:gd name="connsiteY756" fmla="*/ 488042 h 909286"/>
              <a:gd name="connsiteX757" fmla="*/ 636079 w 741992"/>
              <a:gd name="connsiteY757" fmla="*/ 488042 h 909286"/>
              <a:gd name="connsiteX758" fmla="*/ 642298 w 741992"/>
              <a:gd name="connsiteY758" fmla="*/ 481824 h 909286"/>
              <a:gd name="connsiteX759" fmla="*/ 648516 w 741992"/>
              <a:gd name="connsiteY759" fmla="*/ 488042 h 909286"/>
              <a:gd name="connsiteX760" fmla="*/ 642298 w 741992"/>
              <a:gd name="connsiteY760" fmla="*/ 494260 h 909286"/>
              <a:gd name="connsiteX761" fmla="*/ 636079 w 741992"/>
              <a:gd name="connsiteY761" fmla="*/ 488042 h 909286"/>
              <a:gd name="connsiteX762" fmla="*/ 619831 w 741992"/>
              <a:gd name="connsiteY762" fmla="*/ 504491 h 909286"/>
              <a:gd name="connsiteX763" fmla="*/ 626050 w 741992"/>
              <a:gd name="connsiteY763" fmla="*/ 498272 h 909286"/>
              <a:gd name="connsiteX764" fmla="*/ 632268 w 741992"/>
              <a:gd name="connsiteY764" fmla="*/ 504491 h 909286"/>
              <a:gd name="connsiteX765" fmla="*/ 626050 w 741992"/>
              <a:gd name="connsiteY765" fmla="*/ 510709 h 909286"/>
              <a:gd name="connsiteX766" fmla="*/ 619831 w 741992"/>
              <a:gd name="connsiteY766" fmla="*/ 504491 h 909286"/>
              <a:gd name="connsiteX767" fmla="*/ 603583 w 741992"/>
              <a:gd name="connsiteY767" fmla="*/ 520739 h 909286"/>
              <a:gd name="connsiteX768" fmla="*/ 609802 w 741992"/>
              <a:gd name="connsiteY768" fmla="*/ 514520 h 909286"/>
              <a:gd name="connsiteX769" fmla="*/ 616020 w 741992"/>
              <a:gd name="connsiteY769" fmla="*/ 520739 h 909286"/>
              <a:gd name="connsiteX770" fmla="*/ 609802 w 741992"/>
              <a:gd name="connsiteY770" fmla="*/ 526957 h 909286"/>
              <a:gd name="connsiteX771" fmla="*/ 603583 w 741992"/>
              <a:gd name="connsiteY771" fmla="*/ 520739 h 909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</a:cxnLst>
            <a:rect l="l" t="t" r="r" b="b"/>
            <a:pathLst>
              <a:path w="741992" h="909286">
                <a:moveTo>
                  <a:pt x="740789" y="433080"/>
                </a:moveTo>
                <a:cubicBezTo>
                  <a:pt x="740588" y="432879"/>
                  <a:pt x="740388" y="432678"/>
                  <a:pt x="740388" y="432277"/>
                </a:cubicBezTo>
                <a:cubicBezTo>
                  <a:pt x="739585" y="431274"/>
                  <a:pt x="738582" y="430271"/>
                  <a:pt x="737379" y="429870"/>
                </a:cubicBezTo>
                <a:cubicBezTo>
                  <a:pt x="737379" y="429870"/>
                  <a:pt x="737379" y="429870"/>
                  <a:pt x="737379" y="429870"/>
                </a:cubicBezTo>
                <a:cubicBezTo>
                  <a:pt x="737379" y="429870"/>
                  <a:pt x="737379" y="429870"/>
                  <a:pt x="737178" y="429870"/>
                </a:cubicBezTo>
                <a:cubicBezTo>
                  <a:pt x="736376" y="429469"/>
                  <a:pt x="735373" y="429268"/>
                  <a:pt x="734370" y="429268"/>
                </a:cubicBezTo>
                <a:lnTo>
                  <a:pt x="303898" y="429268"/>
                </a:lnTo>
                <a:cubicBezTo>
                  <a:pt x="307910" y="428667"/>
                  <a:pt x="311721" y="427062"/>
                  <a:pt x="314931" y="424053"/>
                </a:cubicBezTo>
                <a:cubicBezTo>
                  <a:pt x="322954" y="416029"/>
                  <a:pt x="322954" y="403191"/>
                  <a:pt x="314931" y="395168"/>
                </a:cubicBezTo>
                <a:lnTo>
                  <a:pt x="300287" y="380925"/>
                </a:lnTo>
                <a:lnTo>
                  <a:pt x="286045" y="395168"/>
                </a:lnTo>
                <a:cubicBezTo>
                  <a:pt x="278021" y="403191"/>
                  <a:pt x="278021" y="416029"/>
                  <a:pt x="286045" y="424053"/>
                </a:cubicBezTo>
                <a:cubicBezTo>
                  <a:pt x="289054" y="427062"/>
                  <a:pt x="293066" y="428667"/>
                  <a:pt x="297078" y="429268"/>
                </a:cubicBezTo>
                <a:lnTo>
                  <a:pt x="217242" y="429268"/>
                </a:lnTo>
                <a:cubicBezTo>
                  <a:pt x="215236" y="429268"/>
                  <a:pt x="213230" y="430071"/>
                  <a:pt x="211826" y="431475"/>
                </a:cubicBezTo>
                <a:lnTo>
                  <a:pt x="2207" y="641094"/>
                </a:lnTo>
                <a:cubicBezTo>
                  <a:pt x="1605" y="641696"/>
                  <a:pt x="1404" y="642298"/>
                  <a:pt x="1003" y="642900"/>
                </a:cubicBezTo>
                <a:cubicBezTo>
                  <a:pt x="802" y="643100"/>
                  <a:pt x="602" y="643301"/>
                  <a:pt x="602" y="643501"/>
                </a:cubicBezTo>
                <a:cubicBezTo>
                  <a:pt x="201" y="644504"/>
                  <a:pt x="0" y="645507"/>
                  <a:pt x="0" y="646510"/>
                </a:cubicBezTo>
                <a:lnTo>
                  <a:pt x="0" y="901664"/>
                </a:lnTo>
                <a:cubicBezTo>
                  <a:pt x="0" y="905877"/>
                  <a:pt x="3410" y="909287"/>
                  <a:pt x="7623" y="909287"/>
                </a:cubicBezTo>
                <a:lnTo>
                  <a:pt x="524951" y="909287"/>
                </a:lnTo>
                <a:cubicBezTo>
                  <a:pt x="525954" y="909287"/>
                  <a:pt x="526957" y="909086"/>
                  <a:pt x="527759" y="908685"/>
                </a:cubicBezTo>
                <a:cubicBezTo>
                  <a:pt x="528762" y="908284"/>
                  <a:pt x="529565" y="907682"/>
                  <a:pt x="530167" y="907080"/>
                </a:cubicBezTo>
                <a:lnTo>
                  <a:pt x="739786" y="697461"/>
                </a:lnTo>
                <a:cubicBezTo>
                  <a:pt x="741190" y="696057"/>
                  <a:pt x="741992" y="694051"/>
                  <a:pt x="741992" y="692045"/>
                </a:cubicBezTo>
                <a:lnTo>
                  <a:pt x="741992" y="436891"/>
                </a:lnTo>
                <a:cubicBezTo>
                  <a:pt x="741992" y="435487"/>
                  <a:pt x="741391" y="434283"/>
                  <a:pt x="740789" y="433080"/>
                </a:cubicBezTo>
                <a:close/>
                <a:moveTo>
                  <a:pt x="220251" y="444313"/>
                </a:moveTo>
                <a:lnTo>
                  <a:pt x="351037" y="444313"/>
                </a:lnTo>
                <a:cubicBezTo>
                  <a:pt x="343214" y="452336"/>
                  <a:pt x="343214" y="465174"/>
                  <a:pt x="351037" y="472998"/>
                </a:cubicBezTo>
                <a:cubicBezTo>
                  <a:pt x="359061" y="481021"/>
                  <a:pt x="371899" y="481021"/>
                  <a:pt x="379923" y="472998"/>
                </a:cubicBezTo>
                <a:cubicBezTo>
                  <a:pt x="387946" y="464974"/>
                  <a:pt x="387946" y="452136"/>
                  <a:pt x="379923" y="444313"/>
                </a:cubicBezTo>
                <a:lnTo>
                  <a:pt x="716116" y="444313"/>
                </a:lnTo>
                <a:lnTo>
                  <a:pt x="521541" y="638888"/>
                </a:lnTo>
                <a:lnTo>
                  <a:pt x="25676" y="638888"/>
                </a:lnTo>
                <a:lnTo>
                  <a:pt x="220251" y="444313"/>
                </a:lnTo>
                <a:close/>
                <a:moveTo>
                  <a:pt x="15044" y="654133"/>
                </a:moveTo>
                <a:lnTo>
                  <a:pt x="517329" y="654133"/>
                </a:lnTo>
                <a:lnTo>
                  <a:pt x="517329" y="894242"/>
                </a:lnTo>
                <a:lnTo>
                  <a:pt x="15044" y="894242"/>
                </a:lnTo>
                <a:lnTo>
                  <a:pt x="15044" y="654133"/>
                </a:lnTo>
                <a:close/>
                <a:moveTo>
                  <a:pt x="726948" y="689036"/>
                </a:moveTo>
                <a:lnTo>
                  <a:pt x="532373" y="883611"/>
                </a:lnTo>
                <a:lnTo>
                  <a:pt x="532373" y="649720"/>
                </a:lnTo>
                <a:lnTo>
                  <a:pt x="726948" y="455145"/>
                </a:lnTo>
                <a:lnTo>
                  <a:pt x="726948" y="689036"/>
                </a:lnTo>
                <a:close/>
                <a:moveTo>
                  <a:pt x="243118" y="349432"/>
                </a:moveTo>
                <a:lnTo>
                  <a:pt x="469387" y="350636"/>
                </a:lnTo>
                <a:cubicBezTo>
                  <a:pt x="469387" y="350636"/>
                  <a:pt x="469387" y="350636"/>
                  <a:pt x="469387" y="350636"/>
                </a:cubicBezTo>
                <a:cubicBezTo>
                  <a:pt x="470390" y="350636"/>
                  <a:pt x="471393" y="350435"/>
                  <a:pt x="472195" y="350034"/>
                </a:cubicBezTo>
                <a:cubicBezTo>
                  <a:pt x="473198" y="349633"/>
                  <a:pt x="474001" y="349031"/>
                  <a:pt x="474602" y="348429"/>
                </a:cubicBezTo>
                <a:lnTo>
                  <a:pt x="698263" y="127577"/>
                </a:lnTo>
                <a:cubicBezTo>
                  <a:pt x="699667" y="126173"/>
                  <a:pt x="700470" y="124167"/>
                  <a:pt x="700470" y="122362"/>
                </a:cubicBezTo>
                <a:lnTo>
                  <a:pt x="701072" y="9027"/>
                </a:lnTo>
                <a:lnTo>
                  <a:pt x="701072" y="9027"/>
                </a:lnTo>
                <a:lnTo>
                  <a:pt x="701072" y="9027"/>
                </a:lnTo>
                <a:cubicBezTo>
                  <a:pt x="701072" y="7021"/>
                  <a:pt x="700269" y="5015"/>
                  <a:pt x="698865" y="3611"/>
                </a:cubicBezTo>
                <a:cubicBezTo>
                  <a:pt x="698865" y="3611"/>
                  <a:pt x="698865" y="3611"/>
                  <a:pt x="698865" y="3611"/>
                </a:cubicBezTo>
                <a:lnTo>
                  <a:pt x="698865" y="3611"/>
                </a:lnTo>
                <a:cubicBezTo>
                  <a:pt x="697461" y="2207"/>
                  <a:pt x="695656" y="1404"/>
                  <a:pt x="693650" y="1404"/>
                </a:cubicBezTo>
                <a:lnTo>
                  <a:pt x="693650" y="1404"/>
                </a:lnTo>
                <a:cubicBezTo>
                  <a:pt x="693650" y="1404"/>
                  <a:pt x="693650" y="1404"/>
                  <a:pt x="693650" y="1404"/>
                </a:cubicBezTo>
                <a:lnTo>
                  <a:pt x="467180" y="0"/>
                </a:lnTo>
                <a:cubicBezTo>
                  <a:pt x="467180" y="0"/>
                  <a:pt x="467180" y="0"/>
                  <a:pt x="467180" y="0"/>
                </a:cubicBezTo>
                <a:cubicBezTo>
                  <a:pt x="465175" y="0"/>
                  <a:pt x="463369" y="802"/>
                  <a:pt x="461965" y="2207"/>
                </a:cubicBezTo>
                <a:lnTo>
                  <a:pt x="238505" y="223059"/>
                </a:lnTo>
                <a:cubicBezTo>
                  <a:pt x="237101" y="224463"/>
                  <a:pt x="236298" y="226469"/>
                  <a:pt x="236298" y="228274"/>
                </a:cubicBezTo>
                <a:lnTo>
                  <a:pt x="235696" y="341810"/>
                </a:lnTo>
                <a:cubicBezTo>
                  <a:pt x="235496" y="346022"/>
                  <a:pt x="238906" y="349432"/>
                  <a:pt x="243118" y="349432"/>
                </a:cubicBezTo>
                <a:close/>
                <a:moveTo>
                  <a:pt x="251142" y="236900"/>
                </a:moveTo>
                <a:lnTo>
                  <a:pt x="462366" y="236900"/>
                </a:lnTo>
                <a:lnTo>
                  <a:pt x="461764" y="335592"/>
                </a:lnTo>
                <a:lnTo>
                  <a:pt x="250741" y="334388"/>
                </a:lnTo>
                <a:lnTo>
                  <a:pt x="251142" y="236900"/>
                </a:lnTo>
                <a:close/>
                <a:moveTo>
                  <a:pt x="477009" y="325161"/>
                </a:moveTo>
                <a:lnTo>
                  <a:pt x="477611" y="233089"/>
                </a:lnTo>
                <a:lnTo>
                  <a:pt x="685826" y="26879"/>
                </a:lnTo>
                <a:lnTo>
                  <a:pt x="685225" y="118951"/>
                </a:lnTo>
                <a:lnTo>
                  <a:pt x="477009" y="325161"/>
                </a:lnTo>
                <a:close/>
                <a:moveTo>
                  <a:pt x="470390" y="15044"/>
                </a:moveTo>
                <a:lnTo>
                  <a:pt x="675396" y="16248"/>
                </a:lnTo>
                <a:lnTo>
                  <a:pt x="467381" y="221856"/>
                </a:lnTo>
                <a:lnTo>
                  <a:pt x="260971" y="221856"/>
                </a:lnTo>
                <a:lnTo>
                  <a:pt x="470390" y="15044"/>
                </a:lnTo>
                <a:close/>
                <a:moveTo>
                  <a:pt x="286045" y="500679"/>
                </a:moveTo>
                <a:cubicBezTo>
                  <a:pt x="278021" y="492656"/>
                  <a:pt x="278021" y="479818"/>
                  <a:pt x="286045" y="471794"/>
                </a:cubicBezTo>
                <a:lnTo>
                  <a:pt x="300287" y="457552"/>
                </a:lnTo>
                <a:lnTo>
                  <a:pt x="314931" y="471794"/>
                </a:lnTo>
                <a:cubicBezTo>
                  <a:pt x="322954" y="479818"/>
                  <a:pt x="322954" y="492656"/>
                  <a:pt x="314931" y="500679"/>
                </a:cubicBezTo>
                <a:cubicBezTo>
                  <a:pt x="306706" y="508502"/>
                  <a:pt x="293868" y="508502"/>
                  <a:pt x="286045" y="500679"/>
                </a:cubicBezTo>
                <a:close/>
                <a:moveTo>
                  <a:pt x="365279" y="353645"/>
                </a:moveTo>
                <a:lnTo>
                  <a:pt x="379923" y="367887"/>
                </a:lnTo>
                <a:cubicBezTo>
                  <a:pt x="387946" y="375911"/>
                  <a:pt x="387946" y="388749"/>
                  <a:pt x="379923" y="396772"/>
                </a:cubicBezTo>
                <a:cubicBezTo>
                  <a:pt x="371899" y="404796"/>
                  <a:pt x="359061" y="404796"/>
                  <a:pt x="351037" y="396772"/>
                </a:cubicBezTo>
                <a:cubicBezTo>
                  <a:pt x="343014" y="388749"/>
                  <a:pt x="343014" y="375911"/>
                  <a:pt x="351037" y="367887"/>
                </a:cubicBezTo>
                <a:lnTo>
                  <a:pt x="365279" y="353645"/>
                </a:lnTo>
                <a:close/>
                <a:moveTo>
                  <a:pt x="351037" y="520538"/>
                </a:moveTo>
                <a:lnTo>
                  <a:pt x="365279" y="506296"/>
                </a:lnTo>
                <a:lnTo>
                  <a:pt x="379923" y="520538"/>
                </a:lnTo>
                <a:cubicBezTo>
                  <a:pt x="387946" y="528562"/>
                  <a:pt x="387946" y="541400"/>
                  <a:pt x="379923" y="549423"/>
                </a:cubicBezTo>
                <a:cubicBezTo>
                  <a:pt x="371899" y="557447"/>
                  <a:pt x="359061" y="557447"/>
                  <a:pt x="351037" y="549423"/>
                </a:cubicBezTo>
                <a:cubicBezTo>
                  <a:pt x="343214" y="541400"/>
                  <a:pt x="343214" y="528562"/>
                  <a:pt x="351037" y="520538"/>
                </a:cubicBezTo>
                <a:close/>
                <a:moveTo>
                  <a:pt x="550627" y="380324"/>
                </a:moveTo>
                <a:cubicBezTo>
                  <a:pt x="548420" y="387746"/>
                  <a:pt x="548220" y="396171"/>
                  <a:pt x="551229" y="405598"/>
                </a:cubicBezTo>
                <a:cubicBezTo>
                  <a:pt x="543406" y="399982"/>
                  <a:pt x="538190" y="389350"/>
                  <a:pt x="538993" y="378719"/>
                </a:cubicBezTo>
                <a:cubicBezTo>
                  <a:pt x="538993" y="368288"/>
                  <a:pt x="545010" y="357857"/>
                  <a:pt x="548019" y="351037"/>
                </a:cubicBezTo>
                <a:cubicBezTo>
                  <a:pt x="555241" y="335792"/>
                  <a:pt x="557247" y="320347"/>
                  <a:pt x="551229" y="301691"/>
                </a:cubicBezTo>
                <a:cubicBezTo>
                  <a:pt x="558851" y="307308"/>
                  <a:pt x="564869" y="316535"/>
                  <a:pt x="566273" y="326966"/>
                </a:cubicBezTo>
                <a:cubicBezTo>
                  <a:pt x="568079" y="337397"/>
                  <a:pt x="565671" y="348028"/>
                  <a:pt x="561660" y="357055"/>
                </a:cubicBezTo>
                <a:cubicBezTo>
                  <a:pt x="556845" y="366683"/>
                  <a:pt x="552834" y="372300"/>
                  <a:pt x="550627" y="380324"/>
                </a:cubicBezTo>
                <a:close/>
                <a:moveTo>
                  <a:pt x="582521" y="380324"/>
                </a:moveTo>
                <a:cubicBezTo>
                  <a:pt x="580315" y="387746"/>
                  <a:pt x="580114" y="396171"/>
                  <a:pt x="583123" y="405598"/>
                </a:cubicBezTo>
                <a:cubicBezTo>
                  <a:pt x="575300" y="399982"/>
                  <a:pt x="570084" y="389350"/>
                  <a:pt x="570887" y="378719"/>
                </a:cubicBezTo>
                <a:cubicBezTo>
                  <a:pt x="570887" y="368288"/>
                  <a:pt x="576905" y="357857"/>
                  <a:pt x="579914" y="351037"/>
                </a:cubicBezTo>
                <a:cubicBezTo>
                  <a:pt x="587135" y="335792"/>
                  <a:pt x="589141" y="320347"/>
                  <a:pt x="583123" y="301691"/>
                </a:cubicBezTo>
                <a:cubicBezTo>
                  <a:pt x="590746" y="307308"/>
                  <a:pt x="596763" y="316535"/>
                  <a:pt x="598167" y="326966"/>
                </a:cubicBezTo>
                <a:cubicBezTo>
                  <a:pt x="599973" y="337397"/>
                  <a:pt x="597566" y="348028"/>
                  <a:pt x="593554" y="357055"/>
                </a:cubicBezTo>
                <a:cubicBezTo>
                  <a:pt x="588940" y="366683"/>
                  <a:pt x="584928" y="372300"/>
                  <a:pt x="582521" y="380324"/>
                </a:cubicBezTo>
                <a:close/>
                <a:moveTo>
                  <a:pt x="614616" y="380324"/>
                </a:moveTo>
                <a:cubicBezTo>
                  <a:pt x="612410" y="387746"/>
                  <a:pt x="612209" y="396171"/>
                  <a:pt x="615218" y="405598"/>
                </a:cubicBezTo>
                <a:cubicBezTo>
                  <a:pt x="607395" y="399982"/>
                  <a:pt x="602179" y="389350"/>
                  <a:pt x="602982" y="378719"/>
                </a:cubicBezTo>
                <a:cubicBezTo>
                  <a:pt x="602982" y="368288"/>
                  <a:pt x="608999" y="357857"/>
                  <a:pt x="612008" y="351037"/>
                </a:cubicBezTo>
                <a:cubicBezTo>
                  <a:pt x="619230" y="335792"/>
                  <a:pt x="621236" y="320347"/>
                  <a:pt x="615218" y="301691"/>
                </a:cubicBezTo>
                <a:cubicBezTo>
                  <a:pt x="622840" y="307308"/>
                  <a:pt x="628858" y="316535"/>
                  <a:pt x="630262" y="326966"/>
                </a:cubicBezTo>
                <a:cubicBezTo>
                  <a:pt x="632068" y="337397"/>
                  <a:pt x="629661" y="348028"/>
                  <a:pt x="625649" y="357055"/>
                </a:cubicBezTo>
                <a:cubicBezTo>
                  <a:pt x="620834" y="366683"/>
                  <a:pt x="616823" y="372300"/>
                  <a:pt x="614616" y="380324"/>
                </a:cubicBezTo>
                <a:close/>
                <a:moveTo>
                  <a:pt x="229077" y="471794"/>
                </a:moveTo>
                <a:cubicBezTo>
                  <a:pt x="229077" y="468384"/>
                  <a:pt x="231885" y="465576"/>
                  <a:pt x="235295" y="465576"/>
                </a:cubicBezTo>
                <a:cubicBezTo>
                  <a:pt x="238705" y="465576"/>
                  <a:pt x="241514" y="468384"/>
                  <a:pt x="241514" y="471794"/>
                </a:cubicBezTo>
                <a:cubicBezTo>
                  <a:pt x="241514" y="475204"/>
                  <a:pt x="238705" y="478012"/>
                  <a:pt x="235295" y="478012"/>
                </a:cubicBezTo>
                <a:cubicBezTo>
                  <a:pt x="231885" y="478012"/>
                  <a:pt x="229077" y="475204"/>
                  <a:pt x="229077" y="471794"/>
                </a:cubicBezTo>
                <a:close/>
                <a:moveTo>
                  <a:pt x="261573" y="471794"/>
                </a:moveTo>
                <a:cubicBezTo>
                  <a:pt x="261573" y="468384"/>
                  <a:pt x="264381" y="465576"/>
                  <a:pt x="267791" y="465576"/>
                </a:cubicBezTo>
                <a:cubicBezTo>
                  <a:pt x="271201" y="465576"/>
                  <a:pt x="274010" y="468384"/>
                  <a:pt x="274010" y="471794"/>
                </a:cubicBezTo>
                <a:cubicBezTo>
                  <a:pt x="274010" y="475204"/>
                  <a:pt x="271201" y="478012"/>
                  <a:pt x="267791" y="478012"/>
                </a:cubicBezTo>
                <a:cubicBezTo>
                  <a:pt x="264381" y="478012"/>
                  <a:pt x="261573" y="475204"/>
                  <a:pt x="261573" y="471794"/>
                </a:cubicBezTo>
                <a:close/>
                <a:moveTo>
                  <a:pt x="326766" y="471794"/>
                </a:moveTo>
                <a:cubicBezTo>
                  <a:pt x="326766" y="468384"/>
                  <a:pt x="329574" y="465576"/>
                  <a:pt x="332984" y="465576"/>
                </a:cubicBezTo>
                <a:cubicBezTo>
                  <a:pt x="336394" y="465576"/>
                  <a:pt x="339202" y="468384"/>
                  <a:pt x="339202" y="471794"/>
                </a:cubicBezTo>
                <a:cubicBezTo>
                  <a:pt x="339202" y="475204"/>
                  <a:pt x="336394" y="478012"/>
                  <a:pt x="332984" y="478012"/>
                </a:cubicBezTo>
                <a:cubicBezTo>
                  <a:pt x="329574" y="478012"/>
                  <a:pt x="326766" y="475204"/>
                  <a:pt x="326766" y="471794"/>
                </a:cubicBezTo>
                <a:close/>
                <a:moveTo>
                  <a:pt x="391758" y="471794"/>
                </a:moveTo>
                <a:cubicBezTo>
                  <a:pt x="391758" y="468384"/>
                  <a:pt x="394566" y="465576"/>
                  <a:pt x="397976" y="465576"/>
                </a:cubicBezTo>
                <a:cubicBezTo>
                  <a:pt x="401386" y="465576"/>
                  <a:pt x="404194" y="468384"/>
                  <a:pt x="404194" y="471794"/>
                </a:cubicBezTo>
                <a:cubicBezTo>
                  <a:pt x="404194" y="475204"/>
                  <a:pt x="401386" y="478012"/>
                  <a:pt x="397976" y="478012"/>
                </a:cubicBezTo>
                <a:cubicBezTo>
                  <a:pt x="394566" y="478012"/>
                  <a:pt x="391758" y="475204"/>
                  <a:pt x="391758" y="471794"/>
                </a:cubicBezTo>
                <a:close/>
                <a:moveTo>
                  <a:pt x="424454" y="471794"/>
                </a:moveTo>
                <a:cubicBezTo>
                  <a:pt x="424454" y="468384"/>
                  <a:pt x="427262" y="465576"/>
                  <a:pt x="430673" y="465576"/>
                </a:cubicBezTo>
                <a:cubicBezTo>
                  <a:pt x="434083" y="465576"/>
                  <a:pt x="436891" y="468384"/>
                  <a:pt x="436891" y="471794"/>
                </a:cubicBezTo>
                <a:cubicBezTo>
                  <a:pt x="436891" y="475204"/>
                  <a:pt x="434083" y="478012"/>
                  <a:pt x="430673" y="478012"/>
                </a:cubicBezTo>
                <a:cubicBezTo>
                  <a:pt x="427262" y="478012"/>
                  <a:pt x="424454" y="475204"/>
                  <a:pt x="424454" y="471794"/>
                </a:cubicBezTo>
                <a:close/>
                <a:moveTo>
                  <a:pt x="456950" y="471794"/>
                </a:moveTo>
                <a:cubicBezTo>
                  <a:pt x="456950" y="468384"/>
                  <a:pt x="459758" y="465576"/>
                  <a:pt x="463169" y="465576"/>
                </a:cubicBezTo>
                <a:cubicBezTo>
                  <a:pt x="466579" y="465576"/>
                  <a:pt x="469387" y="468384"/>
                  <a:pt x="469387" y="471794"/>
                </a:cubicBezTo>
                <a:cubicBezTo>
                  <a:pt x="469387" y="475204"/>
                  <a:pt x="466579" y="478012"/>
                  <a:pt x="463169" y="478012"/>
                </a:cubicBezTo>
                <a:cubicBezTo>
                  <a:pt x="459758" y="478012"/>
                  <a:pt x="456950" y="475204"/>
                  <a:pt x="456950" y="471794"/>
                </a:cubicBezTo>
                <a:close/>
                <a:moveTo>
                  <a:pt x="489446" y="471794"/>
                </a:moveTo>
                <a:cubicBezTo>
                  <a:pt x="489446" y="468384"/>
                  <a:pt x="492255" y="465576"/>
                  <a:pt x="495665" y="465576"/>
                </a:cubicBezTo>
                <a:cubicBezTo>
                  <a:pt x="499075" y="465576"/>
                  <a:pt x="501883" y="468384"/>
                  <a:pt x="501883" y="471794"/>
                </a:cubicBezTo>
                <a:cubicBezTo>
                  <a:pt x="501883" y="475204"/>
                  <a:pt x="499075" y="478012"/>
                  <a:pt x="495665" y="478012"/>
                </a:cubicBezTo>
                <a:cubicBezTo>
                  <a:pt x="492255" y="478012"/>
                  <a:pt x="489446" y="475204"/>
                  <a:pt x="489446" y="471794"/>
                </a:cubicBezTo>
                <a:close/>
                <a:moveTo>
                  <a:pt x="522143" y="471794"/>
                </a:moveTo>
                <a:cubicBezTo>
                  <a:pt x="522143" y="468384"/>
                  <a:pt x="524951" y="465576"/>
                  <a:pt x="528361" y="465576"/>
                </a:cubicBezTo>
                <a:cubicBezTo>
                  <a:pt x="531771" y="465576"/>
                  <a:pt x="534580" y="468384"/>
                  <a:pt x="534580" y="471794"/>
                </a:cubicBezTo>
                <a:cubicBezTo>
                  <a:pt x="534580" y="475204"/>
                  <a:pt x="531771" y="478012"/>
                  <a:pt x="528361" y="478012"/>
                </a:cubicBezTo>
                <a:cubicBezTo>
                  <a:pt x="524951" y="478012"/>
                  <a:pt x="522143" y="475204"/>
                  <a:pt x="522143" y="471794"/>
                </a:cubicBezTo>
                <a:close/>
                <a:moveTo>
                  <a:pt x="554639" y="471794"/>
                </a:moveTo>
                <a:cubicBezTo>
                  <a:pt x="554639" y="468384"/>
                  <a:pt x="557447" y="465576"/>
                  <a:pt x="560857" y="465576"/>
                </a:cubicBezTo>
                <a:cubicBezTo>
                  <a:pt x="564267" y="465576"/>
                  <a:pt x="567076" y="468384"/>
                  <a:pt x="567076" y="471794"/>
                </a:cubicBezTo>
                <a:cubicBezTo>
                  <a:pt x="567076" y="475204"/>
                  <a:pt x="564267" y="478012"/>
                  <a:pt x="560857" y="478012"/>
                </a:cubicBezTo>
                <a:cubicBezTo>
                  <a:pt x="557447" y="478012"/>
                  <a:pt x="554639" y="475204"/>
                  <a:pt x="554639" y="471794"/>
                </a:cubicBezTo>
                <a:close/>
                <a:moveTo>
                  <a:pt x="587135" y="471794"/>
                </a:moveTo>
                <a:cubicBezTo>
                  <a:pt x="587135" y="468384"/>
                  <a:pt x="589943" y="465576"/>
                  <a:pt x="593353" y="465576"/>
                </a:cubicBezTo>
                <a:cubicBezTo>
                  <a:pt x="596763" y="465576"/>
                  <a:pt x="599572" y="468384"/>
                  <a:pt x="599572" y="471794"/>
                </a:cubicBezTo>
                <a:cubicBezTo>
                  <a:pt x="599572" y="475204"/>
                  <a:pt x="596763" y="478012"/>
                  <a:pt x="593353" y="478012"/>
                </a:cubicBezTo>
                <a:cubicBezTo>
                  <a:pt x="589943" y="478012"/>
                  <a:pt x="587135" y="475204"/>
                  <a:pt x="587135" y="471794"/>
                </a:cubicBezTo>
                <a:close/>
                <a:moveTo>
                  <a:pt x="212829" y="488042"/>
                </a:moveTo>
                <a:cubicBezTo>
                  <a:pt x="212829" y="484632"/>
                  <a:pt x="215637" y="481824"/>
                  <a:pt x="219047" y="481824"/>
                </a:cubicBezTo>
                <a:cubicBezTo>
                  <a:pt x="222457" y="481824"/>
                  <a:pt x="225266" y="484632"/>
                  <a:pt x="225266" y="488042"/>
                </a:cubicBezTo>
                <a:cubicBezTo>
                  <a:pt x="225266" y="491452"/>
                  <a:pt x="222457" y="494260"/>
                  <a:pt x="219047" y="494260"/>
                </a:cubicBezTo>
                <a:cubicBezTo>
                  <a:pt x="215637" y="494260"/>
                  <a:pt x="212829" y="491653"/>
                  <a:pt x="212829" y="488042"/>
                </a:cubicBezTo>
                <a:close/>
                <a:moveTo>
                  <a:pt x="245525" y="488042"/>
                </a:moveTo>
                <a:cubicBezTo>
                  <a:pt x="245525" y="484632"/>
                  <a:pt x="248334" y="481824"/>
                  <a:pt x="251744" y="481824"/>
                </a:cubicBezTo>
                <a:cubicBezTo>
                  <a:pt x="255154" y="481824"/>
                  <a:pt x="257962" y="484632"/>
                  <a:pt x="257962" y="488042"/>
                </a:cubicBezTo>
                <a:cubicBezTo>
                  <a:pt x="257962" y="491452"/>
                  <a:pt x="255154" y="494260"/>
                  <a:pt x="251744" y="494260"/>
                </a:cubicBezTo>
                <a:cubicBezTo>
                  <a:pt x="248334" y="494260"/>
                  <a:pt x="245525" y="491653"/>
                  <a:pt x="245525" y="488042"/>
                </a:cubicBezTo>
                <a:close/>
                <a:moveTo>
                  <a:pt x="440702" y="488042"/>
                </a:moveTo>
                <a:cubicBezTo>
                  <a:pt x="440702" y="484632"/>
                  <a:pt x="443510" y="481824"/>
                  <a:pt x="446921" y="481824"/>
                </a:cubicBezTo>
                <a:cubicBezTo>
                  <a:pt x="450331" y="481824"/>
                  <a:pt x="453139" y="484632"/>
                  <a:pt x="453139" y="488042"/>
                </a:cubicBezTo>
                <a:cubicBezTo>
                  <a:pt x="453139" y="491452"/>
                  <a:pt x="450331" y="494260"/>
                  <a:pt x="446921" y="494260"/>
                </a:cubicBezTo>
                <a:cubicBezTo>
                  <a:pt x="443510" y="494260"/>
                  <a:pt x="440702" y="491653"/>
                  <a:pt x="440702" y="488042"/>
                </a:cubicBezTo>
                <a:close/>
                <a:moveTo>
                  <a:pt x="473399" y="488042"/>
                </a:moveTo>
                <a:cubicBezTo>
                  <a:pt x="473399" y="484632"/>
                  <a:pt x="476207" y="481824"/>
                  <a:pt x="479617" y="481824"/>
                </a:cubicBezTo>
                <a:cubicBezTo>
                  <a:pt x="483027" y="481824"/>
                  <a:pt x="485836" y="484632"/>
                  <a:pt x="485836" y="488042"/>
                </a:cubicBezTo>
                <a:cubicBezTo>
                  <a:pt x="485836" y="491452"/>
                  <a:pt x="483027" y="494260"/>
                  <a:pt x="479617" y="494260"/>
                </a:cubicBezTo>
                <a:cubicBezTo>
                  <a:pt x="476207" y="494260"/>
                  <a:pt x="473399" y="491653"/>
                  <a:pt x="473399" y="488042"/>
                </a:cubicBezTo>
                <a:close/>
                <a:moveTo>
                  <a:pt x="408206" y="488042"/>
                </a:moveTo>
                <a:cubicBezTo>
                  <a:pt x="408206" y="484632"/>
                  <a:pt x="411014" y="481824"/>
                  <a:pt x="414425" y="481824"/>
                </a:cubicBezTo>
                <a:cubicBezTo>
                  <a:pt x="417835" y="481824"/>
                  <a:pt x="420643" y="484632"/>
                  <a:pt x="420643" y="488042"/>
                </a:cubicBezTo>
                <a:cubicBezTo>
                  <a:pt x="420643" y="491452"/>
                  <a:pt x="417835" y="494260"/>
                  <a:pt x="414425" y="494260"/>
                </a:cubicBezTo>
                <a:cubicBezTo>
                  <a:pt x="411014" y="494260"/>
                  <a:pt x="408206" y="491653"/>
                  <a:pt x="408206" y="488042"/>
                </a:cubicBezTo>
                <a:close/>
                <a:moveTo>
                  <a:pt x="375710" y="488042"/>
                </a:moveTo>
                <a:cubicBezTo>
                  <a:pt x="375710" y="484632"/>
                  <a:pt x="378518" y="481824"/>
                  <a:pt x="381929" y="481824"/>
                </a:cubicBezTo>
                <a:cubicBezTo>
                  <a:pt x="385339" y="481824"/>
                  <a:pt x="388147" y="484632"/>
                  <a:pt x="388147" y="488042"/>
                </a:cubicBezTo>
                <a:cubicBezTo>
                  <a:pt x="388147" y="491452"/>
                  <a:pt x="385339" y="494260"/>
                  <a:pt x="381929" y="494260"/>
                </a:cubicBezTo>
                <a:cubicBezTo>
                  <a:pt x="378518" y="494260"/>
                  <a:pt x="375710" y="491653"/>
                  <a:pt x="375710" y="488042"/>
                </a:cubicBezTo>
                <a:close/>
                <a:moveTo>
                  <a:pt x="343214" y="488042"/>
                </a:moveTo>
                <a:cubicBezTo>
                  <a:pt x="343214" y="484632"/>
                  <a:pt x="346022" y="481824"/>
                  <a:pt x="349433" y="481824"/>
                </a:cubicBezTo>
                <a:cubicBezTo>
                  <a:pt x="352843" y="481824"/>
                  <a:pt x="355651" y="484632"/>
                  <a:pt x="355651" y="488042"/>
                </a:cubicBezTo>
                <a:cubicBezTo>
                  <a:pt x="355651" y="491452"/>
                  <a:pt x="352843" y="494260"/>
                  <a:pt x="349433" y="494260"/>
                </a:cubicBezTo>
                <a:cubicBezTo>
                  <a:pt x="345822" y="494260"/>
                  <a:pt x="343214" y="491653"/>
                  <a:pt x="343214" y="488042"/>
                </a:cubicBezTo>
                <a:close/>
                <a:moveTo>
                  <a:pt x="505895" y="488042"/>
                </a:moveTo>
                <a:cubicBezTo>
                  <a:pt x="505895" y="484632"/>
                  <a:pt x="508703" y="481824"/>
                  <a:pt x="512113" y="481824"/>
                </a:cubicBezTo>
                <a:cubicBezTo>
                  <a:pt x="515523" y="481824"/>
                  <a:pt x="518332" y="484632"/>
                  <a:pt x="518332" y="488042"/>
                </a:cubicBezTo>
                <a:cubicBezTo>
                  <a:pt x="518332" y="491452"/>
                  <a:pt x="515523" y="494260"/>
                  <a:pt x="512113" y="494260"/>
                </a:cubicBezTo>
                <a:cubicBezTo>
                  <a:pt x="508703" y="494260"/>
                  <a:pt x="505895" y="491653"/>
                  <a:pt x="505895" y="488042"/>
                </a:cubicBezTo>
                <a:close/>
                <a:moveTo>
                  <a:pt x="538391" y="488042"/>
                </a:moveTo>
                <a:cubicBezTo>
                  <a:pt x="538391" y="484632"/>
                  <a:pt x="541199" y="481824"/>
                  <a:pt x="544609" y="481824"/>
                </a:cubicBezTo>
                <a:cubicBezTo>
                  <a:pt x="548019" y="481824"/>
                  <a:pt x="550828" y="484632"/>
                  <a:pt x="550828" y="488042"/>
                </a:cubicBezTo>
                <a:cubicBezTo>
                  <a:pt x="550828" y="491452"/>
                  <a:pt x="548019" y="494260"/>
                  <a:pt x="544609" y="494260"/>
                </a:cubicBezTo>
                <a:cubicBezTo>
                  <a:pt x="541199" y="494260"/>
                  <a:pt x="538391" y="491653"/>
                  <a:pt x="538391" y="488042"/>
                </a:cubicBezTo>
                <a:close/>
                <a:moveTo>
                  <a:pt x="571087" y="488042"/>
                </a:moveTo>
                <a:cubicBezTo>
                  <a:pt x="571087" y="484632"/>
                  <a:pt x="573896" y="481824"/>
                  <a:pt x="577306" y="481824"/>
                </a:cubicBezTo>
                <a:cubicBezTo>
                  <a:pt x="580716" y="481824"/>
                  <a:pt x="583524" y="484632"/>
                  <a:pt x="583524" y="488042"/>
                </a:cubicBezTo>
                <a:cubicBezTo>
                  <a:pt x="583524" y="491452"/>
                  <a:pt x="580716" y="494260"/>
                  <a:pt x="577306" y="494260"/>
                </a:cubicBezTo>
                <a:cubicBezTo>
                  <a:pt x="573896" y="494260"/>
                  <a:pt x="571087" y="491653"/>
                  <a:pt x="571087" y="488042"/>
                </a:cubicBezTo>
                <a:close/>
                <a:moveTo>
                  <a:pt x="196581" y="504491"/>
                </a:moveTo>
                <a:cubicBezTo>
                  <a:pt x="196581" y="501080"/>
                  <a:pt x="199389" y="498272"/>
                  <a:pt x="202799" y="498272"/>
                </a:cubicBezTo>
                <a:cubicBezTo>
                  <a:pt x="206209" y="498272"/>
                  <a:pt x="209018" y="501080"/>
                  <a:pt x="209018" y="504491"/>
                </a:cubicBezTo>
                <a:cubicBezTo>
                  <a:pt x="209018" y="507901"/>
                  <a:pt x="206209" y="510709"/>
                  <a:pt x="202799" y="510709"/>
                </a:cubicBezTo>
                <a:cubicBezTo>
                  <a:pt x="199189" y="510709"/>
                  <a:pt x="196581" y="507901"/>
                  <a:pt x="196581" y="504491"/>
                </a:cubicBezTo>
                <a:close/>
                <a:moveTo>
                  <a:pt x="229077" y="504491"/>
                </a:moveTo>
                <a:cubicBezTo>
                  <a:pt x="229077" y="501080"/>
                  <a:pt x="231885" y="498272"/>
                  <a:pt x="235295" y="498272"/>
                </a:cubicBezTo>
                <a:cubicBezTo>
                  <a:pt x="238705" y="498272"/>
                  <a:pt x="241514" y="501080"/>
                  <a:pt x="241514" y="504491"/>
                </a:cubicBezTo>
                <a:cubicBezTo>
                  <a:pt x="241514" y="507901"/>
                  <a:pt x="238705" y="510709"/>
                  <a:pt x="235295" y="510709"/>
                </a:cubicBezTo>
                <a:cubicBezTo>
                  <a:pt x="231885" y="510709"/>
                  <a:pt x="229077" y="507901"/>
                  <a:pt x="229077" y="504491"/>
                </a:cubicBezTo>
                <a:close/>
                <a:moveTo>
                  <a:pt x="274010" y="504491"/>
                </a:moveTo>
                <a:cubicBezTo>
                  <a:pt x="274010" y="507901"/>
                  <a:pt x="271201" y="510709"/>
                  <a:pt x="267791" y="510709"/>
                </a:cubicBezTo>
                <a:cubicBezTo>
                  <a:pt x="264381" y="510709"/>
                  <a:pt x="261573" y="507901"/>
                  <a:pt x="261573" y="504491"/>
                </a:cubicBezTo>
                <a:cubicBezTo>
                  <a:pt x="261573" y="501080"/>
                  <a:pt x="264381" y="498272"/>
                  <a:pt x="267791" y="498272"/>
                </a:cubicBezTo>
                <a:cubicBezTo>
                  <a:pt x="271201" y="498272"/>
                  <a:pt x="274010" y="501080"/>
                  <a:pt x="274010" y="504491"/>
                </a:cubicBezTo>
                <a:close/>
                <a:moveTo>
                  <a:pt x="339202" y="504491"/>
                </a:moveTo>
                <a:cubicBezTo>
                  <a:pt x="339202" y="507901"/>
                  <a:pt x="336394" y="510709"/>
                  <a:pt x="332984" y="510709"/>
                </a:cubicBezTo>
                <a:cubicBezTo>
                  <a:pt x="329574" y="510709"/>
                  <a:pt x="326766" y="507901"/>
                  <a:pt x="326766" y="504491"/>
                </a:cubicBezTo>
                <a:cubicBezTo>
                  <a:pt x="326766" y="501080"/>
                  <a:pt x="329574" y="498272"/>
                  <a:pt x="332984" y="498272"/>
                </a:cubicBezTo>
                <a:cubicBezTo>
                  <a:pt x="336394" y="498272"/>
                  <a:pt x="339202" y="501080"/>
                  <a:pt x="339202" y="504491"/>
                </a:cubicBezTo>
                <a:close/>
                <a:moveTo>
                  <a:pt x="456950" y="504491"/>
                </a:moveTo>
                <a:cubicBezTo>
                  <a:pt x="456950" y="501080"/>
                  <a:pt x="459758" y="498272"/>
                  <a:pt x="463169" y="498272"/>
                </a:cubicBezTo>
                <a:cubicBezTo>
                  <a:pt x="466579" y="498272"/>
                  <a:pt x="469387" y="501080"/>
                  <a:pt x="469387" y="504491"/>
                </a:cubicBezTo>
                <a:cubicBezTo>
                  <a:pt x="469387" y="507901"/>
                  <a:pt x="466579" y="510709"/>
                  <a:pt x="463169" y="510709"/>
                </a:cubicBezTo>
                <a:cubicBezTo>
                  <a:pt x="459758" y="510709"/>
                  <a:pt x="456950" y="507901"/>
                  <a:pt x="456950" y="504491"/>
                </a:cubicBezTo>
                <a:close/>
                <a:moveTo>
                  <a:pt x="489446" y="504491"/>
                </a:moveTo>
                <a:cubicBezTo>
                  <a:pt x="489446" y="501080"/>
                  <a:pt x="492255" y="498272"/>
                  <a:pt x="495665" y="498272"/>
                </a:cubicBezTo>
                <a:cubicBezTo>
                  <a:pt x="499075" y="498272"/>
                  <a:pt x="501883" y="501080"/>
                  <a:pt x="501883" y="504491"/>
                </a:cubicBezTo>
                <a:cubicBezTo>
                  <a:pt x="501883" y="507901"/>
                  <a:pt x="499075" y="510709"/>
                  <a:pt x="495665" y="510709"/>
                </a:cubicBezTo>
                <a:cubicBezTo>
                  <a:pt x="492255" y="510709"/>
                  <a:pt x="489446" y="507901"/>
                  <a:pt x="489446" y="504491"/>
                </a:cubicBezTo>
                <a:close/>
                <a:moveTo>
                  <a:pt x="424454" y="504491"/>
                </a:moveTo>
                <a:cubicBezTo>
                  <a:pt x="424454" y="501080"/>
                  <a:pt x="427262" y="498272"/>
                  <a:pt x="430673" y="498272"/>
                </a:cubicBezTo>
                <a:cubicBezTo>
                  <a:pt x="434083" y="498272"/>
                  <a:pt x="436891" y="501080"/>
                  <a:pt x="436891" y="504491"/>
                </a:cubicBezTo>
                <a:cubicBezTo>
                  <a:pt x="436891" y="507901"/>
                  <a:pt x="434083" y="510709"/>
                  <a:pt x="430673" y="510709"/>
                </a:cubicBezTo>
                <a:cubicBezTo>
                  <a:pt x="427262" y="510709"/>
                  <a:pt x="424454" y="507901"/>
                  <a:pt x="424454" y="504491"/>
                </a:cubicBezTo>
                <a:close/>
                <a:moveTo>
                  <a:pt x="391758" y="504491"/>
                </a:moveTo>
                <a:cubicBezTo>
                  <a:pt x="391758" y="501080"/>
                  <a:pt x="394566" y="498272"/>
                  <a:pt x="397976" y="498272"/>
                </a:cubicBezTo>
                <a:cubicBezTo>
                  <a:pt x="401386" y="498272"/>
                  <a:pt x="404194" y="501080"/>
                  <a:pt x="404194" y="504491"/>
                </a:cubicBezTo>
                <a:cubicBezTo>
                  <a:pt x="404194" y="507901"/>
                  <a:pt x="401386" y="510709"/>
                  <a:pt x="397976" y="510709"/>
                </a:cubicBezTo>
                <a:cubicBezTo>
                  <a:pt x="394566" y="510709"/>
                  <a:pt x="391758" y="507901"/>
                  <a:pt x="391758" y="504491"/>
                </a:cubicBezTo>
                <a:close/>
                <a:moveTo>
                  <a:pt x="522143" y="504491"/>
                </a:moveTo>
                <a:cubicBezTo>
                  <a:pt x="522143" y="501080"/>
                  <a:pt x="524951" y="498272"/>
                  <a:pt x="528361" y="498272"/>
                </a:cubicBezTo>
                <a:cubicBezTo>
                  <a:pt x="531771" y="498272"/>
                  <a:pt x="534580" y="501080"/>
                  <a:pt x="534580" y="504491"/>
                </a:cubicBezTo>
                <a:cubicBezTo>
                  <a:pt x="534580" y="507901"/>
                  <a:pt x="531771" y="510709"/>
                  <a:pt x="528361" y="510709"/>
                </a:cubicBezTo>
                <a:cubicBezTo>
                  <a:pt x="524951" y="510709"/>
                  <a:pt x="522143" y="507901"/>
                  <a:pt x="522143" y="504491"/>
                </a:cubicBezTo>
                <a:close/>
                <a:moveTo>
                  <a:pt x="554639" y="504491"/>
                </a:moveTo>
                <a:cubicBezTo>
                  <a:pt x="554639" y="501080"/>
                  <a:pt x="557447" y="498272"/>
                  <a:pt x="560857" y="498272"/>
                </a:cubicBezTo>
                <a:cubicBezTo>
                  <a:pt x="564267" y="498272"/>
                  <a:pt x="567076" y="501080"/>
                  <a:pt x="567076" y="504491"/>
                </a:cubicBezTo>
                <a:cubicBezTo>
                  <a:pt x="567076" y="507901"/>
                  <a:pt x="564267" y="510709"/>
                  <a:pt x="560857" y="510709"/>
                </a:cubicBezTo>
                <a:cubicBezTo>
                  <a:pt x="557447" y="510709"/>
                  <a:pt x="554639" y="507901"/>
                  <a:pt x="554639" y="504491"/>
                </a:cubicBezTo>
                <a:close/>
                <a:moveTo>
                  <a:pt x="587135" y="504491"/>
                </a:moveTo>
                <a:cubicBezTo>
                  <a:pt x="587135" y="501080"/>
                  <a:pt x="589943" y="498272"/>
                  <a:pt x="593353" y="498272"/>
                </a:cubicBezTo>
                <a:cubicBezTo>
                  <a:pt x="596763" y="498272"/>
                  <a:pt x="599572" y="501080"/>
                  <a:pt x="599572" y="504491"/>
                </a:cubicBezTo>
                <a:cubicBezTo>
                  <a:pt x="599572" y="507901"/>
                  <a:pt x="596763" y="510709"/>
                  <a:pt x="593353" y="510709"/>
                </a:cubicBezTo>
                <a:cubicBezTo>
                  <a:pt x="589943" y="510709"/>
                  <a:pt x="587135" y="507901"/>
                  <a:pt x="587135" y="504491"/>
                </a:cubicBezTo>
                <a:close/>
                <a:moveTo>
                  <a:pt x="180333" y="520739"/>
                </a:moveTo>
                <a:cubicBezTo>
                  <a:pt x="180333" y="517329"/>
                  <a:pt x="183141" y="514520"/>
                  <a:pt x="186551" y="514520"/>
                </a:cubicBezTo>
                <a:cubicBezTo>
                  <a:pt x="189961" y="514520"/>
                  <a:pt x="192770" y="517329"/>
                  <a:pt x="192770" y="520739"/>
                </a:cubicBezTo>
                <a:cubicBezTo>
                  <a:pt x="192770" y="524149"/>
                  <a:pt x="189961" y="526957"/>
                  <a:pt x="186551" y="526957"/>
                </a:cubicBezTo>
                <a:cubicBezTo>
                  <a:pt x="183141" y="526957"/>
                  <a:pt x="180333" y="524149"/>
                  <a:pt x="180333" y="520739"/>
                </a:cubicBezTo>
                <a:close/>
                <a:moveTo>
                  <a:pt x="212829" y="520739"/>
                </a:moveTo>
                <a:cubicBezTo>
                  <a:pt x="212829" y="517329"/>
                  <a:pt x="215637" y="514520"/>
                  <a:pt x="219047" y="514520"/>
                </a:cubicBezTo>
                <a:cubicBezTo>
                  <a:pt x="222457" y="514520"/>
                  <a:pt x="225266" y="517329"/>
                  <a:pt x="225266" y="520739"/>
                </a:cubicBezTo>
                <a:cubicBezTo>
                  <a:pt x="225266" y="524149"/>
                  <a:pt x="222457" y="526957"/>
                  <a:pt x="219047" y="526957"/>
                </a:cubicBezTo>
                <a:cubicBezTo>
                  <a:pt x="215637" y="526957"/>
                  <a:pt x="212829" y="524149"/>
                  <a:pt x="212829" y="520739"/>
                </a:cubicBezTo>
                <a:close/>
                <a:moveTo>
                  <a:pt x="245525" y="520739"/>
                </a:moveTo>
                <a:cubicBezTo>
                  <a:pt x="245525" y="517329"/>
                  <a:pt x="248334" y="514520"/>
                  <a:pt x="251744" y="514520"/>
                </a:cubicBezTo>
                <a:cubicBezTo>
                  <a:pt x="255154" y="514520"/>
                  <a:pt x="257962" y="517329"/>
                  <a:pt x="257962" y="520739"/>
                </a:cubicBezTo>
                <a:cubicBezTo>
                  <a:pt x="257962" y="524149"/>
                  <a:pt x="255154" y="526957"/>
                  <a:pt x="251744" y="526957"/>
                </a:cubicBezTo>
                <a:cubicBezTo>
                  <a:pt x="248334" y="526957"/>
                  <a:pt x="245525" y="524149"/>
                  <a:pt x="245525" y="520739"/>
                </a:cubicBezTo>
                <a:close/>
                <a:moveTo>
                  <a:pt x="278021" y="520739"/>
                </a:moveTo>
                <a:cubicBezTo>
                  <a:pt x="278021" y="517329"/>
                  <a:pt x="280830" y="514520"/>
                  <a:pt x="284240" y="514520"/>
                </a:cubicBezTo>
                <a:cubicBezTo>
                  <a:pt x="287650" y="514520"/>
                  <a:pt x="290458" y="517329"/>
                  <a:pt x="290458" y="520739"/>
                </a:cubicBezTo>
                <a:cubicBezTo>
                  <a:pt x="290458" y="524149"/>
                  <a:pt x="287650" y="526957"/>
                  <a:pt x="284240" y="526957"/>
                </a:cubicBezTo>
                <a:cubicBezTo>
                  <a:pt x="280830" y="526957"/>
                  <a:pt x="278021" y="524149"/>
                  <a:pt x="278021" y="520739"/>
                </a:cubicBezTo>
                <a:close/>
                <a:moveTo>
                  <a:pt x="316736" y="514520"/>
                </a:moveTo>
                <a:cubicBezTo>
                  <a:pt x="320146" y="514520"/>
                  <a:pt x="322954" y="517329"/>
                  <a:pt x="322954" y="520739"/>
                </a:cubicBezTo>
                <a:cubicBezTo>
                  <a:pt x="322954" y="524149"/>
                  <a:pt x="320146" y="526957"/>
                  <a:pt x="316736" y="526957"/>
                </a:cubicBezTo>
                <a:cubicBezTo>
                  <a:pt x="313326" y="526957"/>
                  <a:pt x="310518" y="524149"/>
                  <a:pt x="310518" y="520739"/>
                </a:cubicBezTo>
                <a:cubicBezTo>
                  <a:pt x="310518" y="517329"/>
                  <a:pt x="313326" y="514520"/>
                  <a:pt x="316736" y="514520"/>
                </a:cubicBezTo>
                <a:close/>
                <a:moveTo>
                  <a:pt x="440702" y="520739"/>
                </a:moveTo>
                <a:cubicBezTo>
                  <a:pt x="440702" y="517329"/>
                  <a:pt x="443510" y="514520"/>
                  <a:pt x="446921" y="514520"/>
                </a:cubicBezTo>
                <a:cubicBezTo>
                  <a:pt x="450331" y="514520"/>
                  <a:pt x="453139" y="517329"/>
                  <a:pt x="453139" y="520739"/>
                </a:cubicBezTo>
                <a:cubicBezTo>
                  <a:pt x="453139" y="524149"/>
                  <a:pt x="450331" y="526957"/>
                  <a:pt x="446921" y="526957"/>
                </a:cubicBezTo>
                <a:cubicBezTo>
                  <a:pt x="443510" y="526957"/>
                  <a:pt x="440702" y="524149"/>
                  <a:pt x="440702" y="520739"/>
                </a:cubicBezTo>
                <a:close/>
                <a:moveTo>
                  <a:pt x="473399" y="520739"/>
                </a:moveTo>
                <a:cubicBezTo>
                  <a:pt x="473399" y="517329"/>
                  <a:pt x="476207" y="514520"/>
                  <a:pt x="479617" y="514520"/>
                </a:cubicBezTo>
                <a:cubicBezTo>
                  <a:pt x="483027" y="514520"/>
                  <a:pt x="485836" y="517329"/>
                  <a:pt x="485836" y="520739"/>
                </a:cubicBezTo>
                <a:cubicBezTo>
                  <a:pt x="485836" y="524149"/>
                  <a:pt x="483027" y="526957"/>
                  <a:pt x="479617" y="526957"/>
                </a:cubicBezTo>
                <a:cubicBezTo>
                  <a:pt x="476207" y="526957"/>
                  <a:pt x="473399" y="524149"/>
                  <a:pt x="473399" y="520739"/>
                </a:cubicBezTo>
                <a:close/>
                <a:moveTo>
                  <a:pt x="408206" y="520739"/>
                </a:moveTo>
                <a:cubicBezTo>
                  <a:pt x="408206" y="517329"/>
                  <a:pt x="411014" y="514520"/>
                  <a:pt x="414425" y="514520"/>
                </a:cubicBezTo>
                <a:cubicBezTo>
                  <a:pt x="417835" y="514520"/>
                  <a:pt x="420643" y="517329"/>
                  <a:pt x="420643" y="520739"/>
                </a:cubicBezTo>
                <a:cubicBezTo>
                  <a:pt x="420643" y="524149"/>
                  <a:pt x="417835" y="526957"/>
                  <a:pt x="414425" y="526957"/>
                </a:cubicBezTo>
                <a:cubicBezTo>
                  <a:pt x="411014" y="526957"/>
                  <a:pt x="408206" y="524149"/>
                  <a:pt x="408206" y="520739"/>
                </a:cubicBezTo>
                <a:close/>
                <a:moveTo>
                  <a:pt x="505895" y="520739"/>
                </a:moveTo>
                <a:cubicBezTo>
                  <a:pt x="505895" y="517329"/>
                  <a:pt x="508703" y="514520"/>
                  <a:pt x="512113" y="514520"/>
                </a:cubicBezTo>
                <a:cubicBezTo>
                  <a:pt x="515523" y="514520"/>
                  <a:pt x="518332" y="517329"/>
                  <a:pt x="518332" y="520739"/>
                </a:cubicBezTo>
                <a:cubicBezTo>
                  <a:pt x="518332" y="524149"/>
                  <a:pt x="515523" y="526957"/>
                  <a:pt x="512113" y="526957"/>
                </a:cubicBezTo>
                <a:cubicBezTo>
                  <a:pt x="508703" y="526957"/>
                  <a:pt x="505895" y="524149"/>
                  <a:pt x="505895" y="520739"/>
                </a:cubicBezTo>
                <a:close/>
                <a:moveTo>
                  <a:pt x="538391" y="520739"/>
                </a:moveTo>
                <a:cubicBezTo>
                  <a:pt x="538391" y="517329"/>
                  <a:pt x="541199" y="514520"/>
                  <a:pt x="544609" y="514520"/>
                </a:cubicBezTo>
                <a:cubicBezTo>
                  <a:pt x="548019" y="514520"/>
                  <a:pt x="550828" y="517329"/>
                  <a:pt x="550828" y="520739"/>
                </a:cubicBezTo>
                <a:cubicBezTo>
                  <a:pt x="550828" y="524149"/>
                  <a:pt x="548019" y="526957"/>
                  <a:pt x="544609" y="526957"/>
                </a:cubicBezTo>
                <a:cubicBezTo>
                  <a:pt x="541199" y="526957"/>
                  <a:pt x="538391" y="524149"/>
                  <a:pt x="538391" y="520739"/>
                </a:cubicBezTo>
                <a:close/>
                <a:moveTo>
                  <a:pt x="571087" y="520739"/>
                </a:moveTo>
                <a:cubicBezTo>
                  <a:pt x="571087" y="517329"/>
                  <a:pt x="573896" y="514520"/>
                  <a:pt x="577306" y="514520"/>
                </a:cubicBezTo>
                <a:cubicBezTo>
                  <a:pt x="580716" y="514520"/>
                  <a:pt x="583524" y="517329"/>
                  <a:pt x="583524" y="520739"/>
                </a:cubicBezTo>
                <a:cubicBezTo>
                  <a:pt x="583524" y="524149"/>
                  <a:pt x="580716" y="526957"/>
                  <a:pt x="577306" y="526957"/>
                </a:cubicBezTo>
                <a:cubicBezTo>
                  <a:pt x="573896" y="526957"/>
                  <a:pt x="571087" y="524149"/>
                  <a:pt x="571087" y="520739"/>
                </a:cubicBezTo>
                <a:close/>
                <a:moveTo>
                  <a:pt x="163884" y="536987"/>
                </a:moveTo>
                <a:cubicBezTo>
                  <a:pt x="163884" y="533577"/>
                  <a:pt x="166693" y="530768"/>
                  <a:pt x="170103" y="530768"/>
                </a:cubicBezTo>
                <a:cubicBezTo>
                  <a:pt x="173513" y="530768"/>
                  <a:pt x="176321" y="533577"/>
                  <a:pt x="176321" y="536987"/>
                </a:cubicBezTo>
                <a:cubicBezTo>
                  <a:pt x="176321" y="540397"/>
                  <a:pt x="173513" y="543205"/>
                  <a:pt x="170103" y="543205"/>
                </a:cubicBezTo>
                <a:cubicBezTo>
                  <a:pt x="166693" y="543205"/>
                  <a:pt x="163884" y="540397"/>
                  <a:pt x="163884" y="536987"/>
                </a:cubicBezTo>
                <a:close/>
                <a:moveTo>
                  <a:pt x="196581" y="536987"/>
                </a:moveTo>
                <a:cubicBezTo>
                  <a:pt x="196581" y="533577"/>
                  <a:pt x="199389" y="530768"/>
                  <a:pt x="202799" y="530768"/>
                </a:cubicBezTo>
                <a:cubicBezTo>
                  <a:pt x="206209" y="530768"/>
                  <a:pt x="209018" y="533577"/>
                  <a:pt x="209018" y="536987"/>
                </a:cubicBezTo>
                <a:cubicBezTo>
                  <a:pt x="209018" y="540397"/>
                  <a:pt x="206209" y="543205"/>
                  <a:pt x="202799" y="543205"/>
                </a:cubicBezTo>
                <a:cubicBezTo>
                  <a:pt x="199189" y="543205"/>
                  <a:pt x="196581" y="540397"/>
                  <a:pt x="196581" y="536987"/>
                </a:cubicBezTo>
                <a:close/>
                <a:moveTo>
                  <a:pt x="229077" y="536987"/>
                </a:moveTo>
                <a:cubicBezTo>
                  <a:pt x="229077" y="533577"/>
                  <a:pt x="231885" y="530768"/>
                  <a:pt x="235295" y="530768"/>
                </a:cubicBezTo>
                <a:cubicBezTo>
                  <a:pt x="238705" y="530768"/>
                  <a:pt x="241514" y="533577"/>
                  <a:pt x="241514" y="536987"/>
                </a:cubicBezTo>
                <a:cubicBezTo>
                  <a:pt x="241514" y="540397"/>
                  <a:pt x="238705" y="543205"/>
                  <a:pt x="235295" y="543205"/>
                </a:cubicBezTo>
                <a:cubicBezTo>
                  <a:pt x="231885" y="543205"/>
                  <a:pt x="229077" y="540397"/>
                  <a:pt x="229077" y="536987"/>
                </a:cubicBezTo>
                <a:close/>
                <a:moveTo>
                  <a:pt x="261573" y="536987"/>
                </a:moveTo>
                <a:cubicBezTo>
                  <a:pt x="261573" y="533577"/>
                  <a:pt x="264381" y="530768"/>
                  <a:pt x="267791" y="530768"/>
                </a:cubicBezTo>
                <a:cubicBezTo>
                  <a:pt x="271201" y="530768"/>
                  <a:pt x="274010" y="533577"/>
                  <a:pt x="274010" y="536987"/>
                </a:cubicBezTo>
                <a:cubicBezTo>
                  <a:pt x="274010" y="540397"/>
                  <a:pt x="271201" y="543205"/>
                  <a:pt x="267791" y="543205"/>
                </a:cubicBezTo>
                <a:cubicBezTo>
                  <a:pt x="264381" y="543205"/>
                  <a:pt x="261573" y="540397"/>
                  <a:pt x="261573" y="536987"/>
                </a:cubicBezTo>
                <a:close/>
                <a:moveTo>
                  <a:pt x="306506" y="536987"/>
                </a:moveTo>
                <a:cubicBezTo>
                  <a:pt x="306506" y="540397"/>
                  <a:pt x="303697" y="543205"/>
                  <a:pt x="300287" y="543205"/>
                </a:cubicBezTo>
                <a:cubicBezTo>
                  <a:pt x="296877" y="543205"/>
                  <a:pt x="294069" y="540397"/>
                  <a:pt x="294069" y="536987"/>
                </a:cubicBezTo>
                <a:cubicBezTo>
                  <a:pt x="294069" y="533577"/>
                  <a:pt x="296877" y="530768"/>
                  <a:pt x="300287" y="530768"/>
                </a:cubicBezTo>
                <a:cubicBezTo>
                  <a:pt x="303697" y="530768"/>
                  <a:pt x="306506" y="533577"/>
                  <a:pt x="306506" y="536987"/>
                </a:cubicBezTo>
                <a:close/>
                <a:moveTo>
                  <a:pt x="339202" y="536987"/>
                </a:moveTo>
                <a:cubicBezTo>
                  <a:pt x="339202" y="540397"/>
                  <a:pt x="336394" y="543205"/>
                  <a:pt x="332984" y="543205"/>
                </a:cubicBezTo>
                <a:cubicBezTo>
                  <a:pt x="329574" y="543205"/>
                  <a:pt x="326766" y="540397"/>
                  <a:pt x="326766" y="536987"/>
                </a:cubicBezTo>
                <a:cubicBezTo>
                  <a:pt x="326766" y="533577"/>
                  <a:pt x="329574" y="530768"/>
                  <a:pt x="332984" y="530768"/>
                </a:cubicBezTo>
                <a:cubicBezTo>
                  <a:pt x="336394" y="530768"/>
                  <a:pt x="339202" y="533577"/>
                  <a:pt x="339202" y="536987"/>
                </a:cubicBezTo>
                <a:close/>
                <a:moveTo>
                  <a:pt x="424454" y="536987"/>
                </a:moveTo>
                <a:cubicBezTo>
                  <a:pt x="424454" y="533577"/>
                  <a:pt x="427262" y="530768"/>
                  <a:pt x="430673" y="530768"/>
                </a:cubicBezTo>
                <a:cubicBezTo>
                  <a:pt x="434083" y="530768"/>
                  <a:pt x="436891" y="533577"/>
                  <a:pt x="436891" y="536987"/>
                </a:cubicBezTo>
                <a:cubicBezTo>
                  <a:pt x="436891" y="540397"/>
                  <a:pt x="434083" y="543205"/>
                  <a:pt x="430673" y="543205"/>
                </a:cubicBezTo>
                <a:cubicBezTo>
                  <a:pt x="427262" y="543205"/>
                  <a:pt x="424454" y="540397"/>
                  <a:pt x="424454" y="536987"/>
                </a:cubicBezTo>
                <a:close/>
                <a:moveTo>
                  <a:pt x="456950" y="536987"/>
                </a:moveTo>
                <a:cubicBezTo>
                  <a:pt x="456950" y="533577"/>
                  <a:pt x="459758" y="530768"/>
                  <a:pt x="463169" y="530768"/>
                </a:cubicBezTo>
                <a:cubicBezTo>
                  <a:pt x="466579" y="530768"/>
                  <a:pt x="469387" y="533577"/>
                  <a:pt x="469387" y="536987"/>
                </a:cubicBezTo>
                <a:cubicBezTo>
                  <a:pt x="469387" y="540397"/>
                  <a:pt x="466579" y="543205"/>
                  <a:pt x="463169" y="543205"/>
                </a:cubicBezTo>
                <a:cubicBezTo>
                  <a:pt x="459758" y="543205"/>
                  <a:pt x="456950" y="540397"/>
                  <a:pt x="456950" y="536987"/>
                </a:cubicBezTo>
                <a:close/>
                <a:moveTo>
                  <a:pt x="404194" y="536987"/>
                </a:moveTo>
                <a:cubicBezTo>
                  <a:pt x="404194" y="540397"/>
                  <a:pt x="401386" y="543205"/>
                  <a:pt x="397976" y="543205"/>
                </a:cubicBezTo>
                <a:cubicBezTo>
                  <a:pt x="394566" y="543205"/>
                  <a:pt x="391758" y="540397"/>
                  <a:pt x="391758" y="536987"/>
                </a:cubicBezTo>
                <a:cubicBezTo>
                  <a:pt x="391758" y="533577"/>
                  <a:pt x="394566" y="530768"/>
                  <a:pt x="397976" y="530768"/>
                </a:cubicBezTo>
                <a:cubicBezTo>
                  <a:pt x="401386" y="530768"/>
                  <a:pt x="404194" y="533577"/>
                  <a:pt x="404194" y="536987"/>
                </a:cubicBezTo>
                <a:close/>
                <a:moveTo>
                  <a:pt x="489446" y="536987"/>
                </a:moveTo>
                <a:cubicBezTo>
                  <a:pt x="489446" y="533577"/>
                  <a:pt x="492255" y="530768"/>
                  <a:pt x="495665" y="530768"/>
                </a:cubicBezTo>
                <a:cubicBezTo>
                  <a:pt x="499075" y="530768"/>
                  <a:pt x="501883" y="533577"/>
                  <a:pt x="501883" y="536987"/>
                </a:cubicBezTo>
                <a:cubicBezTo>
                  <a:pt x="501883" y="540397"/>
                  <a:pt x="499075" y="543205"/>
                  <a:pt x="495665" y="543205"/>
                </a:cubicBezTo>
                <a:cubicBezTo>
                  <a:pt x="492255" y="543205"/>
                  <a:pt x="489446" y="540397"/>
                  <a:pt x="489446" y="536987"/>
                </a:cubicBezTo>
                <a:close/>
                <a:moveTo>
                  <a:pt x="522143" y="536987"/>
                </a:moveTo>
                <a:cubicBezTo>
                  <a:pt x="522143" y="533577"/>
                  <a:pt x="524951" y="530768"/>
                  <a:pt x="528361" y="530768"/>
                </a:cubicBezTo>
                <a:cubicBezTo>
                  <a:pt x="531771" y="530768"/>
                  <a:pt x="534580" y="533577"/>
                  <a:pt x="534580" y="536987"/>
                </a:cubicBezTo>
                <a:cubicBezTo>
                  <a:pt x="534580" y="540397"/>
                  <a:pt x="531771" y="543205"/>
                  <a:pt x="528361" y="543205"/>
                </a:cubicBezTo>
                <a:cubicBezTo>
                  <a:pt x="524951" y="543205"/>
                  <a:pt x="522143" y="540397"/>
                  <a:pt x="522143" y="536987"/>
                </a:cubicBezTo>
                <a:close/>
                <a:moveTo>
                  <a:pt x="554639" y="536987"/>
                </a:moveTo>
                <a:cubicBezTo>
                  <a:pt x="554639" y="533577"/>
                  <a:pt x="557447" y="530768"/>
                  <a:pt x="560857" y="530768"/>
                </a:cubicBezTo>
                <a:cubicBezTo>
                  <a:pt x="564267" y="530768"/>
                  <a:pt x="567076" y="533577"/>
                  <a:pt x="567076" y="536987"/>
                </a:cubicBezTo>
                <a:cubicBezTo>
                  <a:pt x="567076" y="540397"/>
                  <a:pt x="564267" y="543205"/>
                  <a:pt x="560857" y="543205"/>
                </a:cubicBezTo>
                <a:cubicBezTo>
                  <a:pt x="557447" y="543205"/>
                  <a:pt x="554639" y="540397"/>
                  <a:pt x="554639" y="536987"/>
                </a:cubicBezTo>
                <a:close/>
                <a:moveTo>
                  <a:pt x="587135" y="536987"/>
                </a:moveTo>
                <a:cubicBezTo>
                  <a:pt x="587135" y="533577"/>
                  <a:pt x="589943" y="530768"/>
                  <a:pt x="593353" y="530768"/>
                </a:cubicBezTo>
                <a:cubicBezTo>
                  <a:pt x="596763" y="530768"/>
                  <a:pt x="599572" y="533577"/>
                  <a:pt x="599572" y="536987"/>
                </a:cubicBezTo>
                <a:cubicBezTo>
                  <a:pt x="599572" y="540397"/>
                  <a:pt x="596763" y="543205"/>
                  <a:pt x="593353" y="543205"/>
                </a:cubicBezTo>
                <a:cubicBezTo>
                  <a:pt x="589943" y="543205"/>
                  <a:pt x="587135" y="540397"/>
                  <a:pt x="587135" y="536987"/>
                </a:cubicBezTo>
                <a:close/>
                <a:moveTo>
                  <a:pt x="147837" y="553235"/>
                </a:moveTo>
                <a:cubicBezTo>
                  <a:pt x="147837" y="549825"/>
                  <a:pt x="150645" y="547016"/>
                  <a:pt x="154055" y="547016"/>
                </a:cubicBezTo>
                <a:cubicBezTo>
                  <a:pt x="157465" y="547016"/>
                  <a:pt x="160274" y="549825"/>
                  <a:pt x="160274" y="553235"/>
                </a:cubicBezTo>
                <a:cubicBezTo>
                  <a:pt x="160274" y="556645"/>
                  <a:pt x="157465" y="559453"/>
                  <a:pt x="154055" y="559453"/>
                </a:cubicBezTo>
                <a:cubicBezTo>
                  <a:pt x="150645" y="559453"/>
                  <a:pt x="147837" y="556645"/>
                  <a:pt x="147837" y="553235"/>
                </a:cubicBezTo>
                <a:close/>
                <a:moveTo>
                  <a:pt x="180333" y="553235"/>
                </a:moveTo>
                <a:cubicBezTo>
                  <a:pt x="180333" y="549825"/>
                  <a:pt x="183141" y="547016"/>
                  <a:pt x="186551" y="547016"/>
                </a:cubicBezTo>
                <a:cubicBezTo>
                  <a:pt x="189961" y="547016"/>
                  <a:pt x="192770" y="549825"/>
                  <a:pt x="192770" y="553235"/>
                </a:cubicBezTo>
                <a:cubicBezTo>
                  <a:pt x="192770" y="556645"/>
                  <a:pt x="189961" y="559453"/>
                  <a:pt x="186551" y="559453"/>
                </a:cubicBezTo>
                <a:cubicBezTo>
                  <a:pt x="183141" y="559453"/>
                  <a:pt x="180333" y="556645"/>
                  <a:pt x="180333" y="553235"/>
                </a:cubicBezTo>
                <a:close/>
                <a:moveTo>
                  <a:pt x="212829" y="553235"/>
                </a:moveTo>
                <a:cubicBezTo>
                  <a:pt x="212829" y="549825"/>
                  <a:pt x="215637" y="547016"/>
                  <a:pt x="219047" y="547016"/>
                </a:cubicBezTo>
                <a:cubicBezTo>
                  <a:pt x="222457" y="547016"/>
                  <a:pt x="225266" y="549825"/>
                  <a:pt x="225266" y="553235"/>
                </a:cubicBezTo>
                <a:cubicBezTo>
                  <a:pt x="225266" y="556645"/>
                  <a:pt x="222457" y="559453"/>
                  <a:pt x="219047" y="559453"/>
                </a:cubicBezTo>
                <a:cubicBezTo>
                  <a:pt x="215637" y="559453"/>
                  <a:pt x="212829" y="556645"/>
                  <a:pt x="212829" y="553235"/>
                </a:cubicBezTo>
                <a:close/>
                <a:moveTo>
                  <a:pt x="245525" y="553235"/>
                </a:moveTo>
                <a:cubicBezTo>
                  <a:pt x="245525" y="549825"/>
                  <a:pt x="248334" y="547016"/>
                  <a:pt x="251744" y="547016"/>
                </a:cubicBezTo>
                <a:cubicBezTo>
                  <a:pt x="255154" y="547016"/>
                  <a:pt x="257962" y="549825"/>
                  <a:pt x="257962" y="553235"/>
                </a:cubicBezTo>
                <a:cubicBezTo>
                  <a:pt x="257962" y="556645"/>
                  <a:pt x="255154" y="559453"/>
                  <a:pt x="251744" y="559453"/>
                </a:cubicBezTo>
                <a:cubicBezTo>
                  <a:pt x="248334" y="559453"/>
                  <a:pt x="245525" y="556645"/>
                  <a:pt x="245525" y="553235"/>
                </a:cubicBezTo>
                <a:close/>
                <a:moveTo>
                  <a:pt x="278021" y="553235"/>
                </a:moveTo>
                <a:cubicBezTo>
                  <a:pt x="278021" y="549825"/>
                  <a:pt x="280830" y="547016"/>
                  <a:pt x="284240" y="547016"/>
                </a:cubicBezTo>
                <a:cubicBezTo>
                  <a:pt x="287650" y="547016"/>
                  <a:pt x="290458" y="549825"/>
                  <a:pt x="290458" y="553235"/>
                </a:cubicBezTo>
                <a:cubicBezTo>
                  <a:pt x="290458" y="556645"/>
                  <a:pt x="287650" y="559453"/>
                  <a:pt x="284240" y="559453"/>
                </a:cubicBezTo>
                <a:cubicBezTo>
                  <a:pt x="280830" y="559453"/>
                  <a:pt x="278021" y="556645"/>
                  <a:pt x="278021" y="553235"/>
                </a:cubicBezTo>
                <a:close/>
                <a:moveTo>
                  <a:pt x="322954" y="553235"/>
                </a:moveTo>
                <a:cubicBezTo>
                  <a:pt x="322954" y="556645"/>
                  <a:pt x="320146" y="559453"/>
                  <a:pt x="316736" y="559453"/>
                </a:cubicBezTo>
                <a:cubicBezTo>
                  <a:pt x="313326" y="559453"/>
                  <a:pt x="310518" y="556645"/>
                  <a:pt x="310518" y="553235"/>
                </a:cubicBezTo>
                <a:cubicBezTo>
                  <a:pt x="310518" y="549825"/>
                  <a:pt x="313326" y="547016"/>
                  <a:pt x="316736" y="547016"/>
                </a:cubicBezTo>
                <a:cubicBezTo>
                  <a:pt x="320146" y="547016"/>
                  <a:pt x="322954" y="549825"/>
                  <a:pt x="322954" y="553235"/>
                </a:cubicBezTo>
                <a:close/>
                <a:moveTo>
                  <a:pt x="408206" y="553235"/>
                </a:moveTo>
                <a:cubicBezTo>
                  <a:pt x="408206" y="549825"/>
                  <a:pt x="411014" y="547016"/>
                  <a:pt x="414425" y="547016"/>
                </a:cubicBezTo>
                <a:cubicBezTo>
                  <a:pt x="417835" y="547016"/>
                  <a:pt x="420643" y="549825"/>
                  <a:pt x="420643" y="553235"/>
                </a:cubicBezTo>
                <a:cubicBezTo>
                  <a:pt x="420643" y="556645"/>
                  <a:pt x="417835" y="559453"/>
                  <a:pt x="414425" y="559453"/>
                </a:cubicBezTo>
                <a:cubicBezTo>
                  <a:pt x="411014" y="559453"/>
                  <a:pt x="408206" y="556645"/>
                  <a:pt x="408206" y="553235"/>
                </a:cubicBezTo>
                <a:close/>
                <a:moveTo>
                  <a:pt x="440702" y="553235"/>
                </a:moveTo>
                <a:cubicBezTo>
                  <a:pt x="440702" y="549825"/>
                  <a:pt x="443510" y="547016"/>
                  <a:pt x="446921" y="547016"/>
                </a:cubicBezTo>
                <a:cubicBezTo>
                  <a:pt x="450331" y="547016"/>
                  <a:pt x="453139" y="549825"/>
                  <a:pt x="453139" y="553235"/>
                </a:cubicBezTo>
                <a:cubicBezTo>
                  <a:pt x="453139" y="556645"/>
                  <a:pt x="450331" y="559453"/>
                  <a:pt x="446921" y="559453"/>
                </a:cubicBezTo>
                <a:cubicBezTo>
                  <a:pt x="443510" y="559453"/>
                  <a:pt x="440702" y="556645"/>
                  <a:pt x="440702" y="553235"/>
                </a:cubicBezTo>
                <a:close/>
                <a:moveTo>
                  <a:pt x="473399" y="553235"/>
                </a:moveTo>
                <a:cubicBezTo>
                  <a:pt x="473399" y="549825"/>
                  <a:pt x="476207" y="547016"/>
                  <a:pt x="479617" y="547016"/>
                </a:cubicBezTo>
                <a:cubicBezTo>
                  <a:pt x="483027" y="547016"/>
                  <a:pt x="485836" y="549825"/>
                  <a:pt x="485836" y="553235"/>
                </a:cubicBezTo>
                <a:cubicBezTo>
                  <a:pt x="485836" y="556645"/>
                  <a:pt x="483027" y="559453"/>
                  <a:pt x="479617" y="559453"/>
                </a:cubicBezTo>
                <a:cubicBezTo>
                  <a:pt x="476207" y="559453"/>
                  <a:pt x="473399" y="556645"/>
                  <a:pt x="473399" y="553235"/>
                </a:cubicBezTo>
                <a:close/>
                <a:moveTo>
                  <a:pt x="505895" y="553235"/>
                </a:moveTo>
                <a:cubicBezTo>
                  <a:pt x="505895" y="549825"/>
                  <a:pt x="508703" y="547016"/>
                  <a:pt x="512113" y="547016"/>
                </a:cubicBezTo>
                <a:cubicBezTo>
                  <a:pt x="515523" y="547016"/>
                  <a:pt x="518332" y="549825"/>
                  <a:pt x="518332" y="553235"/>
                </a:cubicBezTo>
                <a:cubicBezTo>
                  <a:pt x="518332" y="556645"/>
                  <a:pt x="515523" y="559453"/>
                  <a:pt x="512113" y="559453"/>
                </a:cubicBezTo>
                <a:cubicBezTo>
                  <a:pt x="508703" y="559453"/>
                  <a:pt x="505895" y="556645"/>
                  <a:pt x="505895" y="553235"/>
                </a:cubicBezTo>
                <a:close/>
                <a:moveTo>
                  <a:pt x="538391" y="553235"/>
                </a:moveTo>
                <a:cubicBezTo>
                  <a:pt x="538391" y="549825"/>
                  <a:pt x="541199" y="547016"/>
                  <a:pt x="544609" y="547016"/>
                </a:cubicBezTo>
                <a:cubicBezTo>
                  <a:pt x="548019" y="547016"/>
                  <a:pt x="550828" y="549825"/>
                  <a:pt x="550828" y="553235"/>
                </a:cubicBezTo>
                <a:cubicBezTo>
                  <a:pt x="550828" y="556645"/>
                  <a:pt x="548019" y="559453"/>
                  <a:pt x="544609" y="559453"/>
                </a:cubicBezTo>
                <a:cubicBezTo>
                  <a:pt x="541199" y="559453"/>
                  <a:pt x="538391" y="556645"/>
                  <a:pt x="538391" y="553235"/>
                </a:cubicBezTo>
                <a:close/>
                <a:moveTo>
                  <a:pt x="571087" y="553235"/>
                </a:moveTo>
                <a:cubicBezTo>
                  <a:pt x="571087" y="549825"/>
                  <a:pt x="573896" y="547016"/>
                  <a:pt x="577306" y="547016"/>
                </a:cubicBezTo>
                <a:cubicBezTo>
                  <a:pt x="580716" y="547016"/>
                  <a:pt x="583524" y="549825"/>
                  <a:pt x="583524" y="553235"/>
                </a:cubicBezTo>
                <a:cubicBezTo>
                  <a:pt x="583524" y="556645"/>
                  <a:pt x="580716" y="559453"/>
                  <a:pt x="577306" y="559453"/>
                </a:cubicBezTo>
                <a:cubicBezTo>
                  <a:pt x="573896" y="559453"/>
                  <a:pt x="571087" y="556645"/>
                  <a:pt x="571087" y="553235"/>
                </a:cubicBezTo>
                <a:close/>
                <a:moveTo>
                  <a:pt x="131388" y="569483"/>
                </a:moveTo>
                <a:cubicBezTo>
                  <a:pt x="131388" y="566073"/>
                  <a:pt x="134197" y="563264"/>
                  <a:pt x="137607" y="563264"/>
                </a:cubicBezTo>
                <a:cubicBezTo>
                  <a:pt x="141017" y="563264"/>
                  <a:pt x="143825" y="566073"/>
                  <a:pt x="143825" y="569483"/>
                </a:cubicBezTo>
                <a:cubicBezTo>
                  <a:pt x="143825" y="572893"/>
                  <a:pt x="141017" y="575701"/>
                  <a:pt x="137607" y="575701"/>
                </a:cubicBezTo>
                <a:cubicBezTo>
                  <a:pt x="134197" y="575701"/>
                  <a:pt x="131388" y="572893"/>
                  <a:pt x="131388" y="569483"/>
                </a:cubicBezTo>
                <a:close/>
                <a:moveTo>
                  <a:pt x="163884" y="569483"/>
                </a:moveTo>
                <a:cubicBezTo>
                  <a:pt x="163884" y="566073"/>
                  <a:pt x="166693" y="563264"/>
                  <a:pt x="170103" y="563264"/>
                </a:cubicBezTo>
                <a:cubicBezTo>
                  <a:pt x="173513" y="563264"/>
                  <a:pt x="176321" y="566073"/>
                  <a:pt x="176321" y="569483"/>
                </a:cubicBezTo>
                <a:cubicBezTo>
                  <a:pt x="176321" y="572893"/>
                  <a:pt x="173513" y="575701"/>
                  <a:pt x="170103" y="575701"/>
                </a:cubicBezTo>
                <a:cubicBezTo>
                  <a:pt x="166693" y="575701"/>
                  <a:pt x="163884" y="572893"/>
                  <a:pt x="163884" y="569483"/>
                </a:cubicBezTo>
                <a:close/>
                <a:moveTo>
                  <a:pt x="196581" y="569483"/>
                </a:moveTo>
                <a:cubicBezTo>
                  <a:pt x="196581" y="566073"/>
                  <a:pt x="199389" y="563264"/>
                  <a:pt x="202799" y="563264"/>
                </a:cubicBezTo>
                <a:cubicBezTo>
                  <a:pt x="206209" y="563264"/>
                  <a:pt x="209018" y="566073"/>
                  <a:pt x="209018" y="569483"/>
                </a:cubicBezTo>
                <a:cubicBezTo>
                  <a:pt x="209018" y="572893"/>
                  <a:pt x="206209" y="575701"/>
                  <a:pt x="202799" y="575701"/>
                </a:cubicBezTo>
                <a:cubicBezTo>
                  <a:pt x="199189" y="575701"/>
                  <a:pt x="196581" y="572893"/>
                  <a:pt x="196581" y="569483"/>
                </a:cubicBezTo>
                <a:close/>
                <a:moveTo>
                  <a:pt x="229077" y="569483"/>
                </a:moveTo>
                <a:cubicBezTo>
                  <a:pt x="229077" y="566073"/>
                  <a:pt x="231885" y="563264"/>
                  <a:pt x="235295" y="563264"/>
                </a:cubicBezTo>
                <a:cubicBezTo>
                  <a:pt x="238705" y="563264"/>
                  <a:pt x="241514" y="566073"/>
                  <a:pt x="241514" y="569483"/>
                </a:cubicBezTo>
                <a:cubicBezTo>
                  <a:pt x="241514" y="572893"/>
                  <a:pt x="238705" y="575701"/>
                  <a:pt x="235295" y="575701"/>
                </a:cubicBezTo>
                <a:cubicBezTo>
                  <a:pt x="231885" y="575701"/>
                  <a:pt x="229077" y="572893"/>
                  <a:pt x="229077" y="569483"/>
                </a:cubicBezTo>
                <a:close/>
                <a:moveTo>
                  <a:pt x="261573" y="569483"/>
                </a:moveTo>
                <a:cubicBezTo>
                  <a:pt x="261573" y="566073"/>
                  <a:pt x="264381" y="563264"/>
                  <a:pt x="267791" y="563264"/>
                </a:cubicBezTo>
                <a:cubicBezTo>
                  <a:pt x="271201" y="563264"/>
                  <a:pt x="274010" y="566073"/>
                  <a:pt x="274010" y="569483"/>
                </a:cubicBezTo>
                <a:cubicBezTo>
                  <a:pt x="274010" y="572893"/>
                  <a:pt x="271201" y="575701"/>
                  <a:pt x="267791" y="575701"/>
                </a:cubicBezTo>
                <a:cubicBezTo>
                  <a:pt x="264381" y="575701"/>
                  <a:pt x="261573" y="572893"/>
                  <a:pt x="261573" y="569483"/>
                </a:cubicBezTo>
                <a:close/>
                <a:moveTo>
                  <a:pt x="294270" y="569483"/>
                </a:moveTo>
                <a:cubicBezTo>
                  <a:pt x="294270" y="566073"/>
                  <a:pt x="297078" y="563264"/>
                  <a:pt x="300488" y="563264"/>
                </a:cubicBezTo>
                <a:cubicBezTo>
                  <a:pt x="303898" y="563264"/>
                  <a:pt x="306706" y="566073"/>
                  <a:pt x="306706" y="569483"/>
                </a:cubicBezTo>
                <a:cubicBezTo>
                  <a:pt x="306706" y="572893"/>
                  <a:pt x="303898" y="575701"/>
                  <a:pt x="300488" y="575701"/>
                </a:cubicBezTo>
                <a:cubicBezTo>
                  <a:pt x="297078" y="575701"/>
                  <a:pt x="294270" y="572893"/>
                  <a:pt x="294270" y="569483"/>
                </a:cubicBezTo>
                <a:close/>
                <a:moveTo>
                  <a:pt x="326766" y="569483"/>
                </a:moveTo>
                <a:cubicBezTo>
                  <a:pt x="326766" y="566073"/>
                  <a:pt x="329574" y="563264"/>
                  <a:pt x="332984" y="563264"/>
                </a:cubicBezTo>
                <a:cubicBezTo>
                  <a:pt x="336394" y="563264"/>
                  <a:pt x="339202" y="566073"/>
                  <a:pt x="339202" y="569483"/>
                </a:cubicBezTo>
                <a:cubicBezTo>
                  <a:pt x="339202" y="572893"/>
                  <a:pt x="336394" y="575701"/>
                  <a:pt x="332984" y="575701"/>
                </a:cubicBezTo>
                <a:cubicBezTo>
                  <a:pt x="329574" y="575701"/>
                  <a:pt x="326766" y="572893"/>
                  <a:pt x="326766" y="569483"/>
                </a:cubicBezTo>
                <a:close/>
                <a:moveTo>
                  <a:pt x="391758" y="569483"/>
                </a:moveTo>
                <a:cubicBezTo>
                  <a:pt x="391758" y="566073"/>
                  <a:pt x="394566" y="563264"/>
                  <a:pt x="397976" y="563264"/>
                </a:cubicBezTo>
                <a:cubicBezTo>
                  <a:pt x="401386" y="563264"/>
                  <a:pt x="404194" y="566073"/>
                  <a:pt x="404194" y="569483"/>
                </a:cubicBezTo>
                <a:cubicBezTo>
                  <a:pt x="404194" y="572893"/>
                  <a:pt x="401386" y="575701"/>
                  <a:pt x="397976" y="575701"/>
                </a:cubicBezTo>
                <a:cubicBezTo>
                  <a:pt x="394566" y="575701"/>
                  <a:pt x="391758" y="572893"/>
                  <a:pt x="391758" y="569483"/>
                </a:cubicBezTo>
                <a:close/>
                <a:moveTo>
                  <a:pt x="424454" y="569483"/>
                </a:moveTo>
                <a:cubicBezTo>
                  <a:pt x="424454" y="566073"/>
                  <a:pt x="427262" y="563264"/>
                  <a:pt x="430673" y="563264"/>
                </a:cubicBezTo>
                <a:cubicBezTo>
                  <a:pt x="434083" y="563264"/>
                  <a:pt x="436891" y="566073"/>
                  <a:pt x="436891" y="569483"/>
                </a:cubicBezTo>
                <a:cubicBezTo>
                  <a:pt x="436891" y="572893"/>
                  <a:pt x="434083" y="575701"/>
                  <a:pt x="430673" y="575701"/>
                </a:cubicBezTo>
                <a:cubicBezTo>
                  <a:pt x="427262" y="575701"/>
                  <a:pt x="424454" y="572893"/>
                  <a:pt x="424454" y="569483"/>
                </a:cubicBezTo>
                <a:close/>
                <a:moveTo>
                  <a:pt x="359262" y="569483"/>
                </a:moveTo>
                <a:cubicBezTo>
                  <a:pt x="359262" y="566073"/>
                  <a:pt x="362070" y="563264"/>
                  <a:pt x="365480" y="563264"/>
                </a:cubicBezTo>
                <a:cubicBezTo>
                  <a:pt x="368890" y="563264"/>
                  <a:pt x="371698" y="566073"/>
                  <a:pt x="371698" y="569483"/>
                </a:cubicBezTo>
                <a:cubicBezTo>
                  <a:pt x="371698" y="572893"/>
                  <a:pt x="368890" y="575701"/>
                  <a:pt x="365480" y="575701"/>
                </a:cubicBezTo>
                <a:cubicBezTo>
                  <a:pt x="362070" y="575701"/>
                  <a:pt x="359262" y="572893"/>
                  <a:pt x="359262" y="569483"/>
                </a:cubicBezTo>
                <a:close/>
                <a:moveTo>
                  <a:pt x="456950" y="569483"/>
                </a:moveTo>
                <a:cubicBezTo>
                  <a:pt x="456950" y="566073"/>
                  <a:pt x="459758" y="563264"/>
                  <a:pt x="463169" y="563264"/>
                </a:cubicBezTo>
                <a:cubicBezTo>
                  <a:pt x="466579" y="563264"/>
                  <a:pt x="469387" y="566073"/>
                  <a:pt x="469387" y="569483"/>
                </a:cubicBezTo>
                <a:cubicBezTo>
                  <a:pt x="469387" y="572893"/>
                  <a:pt x="466579" y="575701"/>
                  <a:pt x="463169" y="575701"/>
                </a:cubicBezTo>
                <a:cubicBezTo>
                  <a:pt x="459758" y="575701"/>
                  <a:pt x="456950" y="572893"/>
                  <a:pt x="456950" y="569483"/>
                </a:cubicBezTo>
                <a:close/>
                <a:moveTo>
                  <a:pt x="489446" y="569483"/>
                </a:moveTo>
                <a:cubicBezTo>
                  <a:pt x="489446" y="566073"/>
                  <a:pt x="492255" y="563264"/>
                  <a:pt x="495665" y="563264"/>
                </a:cubicBezTo>
                <a:cubicBezTo>
                  <a:pt x="499075" y="563264"/>
                  <a:pt x="501883" y="566073"/>
                  <a:pt x="501883" y="569483"/>
                </a:cubicBezTo>
                <a:cubicBezTo>
                  <a:pt x="501883" y="572893"/>
                  <a:pt x="499075" y="575701"/>
                  <a:pt x="495665" y="575701"/>
                </a:cubicBezTo>
                <a:cubicBezTo>
                  <a:pt x="492255" y="575701"/>
                  <a:pt x="489446" y="572893"/>
                  <a:pt x="489446" y="569483"/>
                </a:cubicBezTo>
                <a:close/>
                <a:moveTo>
                  <a:pt x="522143" y="569483"/>
                </a:moveTo>
                <a:cubicBezTo>
                  <a:pt x="522143" y="566073"/>
                  <a:pt x="524951" y="563264"/>
                  <a:pt x="528361" y="563264"/>
                </a:cubicBezTo>
                <a:cubicBezTo>
                  <a:pt x="531771" y="563264"/>
                  <a:pt x="534580" y="566073"/>
                  <a:pt x="534580" y="569483"/>
                </a:cubicBezTo>
                <a:cubicBezTo>
                  <a:pt x="534580" y="572893"/>
                  <a:pt x="531771" y="575701"/>
                  <a:pt x="528361" y="575701"/>
                </a:cubicBezTo>
                <a:cubicBezTo>
                  <a:pt x="524951" y="575701"/>
                  <a:pt x="522143" y="572893"/>
                  <a:pt x="522143" y="569483"/>
                </a:cubicBezTo>
                <a:close/>
                <a:moveTo>
                  <a:pt x="554639" y="569483"/>
                </a:moveTo>
                <a:cubicBezTo>
                  <a:pt x="554639" y="566073"/>
                  <a:pt x="557447" y="563264"/>
                  <a:pt x="560857" y="563264"/>
                </a:cubicBezTo>
                <a:cubicBezTo>
                  <a:pt x="564267" y="563264"/>
                  <a:pt x="567076" y="566073"/>
                  <a:pt x="567076" y="569483"/>
                </a:cubicBezTo>
                <a:cubicBezTo>
                  <a:pt x="567076" y="572893"/>
                  <a:pt x="564267" y="575701"/>
                  <a:pt x="560857" y="575701"/>
                </a:cubicBezTo>
                <a:cubicBezTo>
                  <a:pt x="557447" y="575701"/>
                  <a:pt x="554639" y="572893"/>
                  <a:pt x="554639" y="569483"/>
                </a:cubicBezTo>
                <a:close/>
                <a:moveTo>
                  <a:pt x="115140" y="585931"/>
                </a:moveTo>
                <a:cubicBezTo>
                  <a:pt x="115140" y="582521"/>
                  <a:pt x="117949" y="579713"/>
                  <a:pt x="121359" y="579713"/>
                </a:cubicBezTo>
                <a:cubicBezTo>
                  <a:pt x="124769" y="579713"/>
                  <a:pt x="127577" y="582521"/>
                  <a:pt x="127577" y="585931"/>
                </a:cubicBezTo>
                <a:cubicBezTo>
                  <a:pt x="127577" y="589341"/>
                  <a:pt x="124769" y="592150"/>
                  <a:pt x="121359" y="592150"/>
                </a:cubicBezTo>
                <a:cubicBezTo>
                  <a:pt x="117949" y="591949"/>
                  <a:pt x="115140" y="589341"/>
                  <a:pt x="115140" y="585931"/>
                </a:cubicBezTo>
                <a:close/>
                <a:moveTo>
                  <a:pt x="147837" y="585931"/>
                </a:moveTo>
                <a:cubicBezTo>
                  <a:pt x="147837" y="582521"/>
                  <a:pt x="150645" y="579713"/>
                  <a:pt x="154055" y="579713"/>
                </a:cubicBezTo>
                <a:cubicBezTo>
                  <a:pt x="157465" y="579713"/>
                  <a:pt x="160274" y="582521"/>
                  <a:pt x="160274" y="585931"/>
                </a:cubicBezTo>
                <a:cubicBezTo>
                  <a:pt x="160274" y="589341"/>
                  <a:pt x="157465" y="592150"/>
                  <a:pt x="154055" y="592150"/>
                </a:cubicBezTo>
                <a:cubicBezTo>
                  <a:pt x="150645" y="591949"/>
                  <a:pt x="147837" y="589341"/>
                  <a:pt x="147837" y="585931"/>
                </a:cubicBezTo>
                <a:close/>
                <a:moveTo>
                  <a:pt x="180333" y="585931"/>
                </a:moveTo>
                <a:cubicBezTo>
                  <a:pt x="180333" y="582521"/>
                  <a:pt x="183141" y="579713"/>
                  <a:pt x="186551" y="579713"/>
                </a:cubicBezTo>
                <a:cubicBezTo>
                  <a:pt x="189961" y="579713"/>
                  <a:pt x="192770" y="582521"/>
                  <a:pt x="192770" y="585931"/>
                </a:cubicBezTo>
                <a:cubicBezTo>
                  <a:pt x="192770" y="589341"/>
                  <a:pt x="189961" y="592150"/>
                  <a:pt x="186551" y="592150"/>
                </a:cubicBezTo>
                <a:cubicBezTo>
                  <a:pt x="183141" y="591949"/>
                  <a:pt x="180333" y="589341"/>
                  <a:pt x="180333" y="585931"/>
                </a:cubicBezTo>
                <a:close/>
                <a:moveTo>
                  <a:pt x="212829" y="585931"/>
                </a:moveTo>
                <a:cubicBezTo>
                  <a:pt x="212829" y="582521"/>
                  <a:pt x="215637" y="579713"/>
                  <a:pt x="219047" y="579713"/>
                </a:cubicBezTo>
                <a:cubicBezTo>
                  <a:pt x="222457" y="579713"/>
                  <a:pt x="225266" y="582521"/>
                  <a:pt x="225266" y="585931"/>
                </a:cubicBezTo>
                <a:cubicBezTo>
                  <a:pt x="225266" y="589341"/>
                  <a:pt x="222457" y="592150"/>
                  <a:pt x="219047" y="592150"/>
                </a:cubicBezTo>
                <a:cubicBezTo>
                  <a:pt x="215637" y="592150"/>
                  <a:pt x="212829" y="589341"/>
                  <a:pt x="212829" y="585931"/>
                </a:cubicBezTo>
                <a:close/>
                <a:moveTo>
                  <a:pt x="245525" y="585931"/>
                </a:moveTo>
                <a:cubicBezTo>
                  <a:pt x="245525" y="582521"/>
                  <a:pt x="248334" y="579713"/>
                  <a:pt x="251744" y="579713"/>
                </a:cubicBezTo>
                <a:cubicBezTo>
                  <a:pt x="255154" y="579713"/>
                  <a:pt x="257962" y="582521"/>
                  <a:pt x="257962" y="585931"/>
                </a:cubicBezTo>
                <a:cubicBezTo>
                  <a:pt x="257962" y="589341"/>
                  <a:pt x="255154" y="592150"/>
                  <a:pt x="251744" y="592150"/>
                </a:cubicBezTo>
                <a:cubicBezTo>
                  <a:pt x="248334" y="592150"/>
                  <a:pt x="245525" y="589341"/>
                  <a:pt x="245525" y="585931"/>
                </a:cubicBezTo>
                <a:close/>
                <a:moveTo>
                  <a:pt x="278021" y="585931"/>
                </a:moveTo>
                <a:cubicBezTo>
                  <a:pt x="278021" y="582521"/>
                  <a:pt x="280830" y="579713"/>
                  <a:pt x="284240" y="579713"/>
                </a:cubicBezTo>
                <a:cubicBezTo>
                  <a:pt x="287650" y="579713"/>
                  <a:pt x="290458" y="582521"/>
                  <a:pt x="290458" y="585931"/>
                </a:cubicBezTo>
                <a:cubicBezTo>
                  <a:pt x="290458" y="589341"/>
                  <a:pt x="287650" y="592150"/>
                  <a:pt x="284240" y="592150"/>
                </a:cubicBezTo>
                <a:cubicBezTo>
                  <a:pt x="280830" y="592150"/>
                  <a:pt x="278021" y="589341"/>
                  <a:pt x="278021" y="585931"/>
                </a:cubicBezTo>
                <a:close/>
                <a:moveTo>
                  <a:pt x="322954" y="585931"/>
                </a:moveTo>
                <a:cubicBezTo>
                  <a:pt x="322954" y="589341"/>
                  <a:pt x="320146" y="592150"/>
                  <a:pt x="316736" y="592150"/>
                </a:cubicBezTo>
                <a:cubicBezTo>
                  <a:pt x="313326" y="592150"/>
                  <a:pt x="310518" y="589341"/>
                  <a:pt x="310518" y="585931"/>
                </a:cubicBezTo>
                <a:cubicBezTo>
                  <a:pt x="310518" y="582521"/>
                  <a:pt x="313326" y="579713"/>
                  <a:pt x="316736" y="579713"/>
                </a:cubicBezTo>
                <a:cubicBezTo>
                  <a:pt x="320146" y="579713"/>
                  <a:pt x="322954" y="582321"/>
                  <a:pt x="322954" y="585931"/>
                </a:cubicBezTo>
                <a:close/>
                <a:moveTo>
                  <a:pt x="343214" y="585931"/>
                </a:moveTo>
                <a:cubicBezTo>
                  <a:pt x="343214" y="582521"/>
                  <a:pt x="346022" y="579713"/>
                  <a:pt x="349433" y="579713"/>
                </a:cubicBezTo>
                <a:cubicBezTo>
                  <a:pt x="352843" y="579713"/>
                  <a:pt x="355651" y="582521"/>
                  <a:pt x="355651" y="585931"/>
                </a:cubicBezTo>
                <a:cubicBezTo>
                  <a:pt x="355651" y="589341"/>
                  <a:pt x="352843" y="592150"/>
                  <a:pt x="349433" y="592150"/>
                </a:cubicBezTo>
                <a:cubicBezTo>
                  <a:pt x="345822" y="591949"/>
                  <a:pt x="343214" y="589341"/>
                  <a:pt x="343214" y="585931"/>
                </a:cubicBezTo>
                <a:close/>
                <a:moveTo>
                  <a:pt x="387946" y="585931"/>
                </a:moveTo>
                <a:cubicBezTo>
                  <a:pt x="387946" y="589341"/>
                  <a:pt x="385138" y="592150"/>
                  <a:pt x="381728" y="592150"/>
                </a:cubicBezTo>
                <a:cubicBezTo>
                  <a:pt x="378318" y="592150"/>
                  <a:pt x="375510" y="589341"/>
                  <a:pt x="375510" y="585931"/>
                </a:cubicBezTo>
                <a:cubicBezTo>
                  <a:pt x="375510" y="582521"/>
                  <a:pt x="378318" y="579713"/>
                  <a:pt x="381728" y="579713"/>
                </a:cubicBezTo>
                <a:cubicBezTo>
                  <a:pt x="385339" y="579713"/>
                  <a:pt x="387946" y="582321"/>
                  <a:pt x="387946" y="585931"/>
                </a:cubicBezTo>
                <a:close/>
                <a:moveTo>
                  <a:pt x="408206" y="585931"/>
                </a:moveTo>
                <a:cubicBezTo>
                  <a:pt x="408206" y="582521"/>
                  <a:pt x="411014" y="579713"/>
                  <a:pt x="414425" y="579713"/>
                </a:cubicBezTo>
                <a:cubicBezTo>
                  <a:pt x="417835" y="579713"/>
                  <a:pt x="420643" y="582521"/>
                  <a:pt x="420643" y="585931"/>
                </a:cubicBezTo>
                <a:cubicBezTo>
                  <a:pt x="420643" y="589341"/>
                  <a:pt x="417835" y="592150"/>
                  <a:pt x="414425" y="592150"/>
                </a:cubicBezTo>
                <a:cubicBezTo>
                  <a:pt x="411014" y="591949"/>
                  <a:pt x="408206" y="589341"/>
                  <a:pt x="408206" y="585931"/>
                </a:cubicBezTo>
                <a:close/>
                <a:moveTo>
                  <a:pt x="440702" y="585931"/>
                </a:moveTo>
                <a:cubicBezTo>
                  <a:pt x="440702" y="582521"/>
                  <a:pt x="443510" y="579713"/>
                  <a:pt x="446921" y="579713"/>
                </a:cubicBezTo>
                <a:cubicBezTo>
                  <a:pt x="450331" y="579713"/>
                  <a:pt x="453139" y="582521"/>
                  <a:pt x="453139" y="585931"/>
                </a:cubicBezTo>
                <a:cubicBezTo>
                  <a:pt x="453139" y="589341"/>
                  <a:pt x="450331" y="592150"/>
                  <a:pt x="446921" y="592150"/>
                </a:cubicBezTo>
                <a:cubicBezTo>
                  <a:pt x="443510" y="592150"/>
                  <a:pt x="440702" y="589341"/>
                  <a:pt x="440702" y="585931"/>
                </a:cubicBezTo>
                <a:close/>
                <a:moveTo>
                  <a:pt x="473399" y="585931"/>
                </a:moveTo>
                <a:cubicBezTo>
                  <a:pt x="473399" y="582521"/>
                  <a:pt x="476207" y="579713"/>
                  <a:pt x="479617" y="579713"/>
                </a:cubicBezTo>
                <a:cubicBezTo>
                  <a:pt x="483027" y="579713"/>
                  <a:pt x="485836" y="582521"/>
                  <a:pt x="485836" y="585931"/>
                </a:cubicBezTo>
                <a:cubicBezTo>
                  <a:pt x="485836" y="589341"/>
                  <a:pt x="483027" y="592150"/>
                  <a:pt x="479617" y="592150"/>
                </a:cubicBezTo>
                <a:cubicBezTo>
                  <a:pt x="476207" y="592150"/>
                  <a:pt x="473399" y="589341"/>
                  <a:pt x="473399" y="585931"/>
                </a:cubicBezTo>
                <a:close/>
                <a:moveTo>
                  <a:pt x="505895" y="585931"/>
                </a:moveTo>
                <a:cubicBezTo>
                  <a:pt x="505895" y="582521"/>
                  <a:pt x="508703" y="579713"/>
                  <a:pt x="512113" y="579713"/>
                </a:cubicBezTo>
                <a:cubicBezTo>
                  <a:pt x="515523" y="579713"/>
                  <a:pt x="518332" y="582521"/>
                  <a:pt x="518332" y="585931"/>
                </a:cubicBezTo>
                <a:cubicBezTo>
                  <a:pt x="518332" y="589341"/>
                  <a:pt x="515523" y="592150"/>
                  <a:pt x="512113" y="592150"/>
                </a:cubicBezTo>
                <a:cubicBezTo>
                  <a:pt x="508703" y="592150"/>
                  <a:pt x="505895" y="589341"/>
                  <a:pt x="505895" y="585931"/>
                </a:cubicBezTo>
                <a:close/>
                <a:moveTo>
                  <a:pt x="538391" y="585931"/>
                </a:moveTo>
                <a:cubicBezTo>
                  <a:pt x="538391" y="582521"/>
                  <a:pt x="541199" y="579713"/>
                  <a:pt x="544609" y="579713"/>
                </a:cubicBezTo>
                <a:cubicBezTo>
                  <a:pt x="548019" y="579713"/>
                  <a:pt x="550828" y="582521"/>
                  <a:pt x="550828" y="585931"/>
                </a:cubicBezTo>
                <a:cubicBezTo>
                  <a:pt x="550828" y="589341"/>
                  <a:pt x="548019" y="592150"/>
                  <a:pt x="544609" y="592150"/>
                </a:cubicBezTo>
                <a:cubicBezTo>
                  <a:pt x="541199" y="592150"/>
                  <a:pt x="538391" y="589341"/>
                  <a:pt x="538391" y="585931"/>
                </a:cubicBezTo>
                <a:close/>
                <a:moveTo>
                  <a:pt x="98892" y="602179"/>
                </a:moveTo>
                <a:cubicBezTo>
                  <a:pt x="98892" y="598769"/>
                  <a:pt x="101701" y="595961"/>
                  <a:pt x="105111" y="595961"/>
                </a:cubicBezTo>
                <a:cubicBezTo>
                  <a:pt x="108521" y="595961"/>
                  <a:pt x="111329" y="598769"/>
                  <a:pt x="111329" y="602179"/>
                </a:cubicBezTo>
                <a:cubicBezTo>
                  <a:pt x="111329" y="605589"/>
                  <a:pt x="108521" y="608398"/>
                  <a:pt x="105111" y="608398"/>
                </a:cubicBezTo>
                <a:cubicBezTo>
                  <a:pt x="101701" y="608398"/>
                  <a:pt x="98892" y="605589"/>
                  <a:pt x="98892" y="602179"/>
                </a:cubicBezTo>
                <a:close/>
                <a:moveTo>
                  <a:pt x="143825" y="602179"/>
                </a:moveTo>
                <a:cubicBezTo>
                  <a:pt x="143825" y="605589"/>
                  <a:pt x="141017" y="608398"/>
                  <a:pt x="137607" y="608398"/>
                </a:cubicBezTo>
                <a:cubicBezTo>
                  <a:pt x="134197" y="608398"/>
                  <a:pt x="131388" y="605589"/>
                  <a:pt x="131388" y="602179"/>
                </a:cubicBezTo>
                <a:cubicBezTo>
                  <a:pt x="131388" y="598769"/>
                  <a:pt x="134197" y="595961"/>
                  <a:pt x="137607" y="595961"/>
                </a:cubicBezTo>
                <a:cubicBezTo>
                  <a:pt x="141017" y="595961"/>
                  <a:pt x="143825" y="598769"/>
                  <a:pt x="143825" y="602179"/>
                </a:cubicBezTo>
                <a:close/>
                <a:moveTo>
                  <a:pt x="176321" y="602179"/>
                </a:moveTo>
                <a:cubicBezTo>
                  <a:pt x="176321" y="605589"/>
                  <a:pt x="173513" y="608398"/>
                  <a:pt x="170103" y="608398"/>
                </a:cubicBezTo>
                <a:cubicBezTo>
                  <a:pt x="166693" y="608398"/>
                  <a:pt x="163884" y="605589"/>
                  <a:pt x="163884" y="602179"/>
                </a:cubicBezTo>
                <a:cubicBezTo>
                  <a:pt x="163884" y="598769"/>
                  <a:pt x="166693" y="595961"/>
                  <a:pt x="170103" y="595961"/>
                </a:cubicBezTo>
                <a:cubicBezTo>
                  <a:pt x="173513" y="595961"/>
                  <a:pt x="176321" y="598769"/>
                  <a:pt x="176321" y="602179"/>
                </a:cubicBezTo>
                <a:close/>
                <a:moveTo>
                  <a:pt x="208817" y="602179"/>
                </a:moveTo>
                <a:cubicBezTo>
                  <a:pt x="208817" y="605589"/>
                  <a:pt x="206009" y="608398"/>
                  <a:pt x="202599" y="608398"/>
                </a:cubicBezTo>
                <a:cubicBezTo>
                  <a:pt x="199189" y="608398"/>
                  <a:pt x="196380" y="605589"/>
                  <a:pt x="196380" y="602179"/>
                </a:cubicBezTo>
                <a:cubicBezTo>
                  <a:pt x="196380" y="598769"/>
                  <a:pt x="199189" y="595961"/>
                  <a:pt x="202599" y="595961"/>
                </a:cubicBezTo>
                <a:cubicBezTo>
                  <a:pt x="206209" y="595961"/>
                  <a:pt x="208817" y="598769"/>
                  <a:pt x="208817" y="602179"/>
                </a:cubicBezTo>
                <a:close/>
                <a:moveTo>
                  <a:pt x="241514" y="602179"/>
                </a:moveTo>
                <a:cubicBezTo>
                  <a:pt x="241514" y="605589"/>
                  <a:pt x="238705" y="608398"/>
                  <a:pt x="235295" y="608398"/>
                </a:cubicBezTo>
                <a:cubicBezTo>
                  <a:pt x="231885" y="608398"/>
                  <a:pt x="229077" y="605589"/>
                  <a:pt x="229077" y="602179"/>
                </a:cubicBezTo>
                <a:cubicBezTo>
                  <a:pt x="229077" y="598769"/>
                  <a:pt x="231885" y="595961"/>
                  <a:pt x="235295" y="595961"/>
                </a:cubicBezTo>
                <a:cubicBezTo>
                  <a:pt x="238705" y="595961"/>
                  <a:pt x="241514" y="598769"/>
                  <a:pt x="241514" y="602179"/>
                </a:cubicBezTo>
                <a:close/>
                <a:moveTo>
                  <a:pt x="274010" y="602179"/>
                </a:moveTo>
                <a:cubicBezTo>
                  <a:pt x="274010" y="605589"/>
                  <a:pt x="271201" y="608398"/>
                  <a:pt x="267791" y="608398"/>
                </a:cubicBezTo>
                <a:cubicBezTo>
                  <a:pt x="264381" y="608398"/>
                  <a:pt x="261573" y="605589"/>
                  <a:pt x="261573" y="602179"/>
                </a:cubicBezTo>
                <a:cubicBezTo>
                  <a:pt x="261573" y="598769"/>
                  <a:pt x="264381" y="595961"/>
                  <a:pt x="267791" y="595961"/>
                </a:cubicBezTo>
                <a:cubicBezTo>
                  <a:pt x="271201" y="595961"/>
                  <a:pt x="274010" y="598769"/>
                  <a:pt x="274010" y="602179"/>
                </a:cubicBezTo>
                <a:close/>
                <a:moveTo>
                  <a:pt x="306506" y="602179"/>
                </a:moveTo>
                <a:cubicBezTo>
                  <a:pt x="306506" y="605589"/>
                  <a:pt x="303697" y="608398"/>
                  <a:pt x="300287" y="608398"/>
                </a:cubicBezTo>
                <a:cubicBezTo>
                  <a:pt x="296877" y="608398"/>
                  <a:pt x="294069" y="605589"/>
                  <a:pt x="294069" y="602179"/>
                </a:cubicBezTo>
                <a:cubicBezTo>
                  <a:pt x="294069" y="598769"/>
                  <a:pt x="296877" y="595961"/>
                  <a:pt x="300287" y="595961"/>
                </a:cubicBezTo>
                <a:cubicBezTo>
                  <a:pt x="303697" y="595961"/>
                  <a:pt x="306506" y="598769"/>
                  <a:pt x="306506" y="602179"/>
                </a:cubicBezTo>
                <a:close/>
                <a:moveTo>
                  <a:pt x="339202" y="602179"/>
                </a:moveTo>
                <a:cubicBezTo>
                  <a:pt x="339202" y="605589"/>
                  <a:pt x="336394" y="608398"/>
                  <a:pt x="332984" y="608398"/>
                </a:cubicBezTo>
                <a:cubicBezTo>
                  <a:pt x="329574" y="608398"/>
                  <a:pt x="326766" y="605589"/>
                  <a:pt x="326766" y="602179"/>
                </a:cubicBezTo>
                <a:cubicBezTo>
                  <a:pt x="326766" y="598769"/>
                  <a:pt x="329574" y="595961"/>
                  <a:pt x="332984" y="595961"/>
                </a:cubicBezTo>
                <a:cubicBezTo>
                  <a:pt x="336394" y="595961"/>
                  <a:pt x="339202" y="598769"/>
                  <a:pt x="339202" y="602179"/>
                </a:cubicBezTo>
                <a:close/>
                <a:moveTo>
                  <a:pt x="371698" y="602179"/>
                </a:moveTo>
                <a:cubicBezTo>
                  <a:pt x="371698" y="605589"/>
                  <a:pt x="368890" y="608398"/>
                  <a:pt x="365480" y="608398"/>
                </a:cubicBezTo>
                <a:cubicBezTo>
                  <a:pt x="362070" y="608398"/>
                  <a:pt x="359262" y="605589"/>
                  <a:pt x="359262" y="602179"/>
                </a:cubicBezTo>
                <a:cubicBezTo>
                  <a:pt x="359262" y="598769"/>
                  <a:pt x="362070" y="595961"/>
                  <a:pt x="365480" y="595961"/>
                </a:cubicBezTo>
                <a:cubicBezTo>
                  <a:pt x="368890" y="595961"/>
                  <a:pt x="371698" y="598769"/>
                  <a:pt x="371698" y="602179"/>
                </a:cubicBezTo>
                <a:close/>
                <a:moveTo>
                  <a:pt x="404194" y="602179"/>
                </a:moveTo>
                <a:cubicBezTo>
                  <a:pt x="404194" y="605589"/>
                  <a:pt x="401386" y="608398"/>
                  <a:pt x="397976" y="608398"/>
                </a:cubicBezTo>
                <a:cubicBezTo>
                  <a:pt x="394566" y="608398"/>
                  <a:pt x="391758" y="605589"/>
                  <a:pt x="391758" y="602179"/>
                </a:cubicBezTo>
                <a:cubicBezTo>
                  <a:pt x="391758" y="598769"/>
                  <a:pt x="394566" y="595961"/>
                  <a:pt x="397976" y="595961"/>
                </a:cubicBezTo>
                <a:cubicBezTo>
                  <a:pt x="401386" y="595961"/>
                  <a:pt x="404194" y="598769"/>
                  <a:pt x="404194" y="602179"/>
                </a:cubicBezTo>
                <a:close/>
                <a:moveTo>
                  <a:pt x="436891" y="602179"/>
                </a:moveTo>
                <a:cubicBezTo>
                  <a:pt x="436891" y="605589"/>
                  <a:pt x="434083" y="608398"/>
                  <a:pt x="430673" y="608398"/>
                </a:cubicBezTo>
                <a:cubicBezTo>
                  <a:pt x="427262" y="608398"/>
                  <a:pt x="424454" y="605589"/>
                  <a:pt x="424454" y="602179"/>
                </a:cubicBezTo>
                <a:cubicBezTo>
                  <a:pt x="424454" y="598769"/>
                  <a:pt x="427262" y="595961"/>
                  <a:pt x="430673" y="595961"/>
                </a:cubicBezTo>
                <a:cubicBezTo>
                  <a:pt x="434083" y="595961"/>
                  <a:pt x="436891" y="598769"/>
                  <a:pt x="436891" y="602179"/>
                </a:cubicBezTo>
                <a:close/>
                <a:moveTo>
                  <a:pt x="469387" y="602179"/>
                </a:moveTo>
                <a:cubicBezTo>
                  <a:pt x="469387" y="605589"/>
                  <a:pt x="466579" y="608398"/>
                  <a:pt x="463169" y="608398"/>
                </a:cubicBezTo>
                <a:cubicBezTo>
                  <a:pt x="459758" y="608398"/>
                  <a:pt x="456950" y="605589"/>
                  <a:pt x="456950" y="602179"/>
                </a:cubicBezTo>
                <a:cubicBezTo>
                  <a:pt x="456950" y="598769"/>
                  <a:pt x="459758" y="595961"/>
                  <a:pt x="463169" y="595961"/>
                </a:cubicBezTo>
                <a:cubicBezTo>
                  <a:pt x="466579" y="595961"/>
                  <a:pt x="469387" y="598769"/>
                  <a:pt x="469387" y="602179"/>
                </a:cubicBezTo>
                <a:close/>
                <a:moveTo>
                  <a:pt x="501883" y="602179"/>
                </a:moveTo>
                <a:cubicBezTo>
                  <a:pt x="501883" y="605589"/>
                  <a:pt x="499075" y="608398"/>
                  <a:pt x="495665" y="608398"/>
                </a:cubicBezTo>
                <a:cubicBezTo>
                  <a:pt x="492255" y="608398"/>
                  <a:pt x="489446" y="605589"/>
                  <a:pt x="489446" y="602179"/>
                </a:cubicBezTo>
                <a:cubicBezTo>
                  <a:pt x="489446" y="598769"/>
                  <a:pt x="492255" y="595961"/>
                  <a:pt x="495665" y="595961"/>
                </a:cubicBezTo>
                <a:cubicBezTo>
                  <a:pt x="499075" y="595961"/>
                  <a:pt x="501883" y="598769"/>
                  <a:pt x="501883" y="602179"/>
                </a:cubicBezTo>
                <a:close/>
                <a:moveTo>
                  <a:pt x="534379" y="602179"/>
                </a:moveTo>
                <a:cubicBezTo>
                  <a:pt x="534379" y="605589"/>
                  <a:pt x="531571" y="608398"/>
                  <a:pt x="528161" y="608398"/>
                </a:cubicBezTo>
                <a:cubicBezTo>
                  <a:pt x="524751" y="608398"/>
                  <a:pt x="521942" y="605589"/>
                  <a:pt x="521942" y="602179"/>
                </a:cubicBezTo>
                <a:cubicBezTo>
                  <a:pt x="521942" y="598769"/>
                  <a:pt x="524751" y="595961"/>
                  <a:pt x="528161" y="595961"/>
                </a:cubicBezTo>
                <a:cubicBezTo>
                  <a:pt x="531771" y="595961"/>
                  <a:pt x="534379" y="598769"/>
                  <a:pt x="534379" y="602179"/>
                </a:cubicBezTo>
                <a:close/>
                <a:moveTo>
                  <a:pt x="82644" y="618427"/>
                </a:moveTo>
                <a:cubicBezTo>
                  <a:pt x="82644" y="615017"/>
                  <a:pt x="85452" y="612209"/>
                  <a:pt x="88863" y="612209"/>
                </a:cubicBezTo>
                <a:cubicBezTo>
                  <a:pt x="92273" y="612209"/>
                  <a:pt x="95081" y="615017"/>
                  <a:pt x="95081" y="618427"/>
                </a:cubicBezTo>
                <a:cubicBezTo>
                  <a:pt x="95081" y="621837"/>
                  <a:pt x="92273" y="624646"/>
                  <a:pt x="88863" y="624646"/>
                </a:cubicBezTo>
                <a:cubicBezTo>
                  <a:pt x="85452" y="624646"/>
                  <a:pt x="82644" y="621837"/>
                  <a:pt x="82644" y="618427"/>
                </a:cubicBezTo>
                <a:close/>
                <a:moveTo>
                  <a:pt x="115140" y="618427"/>
                </a:moveTo>
                <a:cubicBezTo>
                  <a:pt x="115140" y="615017"/>
                  <a:pt x="117949" y="612209"/>
                  <a:pt x="121359" y="612209"/>
                </a:cubicBezTo>
                <a:cubicBezTo>
                  <a:pt x="124769" y="612209"/>
                  <a:pt x="127577" y="615017"/>
                  <a:pt x="127577" y="618427"/>
                </a:cubicBezTo>
                <a:cubicBezTo>
                  <a:pt x="127577" y="621837"/>
                  <a:pt x="124769" y="624646"/>
                  <a:pt x="121359" y="624646"/>
                </a:cubicBezTo>
                <a:cubicBezTo>
                  <a:pt x="117949" y="624646"/>
                  <a:pt x="115140" y="621837"/>
                  <a:pt x="115140" y="618427"/>
                </a:cubicBezTo>
                <a:close/>
                <a:moveTo>
                  <a:pt x="147837" y="618427"/>
                </a:moveTo>
                <a:cubicBezTo>
                  <a:pt x="147837" y="615017"/>
                  <a:pt x="150645" y="612209"/>
                  <a:pt x="154055" y="612209"/>
                </a:cubicBezTo>
                <a:cubicBezTo>
                  <a:pt x="157465" y="612209"/>
                  <a:pt x="160274" y="615017"/>
                  <a:pt x="160274" y="618427"/>
                </a:cubicBezTo>
                <a:cubicBezTo>
                  <a:pt x="160274" y="621837"/>
                  <a:pt x="157465" y="624646"/>
                  <a:pt x="154055" y="624646"/>
                </a:cubicBezTo>
                <a:cubicBezTo>
                  <a:pt x="150645" y="624646"/>
                  <a:pt x="147837" y="621837"/>
                  <a:pt x="147837" y="618427"/>
                </a:cubicBezTo>
                <a:close/>
                <a:moveTo>
                  <a:pt x="180333" y="618427"/>
                </a:moveTo>
                <a:cubicBezTo>
                  <a:pt x="180333" y="615017"/>
                  <a:pt x="183141" y="612209"/>
                  <a:pt x="186551" y="612209"/>
                </a:cubicBezTo>
                <a:cubicBezTo>
                  <a:pt x="189961" y="612209"/>
                  <a:pt x="192770" y="615017"/>
                  <a:pt x="192770" y="618427"/>
                </a:cubicBezTo>
                <a:cubicBezTo>
                  <a:pt x="192770" y="621837"/>
                  <a:pt x="189961" y="624646"/>
                  <a:pt x="186551" y="624646"/>
                </a:cubicBezTo>
                <a:cubicBezTo>
                  <a:pt x="183141" y="624646"/>
                  <a:pt x="180333" y="621837"/>
                  <a:pt x="180333" y="618427"/>
                </a:cubicBezTo>
                <a:close/>
                <a:moveTo>
                  <a:pt x="212829" y="618427"/>
                </a:moveTo>
                <a:cubicBezTo>
                  <a:pt x="212829" y="615017"/>
                  <a:pt x="215637" y="612209"/>
                  <a:pt x="219047" y="612209"/>
                </a:cubicBezTo>
                <a:cubicBezTo>
                  <a:pt x="222457" y="612209"/>
                  <a:pt x="225266" y="615017"/>
                  <a:pt x="225266" y="618427"/>
                </a:cubicBezTo>
                <a:cubicBezTo>
                  <a:pt x="225266" y="621837"/>
                  <a:pt x="222457" y="624646"/>
                  <a:pt x="219047" y="624646"/>
                </a:cubicBezTo>
                <a:cubicBezTo>
                  <a:pt x="215637" y="624646"/>
                  <a:pt x="212829" y="621837"/>
                  <a:pt x="212829" y="618427"/>
                </a:cubicBezTo>
                <a:close/>
                <a:moveTo>
                  <a:pt x="245525" y="618427"/>
                </a:moveTo>
                <a:cubicBezTo>
                  <a:pt x="245525" y="615017"/>
                  <a:pt x="248334" y="612209"/>
                  <a:pt x="251744" y="612209"/>
                </a:cubicBezTo>
                <a:cubicBezTo>
                  <a:pt x="255154" y="612209"/>
                  <a:pt x="257962" y="615017"/>
                  <a:pt x="257962" y="618427"/>
                </a:cubicBezTo>
                <a:cubicBezTo>
                  <a:pt x="257962" y="621837"/>
                  <a:pt x="255154" y="624646"/>
                  <a:pt x="251744" y="624646"/>
                </a:cubicBezTo>
                <a:cubicBezTo>
                  <a:pt x="248334" y="624646"/>
                  <a:pt x="245525" y="621837"/>
                  <a:pt x="245525" y="618427"/>
                </a:cubicBezTo>
                <a:close/>
                <a:moveTo>
                  <a:pt x="278021" y="618427"/>
                </a:moveTo>
                <a:cubicBezTo>
                  <a:pt x="278021" y="615017"/>
                  <a:pt x="280830" y="612209"/>
                  <a:pt x="284240" y="612209"/>
                </a:cubicBezTo>
                <a:cubicBezTo>
                  <a:pt x="287650" y="612209"/>
                  <a:pt x="290458" y="615017"/>
                  <a:pt x="290458" y="618427"/>
                </a:cubicBezTo>
                <a:cubicBezTo>
                  <a:pt x="290458" y="621837"/>
                  <a:pt x="287650" y="624646"/>
                  <a:pt x="284240" y="624646"/>
                </a:cubicBezTo>
                <a:cubicBezTo>
                  <a:pt x="280830" y="624646"/>
                  <a:pt x="278021" y="621837"/>
                  <a:pt x="278021" y="618427"/>
                </a:cubicBezTo>
                <a:close/>
                <a:moveTo>
                  <a:pt x="322954" y="618427"/>
                </a:moveTo>
                <a:cubicBezTo>
                  <a:pt x="322954" y="621837"/>
                  <a:pt x="320146" y="624646"/>
                  <a:pt x="316736" y="624646"/>
                </a:cubicBezTo>
                <a:cubicBezTo>
                  <a:pt x="313326" y="624646"/>
                  <a:pt x="310518" y="621837"/>
                  <a:pt x="310518" y="618427"/>
                </a:cubicBezTo>
                <a:cubicBezTo>
                  <a:pt x="310518" y="615017"/>
                  <a:pt x="313326" y="612209"/>
                  <a:pt x="316736" y="612209"/>
                </a:cubicBezTo>
                <a:cubicBezTo>
                  <a:pt x="320146" y="612209"/>
                  <a:pt x="322954" y="615017"/>
                  <a:pt x="322954" y="618427"/>
                </a:cubicBezTo>
                <a:close/>
                <a:moveTo>
                  <a:pt x="343214" y="618427"/>
                </a:moveTo>
                <a:cubicBezTo>
                  <a:pt x="343214" y="615017"/>
                  <a:pt x="346022" y="612209"/>
                  <a:pt x="349433" y="612209"/>
                </a:cubicBezTo>
                <a:cubicBezTo>
                  <a:pt x="352843" y="612209"/>
                  <a:pt x="355651" y="615017"/>
                  <a:pt x="355651" y="618427"/>
                </a:cubicBezTo>
                <a:cubicBezTo>
                  <a:pt x="355651" y="621837"/>
                  <a:pt x="352843" y="624646"/>
                  <a:pt x="349433" y="624646"/>
                </a:cubicBezTo>
                <a:cubicBezTo>
                  <a:pt x="345822" y="624646"/>
                  <a:pt x="343214" y="621837"/>
                  <a:pt x="343214" y="618427"/>
                </a:cubicBezTo>
                <a:close/>
                <a:moveTo>
                  <a:pt x="387946" y="618427"/>
                </a:moveTo>
                <a:cubicBezTo>
                  <a:pt x="387946" y="621837"/>
                  <a:pt x="385138" y="624646"/>
                  <a:pt x="381728" y="624646"/>
                </a:cubicBezTo>
                <a:cubicBezTo>
                  <a:pt x="378318" y="624646"/>
                  <a:pt x="375510" y="621837"/>
                  <a:pt x="375510" y="618427"/>
                </a:cubicBezTo>
                <a:cubicBezTo>
                  <a:pt x="375510" y="615017"/>
                  <a:pt x="378318" y="612209"/>
                  <a:pt x="381728" y="612209"/>
                </a:cubicBezTo>
                <a:cubicBezTo>
                  <a:pt x="385339" y="612209"/>
                  <a:pt x="387946" y="615017"/>
                  <a:pt x="387946" y="618427"/>
                </a:cubicBezTo>
                <a:close/>
                <a:moveTo>
                  <a:pt x="408206" y="618427"/>
                </a:moveTo>
                <a:cubicBezTo>
                  <a:pt x="408206" y="615017"/>
                  <a:pt x="411014" y="612209"/>
                  <a:pt x="414425" y="612209"/>
                </a:cubicBezTo>
                <a:cubicBezTo>
                  <a:pt x="417835" y="612209"/>
                  <a:pt x="420643" y="615017"/>
                  <a:pt x="420643" y="618427"/>
                </a:cubicBezTo>
                <a:cubicBezTo>
                  <a:pt x="420643" y="621837"/>
                  <a:pt x="417835" y="624646"/>
                  <a:pt x="414425" y="624646"/>
                </a:cubicBezTo>
                <a:cubicBezTo>
                  <a:pt x="411014" y="624646"/>
                  <a:pt x="408206" y="621837"/>
                  <a:pt x="408206" y="618427"/>
                </a:cubicBezTo>
                <a:close/>
                <a:moveTo>
                  <a:pt x="440702" y="618427"/>
                </a:moveTo>
                <a:cubicBezTo>
                  <a:pt x="440702" y="615017"/>
                  <a:pt x="443510" y="612209"/>
                  <a:pt x="446921" y="612209"/>
                </a:cubicBezTo>
                <a:cubicBezTo>
                  <a:pt x="450331" y="612209"/>
                  <a:pt x="453139" y="615017"/>
                  <a:pt x="453139" y="618427"/>
                </a:cubicBezTo>
                <a:cubicBezTo>
                  <a:pt x="453139" y="621837"/>
                  <a:pt x="450331" y="624646"/>
                  <a:pt x="446921" y="624646"/>
                </a:cubicBezTo>
                <a:cubicBezTo>
                  <a:pt x="443510" y="624646"/>
                  <a:pt x="440702" y="621837"/>
                  <a:pt x="440702" y="618427"/>
                </a:cubicBezTo>
                <a:close/>
                <a:moveTo>
                  <a:pt x="473399" y="618427"/>
                </a:moveTo>
                <a:cubicBezTo>
                  <a:pt x="473399" y="615017"/>
                  <a:pt x="476207" y="612209"/>
                  <a:pt x="479617" y="612209"/>
                </a:cubicBezTo>
                <a:cubicBezTo>
                  <a:pt x="483027" y="612209"/>
                  <a:pt x="485836" y="615017"/>
                  <a:pt x="485836" y="618427"/>
                </a:cubicBezTo>
                <a:cubicBezTo>
                  <a:pt x="485836" y="621837"/>
                  <a:pt x="483027" y="624646"/>
                  <a:pt x="479617" y="624646"/>
                </a:cubicBezTo>
                <a:cubicBezTo>
                  <a:pt x="476207" y="624646"/>
                  <a:pt x="473399" y="621837"/>
                  <a:pt x="473399" y="618427"/>
                </a:cubicBezTo>
                <a:close/>
                <a:moveTo>
                  <a:pt x="505895" y="618427"/>
                </a:moveTo>
                <a:cubicBezTo>
                  <a:pt x="505895" y="615017"/>
                  <a:pt x="508703" y="612209"/>
                  <a:pt x="512113" y="612209"/>
                </a:cubicBezTo>
                <a:cubicBezTo>
                  <a:pt x="515523" y="612209"/>
                  <a:pt x="518332" y="615017"/>
                  <a:pt x="518332" y="618427"/>
                </a:cubicBezTo>
                <a:cubicBezTo>
                  <a:pt x="518332" y="621837"/>
                  <a:pt x="515523" y="624646"/>
                  <a:pt x="512113" y="624646"/>
                </a:cubicBezTo>
                <a:cubicBezTo>
                  <a:pt x="508703" y="624646"/>
                  <a:pt x="505895" y="621837"/>
                  <a:pt x="505895" y="618427"/>
                </a:cubicBezTo>
                <a:close/>
                <a:moveTo>
                  <a:pt x="619831" y="471794"/>
                </a:moveTo>
                <a:cubicBezTo>
                  <a:pt x="619831" y="468384"/>
                  <a:pt x="622640" y="465576"/>
                  <a:pt x="626050" y="465576"/>
                </a:cubicBezTo>
                <a:cubicBezTo>
                  <a:pt x="629460" y="465576"/>
                  <a:pt x="632268" y="468384"/>
                  <a:pt x="632268" y="471794"/>
                </a:cubicBezTo>
                <a:cubicBezTo>
                  <a:pt x="632268" y="475204"/>
                  <a:pt x="629460" y="478012"/>
                  <a:pt x="626050" y="478012"/>
                </a:cubicBezTo>
                <a:cubicBezTo>
                  <a:pt x="622640" y="478012"/>
                  <a:pt x="619831" y="475204"/>
                  <a:pt x="619831" y="471794"/>
                </a:cubicBezTo>
                <a:close/>
                <a:moveTo>
                  <a:pt x="652328" y="471794"/>
                </a:moveTo>
                <a:cubicBezTo>
                  <a:pt x="652328" y="468384"/>
                  <a:pt x="655136" y="465576"/>
                  <a:pt x="658546" y="465576"/>
                </a:cubicBezTo>
                <a:cubicBezTo>
                  <a:pt x="661956" y="465576"/>
                  <a:pt x="664764" y="468384"/>
                  <a:pt x="664764" y="471794"/>
                </a:cubicBezTo>
                <a:cubicBezTo>
                  <a:pt x="664764" y="475204"/>
                  <a:pt x="661956" y="478012"/>
                  <a:pt x="658546" y="478012"/>
                </a:cubicBezTo>
                <a:cubicBezTo>
                  <a:pt x="655136" y="478012"/>
                  <a:pt x="652328" y="475204"/>
                  <a:pt x="652328" y="471794"/>
                </a:cubicBezTo>
                <a:close/>
                <a:moveTo>
                  <a:pt x="603583" y="488042"/>
                </a:moveTo>
                <a:cubicBezTo>
                  <a:pt x="603583" y="484632"/>
                  <a:pt x="606392" y="481824"/>
                  <a:pt x="609802" y="481824"/>
                </a:cubicBezTo>
                <a:cubicBezTo>
                  <a:pt x="613212" y="481824"/>
                  <a:pt x="616020" y="484632"/>
                  <a:pt x="616020" y="488042"/>
                </a:cubicBezTo>
                <a:cubicBezTo>
                  <a:pt x="616020" y="491452"/>
                  <a:pt x="613212" y="494260"/>
                  <a:pt x="609802" y="494260"/>
                </a:cubicBezTo>
                <a:cubicBezTo>
                  <a:pt x="606392" y="494260"/>
                  <a:pt x="603583" y="491653"/>
                  <a:pt x="603583" y="488042"/>
                </a:cubicBezTo>
                <a:close/>
                <a:moveTo>
                  <a:pt x="636079" y="488042"/>
                </a:moveTo>
                <a:cubicBezTo>
                  <a:pt x="636079" y="484632"/>
                  <a:pt x="638888" y="481824"/>
                  <a:pt x="642298" y="481824"/>
                </a:cubicBezTo>
                <a:cubicBezTo>
                  <a:pt x="645708" y="481824"/>
                  <a:pt x="648516" y="484632"/>
                  <a:pt x="648516" y="488042"/>
                </a:cubicBezTo>
                <a:cubicBezTo>
                  <a:pt x="648516" y="491452"/>
                  <a:pt x="645708" y="494260"/>
                  <a:pt x="642298" y="494260"/>
                </a:cubicBezTo>
                <a:cubicBezTo>
                  <a:pt x="638888" y="494260"/>
                  <a:pt x="636079" y="491653"/>
                  <a:pt x="636079" y="488042"/>
                </a:cubicBezTo>
                <a:close/>
                <a:moveTo>
                  <a:pt x="619831" y="504491"/>
                </a:moveTo>
                <a:cubicBezTo>
                  <a:pt x="619831" y="501080"/>
                  <a:pt x="622640" y="498272"/>
                  <a:pt x="626050" y="498272"/>
                </a:cubicBezTo>
                <a:cubicBezTo>
                  <a:pt x="629460" y="498272"/>
                  <a:pt x="632268" y="501080"/>
                  <a:pt x="632268" y="504491"/>
                </a:cubicBezTo>
                <a:cubicBezTo>
                  <a:pt x="632268" y="507901"/>
                  <a:pt x="629460" y="510709"/>
                  <a:pt x="626050" y="510709"/>
                </a:cubicBezTo>
                <a:cubicBezTo>
                  <a:pt x="622640" y="510709"/>
                  <a:pt x="619831" y="507901"/>
                  <a:pt x="619831" y="504491"/>
                </a:cubicBezTo>
                <a:close/>
                <a:moveTo>
                  <a:pt x="603583" y="520739"/>
                </a:moveTo>
                <a:cubicBezTo>
                  <a:pt x="603583" y="517329"/>
                  <a:pt x="606392" y="514520"/>
                  <a:pt x="609802" y="514520"/>
                </a:cubicBezTo>
                <a:cubicBezTo>
                  <a:pt x="613212" y="514520"/>
                  <a:pt x="616020" y="517329"/>
                  <a:pt x="616020" y="520739"/>
                </a:cubicBezTo>
                <a:cubicBezTo>
                  <a:pt x="616020" y="524149"/>
                  <a:pt x="613212" y="526957"/>
                  <a:pt x="609802" y="526957"/>
                </a:cubicBezTo>
                <a:cubicBezTo>
                  <a:pt x="606392" y="526957"/>
                  <a:pt x="603583" y="524149"/>
                  <a:pt x="603583" y="520739"/>
                </a:cubicBezTo>
                <a:close/>
              </a:path>
            </a:pathLst>
          </a:custGeom>
          <a:solidFill>
            <a:schemeClr val="accent1"/>
          </a:solidFill>
          <a:ln w="198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4196"/>
          </a:p>
        </p:txBody>
      </p:sp>
      <p:sp>
        <p:nvSpPr>
          <p:cNvPr id="52" name="Freihandform: Form 51">
            <a:extLst>
              <a:ext uri="{FF2B5EF4-FFF2-40B4-BE49-F238E27FC236}">
                <a16:creationId xmlns:a16="http://schemas.microsoft.com/office/drawing/2014/main" id="{1BA8FACA-BFFF-8E91-87AB-05BE79BC1AC3}"/>
              </a:ext>
            </a:extLst>
          </p:cNvPr>
          <p:cNvSpPr>
            <a:spLocks noChangeAspect="1"/>
          </p:cNvSpPr>
          <p:nvPr userDrawn="1"/>
        </p:nvSpPr>
        <p:spPr>
          <a:xfrm>
            <a:off x="5780837" y="7815380"/>
            <a:ext cx="766433" cy="836602"/>
          </a:xfrm>
          <a:custGeom>
            <a:avLst/>
            <a:gdLst>
              <a:gd name="connsiteX0" fmla="*/ 832258 w 834740"/>
              <a:gd name="connsiteY0" fmla="*/ 370093 h 907405"/>
              <a:gd name="connsiteX1" fmla="*/ 832258 w 834740"/>
              <a:gd name="connsiteY1" fmla="*/ 370093 h 907405"/>
              <a:gd name="connsiteX2" fmla="*/ 832258 w 834740"/>
              <a:gd name="connsiteY2" fmla="*/ 370093 h 907405"/>
              <a:gd name="connsiteX3" fmla="*/ 826391 w 834740"/>
              <a:gd name="connsiteY3" fmla="*/ 367611 h 907405"/>
              <a:gd name="connsiteX4" fmla="*/ 826391 w 834740"/>
              <a:gd name="connsiteY4" fmla="*/ 367611 h 907405"/>
              <a:gd name="connsiteX5" fmla="*/ 472094 w 834740"/>
              <a:gd name="connsiteY5" fmla="*/ 367611 h 907405"/>
              <a:gd name="connsiteX6" fmla="*/ 463519 w 834740"/>
              <a:gd name="connsiteY6" fmla="*/ 376186 h 907405"/>
              <a:gd name="connsiteX7" fmla="*/ 472094 w 834740"/>
              <a:gd name="connsiteY7" fmla="*/ 384762 h 907405"/>
              <a:gd name="connsiteX8" fmla="*/ 805855 w 834740"/>
              <a:gd name="connsiteY8" fmla="*/ 384762 h 907405"/>
              <a:gd name="connsiteX9" fmla="*/ 586959 w 834740"/>
              <a:gd name="connsiteY9" fmla="*/ 603659 h 907405"/>
              <a:gd name="connsiteX10" fmla="*/ 28885 w 834740"/>
              <a:gd name="connsiteY10" fmla="*/ 603659 h 907405"/>
              <a:gd name="connsiteX11" fmla="*/ 247782 w 834740"/>
              <a:gd name="connsiteY11" fmla="*/ 384762 h 907405"/>
              <a:gd name="connsiteX12" fmla="*/ 355425 w 834740"/>
              <a:gd name="connsiteY12" fmla="*/ 384762 h 907405"/>
              <a:gd name="connsiteX13" fmla="*/ 364000 w 834740"/>
              <a:gd name="connsiteY13" fmla="*/ 376186 h 907405"/>
              <a:gd name="connsiteX14" fmla="*/ 355425 w 834740"/>
              <a:gd name="connsiteY14" fmla="*/ 367611 h 907405"/>
              <a:gd name="connsiteX15" fmla="*/ 244171 w 834740"/>
              <a:gd name="connsiteY15" fmla="*/ 367611 h 907405"/>
              <a:gd name="connsiteX16" fmla="*/ 238078 w 834740"/>
              <a:gd name="connsiteY16" fmla="*/ 370093 h 907405"/>
              <a:gd name="connsiteX17" fmla="*/ 2482 w 834740"/>
              <a:gd name="connsiteY17" fmla="*/ 605915 h 907405"/>
              <a:gd name="connsiteX18" fmla="*/ 2482 w 834740"/>
              <a:gd name="connsiteY18" fmla="*/ 605915 h 907405"/>
              <a:gd name="connsiteX19" fmla="*/ 0 w 834740"/>
              <a:gd name="connsiteY19" fmla="*/ 611783 h 907405"/>
              <a:gd name="connsiteX20" fmla="*/ 0 w 834740"/>
              <a:gd name="connsiteY20" fmla="*/ 898831 h 907405"/>
              <a:gd name="connsiteX21" fmla="*/ 8575 w 834740"/>
              <a:gd name="connsiteY21" fmla="*/ 907406 h 907405"/>
              <a:gd name="connsiteX22" fmla="*/ 590569 w 834740"/>
              <a:gd name="connsiteY22" fmla="*/ 907406 h 907405"/>
              <a:gd name="connsiteX23" fmla="*/ 596437 w 834740"/>
              <a:gd name="connsiteY23" fmla="*/ 904924 h 907405"/>
              <a:gd name="connsiteX24" fmla="*/ 596437 w 834740"/>
              <a:gd name="connsiteY24" fmla="*/ 904924 h 907405"/>
              <a:gd name="connsiteX25" fmla="*/ 832258 w 834740"/>
              <a:gd name="connsiteY25" fmla="*/ 669102 h 907405"/>
              <a:gd name="connsiteX26" fmla="*/ 834740 w 834740"/>
              <a:gd name="connsiteY26" fmla="*/ 663009 h 907405"/>
              <a:gd name="connsiteX27" fmla="*/ 834740 w 834740"/>
              <a:gd name="connsiteY27" fmla="*/ 375961 h 907405"/>
              <a:gd name="connsiteX28" fmla="*/ 832258 w 834740"/>
              <a:gd name="connsiteY28" fmla="*/ 370093 h 907405"/>
              <a:gd name="connsiteX29" fmla="*/ 16925 w 834740"/>
              <a:gd name="connsiteY29" fmla="*/ 620358 h 907405"/>
              <a:gd name="connsiteX30" fmla="*/ 581994 w 834740"/>
              <a:gd name="connsiteY30" fmla="*/ 620358 h 907405"/>
              <a:gd name="connsiteX31" fmla="*/ 581994 w 834740"/>
              <a:gd name="connsiteY31" fmla="*/ 890481 h 907405"/>
              <a:gd name="connsiteX32" fmla="*/ 16925 w 834740"/>
              <a:gd name="connsiteY32" fmla="*/ 890481 h 907405"/>
              <a:gd name="connsiteX33" fmla="*/ 16925 w 834740"/>
              <a:gd name="connsiteY33" fmla="*/ 620358 h 907405"/>
              <a:gd name="connsiteX34" fmla="*/ 598919 w 834740"/>
              <a:gd name="connsiteY34" fmla="*/ 878521 h 907405"/>
              <a:gd name="connsiteX35" fmla="*/ 598919 w 834740"/>
              <a:gd name="connsiteY35" fmla="*/ 615393 h 907405"/>
              <a:gd name="connsiteX36" fmla="*/ 817815 w 834740"/>
              <a:gd name="connsiteY36" fmla="*/ 396496 h 907405"/>
              <a:gd name="connsiteX37" fmla="*/ 817815 w 834740"/>
              <a:gd name="connsiteY37" fmla="*/ 659624 h 907405"/>
              <a:gd name="connsiteX38" fmla="*/ 598919 w 834740"/>
              <a:gd name="connsiteY38" fmla="*/ 878521 h 907405"/>
              <a:gd name="connsiteX39" fmla="*/ 402138 w 834740"/>
              <a:gd name="connsiteY39" fmla="*/ 454267 h 907405"/>
              <a:gd name="connsiteX40" fmla="*/ 402138 w 834740"/>
              <a:gd name="connsiteY40" fmla="*/ 8575 h 907405"/>
              <a:gd name="connsiteX41" fmla="*/ 410713 w 834740"/>
              <a:gd name="connsiteY41" fmla="*/ 0 h 907405"/>
              <a:gd name="connsiteX42" fmla="*/ 419288 w 834740"/>
              <a:gd name="connsiteY42" fmla="*/ 8575 h 907405"/>
              <a:gd name="connsiteX43" fmla="*/ 419288 w 834740"/>
              <a:gd name="connsiteY43" fmla="*/ 454493 h 907405"/>
              <a:gd name="connsiteX44" fmla="*/ 437342 w 834740"/>
              <a:gd name="connsiteY44" fmla="*/ 468710 h 907405"/>
              <a:gd name="connsiteX45" fmla="*/ 461939 w 834740"/>
              <a:gd name="connsiteY45" fmla="*/ 444112 h 907405"/>
              <a:gd name="connsiteX46" fmla="*/ 477962 w 834740"/>
              <a:gd name="connsiteY46" fmla="*/ 444112 h 907405"/>
              <a:gd name="connsiteX47" fmla="*/ 477962 w 834740"/>
              <a:gd name="connsiteY47" fmla="*/ 460135 h 907405"/>
              <a:gd name="connsiteX48" fmla="*/ 433505 w 834740"/>
              <a:gd name="connsiteY48" fmla="*/ 504591 h 907405"/>
              <a:gd name="connsiteX49" fmla="*/ 432828 w 834740"/>
              <a:gd name="connsiteY49" fmla="*/ 505042 h 907405"/>
              <a:gd name="connsiteX50" fmla="*/ 410713 w 834740"/>
              <a:gd name="connsiteY50" fmla="*/ 514520 h 907405"/>
              <a:gd name="connsiteX51" fmla="*/ 389726 w 834740"/>
              <a:gd name="connsiteY51" fmla="*/ 505945 h 907405"/>
              <a:gd name="connsiteX52" fmla="*/ 388146 w 834740"/>
              <a:gd name="connsiteY52" fmla="*/ 504817 h 907405"/>
              <a:gd name="connsiteX53" fmla="*/ 343916 w 834740"/>
              <a:gd name="connsiteY53" fmla="*/ 460360 h 907405"/>
              <a:gd name="connsiteX54" fmla="*/ 343916 w 834740"/>
              <a:gd name="connsiteY54" fmla="*/ 444338 h 907405"/>
              <a:gd name="connsiteX55" fmla="*/ 359938 w 834740"/>
              <a:gd name="connsiteY55" fmla="*/ 444338 h 907405"/>
              <a:gd name="connsiteX56" fmla="*/ 384310 w 834740"/>
              <a:gd name="connsiteY56" fmla="*/ 468710 h 907405"/>
              <a:gd name="connsiteX57" fmla="*/ 402138 w 834740"/>
              <a:gd name="connsiteY57" fmla="*/ 454267 h 907405"/>
              <a:gd name="connsiteX58" fmla="*/ 257711 w 834740"/>
              <a:gd name="connsiteY58" fmla="*/ 415904 h 907405"/>
              <a:gd name="connsiteX59" fmla="*/ 264707 w 834740"/>
              <a:gd name="connsiteY59" fmla="*/ 408908 h 907405"/>
              <a:gd name="connsiteX60" fmla="*/ 271702 w 834740"/>
              <a:gd name="connsiteY60" fmla="*/ 415904 h 907405"/>
              <a:gd name="connsiteX61" fmla="*/ 264707 w 834740"/>
              <a:gd name="connsiteY61" fmla="*/ 422899 h 907405"/>
              <a:gd name="connsiteX62" fmla="*/ 257711 w 834740"/>
              <a:gd name="connsiteY62" fmla="*/ 415904 h 907405"/>
              <a:gd name="connsiteX63" fmla="*/ 294269 w 834740"/>
              <a:gd name="connsiteY63" fmla="*/ 415904 h 907405"/>
              <a:gd name="connsiteX64" fmla="*/ 301265 w 834740"/>
              <a:gd name="connsiteY64" fmla="*/ 408908 h 907405"/>
              <a:gd name="connsiteX65" fmla="*/ 308260 w 834740"/>
              <a:gd name="connsiteY65" fmla="*/ 415904 h 907405"/>
              <a:gd name="connsiteX66" fmla="*/ 301265 w 834740"/>
              <a:gd name="connsiteY66" fmla="*/ 422899 h 907405"/>
              <a:gd name="connsiteX67" fmla="*/ 294269 w 834740"/>
              <a:gd name="connsiteY67" fmla="*/ 415904 h 907405"/>
              <a:gd name="connsiteX68" fmla="*/ 331053 w 834740"/>
              <a:gd name="connsiteY68" fmla="*/ 415904 h 907405"/>
              <a:gd name="connsiteX69" fmla="*/ 338048 w 834740"/>
              <a:gd name="connsiteY69" fmla="*/ 408908 h 907405"/>
              <a:gd name="connsiteX70" fmla="*/ 345044 w 834740"/>
              <a:gd name="connsiteY70" fmla="*/ 415904 h 907405"/>
              <a:gd name="connsiteX71" fmla="*/ 338048 w 834740"/>
              <a:gd name="connsiteY71" fmla="*/ 422899 h 907405"/>
              <a:gd name="connsiteX72" fmla="*/ 331053 w 834740"/>
              <a:gd name="connsiteY72" fmla="*/ 415904 h 907405"/>
              <a:gd name="connsiteX73" fmla="*/ 367611 w 834740"/>
              <a:gd name="connsiteY73" fmla="*/ 415904 h 907405"/>
              <a:gd name="connsiteX74" fmla="*/ 374606 w 834740"/>
              <a:gd name="connsiteY74" fmla="*/ 408908 h 907405"/>
              <a:gd name="connsiteX75" fmla="*/ 381602 w 834740"/>
              <a:gd name="connsiteY75" fmla="*/ 415904 h 907405"/>
              <a:gd name="connsiteX76" fmla="*/ 374606 w 834740"/>
              <a:gd name="connsiteY76" fmla="*/ 422899 h 907405"/>
              <a:gd name="connsiteX77" fmla="*/ 367611 w 834740"/>
              <a:gd name="connsiteY77" fmla="*/ 415904 h 907405"/>
              <a:gd name="connsiteX78" fmla="*/ 440727 w 834740"/>
              <a:gd name="connsiteY78" fmla="*/ 415904 h 907405"/>
              <a:gd name="connsiteX79" fmla="*/ 447722 w 834740"/>
              <a:gd name="connsiteY79" fmla="*/ 408908 h 907405"/>
              <a:gd name="connsiteX80" fmla="*/ 454718 w 834740"/>
              <a:gd name="connsiteY80" fmla="*/ 415904 h 907405"/>
              <a:gd name="connsiteX81" fmla="*/ 447722 w 834740"/>
              <a:gd name="connsiteY81" fmla="*/ 422899 h 907405"/>
              <a:gd name="connsiteX82" fmla="*/ 440727 w 834740"/>
              <a:gd name="connsiteY82" fmla="*/ 415904 h 907405"/>
              <a:gd name="connsiteX83" fmla="*/ 491276 w 834740"/>
              <a:gd name="connsiteY83" fmla="*/ 415904 h 907405"/>
              <a:gd name="connsiteX84" fmla="*/ 484280 w 834740"/>
              <a:gd name="connsiteY84" fmla="*/ 422899 h 907405"/>
              <a:gd name="connsiteX85" fmla="*/ 477285 w 834740"/>
              <a:gd name="connsiteY85" fmla="*/ 415904 h 907405"/>
              <a:gd name="connsiteX86" fmla="*/ 484280 w 834740"/>
              <a:gd name="connsiteY86" fmla="*/ 408908 h 907405"/>
              <a:gd name="connsiteX87" fmla="*/ 491276 w 834740"/>
              <a:gd name="connsiteY87" fmla="*/ 415904 h 907405"/>
              <a:gd name="connsiteX88" fmla="*/ 514068 w 834740"/>
              <a:gd name="connsiteY88" fmla="*/ 415904 h 907405"/>
              <a:gd name="connsiteX89" fmla="*/ 521064 w 834740"/>
              <a:gd name="connsiteY89" fmla="*/ 408908 h 907405"/>
              <a:gd name="connsiteX90" fmla="*/ 528060 w 834740"/>
              <a:gd name="connsiteY90" fmla="*/ 415904 h 907405"/>
              <a:gd name="connsiteX91" fmla="*/ 521064 w 834740"/>
              <a:gd name="connsiteY91" fmla="*/ 422899 h 907405"/>
              <a:gd name="connsiteX92" fmla="*/ 514068 w 834740"/>
              <a:gd name="connsiteY92" fmla="*/ 415904 h 907405"/>
              <a:gd name="connsiteX93" fmla="*/ 550626 w 834740"/>
              <a:gd name="connsiteY93" fmla="*/ 415904 h 907405"/>
              <a:gd name="connsiteX94" fmla="*/ 557622 w 834740"/>
              <a:gd name="connsiteY94" fmla="*/ 408908 h 907405"/>
              <a:gd name="connsiteX95" fmla="*/ 564618 w 834740"/>
              <a:gd name="connsiteY95" fmla="*/ 415904 h 907405"/>
              <a:gd name="connsiteX96" fmla="*/ 557622 w 834740"/>
              <a:gd name="connsiteY96" fmla="*/ 422899 h 907405"/>
              <a:gd name="connsiteX97" fmla="*/ 550626 w 834740"/>
              <a:gd name="connsiteY97" fmla="*/ 415904 h 907405"/>
              <a:gd name="connsiteX98" fmla="*/ 587410 w 834740"/>
              <a:gd name="connsiteY98" fmla="*/ 415904 h 907405"/>
              <a:gd name="connsiteX99" fmla="*/ 594406 w 834740"/>
              <a:gd name="connsiteY99" fmla="*/ 408908 h 907405"/>
              <a:gd name="connsiteX100" fmla="*/ 601401 w 834740"/>
              <a:gd name="connsiteY100" fmla="*/ 415904 h 907405"/>
              <a:gd name="connsiteX101" fmla="*/ 594406 w 834740"/>
              <a:gd name="connsiteY101" fmla="*/ 422899 h 907405"/>
              <a:gd name="connsiteX102" fmla="*/ 587410 w 834740"/>
              <a:gd name="connsiteY102" fmla="*/ 415904 h 907405"/>
              <a:gd name="connsiteX103" fmla="*/ 623968 w 834740"/>
              <a:gd name="connsiteY103" fmla="*/ 415904 h 907405"/>
              <a:gd name="connsiteX104" fmla="*/ 630964 w 834740"/>
              <a:gd name="connsiteY104" fmla="*/ 408908 h 907405"/>
              <a:gd name="connsiteX105" fmla="*/ 637959 w 834740"/>
              <a:gd name="connsiteY105" fmla="*/ 415904 h 907405"/>
              <a:gd name="connsiteX106" fmla="*/ 630964 w 834740"/>
              <a:gd name="connsiteY106" fmla="*/ 422899 h 907405"/>
              <a:gd name="connsiteX107" fmla="*/ 623968 w 834740"/>
              <a:gd name="connsiteY107" fmla="*/ 415904 h 907405"/>
              <a:gd name="connsiteX108" fmla="*/ 660526 w 834740"/>
              <a:gd name="connsiteY108" fmla="*/ 415904 h 907405"/>
              <a:gd name="connsiteX109" fmla="*/ 667521 w 834740"/>
              <a:gd name="connsiteY109" fmla="*/ 408908 h 907405"/>
              <a:gd name="connsiteX110" fmla="*/ 674517 w 834740"/>
              <a:gd name="connsiteY110" fmla="*/ 415904 h 907405"/>
              <a:gd name="connsiteX111" fmla="*/ 667521 w 834740"/>
              <a:gd name="connsiteY111" fmla="*/ 422899 h 907405"/>
              <a:gd name="connsiteX112" fmla="*/ 660526 w 834740"/>
              <a:gd name="connsiteY112" fmla="*/ 415904 h 907405"/>
              <a:gd name="connsiteX113" fmla="*/ 253423 w 834740"/>
              <a:gd name="connsiteY113" fmla="*/ 434183 h 907405"/>
              <a:gd name="connsiteX114" fmla="*/ 246428 w 834740"/>
              <a:gd name="connsiteY114" fmla="*/ 441178 h 907405"/>
              <a:gd name="connsiteX115" fmla="*/ 239432 w 834740"/>
              <a:gd name="connsiteY115" fmla="*/ 434183 h 907405"/>
              <a:gd name="connsiteX116" fmla="*/ 246428 w 834740"/>
              <a:gd name="connsiteY116" fmla="*/ 427187 h 907405"/>
              <a:gd name="connsiteX117" fmla="*/ 253423 w 834740"/>
              <a:gd name="connsiteY117" fmla="*/ 434183 h 907405"/>
              <a:gd name="connsiteX118" fmla="*/ 289981 w 834740"/>
              <a:gd name="connsiteY118" fmla="*/ 434183 h 907405"/>
              <a:gd name="connsiteX119" fmla="*/ 282986 w 834740"/>
              <a:gd name="connsiteY119" fmla="*/ 441178 h 907405"/>
              <a:gd name="connsiteX120" fmla="*/ 275990 w 834740"/>
              <a:gd name="connsiteY120" fmla="*/ 434183 h 907405"/>
              <a:gd name="connsiteX121" fmla="*/ 282986 w 834740"/>
              <a:gd name="connsiteY121" fmla="*/ 427187 h 907405"/>
              <a:gd name="connsiteX122" fmla="*/ 289981 w 834740"/>
              <a:gd name="connsiteY122" fmla="*/ 434183 h 907405"/>
              <a:gd name="connsiteX123" fmla="*/ 326765 w 834740"/>
              <a:gd name="connsiteY123" fmla="*/ 434183 h 907405"/>
              <a:gd name="connsiteX124" fmla="*/ 319769 w 834740"/>
              <a:gd name="connsiteY124" fmla="*/ 441178 h 907405"/>
              <a:gd name="connsiteX125" fmla="*/ 312774 w 834740"/>
              <a:gd name="connsiteY125" fmla="*/ 434183 h 907405"/>
              <a:gd name="connsiteX126" fmla="*/ 319769 w 834740"/>
              <a:gd name="connsiteY126" fmla="*/ 427187 h 907405"/>
              <a:gd name="connsiteX127" fmla="*/ 326765 w 834740"/>
              <a:gd name="connsiteY127" fmla="*/ 434183 h 907405"/>
              <a:gd name="connsiteX128" fmla="*/ 495789 w 834740"/>
              <a:gd name="connsiteY128" fmla="*/ 434183 h 907405"/>
              <a:gd name="connsiteX129" fmla="*/ 502785 w 834740"/>
              <a:gd name="connsiteY129" fmla="*/ 427187 h 907405"/>
              <a:gd name="connsiteX130" fmla="*/ 509781 w 834740"/>
              <a:gd name="connsiteY130" fmla="*/ 434183 h 907405"/>
              <a:gd name="connsiteX131" fmla="*/ 502785 w 834740"/>
              <a:gd name="connsiteY131" fmla="*/ 441178 h 907405"/>
              <a:gd name="connsiteX132" fmla="*/ 495789 w 834740"/>
              <a:gd name="connsiteY132" fmla="*/ 434183 h 907405"/>
              <a:gd name="connsiteX133" fmla="*/ 532573 w 834740"/>
              <a:gd name="connsiteY133" fmla="*/ 434183 h 907405"/>
              <a:gd name="connsiteX134" fmla="*/ 539569 w 834740"/>
              <a:gd name="connsiteY134" fmla="*/ 427187 h 907405"/>
              <a:gd name="connsiteX135" fmla="*/ 546564 w 834740"/>
              <a:gd name="connsiteY135" fmla="*/ 434183 h 907405"/>
              <a:gd name="connsiteX136" fmla="*/ 539569 w 834740"/>
              <a:gd name="connsiteY136" fmla="*/ 441178 h 907405"/>
              <a:gd name="connsiteX137" fmla="*/ 532573 w 834740"/>
              <a:gd name="connsiteY137" fmla="*/ 434183 h 907405"/>
              <a:gd name="connsiteX138" fmla="*/ 569131 w 834740"/>
              <a:gd name="connsiteY138" fmla="*/ 434183 h 907405"/>
              <a:gd name="connsiteX139" fmla="*/ 576127 w 834740"/>
              <a:gd name="connsiteY139" fmla="*/ 427187 h 907405"/>
              <a:gd name="connsiteX140" fmla="*/ 583122 w 834740"/>
              <a:gd name="connsiteY140" fmla="*/ 434183 h 907405"/>
              <a:gd name="connsiteX141" fmla="*/ 576127 w 834740"/>
              <a:gd name="connsiteY141" fmla="*/ 441178 h 907405"/>
              <a:gd name="connsiteX142" fmla="*/ 569131 w 834740"/>
              <a:gd name="connsiteY142" fmla="*/ 434183 h 907405"/>
              <a:gd name="connsiteX143" fmla="*/ 605689 w 834740"/>
              <a:gd name="connsiteY143" fmla="*/ 434183 h 907405"/>
              <a:gd name="connsiteX144" fmla="*/ 612685 w 834740"/>
              <a:gd name="connsiteY144" fmla="*/ 427187 h 907405"/>
              <a:gd name="connsiteX145" fmla="*/ 619680 w 834740"/>
              <a:gd name="connsiteY145" fmla="*/ 434183 h 907405"/>
              <a:gd name="connsiteX146" fmla="*/ 612685 w 834740"/>
              <a:gd name="connsiteY146" fmla="*/ 441178 h 907405"/>
              <a:gd name="connsiteX147" fmla="*/ 605689 w 834740"/>
              <a:gd name="connsiteY147" fmla="*/ 434183 h 907405"/>
              <a:gd name="connsiteX148" fmla="*/ 642473 w 834740"/>
              <a:gd name="connsiteY148" fmla="*/ 434183 h 907405"/>
              <a:gd name="connsiteX149" fmla="*/ 649468 w 834740"/>
              <a:gd name="connsiteY149" fmla="*/ 427187 h 907405"/>
              <a:gd name="connsiteX150" fmla="*/ 656464 w 834740"/>
              <a:gd name="connsiteY150" fmla="*/ 434183 h 907405"/>
              <a:gd name="connsiteX151" fmla="*/ 649468 w 834740"/>
              <a:gd name="connsiteY151" fmla="*/ 441178 h 907405"/>
              <a:gd name="connsiteX152" fmla="*/ 642473 w 834740"/>
              <a:gd name="connsiteY152" fmla="*/ 434183 h 907405"/>
              <a:gd name="connsiteX153" fmla="*/ 221153 w 834740"/>
              <a:gd name="connsiteY153" fmla="*/ 452462 h 907405"/>
              <a:gd name="connsiteX154" fmla="*/ 228149 w 834740"/>
              <a:gd name="connsiteY154" fmla="*/ 445466 h 907405"/>
              <a:gd name="connsiteX155" fmla="*/ 235144 w 834740"/>
              <a:gd name="connsiteY155" fmla="*/ 452462 h 907405"/>
              <a:gd name="connsiteX156" fmla="*/ 228149 w 834740"/>
              <a:gd name="connsiteY156" fmla="*/ 459458 h 907405"/>
              <a:gd name="connsiteX157" fmla="*/ 221153 w 834740"/>
              <a:gd name="connsiteY157" fmla="*/ 452462 h 907405"/>
              <a:gd name="connsiteX158" fmla="*/ 257711 w 834740"/>
              <a:gd name="connsiteY158" fmla="*/ 452462 h 907405"/>
              <a:gd name="connsiteX159" fmla="*/ 264707 w 834740"/>
              <a:gd name="connsiteY159" fmla="*/ 445466 h 907405"/>
              <a:gd name="connsiteX160" fmla="*/ 271702 w 834740"/>
              <a:gd name="connsiteY160" fmla="*/ 452462 h 907405"/>
              <a:gd name="connsiteX161" fmla="*/ 264707 w 834740"/>
              <a:gd name="connsiteY161" fmla="*/ 459458 h 907405"/>
              <a:gd name="connsiteX162" fmla="*/ 257711 w 834740"/>
              <a:gd name="connsiteY162" fmla="*/ 452462 h 907405"/>
              <a:gd name="connsiteX163" fmla="*/ 294269 w 834740"/>
              <a:gd name="connsiteY163" fmla="*/ 452462 h 907405"/>
              <a:gd name="connsiteX164" fmla="*/ 301265 w 834740"/>
              <a:gd name="connsiteY164" fmla="*/ 445466 h 907405"/>
              <a:gd name="connsiteX165" fmla="*/ 308260 w 834740"/>
              <a:gd name="connsiteY165" fmla="*/ 452462 h 907405"/>
              <a:gd name="connsiteX166" fmla="*/ 301265 w 834740"/>
              <a:gd name="connsiteY166" fmla="*/ 459458 h 907405"/>
              <a:gd name="connsiteX167" fmla="*/ 294269 w 834740"/>
              <a:gd name="connsiteY167" fmla="*/ 452462 h 907405"/>
              <a:gd name="connsiteX168" fmla="*/ 514068 w 834740"/>
              <a:gd name="connsiteY168" fmla="*/ 452462 h 907405"/>
              <a:gd name="connsiteX169" fmla="*/ 521064 w 834740"/>
              <a:gd name="connsiteY169" fmla="*/ 445466 h 907405"/>
              <a:gd name="connsiteX170" fmla="*/ 528060 w 834740"/>
              <a:gd name="connsiteY170" fmla="*/ 452462 h 907405"/>
              <a:gd name="connsiteX171" fmla="*/ 521064 w 834740"/>
              <a:gd name="connsiteY171" fmla="*/ 459458 h 907405"/>
              <a:gd name="connsiteX172" fmla="*/ 514068 w 834740"/>
              <a:gd name="connsiteY172" fmla="*/ 452462 h 907405"/>
              <a:gd name="connsiteX173" fmla="*/ 550626 w 834740"/>
              <a:gd name="connsiteY173" fmla="*/ 452462 h 907405"/>
              <a:gd name="connsiteX174" fmla="*/ 557622 w 834740"/>
              <a:gd name="connsiteY174" fmla="*/ 445466 h 907405"/>
              <a:gd name="connsiteX175" fmla="*/ 564618 w 834740"/>
              <a:gd name="connsiteY175" fmla="*/ 452462 h 907405"/>
              <a:gd name="connsiteX176" fmla="*/ 557622 w 834740"/>
              <a:gd name="connsiteY176" fmla="*/ 459458 h 907405"/>
              <a:gd name="connsiteX177" fmla="*/ 550626 w 834740"/>
              <a:gd name="connsiteY177" fmla="*/ 452462 h 907405"/>
              <a:gd name="connsiteX178" fmla="*/ 587410 w 834740"/>
              <a:gd name="connsiteY178" fmla="*/ 452462 h 907405"/>
              <a:gd name="connsiteX179" fmla="*/ 594406 w 834740"/>
              <a:gd name="connsiteY179" fmla="*/ 445466 h 907405"/>
              <a:gd name="connsiteX180" fmla="*/ 601401 w 834740"/>
              <a:gd name="connsiteY180" fmla="*/ 452462 h 907405"/>
              <a:gd name="connsiteX181" fmla="*/ 594406 w 834740"/>
              <a:gd name="connsiteY181" fmla="*/ 459458 h 907405"/>
              <a:gd name="connsiteX182" fmla="*/ 587410 w 834740"/>
              <a:gd name="connsiteY182" fmla="*/ 452462 h 907405"/>
              <a:gd name="connsiteX183" fmla="*/ 623968 w 834740"/>
              <a:gd name="connsiteY183" fmla="*/ 452462 h 907405"/>
              <a:gd name="connsiteX184" fmla="*/ 630964 w 834740"/>
              <a:gd name="connsiteY184" fmla="*/ 445466 h 907405"/>
              <a:gd name="connsiteX185" fmla="*/ 637959 w 834740"/>
              <a:gd name="connsiteY185" fmla="*/ 452462 h 907405"/>
              <a:gd name="connsiteX186" fmla="*/ 630964 w 834740"/>
              <a:gd name="connsiteY186" fmla="*/ 459458 h 907405"/>
              <a:gd name="connsiteX187" fmla="*/ 623968 w 834740"/>
              <a:gd name="connsiteY187" fmla="*/ 452462 h 907405"/>
              <a:gd name="connsiteX188" fmla="*/ 660526 w 834740"/>
              <a:gd name="connsiteY188" fmla="*/ 452462 h 907405"/>
              <a:gd name="connsiteX189" fmla="*/ 667521 w 834740"/>
              <a:gd name="connsiteY189" fmla="*/ 445466 h 907405"/>
              <a:gd name="connsiteX190" fmla="*/ 674517 w 834740"/>
              <a:gd name="connsiteY190" fmla="*/ 452462 h 907405"/>
              <a:gd name="connsiteX191" fmla="*/ 667521 w 834740"/>
              <a:gd name="connsiteY191" fmla="*/ 459458 h 907405"/>
              <a:gd name="connsiteX192" fmla="*/ 660526 w 834740"/>
              <a:gd name="connsiteY192" fmla="*/ 452462 h 907405"/>
              <a:gd name="connsiteX193" fmla="*/ 216865 w 834740"/>
              <a:gd name="connsiteY193" fmla="*/ 470741 h 907405"/>
              <a:gd name="connsiteX194" fmla="*/ 209870 w 834740"/>
              <a:gd name="connsiteY194" fmla="*/ 477737 h 907405"/>
              <a:gd name="connsiteX195" fmla="*/ 202874 w 834740"/>
              <a:gd name="connsiteY195" fmla="*/ 470741 h 907405"/>
              <a:gd name="connsiteX196" fmla="*/ 209870 w 834740"/>
              <a:gd name="connsiteY196" fmla="*/ 463745 h 907405"/>
              <a:gd name="connsiteX197" fmla="*/ 216865 w 834740"/>
              <a:gd name="connsiteY197" fmla="*/ 470741 h 907405"/>
              <a:gd name="connsiteX198" fmla="*/ 253423 w 834740"/>
              <a:gd name="connsiteY198" fmla="*/ 470741 h 907405"/>
              <a:gd name="connsiteX199" fmla="*/ 246428 w 834740"/>
              <a:gd name="connsiteY199" fmla="*/ 477737 h 907405"/>
              <a:gd name="connsiteX200" fmla="*/ 239432 w 834740"/>
              <a:gd name="connsiteY200" fmla="*/ 470741 h 907405"/>
              <a:gd name="connsiteX201" fmla="*/ 246428 w 834740"/>
              <a:gd name="connsiteY201" fmla="*/ 463745 h 907405"/>
              <a:gd name="connsiteX202" fmla="*/ 253423 w 834740"/>
              <a:gd name="connsiteY202" fmla="*/ 470741 h 907405"/>
              <a:gd name="connsiteX203" fmla="*/ 289981 w 834740"/>
              <a:gd name="connsiteY203" fmla="*/ 470741 h 907405"/>
              <a:gd name="connsiteX204" fmla="*/ 282986 w 834740"/>
              <a:gd name="connsiteY204" fmla="*/ 477737 h 907405"/>
              <a:gd name="connsiteX205" fmla="*/ 275990 w 834740"/>
              <a:gd name="connsiteY205" fmla="*/ 470741 h 907405"/>
              <a:gd name="connsiteX206" fmla="*/ 282986 w 834740"/>
              <a:gd name="connsiteY206" fmla="*/ 463745 h 907405"/>
              <a:gd name="connsiteX207" fmla="*/ 289981 w 834740"/>
              <a:gd name="connsiteY207" fmla="*/ 470741 h 907405"/>
              <a:gd name="connsiteX208" fmla="*/ 326765 w 834740"/>
              <a:gd name="connsiteY208" fmla="*/ 470741 h 907405"/>
              <a:gd name="connsiteX209" fmla="*/ 319769 w 834740"/>
              <a:gd name="connsiteY209" fmla="*/ 477737 h 907405"/>
              <a:gd name="connsiteX210" fmla="*/ 312774 w 834740"/>
              <a:gd name="connsiteY210" fmla="*/ 470741 h 907405"/>
              <a:gd name="connsiteX211" fmla="*/ 319769 w 834740"/>
              <a:gd name="connsiteY211" fmla="*/ 463745 h 907405"/>
              <a:gd name="connsiteX212" fmla="*/ 326765 w 834740"/>
              <a:gd name="connsiteY212" fmla="*/ 470741 h 907405"/>
              <a:gd name="connsiteX213" fmla="*/ 495789 w 834740"/>
              <a:gd name="connsiteY213" fmla="*/ 470741 h 907405"/>
              <a:gd name="connsiteX214" fmla="*/ 502785 w 834740"/>
              <a:gd name="connsiteY214" fmla="*/ 463745 h 907405"/>
              <a:gd name="connsiteX215" fmla="*/ 509781 w 834740"/>
              <a:gd name="connsiteY215" fmla="*/ 470741 h 907405"/>
              <a:gd name="connsiteX216" fmla="*/ 502785 w 834740"/>
              <a:gd name="connsiteY216" fmla="*/ 477737 h 907405"/>
              <a:gd name="connsiteX217" fmla="*/ 495789 w 834740"/>
              <a:gd name="connsiteY217" fmla="*/ 470741 h 907405"/>
              <a:gd name="connsiteX218" fmla="*/ 532573 w 834740"/>
              <a:gd name="connsiteY218" fmla="*/ 470741 h 907405"/>
              <a:gd name="connsiteX219" fmla="*/ 539569 w 834740"/>
              <a:gd name="connsiteY219" fmla="*/ 463745 h 907405"/>
              <a:gd name="connsiteX220" fmla="*/ 546564 w 834740"/>
              <a:gd name="connsiteY220" fmla="*/ 470741 h 907405"/>
              <a:gd name="connsiteX221" fmla="*/ 539569 w 834740"/>
              <a:gd name="connsiteY221" fmla="*/ 477737 h 907405"/>
              <a:gd name="connsiteX222" fmla="*/ 532573 w 834740"/>
              <a:gd name="connsiteY222" fmla="*/ 470741 h 907405"/>
              <a:gd name="connsiteX223" fmla="*/ 569131 w 834740"/>
              <a:gd name="connsiteY223" fmla="*/ 470741 h 907405"/>
              <a:gd name="connsiteX224" fmla="*/ 576127 w 834740"/>
              <a:gd name="connsiteY224" fmla="*/ 463745 h 907405"/>
              <a:gd name="connsiteX225" fmla="*/ 583122 w 834740"/>
              <a:gd name="connsiteY225" fmla="*/ 470741 h 907405"/>
              <a:gd name="connsiteX226" fmla="*/ 576127 w 834740"/>
              <a:gd name="connsiteY226" fmla="*/ 477737 h 907405"/>
              <a:gd name="connsiteX227" fmla="*/ 569131 w 834740"/>
              <a:gd name="connsiteY227" fmla="*/ 470741 h 907405"/>
              <a:gd name="connsiteX228" fmla="*/ 605689 w 834740"/>
              <a:gd name="connsiteY228" fmla="*/ 470741 h 907405"/>
              <a:gd name="connsiteX229" fmla="*/ 612685 w 834740"/>
              <a:gd name="connsiteY229" fmla="*/ 463745 h 907405"/>
              <a:gd name="connsiteX230" fmla="*/ 619680 w 834740"/>
              <a:gd name="connsiteY230" fmla="*/ 470741 h 907405"/>
              <a:gd name="connsiteX231" fmla="*/ 612685 w 834740"/>
              <a:gd name="connsiteY231" fmla="*/ 477737 h 907405"/>
              <a:gd name="connsiteX232" fmla="*/ 605689 w 834740"/>
              <a:gd name="connsiteY232" fmla="*/ 470741 h 907405"/>
              <a:gd name="connsiteX233" fmla="*/ 642473 w 834740"/>
              <a:gd name="connsiteY233" fmla="*/ 470741 h 907405"/>
              <a:gd name="connsiteX234" fmla="*/ 649468 w 834740"/>
              <a:gd name="connsiteY234" fmla="*/ 463745 h 907405"/>
              <a:gd name="connsiteX235" fmla="*/ 656464 w 834740"/>
              <a:gd name="connsiteY235" fmla="*/ 470741 h 907405"/>
              <a:gd name="connsiteX236" fmla="*/ 649468 w 834740"/>
              <a:gd name="connsiteY236" fmla="*/ 477737 h 907405"/>
              <a:gd name="connsiteX237" fmla="*/ 642473 w 834740"/>
              <a:gd name="connsiteY237" fmla="*/ 470741 h 907405"/>
              <a:gd name="connsiteX238" fmla="*/ 184370 w 834740"/>
              <a:gd name="connsiteY238" fmla="*/ 489020 h 907405"/>
              <a:gd name="connsiteX239" fmla="*/ 191365 w 834740"/>
              <a:gd name="connsiteY239" fmla="*/ 482024 h 907405"/>
              <a:gd name="connsiteX240" fmla="*/ 198361 w 834740"/>
              <a:gd name="connsiteY240" fmla="*/ 489020 h 907405"/>
              <a:gd name="connsiteX241" fmla="*/ 191365 w 834740"/>
              <a:gd name="connsiteY241" fmla="*/ 496016 h 907405"/>
              <a:gd name="connsiteX242" fmla="*/ 184370 w 834740"/>
              <a:gd name="connsiteY242" fmla="*/ 489020 h 907405"/>
              <a:gd name="connsiteX243" fmla="*/ 221153 w 834740"/>
              <a:gd name="connsiteY243" fmla="*/ 489020 h 907405"/>
              <a:gd name="connsiteX244" fmla="*/ 228149 w 834740"/>
              <a:gd name="connsiteY244" fmla="*/ 482024 h 907405"/>
              <a:gd name="connsiteX245" fmla="*/ 235144 w 834740"/>
              <a:gd name="connsiteY245" fmla="*/ 489020 h 907405"/>
              <a:gd name="connsiteX246" fmla="*/ 228149 w 834740"/>
              <a:gd name="connsiteY246" fmla="*/ 496016 h 907405"/>
              <a:gd name="connsiteX247" fmla="*/ 221153 w 834740"/>
              <a:gd name="connsiteY247" fmla="*/ 489020 h 907405"/>
              <a:gd name="connsiteX248" fmla="*/ 257711 w 834740"/>
              <a:gd name="connsiteY248" fmla="*/ 489020 h 907405"/>
              <a:gd name="connsiteX249" fmla="*/ 264707 w 834740"/>
              <a:gd name="connsiteY249" fmla="*/ 482024 h 907405"/>
              <a:gd name="connsiteX250" fmla="*/ 271702 w 834740"/>
              <a:gd name="connsiteY250" fmla="*/ 489020 h 907405"/>
              <a:gd name="connsiteX251" fmla="*/ 264707 w 834740"/>
              <a:gd name="connsiteY251" fmla="*/ 496016 h 907405"/>
              <a:gd name="connsiteX252" fmla="*/ 257711 w 834740"/>
              <a:gd name="connsiteY252" fmla="*/ 489020 h 907405"/>
              <a:gd name="connsiteX253" fmla="*/ 294269 w 834740"/>
              <a:gd name="connsiteY253" fmla="*/ 489020 h 907405"/>
              <a:gd name="connsiteX254" fmla="*/ 301265 w 834740"/>
              <a:gd name="connsiteY254" fmla="*/ 482024 h 907405"/>
              <a:gd name="connsiteX255" fmla="*/ 308260 w 834740"/>
              <a:gd name="connsiteY255" fmla="*/ 489020 h 907405"/>
              <a:gd name="connsiteX256" fmla="*/ 301265 w 834740"/>
              <a:gd name="connsiteY256" fmla="*/ 496016 h 907405"/>
              <a:gd name="connsiteX257" fmla="*/ 294269 w 834740"/>
              <a:gd name="connsiteY257" fmla="*/ 489020 h 907405"/>
              <a:gd name="connsiteX258" fmla="*/ 331053 w 834740"/>
              <a:gd name="connsiteY258" fmla="*/ 489020 h 907405"/>
              <a:gd name="connsiteX259" fmla="*/ 338048 w 834740"/>
              <a:gd name="connsiteY259" fmla="*/ 482024 h 907405"/>
              <a:gd name="connsiteX260" fmla="*/ 345044 w 834740"/>
              <a:gd name="connsiteY260" fmla="*/ 489020 h 907405"/>
              <a:gd name="connsiteX261" fmla="*/ 338048 w 834740"/>
              <a:gd name="connsiteY261" fmla="*/ 496016 h 907405"/>
              <a:gd name="connsiteX262" fmla="*/ 331053 w 834740"/>
              <a:gd name="connsiteY262" fmla="*/ 489020 h 907405"/>
              <a:gd name="connsiteX263" fmla="*/ 477510 w 834740"/>
              <a:gd name="connsiteY263" fmla="*/ 489020 h 907405"/>
              <a:gd name="connsiteX264" fmla="*/ 484506 w 834740"/>
              <a:gd name="connsiteY264" fmla="*/ 482024 h 907405"/>
              <a:gd name="connsiteX265" fmla="*/ 491502 w 834740"/>
              <a:gd name="connsiteY265" fmla="*/ 489020 h 907405"/>
              <a:gd name="connsiteX266" fmla="*/ 484506 w 834740"/>
              <a:gd name="connsiteY266" fmla="*/ 496016 h 907405"/>
              <a:gd name="connsiteX267" fmla="*/ 477510 w 834740"/>
              <a:gd name="connsiteY267" fmla="*/ 489020 h 907405"/>
              <a:gd name="connsiteX268" fmla="*/ 514068 w 834740"/>
              <a:gd name="connsiteY268" fmla="*/ 489020 h 907405"/>
              <a:gd name="connsiteX269" fmla="*/ 521064 w 834740"/>
              <a:gd name="connsiteY269" fmla="*/ 482024 h 907405"/>
              <a:gd name="connsiteX270" fmla="*/ 528060 w 834740"/>
              <a:gd name="connsiteY270" fmla="*/ 489020 h 907405"/>
              <a:gd name="connsiteX271" fmla="*/ 521064 w 834740"/>
              <a:gd name="connsiteY271" fmla="*/ 496016 h 907405"/>
              <a:gd name="connsiteX272" fmla="*/ 514068 w 834740"/>
              <a:gd name="connsiteY272" fmla="*/ 489020 h 907405"/>
              <a:gd name="connsiteX273" fmla="*/ 550626 w 834740"/>
              <a:gd name="connsiteY273" fmla="*/ 489020 h 907405"/>
              <a:gd name="connsiteX274" fmla="*/ 557622 w 834740"/>
              <a:gd name="connsiteY274" fmla="*/ 482024 h 907405"/>
              <a:gd name="connsiteX275" fmla="*/ 564618 w 834740"/>
              <a:gd name="connsiteY275" fmla="*/ 489020 h 907405"/>
              <a:gd name="connsiteX276" fmla="*/ 557622 w 834740"/>
              <a:gd name="connsiteY276" fmla="*/ 496016 h 907405"/>
              <a:gd name="connsiteX277" fmla="*/ 550626 w 834740"/>
              <a:gd name="connsiteY277" fmla="*/ 489020 h 907405"/>
              <a:gd name="connsiteX278" fmla="*/ 587410 w 834740"/>
              <a:gd name="connsiteY278" fmla="*/ 489020 h 907405"/>
              <a:gd name="connsiteX279" fmla="*/ 594406 w 834740"/>
              <a:gd name="connsiteY279" fmla="*/ 482024 h 907405"/>
              <a:gd name="connsiteX280" fmla="*/ 601401 w 834740"/>
              <a:gd name="connsiteY280" fmla="*/ 489020 h 907405"/>
              <a:gd name="connsiteX281" fmla="*/ 594406 w 834740"/>
              <a:gd name="connsiteY281" fmla="*/ 496016 h 907405"/>
              <a:gd name="connsiteX282" fmla="*/ 587410 w 834740"/>
              <a:gd name="connsiteY282" fmla="*/ 489020 h 907405"/>
              <a:gd name="connsiteX283" fmla="*/ 623968 w 834740"/>
              <a:gd name="connsiteY283" fmla="*/ 489020 h 907405"/>
              <a:gd name="connsiteX284" fmla="*/ 630964 w 834740"/>
              <a:gd name="connsiteY284" fmla="*/ 482024 h 907405"/>
              <a:gd name="connsiteX285" fmla="*/ 637959 w 834740"/>
              <a:gd name="connsiteY285" fmla="*/ 489020 h 907405"/>
              <a:gd name="connsiteX286" fmla="*/ 630964 w 834740"/>
              <a:gd name="connsiteY286" fmla="*/ 496016 h 907405"/>
              <a:gd name="connsiteX287" fmla="*/ 623968 w 834740"/>
              <a:gd name="connsiteY287" fmla="*/ 489020 h 907405"/>
              <a:gd name="connsiteX288" fmla="*/ 660526 w 834740"/>
              <a:gd name="connsiteY288" fmla="*/ 489020 h 907405"/>
              <a:gd name="connsiteX289" fmla="*/ 667521 w 834740"/>
              <a:gd name="connsiteY289" fmla="*/ 482024 h 907405"/>
              <a:gd name="connsiteX290" fmla="*/ 674517 w 834740"/>
              <a:gd name="connsiteY290" fmla="*/ 489020 h 907405"/>
              <a:gd name="connsiteX291" fmla="*/ 667521 w 834740"/>
              <a:gd name="connsiteY291" fmla="*/ 496016 h 907405"/>
              <a:gd name="connsiteX292" fmla="*/ 660526 w 834740"/>
              <a:gd name="connsiteY292" fmla="*/ 489020 h 907405"/>
              <a:gd name="connsiteX293" fmla="*/ 180082 w 834740"/>
              <a:gd name="connsiteY293" fmla="*/ 507299 h 907405"/>
              <a:gd name="connsiteX294" fmla="*/ 173086 w 834740"/>
              <a:gd name="connsiteY294" fmla="*/ 514295 h 907405"/>
              <a:gd name="connsiteX295" fmla="*/ 166091 w 834740"/>
              <a:gd name="connsiteY295" fmla="*/ 507299 h 907405"/>
              <a:gd name="connsiteX296" fmla="*/ 173086 w 834740"/>
              <a:gd name="connsiteY296" fmla="*/ 500303 h 907405"/>
              <a:gd name="connsiteX297" fmla="*/ 180082 w 834740"/>
              <a:gd name="connsiteY297" fmla="*/ 507299 h 907405"/>
              <a:gd name="connsiteX298" fmla="*/ 216865 w 834740"/>
              <a:gd name="connsiteY298" fmla="*/ 507299 h 907405"/>
              <a:gd name="connsiteX299" fmla="*/ 209870 w 834740"/>
              <a:gd name="connsiteY299" fmla="*/ 514295 h 907405"/>
              <a:gd name="connsiteX300" fmla="*/ 202874 w 834740"/>
              <a:gd name="connsiteY300" fmla="*/ 507299 h 907405"/>
              <a:gd name="connsiteX301" fmla="*/ 209870 w 834740"/>
              <a:gd name="connsiteY301" fmla="*/ 500303 h 907405"/>
              <a:gd name="connsiteX302" fmla="*/ 216865 w 834740"/>
              <a:gd name="connsiteY302" fmla="*/ 507299 h 907405"/>
              <a:gd name="connsiteX303" fmla="*/ 253423 w 834740"/>
              <a:gd name="connsiteY303" fmla="*/ 507299 h 907405"/>
              <a:gd name="connsiteX304" fmla="*/ 246428 w 834740"/>
              <a:gd name="connsiteY304" fmla="*/ 514295 h 907405"/>
              <a:gd name="connsiteX305" fmla="*/ 239432 w 834740"/>
              <a:gd name="connsiteY305" fmla="*/ 507299 h 907405"/>
              <a:gd name="connsiteX306" fmla="*/ 246428 w 834740"/>
              <a:gd name="connsiteY306" fmla="*/ 500303 h 907405"/>
              <a:gd name="connsiteX307" fmla="*/ 253423 w 834740"/>
              <a:gd name="connsiteY307" fmla="*/ 507299 h 907405"/>
              <a:gd name="connsiteX308" fmla="*/ 289981 w 834740"/>
              <a:gd name="connsiteY308" fmla="*/ 507299 h 907405"/>
              <a:gd name="connsiteX309" fmla="*/ 282986 w 834740"/>
              <a:gd name="connsiteY309" fmla="*/ 514295 h 907405"/>
              <a:gd name="connsiteX310" fmla="*/ 275990 w 834740"/>
              <a:gd name="connsiteY310" fmla="*/ 507299 h 907405"/>
              <a:gd name="connsiteX311" fmla="*/ 282986 w 834740"/>
              <a:gd name="connsiteY311" fmla="*/ 500303 h 907405"/>
              <a:gd name="connsiteX312" fmla="*/ 289981 w 834740"/>
              <a:gd name="connsiteY312" fmla="*/ 507299 h 907405"/>
              <a:gd name="connsiteX313" fmla="*/ 326765 w 834740"/>
              <a:gd name="connsiteY313" fmla="*/ 507299 h 907405"/>
              <a:gd name="connsiteX314" fmla="*/ 319769 w 834740"/>
              <a:gd name="connsiteY314" fmla="*/ 514295 h 907405"/>
              <a:gd name="connsiteX315" fmla="*/ 312774 w 834740"/>
              <a:gd name="connsiteY315" fmla="*/ 507299 h 907405"/>
              <a:gd name="connsiteX316" fmla="*/ 319769 w 834740"/>
              <a:gd name="connsiteY316" fmla="*/ 500303 h 907405"/>
              <a:gd name="connsiteX317" fmla="*/ 326765 w 834740"/>
              <a:gd name="connsiteY317" fmla="*/ 507299 h 907405"/>
              <a:gd name="connsiteX318" fmla="*/ 363323 w 834740"/>
              <a:gd name="connsiteY318" fmla="*/ 507299 h 907405"/>
              <a:gd name="connsiteX319" fmla="*/ 356327 w 834740"/>
              <a:gd name="connsiteY319" fmla="*/ 514295 h 907405"/>
              <a:gd name="connsiteX320" fmla="*/ 349332 w 834740"/>
              <a:gd name="connsiteY320" fmla="*/ 507299 h 907405"/>
              <a:gd name="connsiteX321" fmla="*/ 356327 w 834740"/>
              <a:gd name="connsiteY321" fmla="*/ 500303 h 907405"/>
              <a:gd name="connsiteX322" fmla="*/ 363323 w 834740"/>
              <a:gd name="connsiteY322" fmla="*/ 507299 h 907405"/>
              <a:gd name="connsiteX323" fmla="*/ 473223 w 834740"/>
              <a:gd name="connsiteY323" fmla="*/ 507299 h 907405"/>
              <a:gd name="connsiteX324" fmla="*/ 466227 w 834740"/>
              <a:gd name="connsiteY324" fmla="*/ 514295 h 907405"/>
              <a:gd name="connsiteX325" fmla="*/ 459231 w 834740"/>
              <a:gd name="connsiteY325" fmla="*/ 507299 h 907405"/>
              <a:gd name="connsiteX326" fmla="*/ 466227 w 834740"/>
              <a:gd name="connsiteY326" fmla="*/ 500303 h 907405"/>
              <a:gd name="connsiteX327" fmla="*/ 473223 w 834740"/>
              <a:gd name="connsiteY327" fmla="*/ 507299 h 907405"/>
              <a:gd name="connsiteX328" fmla="*/ 495789 w 834740"/>
              <a:gd name="connsiteY328" fmla="*/ 507299 h 907405"/>
              <a:gd name="connsiteX329" fmla="*/ 502785 w 834740"/>
              <a:gd name="connsiteY329" fmla="*/ 500303 h 907405"/>
              <a:gd name="connsiteX330" fmla="*/ 509781 w 834740"/>
              <a:gd name="connsiteY330" fmla="*/ 507299 h 907405"/>
              <a:gd name="connsiteX331" fmla="*/ 502785 w 834740"/>
              <a:gd name="connsiteY331" fmla="*/ 514295 h 907405"/>
              <a:gd name="connsiteX332" fmla="*/ 495789 w 834740"/>
              <a:gd name="connsiteY332" fmla="*/ 507299 h 907405"/>
              <a:gd name="connsiteX333" fmla="*/ 532573 w 834740"/>
              <a:gd name="connsiteY333" fmla="*/ 507299 h 907405"/>
              <a:gd name="connsiteX334" fmla="*/ 539569 w 834740"/>
              <a:gd name="connsiteY334" fmla="*/ 500303 h 907405"/>
              <a:gd name="connsiteX335" fmla="*/ 546564 w 834740"/>
              <a:gd name="connsiteY335" fmla="*/ 507299 h 907405"/>
              <a:gd name="connsiteX336" fmla="*/ 539569 w 834740"/>
              <a:gd name="connsiteY336" fmla="*/ 514295 h 907405"/>
              <a:gd name="connsiteX337" fmla="*/ 532573 w 834740"/>
              <a:gd name="connsiteY337" fmla="*/ 507299 h 907405"/>
              <a:gd name="connsiteX338" fmla="*/ 569131 w 834740"/>
              <a:gd name="connsiteY338" fmla="*/ 507299 h 907405"/>
              <a:gd name="connsiteX339" fmla="*/ 576127 w 834740"/>
              <a:gd name="connsiteY339" fmla="*/ 500303 h 907405"/>
              <a:gd name="connsiteX340" fmla="*/ 583122 w 834740"/>
              <a:gd name="connsiteY340" fmla="*/ 507299 h 907405"/>
              <a:gd name="connsiteX341" fmla="*/ 576127 w 834740"/>
              <a:gd name="connsiteY341" fmla="*/ 514295 h 907405"/>
              <a:gd name="connsiteX342" fmla="*/ 569131 w 834740"/>
              <a:gd name="connsiteY342" fmla="*/ 507299 h 907405"/>
              <a:gd name="connsiteX343" fmla="*/ 605689 w 834740"/>
              <a:gd name="connsiteY343" fmla="*/ 507299 h 907405"/>
              <a:gd name="connsiteX344" fmla="*/ 612685 w 834740"/>
              <a:gd name="connsiteY344" fmla="*/ 500303 h 907405"/>
              <a:gd name="connsiteX345" fmla="*/ 619680 w 834740"/>
              <a:gd name="connsiteY345" fmla="*/ 507299 h 907405"/>
              <a:gd name="connsiteX346" fmla="*/ 612685 w 834740"/>
              <a:gd name="connsiteY346" fmla="*/ 514295 h 907405"/>
              <a:gd name="connsiteX347" fmla="*/ 605689 w 834740"/>
              <a:gd name="connsiteY347" fmla="*/ 507299 h 907405"/>
              <a:gd name="connsiteX348" fmla="*/ 642473 w 834740"/>
              <a:gd name="connsiteY348" fmla="*/ 507299 h 907405"/>
              <a:gd name="connsiteX349" fmla="*/ 649468 w 834740"/>
              <a:gd name="connsiteY349" fmla="*/ 500303 h 907405"/>
              <a:gd name="connsiteX350" fmla="*/ 656464 w 834740"/>
              <a:gd name="connsiteY350" fmla="*/ 507299 h 907405"/>
              <a:gd name="connsiteX351" fmla="*/ 649468 w 834740"/>
              <a:gd name="connsiteY351" fmla="*/ 514295 h 907405"/>
              <a:gd name="connsiteX352" fmla="*/ 642473 w 834740"/>
              <a:gd name="connsiteY352" fmla="*/ 507299 h 907405"/>
              <a:gd name="connsiteX353" fmla="*/ 154807 w 834740"/>
              <a:gd name="connsiteY353" fmla="*/ 532574 h 907405"/>
              <a:gd name="connsiteX354" fmla="*/ 147812 w 834740"/>
              <a:gd name="connsiteY354" fmla="*/ 525578 h 907405"/>
              <a:gd name="connsiteX355" fmla="*/ 154807 w 834740"/>
              <a:gd name="connsiteY355" fmla="*/ 518582 h 907405"/>
              <a:gd name="connsiteX356" fmla="*/ 161803 w 834740"/>
              <a:gd name="connsiteY356" fmla="*/ 525578 h 907405"/>
              <a:gd name="connsiteX357" fmla="*/ 154807 w 834740"/>
              <a:gd name="connsiteY357" fmla="*/ 532574 h 907405"/>
              <a:gd name="connsiteX358" fmla="*/ 184370 w 834740"/>
              <a:gd name="connsiteY358" fmla="*/ 525804 h 907405"/>
              <a:gd name="connsiteX359" fmla="*/ 191365 w 834740"/>
              <a:gd name="connsiteY359" fmla="*/ 518808 h 907405"/>
              <a:gd name="connsiteX360" fmla="*/ 198361 w 834740"/>
              <a:gd name="connsiteY360" fmla="*/ 525804 h 907405"/>
              <a:gd name="connsiteX361" fmla="*/ 191365 w 834740"/>
              <a:gd name="connsiteY361" fmla="*/ 532574 h 907405"/>
              <a:gd name="connsiteX362" fmla="*/ 184370 w 834740"/>
              <a:gd name="connsiteY362" fmla="*/ 525804 h 907405"/>
              <a:gd name="connsiteX363" fmla="*/ 221153 w 834740"/>
              <a:gd name="connsiteY363" fmla="*/ 525804 h 907405"/>
              <a:gd name="connsiteX364" fmla="*/ 228149 w 834740"/>
              <a:gd name="connsiteY364" fmla="*/ 518808 h 907405"/>
              <a:gd name="connsiteX365" fmla="*/ 235144 w 834740"/>
              <a:gd name="connsiteY365" fmla="*/ 525804 h 907405"/>
              <a:gd name="connsiteX366" fmla="*/ 228149 w 834740"/>
              <a:gd name="connsiteY366" fmla="*/ 532799 h 907405"/>
              <a:gd name="connsiteX367" fmla="*/ 221153 w 834740"/>
              <a:gd name="connsiteY367" fmla="*/ 525804 h 907405"/>
              <a:gd name="connsiteX368" fmla="*/ 257711 w 834740"/>
              <a:gd name="connsiteY368" fmla="*/ 525804 h 907405"/>
              <a:gd name="connsiteX369" fmla="*/ 264707 w 834740"/>
              <a:gd name="connsiteY369" fmla="*/ 518808 h 907405"/>
              <a:gd name="connsiteX370" fmla="*/ 271702 w 834740"/>
              <a:gd name="connsiteY370" fmla="*/ 525804 h 907405"/>
              <a:gd name="connsiteX371" fmla="*/ 264707 w 834740"/>
              <a:gd name="connsiteY371" fmla="*/ 532799 h 907405"/>
              <a:gd name="connsiteX372" fmla="*/ 257711 w 834740"/>
              <a:gd name="connsiteY372" fmla="*/ 525804 h 907405"/>
              <a:gd name="connsiteX373" fmla="*/ 294269 w 834740"/>
              <a:gd name="connsiteY373" fmla="*/ 525804 h 907405"/>
              <a:gd name="connsiteX374" fmla="*/ 301265 w 834740"/>
              <a:gd name="connsiteY374" fmla="*/ 518808 h 907405"/>
              <a:gd name="connsiteX375" fmla="*/ 308260 w 834740"/>
              <a:gd name="connsiteY375" fmla="*/ 525804 h 907405"/>
              <a:gd name="connsiteX376" fmla="*/ 301265 w 834740"/>
              <a:gd name="connsiteY376" fmla="*/ 532799 h 907405"/>
              <a:gd name="connsiteX377" fmla="*/ 294269 w 834740"/>
              <a:gd name="connsiteY377" fmla="*/ 525804 h 907405"/>
              <a:gd name="connsiteX378" fmla="*/ 331053 w 834740"/>
              <a:gd name="connsiteY378" fmla="*/ 525804 h 907405"/>
              <a:gd name="connsiteX379" fmla="*/ 338048 w 834740"/>
              <a:gd name="connsiteY379" fmla="*/ 518808 h 907405"/>
              <a:gd name="connsiteX380" fmla="*/ 345044 w 834740"/>
              <a:gd name="connsiteY380" fmla="*/ 525804 h 907405"/>
              <a:gd name="connsiteX381" fmla="*/ 338048 w 834740"/>
              <a:gd name="connsiteY381" fmla="*/ 532799 h 907405"/>
              <a:gd name="connsiteX382" fmla="*/ 331053 w 834740"/>
              <a:gd name="connsiteY382" fmla="*/ 525804 h 907405"/>
              <a:gd name="connsiteX383" fmla="*/ 374606 w 834740"/>
              <a:gd name="connsiteY383" fmla="*/ 532574 h 907405"/>
              <a:gd name="connsiteX384" fmla="*/ 367611 w 834740"/>
              <a:gd name="connsiteY384" fmla="*/ 525578 h 907405"/>
              <a:gd name="connsiteX385" fmla="*/ 374606 w 834740"/>
              <a:gd name="connsiteY385" fmla="*/ 518582 h 907405"/>
              <a:gd name="connsiteX386" fmla="*/ 381602 w 834740"/>
              <a:gd name="connsiteY386" fmla="*/ 525578 h 907405"/>
              <a:gd name="connsiteX387" fmla="*/ 374606 w 834740"/>
              <a:gd name="connsiteY387" fmla="*/ 532574 h 907405"/>
              <a:gd name="connsiteX388" fmla="*/ 447722 w 834740"/>
              <a:gd name="connsiteY388" fmla="*/ 532574 h 907405"/>
              <a:gd name="connsiteX389" fmla="*/ 440727 w 834740"/>
              <a:gd name="connsiteY389" fmla="*/ 525578 h 907405"/>
              <a:gd name="connsiteX390" fmla="*/ 447722 w 834740"/>
              <a:gd name="connsiteY390" fmla="*/ 518582 h 907405"/>
              <a:gd name="connsiteX391" fmla="*/ 454718 w 834740"/>
              <a:gd name="connsiteY391" fmla="*/ 525578 h 907405"/>
              <a:gd name="connsiteX392" fmla="*/ 447722 w 834740"/>
              <a:gd name="connsiteY392" fmla="*/ 532574 h 907405"/>
              <a:gd name="connsiteX393" fmla="*/ 477510 w 834740"/>
              <a:gd name="connsiteY393" fmla="*/ 525804 h 907405"/>
              <a:gd name="connsiteX394" fmla="*/ 484506 w 834740"/>
              <a:gd name="connsiteY394" fmla="*/ 518808 h 907405"/>
              <a:gd name="connsiteX395" fmla="*/ 491502 w 834740"/>
              <a:gd name="connsiteY395" fmla="*/ 525804 h 907405"/>
              <a:gd name="connsiteX396" fmla="*/ 484506 w 834740"/>
              <a:gd name="connsiteY396" fmla="*/ 532799 h 907405"/>
              <a:gd name="connsiteX397" fmla="*/ 477510 w 834740"/>
              <a:gd name="connsiteY397" fmla="*/ 525804 h 907405"/>
              <a:gd name="connsiteX398" fmla="*/ 514068 w 834740"/>
              <a:gd name="connsiteY398" fmla="*/ 525804 h 907405"/>
              <a:gd name="connsiteX399" fmla="*/ 521064 w 834740"/>
              <a:gd name="connsiteY399" fmla="*/ 518808 h 907405"/>
              <a:gd name="connsiteX400" fmla="*/ 528060 w 834740"/>
              <a:gd name="connsiteY400" fmla="*/ 525804 h 907405"/>
              <a:gd name="connsiteX401" fmla="*/ 521064 w 834740"/>
              <a:gd name="connsiteY401" fmla="*/ 532799 h 907405"/>
              <a:gd name="connsiteX402" fmla="*/ 514068 w 834740"/>
              <a:gd name="connsiteY402" fmla="*/ 525804 h 907405"/>
              <a:gd name="connsiteX403" fmla="*/ 550626 w 834740"/>
              <a:gd name="connsiteY403" fmla="*/ 525804 h 907405"/>
              <a:gd name="connsiteX404" fmla="*/ 557622 w 834740"/>
              <a:gd name="connsiteY404" fmla="*/ 518808 h 907405"/>
              <a:gd name="connsiteX405" fmla="*/ 564618 w 834740"/>
              <a:gd name="connsiteY405" fmla="*/ 525804 h 907405"/>
              <a:gd name="connsiteX406" fmla="*/ 557622 w 834740"/>
              <a:gd name="connsiteY406" fmla="*/ 532799 h 907405"/>
              <a:gd name="connsiteX407" fmla="*/ 550626 w 834740"/>
              <a:gd name="connsiteY407" fmla="*/ 525804 h 907405"/>
              <a:gd name="connsiteX408" fmla="*/ 587410 w 834740"/>
              <a:gd name="connsiteY408" fmla="*/ 525804 h 907405"/>
              <a:gd name="connsiteX409" fmla="*/ 594406 w 834740"/>
              <a:gd name="connsiteY409" fmla="*/ 518808 h 907405"/>
              <a:gd name="connsiteX410" fmla="*/ 601401 w 834740"/>
              <a:gd name="connsiteY410" fmla="*/ 525804 h 907405"/>
              <a:gd name="connsiteX411" fmla="*/ 594406 w 834740"/>
              <a:gd name="connsiteY411" fmla="*/ 532799 h 907405"/>
              <a:gd name="connsiteX412" fmla="*/ 587410 w 834740"/>
              <a:gd name="connsiteY412" fmla="*/ 525804 h 907405"/>
              <a:gd name="connsiteX413" fmla="*/ 623968 w 834740"/>
              <a:gd name="connsiteY413" fmla="*/ 525804 h 907405"/>
              <a:gd name="connsiteX414" fmla="*/ 630964 w 834740"/>
              <a:gd name="connsiteY414" fmla="*/ 518808 h 907405"/>
              <a:gd name="connsiteX415" fmla="*/ 637959 w 834740"/>
              <a:gd name="connsiteY415" fmla="*/ 525804 h 907405"/>
              <a:gd name="connsiteX416" fmla="*/ 630964 w 834740"/>
              <a:gd name="connsiteY416" fmla="*/ 532799 h 907405"/>
              <a:gd name="connsiteX417" fmla="*/ 623968 w 834740"/>
              <a:gd name="connsiteY417" fmla="*/ 525804 h 907405"/>
              <a:gd name="connsiteX418" fmla="*/ 143524 w 834740"/>
              <a:gd name="connsiteY418" fmla="*/ 544083 h 907405"/>
              <a:gd name="connsiteX419" fmla="*/ 136528 w 834740"/>
              <a:gd name="connsiteY419" fmla="*/ 551078 h 907405"/>
              <a:gd name="connsiteX420" fmla="*/ 129533 w 834740"/>
              <a:gd name="connsiteY420" fmla="*/ 544083 h 907405"/>
              <a:gd name="connsiteX421" fmla="*/ 136528 w 834740"/>
              <a:gd name="connsiteY421" fmla="*/ 537087 h 907405"/>
              <a:gd name="connsiteX422" fmla="*/ 143524 w 834740"/>
              <a:gd name="connsiteY422" fmla="*/ 544083 h 907405"/>
              <a:gd name="connsiteX423" fmla="*/ 180082 w 834740"/>
              <a:gd name="connsiteY423" fmla="*/ 544083 h 907405"/>
              <a:gd name="connsiteX424" fmla="*/ 173086 w 834740"/>
              <a:gd name="connsiteY424" fmla="*/ 551078 h 907405"/>
              <a:gd name="connsiteX425" fmla="*/ 166091 w 834740"/>
              <a:gd name="connsiteY425" fmla="*/ 544083 h 907405"/>
              <a:gd name="connsiteX426" fmla="*/ 173086 w 834740"/>
              <a:gd name="connsiteY426" fmla="*/ 537087 h 907405"/>
              <a:gd name="connsiteX427" fmla="*/ 180082 w 834740"/>
              <a:gd name="connsiteY427" fmla="*/ 544083 h 907405"/>
              <a:gd name="connsiteX428" fmla="*/ 216865 w 834740"/>
              <a:gd name="connsiteY428" fmla="*/ 544083 h 907405"/>
              <a:gd name="connsiteX429" fmla="*/ 209870 w 834740"/>
              <a:gd name="connsiteY429" fmla="*/ 551078 h 907405"/>
              <a:gd name="connsiteX430" fmla="*/ 202874 w 834740"/>
              <a:gd name="connsiteY430" fmla="*/ 544083 h 907405"/>
              <a:gd name="connsiteX431" fmla="*/ 209870 w 834740"/>
              <a:gd name="connsiteY431" fmla="*/ 537087 h 907405"/>
              <a:gd name="connsiteX432" fmla="*/ 216865 w 834740"/>
              <a:gd name="connsiteY432" fmla="*/ 544083 h 907405"/>
              <a:gd name="connsiteX433" fmla="*/ 253423 w 834740"/>
              <a:gd name="connsiteY433" fmla="*/ 544083 h 907405"/>
              <a:gd name="connsiteX434" fmla="*/ 246428 w 834740"/>
              <a:gd name="connsiteY434" fmla="*/ 551078 h 907405"/>
              <a:gd name="connsiteX435" fmla="*/ 239432 w 834740"/>
              <a:gd name="connsiteY435" fmla="*/ 544083 h 907405"/>
              <a:gd name="connsiteX436" fmla="*/ 246428 w 834740"/>
              <a:gd name="connsiteY436" fmla="*/ 537087 h 907405"/>
              <a:gd name="connsiteX437" fmla="*/ 253423 w 834740"/>
              <a:gd name="connsiteY437" fmla="*/ 544083 h 907405"/>
              <a:gd name="connsiteX438" fmla="*/ 289981 w 834740"/>
              <a:gd name="connsiteY438" fmla="*/ 544083 h 907405"/>
              <a:gd name="connsiteX439" fmla="*/ 282986 w 834740"/>
              <a:gd name="connsiteY439" fmla="*/ 551078 h 907405"/>
              <a:gd name="connsiteX440" fmla="*/ 275990 w 834740"/>
              <a:gd name="connsiteY440" fmla="*/ 544083 h 907405"/>
              <a:gd name="connsiteX441" fmla="*/ 282986 w 834740"/>
              <a:gd name="connsiteY441" fmla="*/ 537087 h 907405"/>
              <a:gd name="connsiteX442" fmla="*/ 289981 w 834740"/>
              <a:gd name="connsiteY442" fmla="*/ 544083 h 907405"/>
              <a:gd name="connsiteX443" fmla="*/ 326765 w 834740"/>
              <a:gd name="connsiteY443" fmla="*/ 544083 h 907405"/>
              <a:gd name="connsiteX444" fmla="*/ 319769 w 834740"/>
              <a:gd name="connsiteY444" fmla="*/ 551078 h 907405"/>
              <a:gd name="connsiteX445" fmla="*/ 312774 w 834740"/>
              <a:gd name="connsiteY445" fmla="*/ 544083 h 907405"/>
              <a:gd name="connsiteX446" fmla="*/ 319769 w 834740"/>
              <a:gd name="connsiteY446" fmla="*/ 537087 h 907405"/>
              <a:gd name="connsiteX447" fmla="*/ 326765 w 834740"/>
              <a:gd name="connsiteY447" fmla="*/ 544083 h 907405"/>
              <a:gd name="connsiteX448" fmla="*/ 363323 w 834740"/>
              <a:gd name="connsiteY448" fmla="*/ 544083 h 907405"/>
              <a:gd name="connsiteX449" fmla="*/ 356327 w 834740"/>
              <a:gd name="connsiteY449" fmla="*/ 551078 h 907405"/>
              <a:gd name="connsiteX450" fmla="*/ 349332 w 834740"/>
              <a:gd name="connsiteY450" fmla="*/ 544083 h 907405"/>
              <a:gd name="connsiteX451" fmla="*/ 356327 w 834740"/>
              <a:gd name="connsiteY451" fmla="*/ 537087 h 907405"/>
              <a:gd name="connsiteX452" fmla="*/ 363323 w 834740"/>
              <a:gd name="connsiteY452" fmla="*/ 544083 h 907405"/>
              <a:gd name="connsiteX453" fmla="*/ 399881 w 834740"/>
              <a:gd name="connsiteY453" fmla="*/ 544083 h 907405"/>
              <a:gd name="connsiteX454" fmla="*/ 392885 w 834740"/>
              <a:gd name="connsiteY454" fmla="*/ 551078 h 907405"/>
              <a:gd name="connsiteX455" fmla="*/ 385890 w 834740"/>
              <a:gd name="connsiteY455" fmla="*/ 544083 h 907405"/>
              <a:gd name="connsiteX456" fmla="*/ 392885 w 834740"/>
              <a:gd name="connsiteY456" fmla="*/ 537087 h 907405"/>
              <a:gd name="connsiteX457" fmla="*/ 399881 w 834740"/>
              <a:gd name="connsiteY457" fmla="*/ 544083 h 907405"/>
              <a:gd name="connsiteX458" fmla="*/ 436439 w 834740"/>
              <a:gd name="connsiteY458" fmla="*/ 544083 h 907405"/>
              <a:gd name="connsiteX459" fmla="*/ 429443 w 834740"/>
              <a:gd name="connsiteY459" fmla="*/ 551078 h 907405"/>
              <a:gd name="connsiteX460" fmla="*/ 422448 w 834740"/>
              <a:gd name="connsiteY460" fmla="*/ 544083 h 907405"/>
              <a:gd name="connsiteX461" fmla="*/ 429443 w 834740"/>
              <a:gd name="connsiteY461" fmla="*/ 537087 h 907405"/>
              <a:gd name="connsiteX462" fmla="*/ 436439 w 834740"/>
              <a:gd name="connsiteY462" fmla="*/ 544083 h 907405"/>
              <a:gd name="connsiteX463" fmla="*/ 473223 w 834740"/>
              <a:gd name="connsiteY463" fmla="*/ 544083 h 907405"/>
              <a:gd name="connsiteX464" fmla="*/ 466227 w 834740"/>
              <a:gd name="connsiteY464" fmla="*/ 551078 h 907405"/>
              <a:gd name="connsiteX465" fmla="*/ 459231 w 834740"/>
              <a:gd name="connsiteY465" fmla="*/ 544083 h 907405"/>
              <a:gd name="connsiteX466" fmla="*/ 466227 w 834740"/>
              <a:gd name="connsiteY466" fmla="*/ 537087 h 907405"/>
              <a:gd name="connsiteX467" fmla="*/ 473223 w 834740"/>
              <a:gd name="connsiteY467" fmla="*/ 544083 h 907405"/>
              <a:gd name="connsiteX468" fmla="*/ 495789 w 834740"/>
              <a:gd name="connsiteY468" fmla="*/ 544083 h 907405"/>
              <a:gd name="connsiteX469" fmla="*/ 502785 w 834740"/>
              <a:gd name="connsiteY469" fmla="*/ 537087 h 907405"/>
              <a:gd name="connsiteX470" fmla="*/ 509781 w 834740"/>
              <a:gd name="connsiteY470" fmla="*/ 544083 h 907405"/>
              <a:gd name="connsiteX471" fmla="*/ 502785 w 834740"/>
              <a:gd name="connsiteY471" fmla="*/ 551078 h 907405"/>
              <a:gd name="connsiteX472" fmla="*/ 495789 w 834740"/>
              <a:gd name="connsiteY472" fmla="*/ 544083 h 907405"/>
              <a:gd name="connsiteX473" fmla="*/ 532573 w 834740"/>
              <a:gd name="connsiteY473" fmla="*/ 544083 h 907405"/>
              <a:gd name="connsiteX474" fmla="*/ 539569 w 834740"/>
              <a:gd name="connsiteY474" fmla="*/ 537087 h 907405"/>
              <a:gd name="connsiteX475" fmla="*/ 546564 w 834740"/>
              <a:gd name="connsiteY475" fmla="*/ 544083 h 907405"/>
              <a:gd name="connsiteX476" fmla="*/ 539569 w 834740"/>
              <a:gd name="connsiteY476" fmla="*/ 551078 h 907405"/>
              <a:gd name="connsiteX477" fmla="*/ 532573 w 834740"/>
              <a:gd name="connsiteY477" fmla="*/ 544083 h 907405"/>
              <a:gd name="connsiteX478" fmla="*/ 569131 w 834740"/>
              <a:gd name="connsiteY478" fmla="*/ 544083 h 907405"/>
              <a:gd name="connsiteX479" fmla="*/ 576127 w 834740"/>
              <a:gd name="connsiteY479" fmla="*/ 537087 h 907405"/>
              <a:gd name="connsiteX480" fmla="*/ 583122 w 834740"/>
              <a:gd name="connsiteY480" fmla="*/ 544083 h 907405"/>
              <a:gd name="connsiteX481" fmla="*/ 576127 w 834740"/>
              <a:gd name="connsiteY481" fmla="*/ 551078 h 907405"/>
              <a:gd name="connsiteX482" fmla="*/ 569131 w 834740"/>
              <a:gd name="connsiteY482" fmla="*/ 544083 h 907405"/>
              <a:gd name="connsiteX483" fmla="*/ 605689 w 834740"/>
              <a:gd name="connsiteY483" fmla="*/ 544083 h 907405"/>
              <a:gd name="connsiteX484" fmla="*/ 612685 w 834740"/>
              <a:gd name="connsiteY484" fmla="*/ 537087 h 907405"/>
              <a:gd name="connsiteX485" fmla="*/ 619680 w 834740"/>
              <a:gd name="connsiteY485" fmla="*/ 544083 h 907405"/>
              <a:gd name="connsiteX486" fmla="*/ 612685 w 834740"/>
              <a:gd name="connsiteY486" fmla="*/ 551078 h 907405"/>
              <a:gd name="connsiteX487" fmla="*/ 605689 w 834740"/>
              <a:gd name="connsiteY487" fmla="*/ 544083 h 907405"/>
              <a:gd name="connsiteX488" fmla="*/ 118249 w 834740"/>
              <a:gd name="connsiteY488" fmla="*/ 555366 h 907405"/>
              <a:gd name="connsiteX489" fmla="*/ 125245 w 834740"/>
              <a:gd name="connsiteY489" fmla="*/ 562362 h 907405"/>
              <a:gd name="connsiteX490" fmla="*/ 118249 w 834740"/>
              <a:gd name="connsiteY490" fmla="*/ 569357 h 907405"/>
              <a:gd name="connsiteX491" fmla="*/ 111254 w 834740"/>
              <a:gd name="connsiteY491" fmla="*/ 562362 h 907405"/>
              <a:gd name="connsiteX492" fmla="*/ 118249 w 834740"/>
              <a:gd name="connsiteY492" fmla="*/ 555366 h 907405"/>
              <a:gd name="connsiteX493" fmla="*/ 147812 w 834740"/>
              <a:gd name="connsiteY493" fmla="*/ 562362 h 907405"/>
              <a:gd name="connsiteX494" fmla="*/ 154807 w 834740"/>
              <a:gd name="connsiteY494" fmla="*/ 555366 h 907405"/>
              <a:gd name="connsiteX495" fmla="*/ 161803 w 834740"/>
              <a:gd name="connsiteY495" fmla="*/ 562362 h 907405"/>
              <a:gd name="connsiteX496" fmla="*/ 154807 w 834740"/>
              <a:gd name="connsiteY496" fmla="*/ 569357 h 907405"/>
              <a:gd name="connsiteX497" fmla="*/ 147812 w 834740"/>
              <a:gd name="connsiteY497" fmla="*/ 562362 h 907405"/>
              <a:gd name="connsiteX498" fmla="*/ 184595 w 834740"/>
              <a:gd name="connsiteY498" fmla="*/ 562362 h 907405"/>
              <a:gd name="connsiteX499" fmla="*/ 191591 w 834740"/>
              <a:gd name="connsiteY499" fmla="*/ 555366 h 907405"/>
              <a:gd name="connsiteX500" fmla="*/ 198587 w 834740"/>
              <a:gd name="connsiteY500" fmla="*/ 562362 h 907405"/>
              <a:gd name="connsiteX501" fmla="*/ 191591 w 834740"/>
              <a:gd name="connsiteY501" fmla="*/ 569357 h 907405"/>
              <a:gd name="connsiteX502" fmla="*/ 184595 w 834740"/>
              <a:gd name="connsiteY502" fmla="*/ 562362 h 907405"/>
              <a:gd name="connsiteX503" fmla="*/ 221153 w 834740"/>
              <a:gd name="connsiteY503" fmla="*/ 562362 h 907405"/>
              <a:gd name="connsiteX504" fmla="*/ 228149 w 834740"/>
              <a:gd name="connsiteY504" fmla="*/ 555366 h 907405"/>
              <a:gd name="connsiteX505" fmla="*/ 235144 w 834740"/>
              <a:gd name="connsiteY505" fmla="*/ 562362 h 907405"/>
              <a:gd name="connsiteX506" fmla="*/ 228149 w 834740"/>
              <a:gd name="connsiteY506" fmla="*/ 569357 h 907405"/>
              <a:gd name="connsiteX507" fmla="*/ 221153 w 834740"/>
              <a:gd name="connsiteY507" fmla="*/ 562362 h 907405"/>
              <a:gd name="connsiteX508" fmla="*/ 257711 w 834740"/>
              <a:gd name="connsiteY508" fmla="*/ 562362 h 907405"/>
              <a:gd name="connsiteX509" fmla="*/ 264707 w 834740"/>
              <a:gd name="connsiteY509" fmla="*/ 555366 h 907405"/>
              <a:gd name="connsiteX510" fmla="*/ 271702 w 834740"/>
              <a:gd name="connsiteY510" fmla="*/ 562362 h 907405"/>
              <a:gd name="connsiteX511" fmla="*/ 264707 w 834740"/>
              <a:gd name="connsiteY511" fmla="*/ 569357 h 907405"/>
              <a:gd name="connsiteX512" fmla="*/ 257711 w 834740"/>
              <a:gd name="connsiteY512" fmla="*/ 562362 h 907405"/>
              <a:gd name="connsiteX513" fmla="*/ 294269 w 834740"/>
              <a:gd name="connsiteY513" fmla="*/ 562362 h 907405"/>
              <a:gd name="connsiteX514" fmla="*/ 301265 w 834740"/>
              <a:gd name="connsiteY514" fmla="*/ 555366 h 907405"/>
              <a:gd name="connsiteX515" fmla="*/ 308260 w 834740"/>
              <a:gd name="connsiteY515" fmla="*/ 562362 h 907405"/>
              <a:gd name="connsiteX516" fmla="*/ 301265 w 834740"/>
              <a:gd name="connsiteY516" fmla="*/ 569357 h 907405"/>
              <a:gd name="connsiteX517" fmla="*/ 294269 w 834740"/>
              <a:gd name="connsiteY517" fmla="*/ 562362 h 907405"/>
              <a:gd name="connsiteX518" fmla="*/ 331053 w 834740"/>
              <a:gd name="connsiteY518" fmla="*/ 562362 h 907405"/>
              <a:gd name="connsiteX519" fmla="*/ 338048 w 834740"/>
              <a:gd name="connsiteY519" fmla="*/ 555366 h 907405"/>
              <a:gd name="connsiteX520" fmla="*/ 345044 w 834740"/>
              <a:gd name="connsiteY520" fmla="*/ 562362 h 907405"/>
              <a:gd name="connsiteX521" fmla="*/ 338048 w 834740"/>
              <a:gd name="connsiteY521" fmla="*/ 569357 h 907405"/>
              <a:gd name="connsiteX522" fmla="*/ 331053 w 834740"/>
              <a:gd name="connsiteY522" fmla="*/ 562362 h 907405"/>
              <a:gd name="connsiteX523" fmla="*/ 367611 w 834740"/>
              <a:gd name="connsiteY523" fmla="*/ 562362 h 907405"/>
              <a:gd name="connsiteX524" fmla="*/ 374606 w 834740"/>
              <a:gd name="connsiteY524" fmla="*/ 555366 h 907405"/>
              <a:gd name="connsiteX525" fmla="*/ 381602 w 834740"/>
              <a:gd name="connsiteY525" fmla="*/ 562362 h 907405"/>
              <a:gd name="connsiteX526" fmla="*/ 374606 w 834740"/>
              <a:gd name="connsiteY526" fmla="*/ 569357 h 907405"/>
              <a:gd name="connsiteX527" fmla="*/ 367611 w 834740"/>
              <a:gd name="connsiteY527" fmla="*/ 562362 h 907405"/>
              <a:gd name="connsiteX528" fmla="*/ 411164 w 834740"/>
              <a:gd name="connsiteY528" fmla="*/ 555366 h 907405"/>
              <a:gd name="connsiteX529" fmla="*/ 418160 w 834740"/>
              <a:gd name="connsiteY529" fmla="*/ 562362 h 907405"/>
              <a:gd name="connsiteX530" fmla="*/ 411164 w 834740"/>
              <a:gd name="connsiteY530" fmla="*/ 569357 h 907405"/>
              <a:gd name="connsiteX531" fmla="*/ 404169 w 834740"/>
              <a:gd name="connsiteY531" fmla="*/ 562362 h 907405"/>
              <a:gd name="connsiteX532" fmla="*/ 411164 w 834740"/>
              <a:gd name="connsiteY532" fmla="*/ 555366 h 907405"/>
              <a:gd name="connsiteX533" fmla="*/ 440952 w 834740"/>
              <a:gd name="connsiteY533" fmla="*/ 562362 h 907405"/>
              <a:gd name="connsiteX534" fmla="*/ 447948 w 834740"/>
              <a:gd name="connsiteY534" fmla="*/ 555366 h 907405"/>
              <a:gd name="connsiteX535" fmla="*/ 454944 w 834740"/>
              <a:gd name="connsiteY535" fmla="*/ 562362 h 907405"/>
              <a:gd name="connsiteX536" fmla="*/ 447948 w 834740"/>
              <a:gd name="connsiteY536" fmla="*/ 569357 h 907405"/>
              <a:gd name="connsiteX537" fmla="*/ 440952 w 834740"/>
              <a:gd name="connsiteY537" fmla="*/ 562362 h 907405"/>
              <a:gd name="connsiteX538" fmla="*/ 477510 w 834740"/>
              <a:gd name="connsiteY538" fmla="*/ 562362 h 907405"/>
              <a:gd name="connsiteX539" fmla="*/ 484506 w 834740"/>
              <a:gd name="connsiteY539" fmla="*/ 555366 h 907405"/>
              <a:gd name="connsiteX540" fmla="*/ 491502 w 834740"/>
              <a:gd name="connsiteY540" fmla="*/ 562362 h 907405"/>
              <a:gd name="connsiteX541" fmla="*/ 484506 w 834740"/>
              <a:gd name="connsiteY541" fmla="*/ 569357 h 907405"/>
              <a:gd name="connsiteX542" fmla="*/ 477510 w 834740"/>
              <a:gd name="connsiteY542" fmla="*/ 562362 h 907405"/>
              <a:gd name="connsiteX543" fmla="*/ 528060 w 834740"/>
              <a:gd name="connsiteY543" fmla="*/ 562362 h 907405"/>
              <a:gd name="connsiteX544" fmla="*/ 521064 w 834740"/>
              <a:gd name="connsiteY544" fmla="*/ 569357 h 907405"/>
              <a:gd name="connsiteX545" fmla="*/ 514068 w 834740"/>
              <a:gd name="connsiteY545" fmla="*/ 562362 h 907405"/>
              <a:gd name="connsiteX546" fmla="*/ 521064 w 834740"/>
              <a:gd name="connsiteY546" fmla="*/ 555366 h 907405"/>
              <a:gd name="connsiteX547" fmla="*/ 528060 w 834740"/>
              <a:gd name="connsiteY547" fmla="*/ 562362 h 907405"/>
              <a:gd name="connsiteX548" fmla="*/ 564618 w 834740"/>
              <a:gd name="connsiteY548" fmla="*/ 562362 h 907405"/>
              <a:gd name="connsiteX549" fmla="*/ 557622 w 834740"/>
              <a:gd name="connsiteY549" fmla="*/ 569357 h 907405"/>
              <a:gd name="connsiteX550" fmla="*/ 550626 w 834740"/>
              <a:gd name="connsiteY550" fmla="*/ 562362 h 907405"/>
              <a:gd name="connsiteX551" fmla="*/ 557622 w 834740"/>
              <a:gd name="connsiteY551" fmla="*/ 555366 h 907405"/>
              <a:gd name="connsiteX552" fmla="*/ 564618 w 834740"/>
              <a:gd name="connsiteY552" fmla="*/ 562362 h 907405"/>
              <a:gd name="connsiteX553" fmla="*/ 601176 w 834740"/>
              <a:gd name="connsiteY553" fmla="*/ 562362 h 907405"/>
              <a:gd name="connsiteX554" fmla="*/ 594180 w 834740"/>
              <a:gd name="connsiteY554" fmla="*/ 569357 h 907405"/>
              <a:gd name="connsiteX555" fmla="*/ 587184 w 834740"/>
              <a:gd name="connsiteY555" fmla="*/ 562362 h 907405"/>
              <a:gd name="connsiteX556" fmla="*/ 594180 w 834740"/>
              <a:gd name="connsiteY556" fmla="*/ 555366 h 907405"/>
              <a:gd name="connsiteX557" fmla="*/ 601176 w 834740"/>
              <a:gd name="connsiteY557" fmla="*/ 562362 h 907405"/>
              <a:gd name="connsiteX558" fmla="*/ 99970 w 834740"/>
              <a:gd name="connsiteY558" fmla="*/ 573645 h 907405"/>
              <a:gd name="connsiteX559" fmla="*/ 106966 w 834740"/>
              <a:gd name="connsiteY559" fmla="*/ 580641 h 907405"/>
              <a:gd name="connsiteX560" fmla="*/ 99970 w 834740"/>
              <a:gd name="connsiteY560" fmla="*/ 587636 h 907405"/>
              <a:gd name="connsiteX561" fmla="*/ 92975 w 834740"/>
              <a:gd name="connsiteY561" fmla="*/ 580641 h 907405"/>
              <a:gd name="connsiteX562" fmla="*/ 99970 w 834740"/>
              <a:gd name="connsiteY562" fmla="*/ 573645 h 907405"/>
              <a:gd name="connsiteX563" fmla="*/ 143524 w 834740"/>
              <a:gd name="connsiteY563" fmla="*/ 580641 h 907405"/>
              <a:gd name="connsiteX564" fmla="*/ 136528 w 834740"/>
              <a:gd name="connsiteY564" fmla="*/ 587636 h 907405"/>
              <a:gd name="connsiteX565" fmla="*/ 129533 w 834740"/>
              <a:gd name="connsiteY565" fmla="*/ 580641 h 907405"/>
              <a:gd name="connsiteX566" fmla="*/ 136528 w 834740"/>
              <a:gd name="connsiteY566" fmla="*/ 573645 h 907405"/>
              <a:gd name="connsiteX567" fmla="*/ 143524 w 834740"/>
              <a:gd name="connsiteY567" fmla="*/ 580641 h 907405"/>
              <a:gd name="connsiteX568" fmla="*/ 180082 w 834740"/>
              <a:gd name="connsiteY568" fmla="*/ 580641 h 907405"/>
              <a:gd name="connsiteX569" fmla="*/ 173086 w 834740"/>
              <a:gd name="connsiteY569" fmla="*/ 587636 h 907405"/>
              <a:gd name="connsiteX570" fmla="*/ 166091 w 834740"/>
              <a:gd name="connsiteY570" fmla="*/ 580641 h 907405"/>
              <a:gd name="connsiteX571" fmla="*/ 173086 w 834740"/>
              <a:gd name="connsiteY571" fmla="*/ 573645 h 907405"/>
              <a:gd name="connsiteX572" fmla="*/ 180082 w 834740"/>
              <a:gd name="connsiteY572" fmla="*/ 580641 h 907405"/>
              <a:gd name="connsiteX573" fmla="*/ 216865 w 834740"/>
              <a:gd name="connsiteY573" fmla="*/ 580641 h 907405"/>
              <a:gd name="connsiteX574" fmla="*/ 209870 w 834740"/>
              <a:gd name="connsiteY574" fmla="*/ 587636 h 907405"/>
              <a:gd name="connsiteX575" fmla="*/ 202874 w 834740"/>
              <a:gd name="connsiteY575" fmla="*/ 580641 h 907405"/>
              <a:gd name="connsiteX576" fmla="*/ 209870 w 834740"/>
              <a:gd name="connsiteY576" fmla="*/ 573645 h 907405"/>
              <a:gd name="connsiteX577" fmla="*/ 216865 w 834740"/>
              <a:gd name="connsiteY577" fmla="*/ 580641 h 907405"/>
              <a:gd name="connsiteX578" fmla="*/ 253423 w 834740"/>
              <a:gd name="connsiteY578" fmla="*/ 580641 h 907405"/>
              <a:gd name="connsiteX579" fmla="*/ 246428 w 834740"/>
              <a:gd name="connsiteY579" fmla="*/ 587636 h 907405"/>
              <a:gd name="connsiteX580" fmla="*/ 239432 w 834740"/>
              <a:gd name="connsiteY580" fmla="*/ 580641 h 907405"/>
              <a:gd name="connsiteX581" fmla="*/ 246428 w 834740"/>
              <a:gd name="connsiteY581" fmla="*/ 573645 h 907405"/>
              <a:gd name="connsiteX582" fmla="*/ 253423 w 834740"/>
              <a:gd name="connsiteY582" fmla="*/ 580641 h 907405"/>
              <a:gd name="connsiteX583" fmla="*/ 289981 w 834740"/>
              <a:gd name="connsiteY583" fmla="*/ 580641 h 907405"/>
              <a:gd name="connsiteX584" fmla="*/ 282986 w 834740"/>
              <a:gd name="connsiteY584" fmla="*/ 587636 h 907405"/>
              <a:gd name="connsiteX585" fmla="*/ 275990 w 834740"/>
              <a:gd name="connsiteY585" fmla="*/ 580641 h 907405"/>
              <a:gd name="connsiteX586" fmla="*/ 282986 w 834740"/>
              <a:gd name="connsiteY586" fmla="*/ 573645 h 907405"/>
              <a:gd name="connsiteX587" fmla="*/ 289981 w 834740"/>
              <a:gd name="connsiteY587" fmla="*/ 580641 h 907405"/>
              <a:gd name="connsiteX588" fmla="*/ 326765 w 834740"/>
              <a:gd name="connsiteY588" fmla="*/ 580641 h 907405"/>
              <a:gd name="connsiteX589" fmla="*/ 319769 w 834740"/>
              <a:gd name="connsiteY589" fmla="*/ 587636 h 907405"/>
              <a:gd name="connsiteX590" fmla="*/ 312774 w 834740"/>
              <a:gd name="connsiteY590" fmla="*/ 580641 h 907405"/>
              <a:gd name="connsiteX591" fmla="*/ 319769 w 834740"/>
              <a:gd name="connsiteY591" fmla="*/ 573645 h 907405"/>
              <a:gd name="connsiteX592" fmla="*/ 326765 w 834740"/>
              <a:gd name="connsiteY592" fmla="*/ 580641 h 907405"/>
              <a:gd name="connsiteX593" fmla="*/ 363323 w 834740"/>
              <a:gd name="connsiteY593" fmla="*/ 580641 h 907405"/>
              <a:gd name="connsiteX594" fmla="*/ 356327 w 834740"/>
              <a:gd name="connsiteY594" fmla="*/ 587636 h 907405"/>
              <a:gd name="connsiteX595" fmla="*/ 349332 w 834740"/>
              <a:gd name="connsiteY595" fmla="*/ 580641 h 907405"/>
              <a:gd name="connsiteX596" fmla="*/ 356327 w 834740"/>
              <a:gd name="connsiteY596" fmla="*/ 573645 h 907405"/>
              <a:gd name="connsiteX597" fmla="*/ 363323 w 834740"/>
              <a:gd name="connsiteY597" fmla="*/ 580641 h 907405"/>
              <a:gd name="connsiteX598" fmla="*/ 399881 w 834740"/>
              <a:gd name="connsiteY598" fmla="*/ 580641 h 907405"/>
              <a:gd name="connsiteX599" fmla="*/ 392885 w 834740"/>
              <a:gd name="connsiteY599" fmla="*/ 587636 h 907405"/>
              <a:gd name="connsiteX600" fmla="*/ 385890 w 834740"/>
              <a:gd name="connsiteY600" fmla="*/ 580641 h 907405"/>
              <a:gd name="connsiteX601" fmla="*/ 392885 w 834740"/>
              <a:gd name="connsiteY601" fmla="*/ 573645 h 907405"/>
              <a:gd name="connsiteX602" fmla="*/ 399881 w 834740"/>
              <a:gd name="connsiteY602" fmla="*/ 580641 h 907405"/>
              <a:gd name="connsiteX603" fmla="*/ 436439 w 834740"/>
              <a:gd name="connsiteY603" fmla="*/ 580641 h 907405"/>
              <a:gd name="connsiteX604" fmla="*/ 429443 w 834740"/>
              <a:gd name="connsiteY604" fmla="*/ 587636 h 907405"/>
              <a:gd name="connsiteX605" fmla="*/ 422448 w 834740"/>
              <a:gd name="connsiteY605" fmla="*/ 580641 h 907405"/>
              <a:gd name="connsiteX606" fmla="*/ 429443 w 834740"/>
              <a:gd name="connsiteY606" fmla="*/ 573645 h 907405"/>
              <a:gd name="connsiteX607" fmla="*/ 436439 w 834740"/>
              <a:gd name="connsiteY607" fmla="*/ 580641 h 907405"/>
              <a:gd name="connsiteX608" fmla="*/ 473223 w 834740"/>
              <a:gd name="connsiteY608" fmla="*/ 580641 h 907405"/>
              <a:gd name="connsiteX609" fmla="*/ 466227 w 834740"/>
              <a:gd name="connsiteY609" fmla="*/ 587636 h 907405"/>
              <a:gd name="connsiteX610" fmla="*/ 459231 w 834740"/>
              <a:gd name="connsiteY610" fmla="*/ 580641 h 907405"/>
              <a:gd name="connsiteX611" fmla="*/ 466227 w 834740"/>
              <a:gd name="connsiteY611" fmla="*/ 573645 h 907405"/>
              <a:gd name="connsiteX612" fmla="*/ 473223 w 834740"/>
              <a:gd name="connsiteY612" fmla="*/ 580641 h 907405"/>
              <a:gd name="connsiteX613" fmla="*/ 495789 w 834740"/>
              <a:gd name="connsiteY613" fmla="*/ 580641 h 907405"/>
              <a:gd name="connsiteX614" fmla="*/ 502785 w 834740"/>
              <a:gd name="connsiteY614" fmla="*/ 573645 h 907405"/>
              <a:gd name="connsiteX615" fmla="*/ 509781 w 834740"/>
              <a:gd name="connsiteY615" fmla="*/ 580641 h 907405"/>
              <a:gd name="connsiteX616" fmla="*/ 502785 w 834740"/>
              <a:gd name="connsiteY616" fmla="*/ 587636 h 907405"/>
              <a:gd name="connsiteX617" fmla="*/ 495789 w 834740"/>
              <a:gd name="connsiteY617" fmla="*/ 580641 h 907405"/>
              <a:gd name="connsiteX618" fmla="*/ 532573 w 834740"/>
              <a:gd name="connsiteY618" fmla="*/ 580641 h 907405"/>
              <a:gd name="connsiteX619" fmla="*/ 539569 w 834740"/>
              <a:gd name="connsiteY619" fmla="*/ 573645 h 907405"/>
              <a:gd name="connsiteX620" fmla="*/ 546564 w 834740"/>
              <a:gd name="connsiteY620" fmla="*/ 580641 h 907405"/>
              <a:gd name="connsiteX621" fmla="*/ 539569 w 834740"/>
              <a:gd name="connsiteY621" fmla="*/ 587636 h 907405"/>
              <a:gd name="connsiteX622" fmla="*/ 532573 w 834740"/>
              <a:gd name="connsiteY622" fmla="*/ 580641 h 907405"/>
              <a:gd name="connsiteX623" fmla="*/ 569131 w 834740"/>
              <a:gd name="connsiteY623" fmla="*/ 580641 h 907405"/>
              <a:gd name="connsiteX624" fmla="*/ 576127 w 834740"/>
              <a:gd name="connsiteY624" fmla="*/ 573645 h 907405"/>
              <a:gd name="connsiteX625" fmla="*/ 583122 w 834740"/>
              <a:gd name="connsiteY625" fmla="*/ 580641 h 907405"/>
              <a:gd name="connsiteX626" fmla="*/ 576127 w 834740"/>
              <a:gd name="connsiteY626" fmla="*/ 587636 h 907405"/>
              <a:gd name="connsiteX627" fmla="*/ 569131 w 834740"/>
              <a:gd name="connsiteY627" fmla="*/ 580641 h 907405"/>
              <a:gd name="connsiteX628" fmla="*/ 697309 w 834740"/>
              <a:gd name="connsiteY628" fmla="*/ 415904 h 907405"/>
              <a:gd name="connsiteX629" fmla="*/ 704305 w 834740"/>
              <a:gd name="connsiteY629" fmla="*/ 408908 h 907405"/>
              <a:gd name="connsiteX630" fmla="*/ 711301 w 834740"/>
              <a:gd name="connsiteY630" fmla="*/ 415904 h 907405"/>
              <a:gd name="connsiteX631" fmla="*/ 704305 w 834740"/>
              <a:gd name="connsiteY631" fmla="*/ 422899 h 907405"/>
              <a:gd name="connsiteX632" fmla="*/ 697309 w 834740"/>
              <a:gd name="connsiteY632" fmla="*/ 415904 h 907405"/>
              <a:gd name="connsiteX633" fmla="*/ 740863 w 834740"/>
              <a:gd name="connsiteY633" fmla="*/ 422674 h 907405"/>
              <a:gd name="connsiteX634" fmla="*/ 733867 w 834740"/>
              <a:gd name="connsiteY634" fmla="*/ 415678 h 907405"/>
              <a:gd name="connsiteX635" fmla="*/ 740863 w 834740"/>
              <a:gd name="connsiteY635" fmla="*/ 408683 h 907405"/>
              <a:gd name="connsiteX636" fmla="*/ 747859 w 834740"/>
              <a:gd name="connsiteY636" fmla="*/ 415678 h 907405"/>
              <a:gd name="connsiteX637" fmla="*/ 740863 w 834740"/>
              <a:gd name="connsiteY637" fmla="*/ 422674 h 907405"/>
              <a:gd name="connsiteX638" fmla="*/ 679030 w 834740"/>
              <a:gd name="connsiteY638" fmla="*/ 434183 h 907405"/>
              <a:gd name="connsiteX639" fmla="*/ 686026 w 834740"/>
              <a:gd name="connsiteY639" fmla="*/ 427187 h 907405"/>
              <a:gd name="connsiteX640" fmla="*/ 693022 w 834740"/>
              <a:gd name="connsiteY640" fmla="*/ 434183 h 907405"/>
              <a:gd name="connsiteX641" fmla="*/ 686026 w 834740"/>
              <a:gd name="connsiteY641" fmla="*/ 441178 h 907405"/>
              <a:gd name="connsiteX642" fmla="*/ 679030 w 834740"/>
              <a:gd name="connsiteY642" fmla="*/ 434183 h 907405"/>
              <a:gd name="connsiteX643" fmla="*/ 722584 w 834740"/>
              <a:gd name="connsiteY643" fmla="*/ 441178 h 907405"/>
              <a:gd name="connsiteX644" fmla="*/ 715588 w 834740"/>
              <a:gd name="connsiteY644" fmla="*/ 434183 h 907405"/>
              <a:gd name="connsiteX645" fmla="*/ 722584 w 834740"/>
              <a:gd name="connsiteY645" fmla="*/ 427187 h 907405"/>
              <a:gd name="connsiteX646" fmla="*/ 729580 w 834740"/>
              <a:gd name="connsiteY646" fmla="*/ 434183 h 907405"/>
              <a:gd name="connsiteX647" fmla="*/ 722584 w 834740"/>
              <a:gd name="connsiteY647" fmla="*/ 441178 h 907405"/>
              <a:gd name="connsiteX648" fmla="*/ 697309 w 834740"/>
              <a:gd name="connsiteY648" fmla="*/ 452462 h 907405"/>
              <a:gd name="connsiteX649" fmla="*/ 704305 w 834740"/>
              <a:gd name="connsiteY649" fmla="*/ 445466 h 907405"/>
              <a:gd name="connsiteX650" fmla="*/ 711301 w 834740"/>
              <a:gd name="connsiteY650" fmla="*/ 452462 h 907405"/>
              <a:gd name="connsiteX651" fmla="*/ 704305 w 834740"/>
              <a:gd name="connsiteY651" fmla="*/ 459458 h 907405"/>
              <a:gd name="connsiteX652" fmla="*/ 697309 w 834740"/>
              <a:gd name="connsiteY652" fmla="*/ 452462 h 907405"/>
              <a:gd name="connsiteX653" fmla="*/ 679030 w 834740"/>
              <a:gd name="connsiteY653" fmla="*/ 470741 h 907405"/>
              <a:gd name="connsiteX654" fmla="*/ 686026 w 834740"/>
              <a:gd name="connsiteY654" fmla="*/ 463745 h 907405"/>
              <a:gd name="connsiteX655" fmla="*/ 693022 w 834740"/>
              <a:gd name="connsiteY655" fmla="*/ 470741 h 907405"/>
              <a:gd name="connsiteX656" fmla="*/ 686026 w 834740"/>
              <a:gd name="connsiteY656" fmla="*/ 477737 h 907405"/>
              <a:gd name="connsiteX657" fmla="*/ 679030 w 834740"/>
              <a:gd name="connsiteY657" fmla="*/ 470741 h 907405"/>
              <a:gd name="connsiteX658" fmla="*/ 188657 w 834740"/>
              <a:gd name="connsiteY658" fmla="*/ 265158 h 907405"/>
              <a:gd name="connsiteX659" fmla="*/ 170830 w 834740"/>
              <a:gd name="connsiteY659" fmla="*/ 218897 h 907405"/>
              <a:gd name="connsiteX660" fmla="*/ 177148 w 834740"/>
              <a:gd name="connsiteY660" fmla="*/ 193622 h 907405"/>
              <a:gd name="connsiteX661" fmla="*/ 187303 w 834740"/>
              <a:gd name="connsiteY661" fmla="*/ 171958 h 907405"/>
              <a:gd name="connsiteX662" fmla="*/ 188657 w 834740"/>
              <a:gd name="connsiteY662" fmla="*/ 84399 h 907405"/>
              <a:gd name="connsiteX663" fmla="*/ 211224 w 834740"/>
              <a:gd name="connsiteY663" fmla="*/ 128404 h 907405"/>
              <a:gd name="connsiteX664" fmla="*/ 202649 w 834740"/>
              <a:gd name="connsiteY664" fmla="*/ 178728 h 907405"/>
              <a:gd name="connsiteX665" fmla="*/ 183918 w 834740"/>
              <a:gd name="connsiteY665" fmla="*/ 220702 h 907405"/>
              <a:gd name="connsiteX666" fmla="*/ 188657 w 834740"/>
              <a:gd name="connsiteY666" fmla="*/ 265158 h 907405"/>
              <a:gd name="connsiteX667" fmla="*/ 244397 w 834740"/>
              <a:gd name="connsiteY667" fmla="*/ 265158 h 907405"/>
              <a:gd name="connsiteX668" fmla="*/ 226569 w 834740"/>
              <a:gd name="connsiteY668" fmla="*/ 218897 h 907405"/>
              <a:gd name="connsiteX669" fmla="*/ 232662 w 834740"/>
              <a:gd name="connsiteY669" fmla="*/ 193848 h 907405"/>
              <a:gd name="connsiteX670" fmla="*/ 243043 w 834740"/>
              <a:gd name="connsiteY670" fmla="*/ 172184 h 907405"/>
              <a:gd name="connsiteX671" fmla="*/ 244397 w 834740"/>
              <a:gd name="connsiteY671" fmla="*/ 84625 h 907405"/>
              <a:gd name="connsiteX672" fmla="*/ 266963 w 834740"/>
              <a:gd name="connsiteY672" fmla="*/ 128630 h 907405"/>
              <a:gd name="connsiteX673" fmla="*/ 258388 w 834740"/>
              <a:gd name="connsiteY673" fmla="*/ 178954 h 907405"/>
              <a:gd name="connsiteX674" fmla="*/ 239658 w 834740"/>
              <a:gd name="connsiteY674" fmla="*/ 220702 h 907405"/>
              <a:gd name="connsiteX675" fmla="*/ 244397 w 834740"/>
              <a:gd name="connsiteY675" fmla="*/ 265158 h 907405"/>
              <a:gd name="connsiteX676" fmla="*/ 299911 w 834740"/>
              <a:gd name="connsiteY676" fmla="*/ 265158 h 907405"/>
              <a:gd name="connsiteX677" fmla="*/ 282083 w 834740"/>
              <a:gd name="connsiteY677" fmla="*/ 218897 h 907405"/>
              <a:gd name="connsiteX678" fmla="*/ 288176 w 834740"/>
              <a:gd name="connsiteY678" fmla="*/ 193848 h 907405"/>
              <a:gd name="connsiteX679" fmla="*/ 298557 w 834740"/>
              <a:gd name="connsiteY679" fmla="*/ 172184 h 907405"/>
              <a:gd name="connsiteX680" fmla="*/ 299911 w 834740"/>
              <a:gd name="connsiteY680" fmla="*/ 84625 h 907405"/>
              <a:gd name="connsiteX681" fmla="*/ 322477 w 834740"/>
              <a:gd name="connsiteY681" fmla="*/ 128630 h 907405"/>
              <a:gd name="connsiteX682" fmla="*/ 313902 w 834740"/>
              <a:gd name="connsiteY682" fmla="*/ 178954 h 907405"/>
              <a:gd name="connsiteX683" fmla="*/ 295172 w 834740"/>
              <a:gd name="connsiteY683" fmla="*/ 220702 h 907405"/>
              <a:gd name="connsiteX684" fmla="*/ 299911 w 834740"/>
              <a:gd name="connsiteY684" fmla="*/ 265158 h 907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</a:cxnLst>
            <a:rect l="l" t="t" r="r" b="b"/>
            <a:pathLst>
              <a:path w="834740" h="907405">
                <a:moveTo>
                  <a:pt x="832258" y="370093"/>
                </a:moveTo>
                <a:cubicBezTo>
                  <a:pt x="832258" y="370093"/>
                  <a:pt x="832258" y="370093"/>
                  <a:pt x="832258" y="370093"/>
                </a:cubicBezTo>
                <a:cubicBezTo>
                  <a:pt x="832258" y="370093"/>
                  <a:pt x="832032" y="370093"/>
                  <a:pt x="832258" y="370093"/>
                </a:cubicBezTo>
                <a:cubicBezTo>
                  <a:pt x="830678" y="368514"/>
                  <a:pt x="828647" y="367611"/>
                  <a:pt x="826391" y="367611"/>
                </a:cubicBezTo>
                <a:cubicBezTo>
                  <a:pt x="826391" y="367611"/>
                  <a:pt x="826391" y="367611"/>
                  <a:pt x="826391" y="367611"/>
                </a:cubicBezTo>
                <a:lnTo>
                  <a:pt x="472094" y="367611"/>
                </a:lnTo>
                <a:cubicBezTo>
                  <a:pt x="467355" y="367611"/>
                  <a:pt x="463519" y="371447"/>
                  <a:pt x="463519" y="376186"/>
                </a:cubicBezTo>
                <a:cubicBezTo>
                  <a:pt x="463519" y="380925"/>
                  <a:pt x="467355" y="384762"/>
                  <a:pt x="472094" y="384762"/>
                </a:cubicBezTo>
                <a:lnTo>
                  <a:pt x="805855" y="384762"/>
                </a:lnTo>
                <a:lnTo>
                  <a:pt x="586959" y="603659"/>
                </a:lnTo>
                <a:lnTo>
                  <a:pt x="28885" y="603659"/>
                </a:lnTo>
                <a:lnTo>
                  <a:pt x="247782" y="384762"/>
                </a:lnTo>
                <a:lnTo>
                  <a:pt x="355425" y="384762"/>
                </a:lnTo>
                <a:cubicBezTo>
                  <a:pt x="360164" y="384762"/>
                  <a:pt x="364000" y="380925"/>
                  <a:pt x="364000" y="376186"/>
                </a:cubicBezTo>
                <a:cubicBezTo>
                  <a:pt x="364000" y="371447"/>
                  <a:pt x="360164" y="367611"/>
                  <a:pt x="355425" y="367611"/>
                </a:cubicBezTo>
                <a:lnTo>
                  <a:pt x="244171" y="367611"/>
                </a:lnTo>
                <a:cubicBezTo>
                  <a:pt x="241914" y="367611"/>
                  <a:pt x="239658" y="368514"/>
                  <a:pt x="238078" y="370093"/>
                </a:cubicBezTo>
                <a:lnTo>
                  <a:pt x="2482" y="605915"/>
                </a:lnTo>
                <a:cubicBezTo>
                  <a:pt x="2482" y="605915"/>
                  <a:pt x="2482" y="605915"/>
                  <a:pt x="2482" y="605915"/>
                </a:cubicBezTo>
                <a:cubicBezTo>
                  <a:pt x="903" y="607495"/>
                  <a:pt x="0" y="609526"/>
                  <a:pt x="0" y="611783"/>
                </a:cubicBezTo>
                <a:lnTo>
                  <a:pt x="0" y="898831"/>
                </a:lnTo>
                <a:cubicBezTo>
                  <a:pt x="0" y="903570"/>
                  <a:pt x="3836" y="907406"/>
                  <a:pt x="8575" y="907406"/>
                </a:cubicBezTo>
                <a:lnTo>
                  <a:pt x="590569" y="907406"/>
                </a:lnTo>
                <a:cubicBezTo>
                  <a:pt x="592826" y="907406"/>
                  <a:pt x="595083" y="906503"/>
                  <a:pt x="596437" y="904924"/>
                </a:cubicBezTo>
                <a:cubicBezTo>
                  <a:pt x="596437" y="904924"/>
                  <a:pt x="596437" y="904924"/>
                  <a:pt x="596437" y="904924"/>
                </a:cubicBezTo>
                <a:lnTo>
                  <a:pt x="832258" y="669102"/>
                </a:lnTo>
                <a:cubicBezTo>
                  <a:pt x="833838" y="667522"/>
                  <a:pt x="834740" y="665266"/>
                  <a:pt x="834740" y="663009"/>
                </a:cubicBezTo>
                <a:lnTo>
                  <a:pt x="834740" y="375961"/>
                </a:lnTo>
                <a:cubicBezTo>
                  <a:pt x="834740" y="373704"/>
                  <a:pt x="833612" y="371673"/>
                  <a:pt x="832258" y="370093"/>
                </a:cubicBezTo>
                <a:close/>
                <a:moveTo>
                  <a:pt x="16925" y="620358"/>
                </a:moveTo>
                <a:lnTo>
                  <a:pt x="581994" y="620358"/>
                </a:lnTo>
                <a:lnTo>
                  <a:pt x="581994" y="890481"/>
                </a:lnTo>
                <a:lnTo>
                  <a:pt x="16925" y="890481"/>
                </a:lnTo>
                <a:lnTo>
                  <a:pt x="16925" y="620358"/>
                </a:lnTo>
                <a:close/>
                <a:moveTo>
                  <a:pt x="598919" y="878521"/>
                </a:moveTo>
                <a:lnTo>
                  <a:pt x="598919" y="615393"/>
                </a:lnTo>
                <a:lnTo>
                  <a:pt x="817815" y="396496"/>
                </a:lnTo>
                <a:lnTo>
                  <a:pt x="817815" y="659624"/>
                </a:lnTo>
                <a:lnTo>
                  <a:pt x="598919" y="878521"/>
                </a:lnTo>
                <a:close/>
                <a:moveTo>
                  <a:pt x="402138" y="454267"/>
                </a:moveTo>
                <a:lnTo>
                  <a:pt x="402138" y="8575"/>
                </a:lnTo>
                <a:cubicBezTo>
                  <a:pt x="402138" y="3836"/>
                  <a:pt x="405974" y="0"/>
                  <a:pt x="410713" y="0"/>
                </a:cubicBezTo>
                <a:cubicBezTo>
                  <a:pt x="415452" y="0"/>
                  <a:pt x="419288" y="3836"/>
                  <a:pt x="419288" y="8575"/>
                </a:cubicBezTo>
                <a:lnTo>
                  <a:pt x="419288" y="454493"/>
                </a:lnTo>
                <a:cubicBezTo>
                  <a:pt x="426961" y="456750"/>
                  <a:pt x="433505" y="461940"/>
                  <a:pt x="437342" y="468710"/>
                </a:cubicBezTo>
                <a:lnTo>
                  <a:pt x="461939" y="444112"/>
                </a:lnTo>
                <a:cubicBezTo>
                  <a:pt x="466453" y="439599"/>
                  <a:pt x="473448" y="439599"/>
                  <a:pt x="477962" y="444112"/>
                </a:cubicBezTo>
                <a:cubicBezTo>
                  <a:pt x="482475" y="448625"/>
                  <a:pt x="482475" y="455621"/>
                  <a:pt x="477962" y="460135"/>
                </a:cubicBezTo>
                <a:lnTo>
                  <a:pt x="433505" y="504591"/>
                </a:lnTo>
                <a:cubicBezTo>
                  <a:pt x="433280" y="504817"/>
                  <a:pt x="433054" y="504817"/>
                  <a:pt x="432828" y="505042"/>
                </a:cubicBezTo>
                <a:cubicBezTo>
                  <a:pt x="427187" y="510910"/>
                  <a:pt x="419514" y="514520"/>
                  <a:pt x="410713" y="514520"/>
                </a:cubicBezTo>
                <a:cubicBezTo>
                  <a:pt x="402589" y="514520"/>
                  <a:pt x="395142" y="511361"/>
                  <a:pt x="389726" y="505945"/>
                </a:cubicBezTo>
                <a:cubicBezTo>
                  <a:pt x="389275" y="505494"/>
                  <a:pt x="388598" y="505268"/>
                  <a:pt x="388146" y="504817"/>
                </a:cubicBezTo>
                <a:lnTo>
                  <a:pt x="343916" y="460360"/>
                </a:lnTo>
                <a:cubicBezTo>
                  <a:pt x="339402" y="455847"/>
                  <a:pt x="339402" y="448851"/>
                  <a:pt x="343916" y="444338"/>
                </a:cubicBezTo>
                <a:cubicBezTo>
                  <a:pt x="348429" y="439825"/>
                  <a:pt x="355425" y="439825"/>
                  <a:pt x="359938" y="444338"/>
                </a:cubicBezTo>
                <a:lnTo>
                  <a:pt x="384310" y="468710"/>
                </a:lnTo>
                <a:cubicBezTo>
                  <a:pt x="387695" y="461940"/>
                  <a:pt x="394239" y="456524"/>
                  <a:pt x="402138" y="454267"/>
                </a:cubicBezTo>
                <a:close/>
                <a:moveTo>
                  <a:pt x="257711" y="415904"/>
                </a:moveTo>
                <a:cubicBezTo>
                  <a:pt x="257711" y="412068"/>
                  <a:pt x="260870" y="408908"/>
                  <a:pt x="264707" y="408908"/>
                </a:cubicBezTo>
                <a:cubicBezTo>
                  <a:pt x="268543" y="408908"/>
                  <a:pt x="271702" y="412068"/>
                  <a:pt x="271702" y="415904"/>
                </a:cubicBezTo>
                <a:cubicBezTo>
                  <a:pt x="271702" y="419740"/>
                  <a:pt x="268543" y="422899"/>
                  <a:pt x="264707" y="422899"/>
                </a:cubicBezTo>
                <a:cubicBezTo>
                  <a:pt x="260870" y="422674"/>
                  <a:pt x="257711" y="419740"/>
                  <a:pt x="257711" y="415904"/>
                </a:cubicBezTo>
                <a:close/>
                <a:moveTo>
                  <a:pt x="294269" y="415904"/>
                </a:moveTo>
                <a:cubicBezTo>
                  <a:pt x="294269" y="412068"/>
                  <a:pt x="297428" y="408908"/>
                  <a:pt x="301265" y="408908"/>
                </a:cubicBezTo>
                <a:cubicBezTo>
                  <a:pt x="305101" y="408908"/>
                  <a:pt x="308260" y="412068"/>
                  <a:pt x="308260" y="415904"/>
                </a:cubicBezTo>
                <a:cubicBezTo>
                  <a:pt x="308260" y="419740"/>
                  <a:pt x="305101" y="422899"/>
                  <a:pt x="301265" y="422899"/>
                </a:cubicBezTo>
                <a:cubicBezTo>
                  <a:pt x="297428" y="422899"/>
                  <a:pt x="294269" y="419740"/>
                  <a:pt x="294269" y="415904"/>
                </a:cubicBezTo>
                <a:close/>
                <a:moveTo>
                  <a:pt x="331053" y="415904"/>
                </a:moveTo>
                <a:cubicBezTo>
                  <a:pt x="331053" y="412068"/>
                  <a:pt x="334212" y="408908"/>
                  <a:pt x="338048" y="408908"/>
                </a:cubicBezTo>
                <a:cubicBezTo>
                  <a:pt x="341885" y="408908"/>
                  <a:pt x="345044" y="412068"/>
                  <a:pt x="345044" y="415904"/>
                </a:cubicBezTo>
                <a:cubicBezTo>
                  <a:pt x="345044" y="419740"/>
                  <a:pt x="341885" y="422899"/>
                  <a:pt x="338048" y="422899"/>
                </a:cubicBezTo>
                <a:cubicBezTo>
                  <a:pt x="334212" y="422899"/>
                  <a:pt x="331053" y="419740"/>
                  <a:pt x="331053" y="415904"/>
                </a:cubicBezTo>
                <a:close/>
                <a:moveTo>
                  <a:pt x="367611" y="415904"/>
                </a:moveTo>
                <a:cubicBezTo>
                  <a:pt x="367611" y="412068"/>
                  <a:pt x="370770" y="408908"/>
                  <a:pt x="374606" y="408908"/>
                </a:cubicBezTo>
                <a:cubicBezTo>
                  <a:pt x="378443" y="408908"/>
                  <a:pt x="381602" y="412068"/>
                  <a:pt x="381602" y="415904"/>
                </a:cubicBezTo>
                <a:cubicBezTo>
                  <a:pt x="381602" y="419740"/>
                  <a:pt x="378443" y="422899"/>
                  <a:pt x="374606" y="422899"/>
                </a:cubicBezTo>
                <a:cubicBezTo>
                  <a:pt x="370770" y="422899"/>
                  <a:pt x="367611" y="419740"/>
                  <a:pt x="367611" y="415904"/>
                </a:cubicBezTo>
                <a:close/>
                <a:moveTo>
                  <a:pt x="440727" y="415904"/>
                </a:moveTo>
                <a:cubicBezTo>
                  <a:pt x="440727" y="412068"/>
                  <a:pt x="443886" y="408908"/>
                  <a:pt x="447722" y="408908"/>
                </a:cubicBezTo>
                <a:cubicBezTo>
                  <a:pt x="451559" y="408908"/>
                  <a:pt x="454718" y="412068"/>
                  <a:pt x="454718" y="415904"/>
                </a:cubicBezTo>
                <a:cubicBezTo>
                  <a:pt x="454718" y="419740"/>
                  <a:pt x="451559" y="422899"/>
                  <a:pt x="447722" y="422899"/>
                </a:cubicBezTo>
                <a:cubicBezTo>
                  <a:pt x="443886" y="422674"/>
                  <a:pt x="440727" y="419740"/>
                  <a:pt x="440727" y="415904"/>
                </a:cubicBezTo>
                <a:close/>
                <a:moveTo>
                  <a:pt x="491276" y="415904"/>
                </a:moveTo>
                <a:cubicBezTo>
                  <a:pt x="491276" y="419740"/>
                  <a:pt x="488117" y="422899"/>
                  <a:pt x="484280" y="422899"/>
                </a:cubicBezTo>
                <a:cubicBezTo>
                  <a:pt x="480444" y="422899"/>
                  <a:pt x="477285" y="419740"/>
                  <a:pt x="477285" y="415904"/>
                </a:cubicBezTo>
                <a:cubicBezTo>
                  <a:pt x="477285" y="412068"/>
                  <a:pt x="480444" y="408908"/>
                  <a:pt x="484280" y="408908"/>
                </a:cubicBezTo>
                <a:cubicBezTo>
                  <a:pt x="488342" y="408908"/>
                  <a:pt x="491276" y="412068"/>
                  <a:pt x="491276" y="415904"/>
                </a:cubicBezTo>
                <a:close/>
                <a:moveTo>
                  <a:pt x="514068" y="415904"/>
                </a:moveTo>
                <a:cubicBezTo>
                  <a:pt x="514068" y="412068"/>
                  <a:pt x="517228" y="408908"/>
                  <a:pt x="521064" y="408908"/>
                </a:cubicBezTo>
                <a:cubicBezTo>
                  <a:pt x="524900" y="408908"/>
                  <a:pt x="528060" y="412068"/>
                  <a:pt x="528060" y="415904"/>
                </a:cubicBezTo>
                <a:cubicBezTo>
                  <a:pt x="528060" y="419740"/>
                  <a:pt x="524900" y="422899"/>
                  <a:pt x="521064" y="422899"/>
                </a:cubicBezTo>
                <a:cubicBezTo>
                  <a:pt x="517228" y="422899"/>
                  <a:pt x="514068" y="419740"/>
                  <a:pt x="514068" y="415904"/>
                </a:cubicBezTo>
                <a:close/>
                <a:moveTo>
                  <a:pt x="550626" y="415904"/>
                </a:moveTo>
                <a:cubicBezTo>
                  <a:pt x="550626" y="412068"/>
                  <a:pt x="553786" y="408908"/>
                  <a:pt x="557622" y="408908"/>
                </a:cubicBezTo>
                <a:cubicBezTo>
                  <a:pt x="561458" y="408908"/>
                  <a:pt x="564618" y="412068"/>
                  <a:pt x="564618" y="415904"/>
                </a:cubicBezTo>
                <a:cubicBezTo>
                  <a:pt x="564618" y="419740"/>
                  <a:pt x="561458" y="422899"/>
                  <a:pt x="557622" y="422899"/>
                </a:cubicBezTo>
                <a:cubicBezTo>
                  <a:pt x="553786" y="422899"/>
                  <a:pt x="550626" y="419740"/>
                  <a:pt x="550626" y="415904"/>
                </a:cubicBezTo>
                <a:close/>
                <a:moveTo>
                  <a:pt x="587410" y="415904"/>
                </a:moveTo>
                <a:cubicBezTo>
                  <a:pt x="587410" y="412068"/>
                  <a:pt x="590569" y="408908"/>
                  <a:pt x="594406" y="408908"/>
                </a:cubicBezTo>
                <a:cubicBezTo>
                  <a:pt x="598242" y="408908"/>
                  <a:pt x="601401" y="412068"/>
                  <a:pt x="601401" y="415904"/>
                </a:cubicBezTo>
                <a:cubicBezTo>
                  <a:pt x="601401" y="419740"/>
                  <a:pt x="598242" y="422899"/>
                  <a:pt x="594406" y="422899"/>
                </a:cubicBezTo>
                <a:cubicBezTo>
                  <a:pt x="590569" y="422899"/>
                  <a:pt x="587410" y="419740"/>
                  <a:pt x="587410" y="415904"/>
                </a:cubicBezTo>
                <a:close/>
                <a:moveTo>
                  <a:pt x="623968" y="415904"/>
                </a:moveTo>
                <a:cubicBezTo>
                  <a:pt x="623968" y="412068"/>
                  <a:pt x="627127" y="408908"/>
                  <a:pt x="630964" y="408908"/>
                </a:cubicBezTo>
                <a:cubicBezTo>
                  <a:pt x="634800" y="408908"/>
                  <a:pt x="637959" y="412068"/>
                  <a:pt x="637959" y="415904"/>
                </a:cubicBezTo>
                <a:cubicBezTo>
                  <a:pt x="637959" y="419740"/>
                  <a:pt x="634800" y="422899"/>
                  <a:pt x="630964" y="422899"/>
                </a:cubicBezTo>
                <a:cubicBezTo>
                  <a:pt x="627127" y="422899"/>
                  <a:pt x="623968" y="419740"/>
                  <a:pt x="623968" y="415904"/>
                </a:cubicBezTo>
                <a:close/>
                <a:moveTo>
                  <a:pt x="660526" y="415904"/>
                </a:moveTo>
                <a:cubicBezTo>
                  <a:pt x="660526" y="412068"/>
                  <a:pt x="663685" y="408908"/>
                  <a:pt x="667521" y="408908"/>
                </a:cubicBezTo>
                <a:cubicBezTo>
                  <a:pt x="671358" y="408908"/>
                  <a:pt x="674517" y="412068"/>
                  <a:pt x="674517" y="415904"/>
                </a:cubicBezTo>
                <a:cubicBezTo>
                  <a:pt x="674517" y="419740"/>
                  <a:pt x="671358" y="422899"/>
                  <a:pt x="667521" y="422899"/>
                </a:cubicBezTo>
                <a:cubicBezTo>
                  <a:pt x="663685" y="422899"/>
                  <a:pt x="660526" y="419740"/>
                  <a:pt x="660526" y="415904"/>
                </a:cubicBezTo>
                <a:close/>
                <a:moveTo>
                  <a:pt x="253423" y="434183"/>
                </a:moveTo>
                <a:cubicBezTo>
                  <a:pt x="253423" y="438019"/>
                  <a:pt x="250264" y="441178"/>
                  <a:pt x="246428" y="441178"/>
                </a:cubicBezTo>
                <a:cubicBezTo>
                  <a:pt x="242591" y="441178"/>
                  <a:pt x="239432" y="438019"/>
                  <a:pt x="239432" y="434183"/>
                </a:cubicBezTo>
                <a:cubicBezTo>
                  <a:pt x="239432" y="430347"/>
                  <a:pt x="242591" y="427187"/>
                  <a:pt x="246428" y="427187"/>
                </a:cubicBezTo>
                <a:cubicBezTo>
                  <a:pt x="250264" y="427187"/>
                  <a:pt x="253423" y="430347"/>
                  <a:pt x="253423" y="434183"/>
                </a:cubicBezTo>
                <a:close/>
                <a:moveTo>
                  <a:pt x="289981" y="434183"/>
                </a:moveTo>
                <a:cubicBezTo>
                  <a:pt x="289981" y="438019"/>
                  <a:pt x="286822" y="441178"/>
                  <a:pt x="282986" y="441178"/>
                </a:cubicBezTo>
                <a:cubicBezTo>
                  <a:pt x="279149" y="441178"/>
                  <a:pt x="275990" y="438019"/>
                  <a:pt x="275990" y="434183"/>
                </a:cubicBezTo>
                <a:cubicBezTo>
                  <a:pt x="275990" y="430347"/>
                  <a:pt x="279149" y="427187"/>
                  <a:pt x="282986" y="427187"/>
                </a:cubicBezTo>
                <a:cubicBezTo>
                  <a:pt x="286822" y="427187"/>
                  <a:pt x="289981" y="430347"/>
                  <a:pt x="289981" y="434183"/>
                </a:cubicBezTo>
                <a:close/>
                <a:moveTo>
                  <a:pt x="326765" y="434183"/>
                </a:moveTo>
                <a:cubicBezTo>
                  <a:pt x="326765" y="438019"/>
                  <a:pt x="323606" y="441178"/>
                  <a:pt x="319769" y="441178"/>
                </a:cubicBezTo>
                <a:cubicBezTo>
                  <a:pt x="315933" y="441178"/>
                  <a:pt x="312774" y="438019"/>
                  <a:pt x="312774" y="434183"/>
                </a:cubicBezTo>
                <a:cubicBezTo>
                  <a:pt x="312774" y="430347"/>
                  <a:pt x="315933" y="427187"/>
                  <a:pt x="319769" y="427187"/>
                </a:cubicBezTo>
                <a:cubicBezTo>
                  <a:pt x="323606" y="427187"/>
                  <a:pt x="326765" y="430347"/>
                  <a:pt x="326765" y="434183"/>
                </a:cubicBezTo>
                <a:close/>
                <a:moveTo>
                  <a:pt x="495789" y="434183"/>
                </a:moveTo>
                <a:cubicBezTo>
                  <a:pt x="495789" y="430347"/>
                  <a:pt x="498949" y="427187"/>
                  <a:pt x="502785" y="427187"/>
                </a:cubicBezTo>
                <a:cubicBezTo>
                  <a:pt x="506621" y="427187"/>
                  <a:pt x="509781" y="430347"/>
                  <a:pt x="509781" y="434183"/>
                </a:cubicBezTo>
                <a:cubicBezTo>
                  <a:pt x="509781" y="438019"/>
                  <a:pt x="506621" y="441178"/>
                  <a:pt x="502785" y="441178"/>
                </a:cubicBezTo>
                <a:cubicBezTo>
                  <a:pt x="498949" y="441178"/>
                  <a:pt x="495789" y="438019"/>
                  <a:pt x="495789" y="434183"/>
                </a:cubicBezTo>
                <a:close/>
                <a:moveTo>
                  <a:pt x="532573" y="434183"/>
                </a:moveTo>
                <a:cubicBezTo>
                  <a:pt x="532573" y="430347"/>
                  <a:pt x="535732" y="427187"/>
                  <a:pt x="539569" y="427187"/>
                </a:cubicBezTo>
                <a:cubicBezTo>
                  <a:pt x="543405" y="427187"/>
                  <a:pt x="546564" y="430347"/>
                  <a:pt x="546564" y="434183"/>
                </a:cubicBezTo>
                <a:cubicBezTo>
                  <a:pt x="546564" y="438019"/>
                  <a:pt x="543405" y="441178"/>
                  <a:pt x="539569" y="441178"/>
                </a:cubicBezTo>
                <a:cubicBezTo>
                  <a:pt x="535732" y="441178"/>
                  <a:pt x="532573" y="438019"/>
                  <a:pt x="532573" y="434183"/>
                </a:cubicBezTo>
                <a:close/>
                <a:moveTo>
                  <a:pt x="569131" y="434183"/>
                </a:moveTo>
                <a:cubicBezTo>
                  <a:pt x="569131" y="430347"/>
                  <a:pt x="572290" y="427187"/>
                  <a:pt x="576127" y="427187"/>
                </a:cubicBezTo>
                <a:cubicBezTo>
                  <a:pt x="579963" y="427187"/>
                  <a:pt x="583122" y="430347"/>
                  <a:pt x="583122" y="434183"/>
                </a:cubicBezTo>
                <a:cubicBezTo>
                  <a:pt x="583122" y="438019"/>
                  <a:pt x="579963" y="441178"/>
                  <a:pt x="576127" y="441178"/>
                </a:cubicBezTo>
                <a:cubicBezTo>
                  <a:pt x="572290" y="441178"/>
                  <a:pt x="569131" y="438019"/>
                  <a:pt x="569131" y="434183"/>
                </a:cubicBezTo>
                <a:close/>
                <a:moveTo>
                  <a:pt x="605689" y="434183"/>
                </a:moveTo>
                <a:cubicBezTo>
                  <a:pt x="605689" y="430347"/>
                  <a:pt x="608848" y="427187"/>
                  <a:pt x="612685" y="427187"/>
                </a:cubicBezTo>
                <a:cubicBezTo>
                  <a:pt x="616521" y="427187"/>
                  <a:pt x="619680" y="430347"/>
                  <a:pt x="619680" y="434183"/>
                </a:cubicBezTo>
                <a:cubicBezTo>
                  <a:pt x="619680" y="438019"/>
                  <a:pt x="616521" y="441178"/>
                  <a:pt x="612685" y="441178"/>
                </a:cubicBezTo>
                <a:cubicBezTo>
                  <a:pt x="608848" y="441178"/>
                  <a:pt x="605689" y="438019"/>
                  <a:pt x="605689" y="434183"/>
                </a:cubicBezTo>
                <a:close/>
                <a:moveTo>
                  <a:pt x="642473" y="434183"/>
                </a:moveTo>
                <a:cubicBezTo>
                  <a:pt x="642473" y="430347"/>
                  <a:pt x="645632" y="427187"/>
                  <a:pt x="649468" y="427187"/>
                </a:cubicBezTo>
                <a:cubicBezTo>
                  <a:pt x="653305" y="427187"/>
                  <a:pt x="656464" y="430347"/>
                  <a:pt x="656464" y="434183"/>
                </a:cubicBezTo>
                <a:cubicBezTo>
                  <a:pt x="656464" y="438019"/>
                  <a:pt x="653305" y="441178"/>
                  <a:pt x="649468" y="441178"/>
                </a:cubicBezTo>
                <a:cubicBezTo>
                  <a:pt x="645632" y="441178"/>
                  <a:pt x="642473" y="438019"/>
                  <a:pt x="642473" y="434183"/>
                </a:cubicBezTo>
                <a:close/>
                <a:moveTo>
                  <a:pt x="221153" y="452462"/>
                </a:moveTo>
                <a:cubicBezTo>
                  <a:pt x="221153" y="448625"/>
                  <a:pt x="224312" y="445466"/>
                  <a:pt x="228149" y="445466"/>
                </a:cubicBezTo>
                <a:cubicBezTo>
                  <a:pt x="231985" y="445466"/>
                  <a:pt x="235144" y="448625"/>
                  <a:pt x="235144" y="452462"/>
                </a:cubicBezTo>
                <a:cubicBezTo>
                  <a:pt x="235144" y="456298"/>
                  <a:pt x="231985" y="459458"/>
                  <a:pt x="228149" y="459458"/>
                </a:cubicBezTo>
                <a:cubicBezTo>
                  <a:pt x="224087" y="459458"/>
                  <a:pt x="221153" y="456298"/>
                  <a:pt x="221153" y="452462"/>
                </a:cubicBezTo>
                <a:close/>
                <a:moveTo>
                  <a:pt x="257711" y="452462"/>
                </a:moveTo>
                <a:cubicBezTo>
                  <a:pt x="257711" y="448625"/>
                  <a:pt x="260870" y="445466"/>
                  <a:pt x="264707" y="445466"/>
                </a:cubicBezTo>
                <a:cubicBezTo>
                  <a:pt x="268543" y="445466"/>
                  <a:pt x="271702" y="448625"/>
                  <a:pt x="271702" y="452462"/>
                </a:cubicBezTo>
                <a:cubicBezTo>
                  <a:pt x="271702" y="456298"/>
                  <a:pt x="268543" y="459458"/>
                  <a:pt x="264707" y="459458"/>
                </a:cubicBezTo>
                <a:cubicBezTo>
                  <a:pt x="260870" y="459458"/>
                  <a:pt x="257711" y="456298"/>
                  <a:pt x="257711" y="452462"/>
                </a:cubicBezTo>
                <a:close/>
                <a:moveTo>
                  <a:pt x="294269" y="452462"/>
                </a:moveTo>
                <a:cubicBezTo>
                  <a:pt x="294269" y="448625"/>
                  <a:pt x="297428" y="445466"/>
                  <a:pt x="301265" y="445466"/>
                </a:cubicBezTo>
                <a:cubicBezTo>
                  <a:pt x="305101" y="445466"/>
                  <a:pt x="308260" y="448625"/>
                  <a:pt x="308260" y="452462"/>
                </a:cubicBezTo>
                <a:cubicBezTo>
                  <a:pt x="308260" y="456298"/>
                  <a:pt x="305101" y="459458"/>
                  <a:pt x="301265" y="459458"/>
                </a:cubicBezTo>
                <a:cubicBezTo>
                  <a:pt x="297428" y="459458"/>
                  <a:pt x="294269" y="456298"/>
                  <a:pt x="294269" y="452462"/>
                </a:cubicBezTo>
                <a:close/>
                <a:moveTo>
                  <a:pt x="514068" y="452462"/>
                </a:moveTo>
                <a:cubicBezTo>
                  <a:pt x="514068" y="448625"/>
                  <a:pt x="517228" y="445466"/>
                  <a:pt x="521064" y="445466"/>
                </a:cubicBezTo>
                <a:cubicBezTo>
                  <a:pt x="524900" y="445466"/>
                  <a:pt x="528060" y="448625"/>
                  <a:pt x="528060" y="452462"/>
                </a:cubicBezTo>
                <a:cubicBezTo>
                  <a:pt x="528060" y="456298"/>
                  <a:pt x="524900" y="459458"/>
                  <a:pt x="521064" y="459458"/>
                </a:cubicBezTo>
                <a:cubicBezTo>
                  <a:pt x="517228" y="459458"/>
                  <a:pt x="514068" y="456298"/>
                  <a:pt x="514068" y="452462"/>
                </a:cubicBezTo>
                <a:close/>
                <a:moveTo>
                  <a:pt x="550626" y="452462"/>
                </a:moveTo>
                <a:cubicBezTo>
                  <a:pt x="550626" y="448625"/>
                  <a:pt x="553786" y="445466"/>
                  <a:pt x="557622" y="445466"/>
                </a:cubicBezTo>
                <a:cubicBezTo>
                  <a:pt x="561458" y="445466"/>
                  <a:pt x="564618" y="448625"/>
                  <a:pt x="564618" y="452462"/>
                </a:cubicBezTo>
                <a:cubicBezTo>
                  <a:pt x="564618" y="456298"/>
                  <a:pt x="561458" y="459458"/>
                  <a:pt x="557622" y="459458"/>
                </a:cubicBezTo>
                <a:cubicBezTo>
                  <a:pt x="553786" y="459458"/>
                  <a:pt x="550626" y="456298"/>
                  <a:pt x="550626" y="452462"/>
                </a:cubicBezTo>
                <a:close/>
                <a:moveTo>
                  <a:pt x="587410" y="452462"/>
                </a:moveTo>
                <a:cubicBezTo>
                  <a:pt x="587410" y="448625"/>
                  <a:pt x="590569" y="445466"/>
                  <a:pt x="594406" y="445466"/>
                </a:cubicBezTo>
                <a:cubicBezTo>
                  <a:pt x="598242" y="445466"/>
                  <a:pt x="601401" y="448625"/>
                  <a:pt x="601401" y="452462"/>
                </a:cubicBezTo>
                <a:cubicBezTo>
                  <a:pt x="601401" y="456298"/>
                  <a:pt x="598242" y="459458"/>
                  <a:pt x="594406" y="459458"/>
                </a:cubicBezTo>
                <a:cubicBezTo>
                  <a:pt x="590569" y="459458"/>
                  <a:pt x="587410" y="456298"/>
                  <a:pt x="587410" y="452462"/>
                </a:cubicBezTo>
                <a:close/>
                <a:moveTo>
                  <a:pt x="623968" y="452462"/>
                </a:moveTo>
                <a:cubicBezTo>
                  <a:pt x="623968" y="448625"/>
                  <a:pt x="627127" y="445466"/>
                  <a:pt x="630964" y="445466"/>
                </a:cubicBezTo>
                <a:cubicBezTo>
                  <a:pt x="634800" y="445466"/>
                  <a:pt x="637959" y="448625"/>
                  <a:pt x="637959" y="452462"/>
                </a:cubicBezTo>
                <a:cubicBezTo>
                  <a:pt x="637959" y="456298"/>
                  <a:pt x="634800" y="459458"/>
                  <a:pt x="630964" y="459458"/>
                </a:cubicBezTo>
                <a:cubicBezTo>
                  <a:pt x="627127" y="459458"/>
                  <a:pt x="623968" y="456298"/>
                  <a:pt x="623968" y="452462"/>
                </a:cubicBezTo>
                <a:close/>
                <a:moveTo>
                  <a:pt x="660526" y="452462"/>
                </a:moveTo>
                <a:cubicBezTo>
                  <a:pt x="660526" y="448625"/>
                  <a:pt x="663685" y="445466"/>
                  <a:pt x="667521" y="445466"/>
                </a:cubicBezTo>
                <a:cubicBezTo>
                  <a:pt x="671358" y="445466"/>
                  <a:pt x="674517" y="448625"/>
                  <a:pt x="674517" y="452462"/>
                </a:cubicBezTo>
                <a:cubicBezTo>
                  <a:pt x="674517" y="456298"/>
                  <a:pt x="671358" y="459458"/>
                  <a:pt x="667521" y="459458"/>
                </a:cubicBezTo>
                <a:cubicBezTo>
                  <a:pt x="663685" y="459458"/>
                  <a:pt x="660526" y="456298"/>
                  <a:pt x="660526" y="452462"/>
                </a:cubicBezTo>
                <a:close/>
                <a:moveTo>
                  <a:pt x="216865" y="470741"/>
                </a:moveTo>
                <a:cubicBezTo>
                  <a:pt x="216865" y="474577"/>
                  <a:pt x="213706" y="477737"/>
                  <a:pt x="209870" y="477737"/>
                </a:cubicBezTo>
                <a:cubicBezTo>
                  <a:pt x="206034" y="477737"/>
                  <a:pt x="202874" y="474577"/>
                  <a:pt x="202874" y="470741"/>
                </a:cubicBezTo>
                <a:cubicBezTo>
                  <a:pt x="202874" y="466905"/>
                  <a:pt x="206034" y="463745"/>
                  <a:pt x="209870" y="463745"/>
                </a:cubicBezTo>
                <a:cubicBezTo>
                  <a:pt x="213706" y="463745"/>
                  <a:pt x="216865" y="466905"/>
                  <a:pt x="216865" y="470741"/>
                </a:cubicBezTo>
                <a:close/>
                <a:moveTo>
                  <a:pt x="253423" y="470741"/>
                </a:moveTo>
                <a:cubicBezTo>
                  <a:pt x="253423" y="474577"/>
                  <a:pt x="250264" y="477737"/>
                  <a:pt x="246428" y="477737"/>
                </a:cubicBezTo>
                <a:cubicBezTo>
                  <a:pt x="242591" y="477737"/>
                  <a:pt x="239432" y="474577"/>
                  <a:pt x="239432" y="470741"/>
                </a:cubicBezTo>
                <a:cubicBezTo>
                  <a:pt x="239432" y="466905"/>
                  <a:pt x="242591" y="463745"/>
                  <a:pt x="246428" y="463745"/>
                </a:cubicBezTo>
                <a:cubicBezTo>
                  <a:pt x="250264" y="463745"/>
                  <a:pt x="253423" y="466905"/>
                  <a:pt x="253423" y="470741"/>
                </a:cubicBezTo>
                <a:close/>
                <a:moveTo>
                  <a:pt x="289981" y="470741"/>
                </a:moveTo>
                <a:cubicBezTo>
                  <a:pt x="289981" y="474577"/>
                  <a:pt x="286822" y="477737"/>
                  <a:pt x="282986" y="477737"/>
                </a:cubicBezTo>
                <a:cubicBezTo>
                  <a:pt x="279149" y="477737"/>
                  <a:pt x="275990" y="474577"/>
                  <a:pt x="275990" y="470741"/>
                </a:cubicBezTo>
                <a:cubicBezTo>
                  <a:pt x="275990" y="466905"/>
                  <a:pt x="279149" y="463745"/>
                  <a:pt x="282986" y="463745"/>
                </a:cubicBezTo>
                <a:cubicBezTo>
                  <a:pt x="286822" y="463745"/>
                  <a:pt x="289981" y="466905"/>
                  <a:pt x="289981" y="470741"/>
                </a:cubicBezTo>
                <a:close/>
                <a:moveTo>
                  <a:pt x="326765" y="470741"/>
                </a:moveTo>
                <a:cubicBezTo>
                  <a:pt x="326765" y="474577"/>
                  <a:pt x="323606" y="477737"/>
                  <a:pt x="319769" y="477737"/>
                </a:cubicBezTo>
                <a:cubicBezTo>
                  <a:pt x="315933" y="477737"/>
                  <a:pt x="312774" y="474577"/>
                  <a:pt x="312774" y="470741"/>
                </a:cubicBezTo>
                <a:cubicBezTo>
                  <a:pt x="312774" y="466905"/>
                  <a:pt x="315933" y="463745"/>
                  <a:pt x="319769" y="463745"/>
                </a:cubicBezTo>
                <a:cubicBezTo>
                  <a:pt x="323606" y="463745"/>
                  <a:pt x="326765" y="466905"/>
                  <a:pt x="326765" y="470741"/>
                </a:cubicBezTo>
                <a:close/>
                <a:moveTo>
                  <a:pt x="495789" y="470741"/>
                </a:moveTo>
                <a:cubicBezTo>
                  <a:pt x="495789" y="466905"/>
                  <a:pt x="498949" y="463745"/>
                  <a:pt x="502785" y="463745"/>
                </a:cubicBezTo>
                <a:cubicBezTo>
                  <a:pt x="506621" y="463745"/>
                  <a:pt x="509781" y="466905"/>
                  <a:pt x="509781" y="470741"/>
                </a:cubicBezTo>
                <a:cubicBezTo>
                  <a:pt x="509781" y="474577"/>
                  <a:pt x="506621" y="477737"/>
                  <a:pt x="502785" y="477737"/>
                </a:cubicBezTo>
                <a:cubicBezTo>
                  <a:pt x="498949" y="477737"/>
                  <a:pt x="495789" y="474577"/>
                  <a:pt x="495789" y="470741"/>
                </a:cubicBezTo>
                <a:close/>
                <a:moveTo>
                  <a:pt x="532573" y="470741"/>
                </a:moveTo>
                <a:cubicBezTo>
                  <a:pt x="532573" y="466905"/>
                  <a:pt x="535732" y="463745"/>
                  <a:pt x="539569" y="463745"/>
                </a:cubicBezTo>
                <a:cubicBezTo>
                  <a:pt x="543405" y="463745"/>
                  <a:pt x="546564" y="466905"/>
                  <a:pt x="546564" y="470741"/>
                </a:cubicBezTo>
                <a:cubicBezTo>
                  <a:pt x="546564" y="474577"/>
                  <a:pt x="543405" y="477737"/>
                  <a:pt x="539569" y="477737"/>
                </a:cubicBezTo>
                <a:cubicBezTo>
                  <a:pt x="535732" y="477737"/>
                  <a:pt x="532573" y="474577"/>
                  <a:pt x="532573" y="470741"/>
                </a:cubicBezTo>
                <a:close/>
                <a:moveTo>
                  <a:pt x="569131" y="470741"/>
                </a:moveTo>
                <a:cubicBezTo>
                  <a:pt x="569131" y="466905"/>
                  <a:pt x="572290" y="463745"/>
                  <a:pt x="576127" y="463745"/>
                </a:cubicBezTo>
                <a:cubicBezTo>
                  <a:pt x="579963" y="463745"/>
                  <a:pt x="583122" y="466905"/>
                  <a:pt x="583122" y="470741"/>
                </a:cubicBezTo>
                <a:cubicBezTo>
                  <a:pt x="583122" y="474577"/>
                  <a:pt x="579963" y="477737"/>
                  <a:pt x="576127" y="477737"/>
                </a:cubicBezTo>
                <a:cubicBezTo>
                  <a:pt x="572290" y="477737"/>
                  <a:pt x="569131" y="474577"/>
                  <a:pt x="569131" y="470741"/>
                </a:cubicBezTo>
                <a:close/>
                <a:moveTo>
                  <a:pt x="605689" y="470741"/>
                </a:moveTo>
                <a:cubicBezTo>
                  <a:pt x="605689" y="466905"/>
                  <a:pt x="608848" y="463745"/>
                  <a:pt x="612685" y="463745"/>
                </a:cubicBezTo>
                <a:cubicBezTo>
                  <a:pt x="616521" y="463745"/>
                  <a:pt x="619680" y="466905"/>
                  <a:pt x="619680" y="470741"/>
                </a:cubicBezTo>
                <a:cubicBezTo>
                  <a:pt x="619680" y="474577"/>
                  <a:pt x="616521" y="477737"/>
                  <a:pt x="612685" y="477737"/>
                </a:cubicBezTo>
                <a:cubicBezTo>
                  <a:pt x="608848" y="477737"/>
                  <a:pt x="605689" y="474577"/>
                  <a:pt x="605689" y="470741"/>
                </a:cubicBezTo>
                <a:close/>
                <a:moveTo>
                  <a:pt x="642473" y="470741"/>
                </a:moveTo>
                <a:cubicBezTo>
                  <a:pt x="642473" y="466905"/>
                  <a:pt x="645632" y="463745"/>
                  <a:pt x="649468" y="463745"/>
                </a:cubicBezTo>
                <a:cubicBezTo>
                  <a:pt x="653305" y="463745"/>
                  <a:pt x="656464" y="466905"/>
                  <a:pt x="656464" y="470741"/>
                </a:cubicBezTo>
                <a:cubicBezTo>
                  <a:pt x="656464" y="474577"/>
                  <a:pt x="653305" y="477737"/>
                  <a:pt x="649468" y="477737"/>
                </a:cubicBezTo>
                <a:cubicBezTo>
                  <a:pt x="645632" y="477737"/>
                  <a:pt x="642473" y="474577"/>
                  <a:pt x="642473" y="470741"/>
                </a:cubicBezTo>
                <a:close/>
                <a:moveTo>
                  <a:pt x="184370" y="489020"/>
                </a:moveTo>
                <a:cubicBezTo>
                  <a:pt x="184370" y="485184"/>
                  <a:pt x="187529" y="482024"/>
                  <a:pt x="191365" y="482024"/>
                </a:cubicBezTo>
                <a:cubicBezTo>
                  <a:pt x="195202" y="482024"/>
                  <a:pt x="198361" y="485184"/>
                  <a:pt x="198361" y="489020"/>
                </a:cubicBezTo>
                <a:cubicBezTo>
                  <a:pt x="198361" y="492856"/>
                  <a:pt x="195202" y="496016"/>
                  <a:pt x="191365" y="496016"/>
                </a:cubicBezTo>
                <a:cubicBezTo>
                  <a:pt x="187529" y="496016"/>
                  <a:pt x="184370" y="492856"/>
                  <a:pt x="184370" y="489020"/>
                </a:cubicBezTo>
                <a:close/>
                <a:moveTo>
                  <a:pt x="221153" y="489020"/>
                </a:moveTo>
                <a:cubicBezTo>
                  <a:pt x="221153" y="485184"/>
                  <a:pt x="224312" y="482024"/>
                  <a:pt x="228149" y="482024"/>
                </a:cubicBezTo>
                <a:cubicBezTo>
                  <a:pt x="231985" y="482024"/>
                  <a:pt x="235144" y="485184"/>
                  <a:pt x="235144" y="489020"/>
                </a:cubicBezTo>
                <a:cubicBezTo>
                  <a:pt x="235144" y="492856"/>
                  <a:pt x="231985" y="496016"/>
                  <a:pt x="228149" y="496016"/>
                </a:cubicBezTo>
                <a:cubicBezTo>
                  <a:pt x="224087" y="496016"/>
                  <a:pt x="221153" y="492856"/>
                  <a:pt x="221153" y="489020"/>
                </a:cubicBezTo>
                <a:close/>
                <a:moveTo>
                  <a:pt x="257711" y="489020"/>
                </a:moveTo>
                <a:cubicBezTo>
                  <a:pt x="257711" y="485184"/>
                  <a:pt x="260870" y="482024"/>
                  <a:pt x="264707" y="482024"/>
                </a:cubicBezTo>
                <a:cubicBezTo>
                  <a:pt x="268543" y="482024"/>
                  <a:pt x="271702" y="485184"/>
                  <a:pt x="271702" y="489020"/>
                </a:cubicBezTo>
                <a:cubicBezTo>
                  <a:pt x="271702" y="492856"/>
                  <a:pt x="268543" y="496016"/>
                  <a:pt x="264707" y="496016"/>
                </a:cubicBezTo>
                <a:cubicBezTo>
                  <a:pt x="260870" y="496016"/>
                  <a:pt x="257711" y="492856"/>
                  <a:pt x="257711" y="489020"/>
                </a:cubicBezTo>
                <a:close/>
                <a:moveTo>
                  <a:pt x="294269" y="489020"/>
                </a:moveTo>
                <a:cubicBezTo>
                  <a:pt x="294269" y="485184"/>
                  <a:pt x="297428" y="482024"/>
                  <a:pt x="301265" y="482024"/>
                </a:cubicBezTo>
                <a:cubicBezTo>
                  <a:pt x="305101" y="482024"/>
                  <a:pt x="308260" y="485184"/>
                  <a:pt x="308260" y="489020"/>
                </a:cubicBezTo>
                <a:cubicBezTo>
                  <a:pt x="308260" y="492856"/>
                  <a:pt x="305101" y="496016"/>
                  <a:pt x="301265" y="496016"/>
                </a:cubicBezTo>
                <a:cubicBezTo>
                  <a:pt x="297428" y="496016"/>
                  <a:pt x="294269" y="492856"/>
                  <a:pt x="294269" y="489020"/>
                </a:cubicBezTo>
                <a:close/>
                <a:moveTo>
                  <a:pt x="331053" y="489020"/>
                </a:moveTo>
                <a:cubicBezTo>
                  <a:pt x="331053" y="485184"/>
                  <a:pt x="334212" y="482024"/>
                  <a:pt x="338048" y="482024"/>
                </a:cubicBezTo>
                <a:cubicBezTo>
                  <a:pt x="341885" y="482024"/>
                  <a:pt x="345044" y="485184"/>
                  <a:pt x="345044" y="489020"/>
                </a:cubicBezTo>
                <a:cubicBezTo>
                  <a:pt x="345044" y="492856"/>
                  <a:pt x="341885" y="496016"/>
                  <a:pt x="338048" y="496016"/>
                </a:cubicBezTo>
                <a:cubicBezTo>
                  <a:pt x="334212" y="496016"/>
                  <a:pt x="331053" y="492856"/>
                  <a:pt x="331053" y="489020"/>
                </a:cubicBezTo>
                <a:close/>
                <a:moveTo>
                  <a:pt x="477510" y="489020"/>
                </a:moveTo>
                <a:cubicBezTo>
                  <a:pt x="477510" y="485184"/>
                  <a:pt x="480670" y="482024"/>
                  <a:pt x="484506" y="482024"/>
                </a:cubicBezTo>
                <a:cubicBezTo>
                  <a:pt x="488342" y="482024"/>
                  <a:pt x="491502" y="485184"/>
                  <a:pt x="491502" y="489020"/>
                </a:cubicBezTo>
                <a:cubicBezTo>
                  <a:pt x="491502" y="492856"/>
                  <a:pt x="488342" y="496016"/>
                  <a:pt x="484506" y="496016"/>
                </a:cubicBezTo>
                <a:cubicBezTo>
                  <a:pt x="480670" y="496016"/>
                  <a:pt x="477510" y="492856"/>
                  <a:pt x="477510" y="489020"/>
                </a:cubicBezTo>
                <a:close/>
                <a:moveTo>
                  <a:pt x="514068" y="489020"/>
                </a:moveTo>
                <a:cubicBezTo>
                  <a:pt x="514068" y="485184"/>
                  <a:pt x="517228" y="482024"/>
                  <a:pt x="521064" y="482024"/>
                </a:cubicBezTo>
                <a:cubicBezTo>
                  <a:pt x="524900" y="482024"/>
                  <a:pt x="528060" y="485184"/>
                  <a:pt x="528060" y="489020"/>
                </a:cubicBezTo>
                <a:cubicBezTo>
                  <a:pt x="528060" y="492856"/>
                  <a:pt x="524900" y="496016"/>
                  <a:pt x="521064" y="496016"/>
                </a:cubicBezTo>
                <a:cubicBezTo>
                  <a:pt x="517228" y="496016"/>
                  <a:pt x="514068" y="492856"/>
                  <a:pt x="514068" y="489020"/>
                </a:cubicBezTo>
                <a:close/>
                <a:moveTo>
                  <a:pt x="550626" y="489020"/>
                </a:moveTo>
                <a:cubicBezTo>
                  <a:pt x="550626" y="485184"/>
                  <a:pt x="553786" y="482024"/>
                  <a:pt x="557622" y="482024"/>
                </a:cubicBezTo>
                <a:cubicBezTo>
                  <a:pt x="561458" y="482024"/>
                  <a:pt x="564618" y="485184"/>
                  <a:pt x="564618" y="489020"/>
                </a:cubicBezTo>
                <a:cubicBezTo>
                  <a:pt x="564618" y="492856"/>
                  <a:pt x="561458" y="496016"/>
                  <a:pt x="557622" y="496016"/>
                </a:cubicBezTo>
                <a:cubicBezTo>
                  <a:pt x="553786" y="496016"/>
                  <a:pt x="550626" y="492856"/>
                  <a:pt x="550626" y="489020"/>
                </a:cubicBezTo>
                <a:close/>
                <a:moveTo>
                  <a:pt x="587410" y="489020"/>
                </a:moveTo>
                <a:cubicBezTo>
                  <a:pt x="587410" y="485184"/>
                  <a:pt x="590569" y="482024"/>
                  <a:pt x="594406" y="482024"/>
                </a:cubicBezTo>
                <a:cubicBezTo>
                  <a:pt x="598242" y="482024"/>
                  <a:pt x="601401" y="485184"/>
                  <a:pt x="601401" y="489020"/>
                </a:cubicBezTo>
                <a:cubicBezTo>
                  <a:pt x="601401" y="492856"/>
                  <a:pt x="598242" y="496016"/>
                  <a:pt x="594406" y="496016"/>
                </a:cubicBezTo>
                <a:cubicBezTo>
                  <a:pt x="590569" y="496016"/>
                  <a:pt x="587410" y="492856"/>
                  <a:pt x="587410" y="489020"/>
                </a:cubicBezTo>
                <a:close/>
                <a:moveTo>
                  <a:pt x="623968" y="489020"/>
                </a:moveTo>
                <a:cubicBezTo>
                  <a:pt x="623968" y="485184"/>
                  <a:pt x="627127" y="482024"/>
                  <a:pt x="630964" y="482024"/>
                </a:cubicBezTo>
                <a:cubicBezTo>
                  <a:pt x="634800" y="482024"/>
                  <a:pt x="637959" y="485184"/>
                  <a:pt x="637959" y="489020"/>
                </a:cubicBezTo>
                <a:cubicBezTo>
                  <a:pt x="637959" y="492856"/>
                  <a:pt x="634800" y="496016"/>
                  <a:pt x="630964" y="496016"/>
                </a:cubicBezTo>
                <a:cubicBezTo>
                  <a:pt x="627127" y="496016"/>
                  <a:pt x="623968" y="492856"/>
                  <a:pt x="623968" y="489020"/>
                </a:cubicBezTo>
                <a:close/>
                <a:moveTo>
                  <a:pt x="660526" y="489020"/>
                </a:moveTo>
                <a:cubicBezTo>
                  <a:pt x="660526" y="485184"/>
                  <a:pt x="663685" y="482024"/>
                  <a:pt x="667521" y="482024"/>
                </a:cubicBezTo>
                <a:cubicBezTo>
                  <a:pt x="671358" y="482024"/>
                  <a:pt x="674517" y="485184"/>
                  <a:pt x="674517" y="489020"/>
                </a:cubicBezTo>
                <a:cubicBezTo>
                  <a:pt x="674517" y="492856"/>
                  <a:pt x="671358" y="496016"/>
                  <a:pt x="667521" y="496016"/>
                </a:cubicBezTo>
                <a:cubicBezTo>
                  <a:pt x="663685" y="496016"/>
                  <a:pt x="660526" y="492856"/>
                  <a:pt x="660526" y="489020"/>
                </a:cubicBezTo>
                <a:close/>
                <a:moveTo>
                  <a:pt x="180082" y="507299"/>
                </a:moveTo>
                <a:cubicBezTo>
                  <a:pt x="180082" y="511135"/>
                  <a:pt x="176923" y="514295"/>
                  <a:pt x="173086" y="514295"/>
                </a:cubicBezTo>
                <a:cubicBezTo>
                  <a:pt x="169250" y="514295"/>
                  <a:pt x="166091" y="511135"/>
                  <a:pt x="166091" y="507299"/>
                </a:cubicBezTo>
                <a:cubicBezTo>
                  <a:pt x="166091" y="503463"/>
                  <a:pt x="169250" y="500303"/>
                  <a:pt x="173086" y="500303"/>
                </a:cubicBezTo>
                <a:cubicBezTo>
                  <a:pt x="177148" y="500529"/>
                  <a:pt x="180082" y="503463"/>
                  <a:pt x="180082" y="507299"/>
                </a:cubicBezTo>
                <a:close/>
                <a:moveTo>
                  <a:pt x="216865" y="507299"/>
                </a:moveTo>
                <a:cubicBezTo>
                  <a:pt x="216865" y="511135"/>
                  <a:pt x="213706" y="514295"/>
                  <a:pt x="209870" y="514295"/>
                </a:cubicBezTo>
                <a:cubicBezTo>
                  <a:pt x="206034" y="514295"/>
                  <a:pt x="202874" y="511135"/>
                  <a:pt x="202874" y="507299"/>
                </a:cubicBezTo>
                <a:cubicBezTo>
                  <a:pt x="202874" y="503463"/>
                  <a:pt x="206034" y="500303"/>
                  <a:pt x="209870" y="500303"/>
                </a:cubicBezTo>
                <a:cubicBezTo>
                  <a:pt x="213706" y="500529"/>
                  <a:pt x="216865" y="503463"/>
                  <a:pt x="216865" y="507299"/>
                </a:cubicBezTo>
                <a:close/>
                <a:moveTo>
                  <a:pt x="253423" y="507299"/>
                </a:moveTo>
                <a:cubicBezTo>
                  <a:pt x="253423" y="511135"/>
                  <a:pt x="250264" y="514295"/>
                  <a:pt x="246428" y="514295"/>
                </a:cubicBezTo>
                <a:cubicBezTo>
                  <a:pt x="242591" y="514295"/>
                  <a:pt x="239432" y="511135"/>
                  <a:pt x="239432" y="507299"/>
                </a:cubicBezTo>
                <a:cubicBezTo>
                  <a:pt x="239432" y="503463"/>
                  <a:pt x="242591" y="500303"/>
                  <a:pt x="246428" y="500303"/>
                </a:cubicBezTo>
                <a:cubicBezTo>
                  <a:pt x="250264" y="500303"/>
                  <a:pt x="253423" y="503463"/>
                  <a:pt x="253423" y="507299"/>
                </a:cubicBezTo>
                <a:close/>
                <a:moveTo>
                  <a:pt x="289981" y="507299"/>
                </a:moveTo>
                <a:cubicBezTo>
                  <a:pt x="289981" y="511135"/>
                  <a:pt x="286822" y="514295"/>
                  <a:pt x="282986" y="514295"/>
                </a:cubicBezTo>
                <a:cubicBezTo>
                  <a:pt x="279149" y="514295"/>
                  <a:pt x="275990" y="511135"/>
                  <a:pt x="275990" y="507299"/>
                </a:cubicBezTo>
                <a:cubicBezTo>
                  <a:pt x="275990" y="503463"/>
                  <a:pt x="279149" y="500303"/>
                  <a:pt x="282986" y="500303"/>
                </a:cubicBezTo>
                <a:cubicBezTo>
                  <a:pt x="286822" y="500303"/>
                  <a:pt x="289981" y="503463"/>
                  <a:pt x="289981" y="507299"/>
                </a:cubicBezTo>
                <a:close/>
                <a:moveTo>
                  <a:pt x="326765" y="507299"/>
                </a:moveTo>
                <a:cubicBezTo>
                  <a:pt x="326765" y="511135"/>
                  <a:pt x="323606" y="514295"/>
                  <a:pt x="319769" y="514295"/>
                </a:cubicBezTo>
                <a:cubicBezTo>
                  <a:pt x="315933" y="514295"/>
                  <a:pt x="312774" y="511135"/>
                  <a:pt x="312774" y="507299"/>
                </a:cubicBezTo>
                <a:cubicBezTo>
                  <a:pt x="312774" y="503463"/>
                  <a:pt x="315933" y="500303"/>
                  <a:pt x="319769" y="500303"/>
                </a:cubicBezTo>
                <a:cubicBezTo>
                  <a:pt x="323606" y="500303"/>
                  <a:pt x="326765" y="503463"/>
                  <a:pt x="326765" y="507299"/>
                </a:cubicBezTo>
                <a:close/>
                <a:moveTo>
                  <a:pt x="363323" y="507299"/>
                </a:moveTo>
                <a:cubicBezTo>
                  <a:pt x="363323" y="511135"/>
                  <a:pt x="360164" y="514295"/>
                  <a:pt x="356327" y="514295"/>
                </a:cubicBezTo>
                <a:cubicBezTo>
                  <a:pt x="352491" y="514295"/>
                  <a:pt x="349332" y="511135"/>
                  <a:pt x="349332" y="507299"/>
                </a:cubicBezTo>
                <a:cubicBezTo>
                  <a:pt x="349332" y="503463"/>
                  <a:pt x="352491" y="500303"/>
                  <a:pt x="356327" y="500303"/>
                </a:cubicBezTo>
                <a:cubicBezTo>
                  <a:pt x="360164" y="500529"/>
                  <a:pt x="363323" y="503463"/>
                  <a:pt x="363323" y="507299"/>
                </a:cubicBezTo>
                <a:close/>
                <a:moveTo>
                  <a:pt x="473223" y="507299"/>
                </a:moveTo>
                <a:cubicBezTo>
                  <a:pt x="473223" y="511135"/>
                  <a:pt x="470063" y="514295"/>
                  <a:pt x="466227" y="514295"/>
                </a:cubicBezTo>
                <a:cubicBezTo>
                  <a:pt x="462391" y="514295"/>
                  <a:pt x="459231" y="511135"/>
                  <a:pt x="459231" y="507299"/>
                </a:cubicBezTo>
                <a:cubicBezTo>
                  <a:pt x="459231" y="503463"/>
                  <a:pt x="462391" y="500303"/>
                  <a:pt x="466227" y="500303"/>
                </a:cubicBezTo>
                <a:cubicBezTo>
                  <a:pt x="470063" y="500529"/>
                  <a:pt x="473223" y="503463"/>
                  <a:pt x="473223" y="507299"/>
                </a:cubicBezTo>
                <a:close/>
                <a:moveTo>
                  <a:pt x="495789" y="507299"/>
                </a:moveTo>
                <a:cubicBezTo>
                  <a:pt x="495789" y="503463"/>
                  <a:pt x="498949" y="500303"/>
                  <a:pt x="502785" y="500303"/>
                </a:cubicBezTo>
                <a:cubicBezTo>
                  <a:pt x="506621" y="500303"/>
                  <a:pt x="509781" y="503463"/>
                  <a:pt x="509781" y="507299"/>
                </a:cubicBezTo>
                <a:cubicBezTo>
                  <a:pt x="509781" y="511135"/>
                  <a:pt x="506621" y="514295"/>
                  <a:pt x="502785" y="514295"/>
                </a:cubicBezTo>
                <a:cubicBezTo>
                  <a:pt x="498949" y="514295"/>
                  <a:pt x="495789" y="511135"/>
                  <a:pt x="495789" y="507299"/>
                </a:cubicBezTo>
                <a:close/>
                <a:moveTo>
                  <a:pt x="532573" y="507299"/>
                </a:moveTo>
                <a:cubicBezTo>
                  <a:pt x="532573" y="503463"/>
                  <a:pt x="535732" y="500303"/>
                  <a:pt x="539569" y="500303"/>
                </a:cubicBezTo>
                <a:cubicBezTo>
                  <a:pt x="543405" y="500303"/>
                  <a:pt x="546564" y="503463"/>
                  <a:pt x="546564" y="507299"/>
                </a:cubicBezTo>
                <a:cubicBezTo>
                  <a:pt x="546564" y="511135"/>
                  <a:pt x="543405" y="514295"/>
                  <a:pt x="539569" y="514295"/>
                </a:cubicBezTo>
                <a:cubicBezTo>
                  <a:pt x="535732" y="514295"/>
                  <a:pt x="532573" y="511135"/>
                  <a:pt x="532573" y="507299"/>
                </a:cubicBezTo>
                <a:close/>
                <a:moveTo>
                  <a:pt x="569131" y="507299"/>
                </a:moveTo>
                <a:cubicBezTo>
                  <a:pt x="569131" y="503463"/>
                  <a:pt x="572290" y="500303"/>
                  <a:pt x="576127" y="500303"/>
                </a:cubicBezTo>
                <a:cubicBezTo>
                  <a:pt x="579963" y="500303"/>
                  <a:pt x="583122" y="503463"/>
                  <a:pt x="583122" y="507299"/>
                </a:cubicBezTo>
                <a:cubicBezTo>
                  <a:pt x="583122" y="511135"/>
                  <a:pt x="579963" y="514295"/>
                  <a:pt x="576127" y="514295"/>
                </a:cubicBezTo>
                <a:cubicBezTo>
                  <a:pt x="572290" y="514295"/>
                  <a:pt x="569131" y="511135"/>
                  <a:pt x="569131" y="507299"/>
                </a:cubicBezTo>
                <a:close/>
                <a:moveTo>
                  <a:pt x="605689" y="507299"/>
                </a:moveTo>
                <a:cubicBezTo>
                  <a:pt x="605689" y="503463"/>
                  <a:pt x="608848" y="500303"/>
                  <a:pt x="612685" y="500303"/>
                </a:cubicBezTo>
                <a:cubicBezTo>
                  <a:pt x="616521" y="500303"/>
                  <a:pt x="619680" y="503463"/>
                  <a:pt x="619680" y="507299"/>
                </a:cubicBezTo>
                <a:cubicBezTo>
                  <a:pt x="619680" y="511135"/>
                  <a:pt x="616521" y="514295"/>
                  <a:pt x="612685" y="514295"/>
                </a:cubicBezTo>
                <a:cubicBezTo>
                  <a:pt x="608848" y="514295"/>
                  <a:pt x="605689" y="511135"/>
                  <a:pt x="605689" y="507299"/>
                </a:cubicBezTo>
                <a:close/>
                <a:moveTo>
                  <a:pt x="642473" y="507299"/>
                </a:moveTo>
                <a:cubicBezTo>
                  <a:pt x="642473" y="503463"/>
                  <a:pt x="645632" y="500303"/>
                  <a:pt x="649468" y="500303"/>
                </a:cubicBezTo>
                <a:cubicBezTo>
                  <a:pt x="653305" y="500303"/>
                  <a:pt x="656464" y="503463"/>
                  <a:pt x="656464" y="507299"/>
                </a:cubicBezTo>
                <a:cubicBezTo>
                  <a:pt x="656464" y="511135"/>
                  <a:pt x="653305" y="514295"/>
                  <a:pt x="649468" y="514295"/>
                </a:cubicBezTo>
                <a:cubicBezTo>
                  <a:pt x="645632" y="514295"/>
                  <a:pt x="642473" y="511135"/>
                  <a:pt x="642473" y="507299"/>
                </a:cubicBezTo>
                <a:close/>
                <a:moveTo>
                  <a:pt x="154807" y="532574"/>
                </a:moveTo>
                <a:cubicBezTo>
                  <a:pt x="150971" y="532574"/>
                  <a:pt x="147812" y="529414"/>
                  <a:pt x="147812" y="525578"/>
                </a:cubicBezTo>
                <a:cubicBezTo>
                  <a:pt x="147812" y="521742"/>
                  <a:pt x="150971" y="518582"/>
                  <a:pt x="154807" y="518582"/>
                </a:cubicBezTo>
                <a:cubicBezTo>
                  <a:pt x="158644" y="518582"/>
                  <a:pt x="161803" y="521742"/>
                  <a:pt x="161803" y="525578"/>
                </a:cubicBezTo>
                <a:cubicBezTo>
                  <a:pt x="161803" y="529414"/>
                  <a:pt x="158644" y="532574"/>
                  <a:pt x="154807" y="532574"/>
                </a:cubicBezTo>
                <a:close/>
                <a:moveTo>
                  <a:pt x="184370" y="525804"/>
                </a:moveTo>
                <a:cubicBezTo>
                  <a:pt x="184370" y="521967"/>
                  <a:pt x="187529" y="518808"/>
                  <a:pt x="191365" y="518808"/>
                </a:cubicBezTo>
                <a:cubicBezTo>
                  <a:pt x="195202" y="518808"/>
                  <a:pt x="198361" y="521967"/>
                  <a:pt x="198361" y="525804"/>
                </a:cubicBezTo>
                <a:cubicBezTo>
                  <a:pt x="198361" y="529640"/>
                  <a:pt x="195202" y="532574"/>
                  <a:pt x="191365" y="532574"/>
                </a:cubicBezTo>
                <a:cubicBezTo>
                  <a:pt x="187529" y="532574"/>
                  <a:pt x="184370" y="529640"/>
                  <a:pt x="184370" y="525804"/>
                </a:cubicBezTo>
                <a:close/>
                <a:moveTo>
                  <a:pt x="221153" y="525804"/>
                </a:moveTo>
                <a:cubicBezTo>
                  <a:pt x="221153" y="521967"/>
                  <a:pt x="224312" y="518808"/>
                  <a:pt x="228149" y="518808"/>
                </a:cubicBezTo>
                <a:cubicBezTo>
                  <a:pt x="231985" y="518808"/>
                  <a:pt x="235144" y="521967"/>
                  <a:pt x="235144" y="525804"/>
                </a:cubicBezTo>
                <a:cubicBezTo>
                  <a:pt x="235144" y="529640"/>
                  <a:pt x="231985" y="532799"/>
                  <a:pt x="228149" y="532799"/>
                </a:cubicBezTo>
                <a:cubicBezTo>
                  <a:pt x="224087" y="532574"/>
                  <a:pt x="221153" y="529640"/>
                  <a:pt x="221153" y="525804"/>
                </a:cubicBezTo>
                <a:close/>
                <a:moveTo>
                  <a:pt x="257711" y="525804"/>
                </a:moveTo>
                <a:cubicBezTo>
                  <a:pt x="257711" y="521967"/>
                  <a:pt x="260870" y="518808"/>
                  <a:pt x="264707" y="518808"/>
                </a:cubicBezTo>
                <a:cubicBezTo>
                  <a:pt x="268543" y="518808"/>
                  <a:pt x="271702" y="521967"/>
                  <a:pt x="271702" y="525804"/>
                </a:cubicBezTo>
                <a:cubicBezTo>
                  <a:pt x="271702" y="529640"/>
                  <a:pt x="268543" y="532799"/>
                  <a:pt x="264707" y="532799"/>
                </a:cubicBezTo>
                <a:cubicBezTo>
                  <a:pt x="260870" y="532574"/>
                  <a:pt x="257711" y="529640"/>
                  <a:pt x="257711" y="525804"/>
                </a:cubicBezTo>
                <a:close/>
                <a:moveTo>
                  <a:pt x="294269" y="525804"/>
                </a:moveTo>
                <a:cubicBezTo>
                  <a:pt x="294269" y="521967"/>
                  <a:pt x="297428" y="518808"/>
                  <a:pt x="301265" y="518808"/>
                </a:cubicBezTo>
                <a:cubicBezTo>
                  <a:pt x="305101" y="518808"/>
                  <a:pt x="308260" y="521967"/>
                  <a:pt x="308260" y="525804"/>
                </a:cubicBezTo>
                <a:cubicBezTo>
                  <a:pt x="308260" y="529640"/>
                  <a:pt x="305101" y="532799"/>
                  <a:pt x="301265" y="532799"/>
                </a:cubicBezTo>
                <a:cubicBezTo>
                  <a:pt x="297428" y="532799"/>
                  <a:pt x="294269" y="529640"/>
                  <a:pt x="294269" y="525804"/>
                </a:cubicBezTo>
                <a:close/>
                <a:moveTo>
                  <a:pt x="331053" y="525804"/>
                </a:moveTo>
                <a:cubicBezTo>
                  <a:pt x="331053" y="521967"/>
                  <a:pt x="334212" y="518808"/>
                  <a:pt x="338048" y="518808"/>
                </a:cubicBezTo>
                <a:cubicBezTo>
                  <a:pt x="341885" y="518808"/>
                  <a:pt x="345044" y="521967"/>
                  <a:pt x="345044" y="525804"/>
                </a:cubicBezTo>
                <a:cubicBezTo>
                  <a:pt x="345044" y="529640"/>
                  <a:pt x="341885" y="532799"/>
                  <a:pt x="338048" y="532799"/>
                </a:cubicBezTo>
                <a:cubicBezTo>
                  <a:pt x="334212" y="532799"/>
                  <a:pt x="331053" y="529640"/>
                  <a:pt x="331053" y="525804"/>
                </a:cubicBezTo>
                <a:close/>
                <a:moveTo>
                  <a:pt x="374606" y="532574"/>
                </a:moveTo>
                <a:cubicBezTo>
                  <a:pt x="370770" y="532574"/>
                  <a:pt x="367611" y="529414"/>
                  <a:pt x="367611" y="525578"/>
                </a:cubicBezTo>
                <a:cubicBezTo>
                  <a:pt x="367611" y="521742"/>
                  <a:pt x="370770" y="518582"/>
                  <a:pt x="374606" y="518582"/>
                </a:cubicBezTo>
                <a:cubicBezTo>
                  <a:pt x="378443" y="518582"/>
                  <a:pt x="381602" y="521742"/>
                  <a:pt x="381602" y="525578"/>
                </a:cubicBezTo>
                <a:cubicBezTo>
                  <a:pt x="381602" y="529414"/>
                  <a:pt x="378443" y="532574"/>
                  <a:pt x="374606" y="532574"/>
                </a:cubicBezTo>
                <a:close/>
                <a:moveTo>
                  <a:pt x="447722" y="532574"/>
                </a:moveTo>
                <a:cubicBezTo>
                  <a:pt x="443886" y="532574"/>
                  <a:pt x="440727" y="529414"/>
                  <a:pt x="440727" y="525578"/>
                </a:cubicBezTo>
                <a:cubicBezTo>
                  <a:pt x="440727" y="521742"/>
                  <a:pt x="443886" y="518582"/>
                  <a:pt x="447722" y="518582"/>
                </a:cubicBezTo>
                <a:cubicBezTo>
                  <a:pt x="451559" y="518582"/>
                  <a:pt x="454718" y="521742"/>
                  <a:pt x="454718" y="525578"/>
                </a:cubicBezTo>
                <a:cubicBezTo>
                  <a:pt x="454718" y="529414"/>
                  <a:pt x="451559" y="532574"/>
                  <a:pt x="447722" y="532574"/>
                </a:cubicBezTo>
                <a:close/>
                <a:moveTo>
                  <a:pt x="477510" y="525804"/>
                </a:moveTo>
                <a:cubicBezTo>
                  <a:pt x="477510" y="521967"/>
                  <a:pt x="480670" y="518808"/>
                  <a:pt x="484506" y="518808"/>
                </a:cubicBezTo>
                <a:cubicBezTo>
                  <a:pt x="488342" y="518808"/>
                  <a:pt x="491502" y="521967"/>
                  <a:pt x="491502" y="525804"/>
                </a:cubicBezTo>
                <a:cubicBezTo>
                  <a:pt x="491502" y="529640"/>
                  <a:pt x="488342" y="532799"/>
                  <a:pt x="484506" y="532799"/>
                </a:cubicBezTo>
                <a:cubicBezTo>
                  <a:pt x="480670" y="532574"/>
                  <a:pt x="477510" y="529640"/>
                  <a:pt x="477510" y="525804"/>
                </a:cubicBezTo>
                <a:close/>
                <a:moveTo>
                  <a:pt x="514068" y="525804"/>
                </a:moveTo>
                <a:cubicBezTo>
                  <a:pt x="514068" y="521967"/>
                  <a:pt x="517228" y="518808"/>
                  <a:pt x="521064" y="518808"/>
                </a:cubicBezTo>
                <a:cubicBezTo>
                  <a:pt x="524900" y="518808"/>
                  <a:pt x="528060" y="521967"/>
                  <a:pt x="528060" y="525804"/>
                </a:cubicBezTo>
                <a:cubicBezTo>
                  <a:pt x="528060" y="529640"/>
                  <a:pt x="524900" y="532799"/>
                  <a:pt x="521064" y="532799"/>
                </a:cubicBezTo>
                <a:cubicBezTo>
                  <a:pt x="517228" y="532799"/>
                  <a:pt x="514068" y="529640"/>
                  <a:pt x="514068" y="525804"/>
                </a:cubicBezTo>
                <a:close/>
                <a:moveTo>
                  <a:pt x="550626" y="525804"/>
                </a:moveTo>
                <a:cubicBezTo>
                  <a:pt x="550626" y="521967"/>
                  <a:pt x="553786" y="518808"/>
                  <a:pt x="557622" y="518808"/>
                </a:cubicBezTo>
                <a:cubicBezTo>
                  <a:pt x="561458" y="518808"/>
                  <a:pt x="564618" y="521967"/>
                  <a:pt x="564618" y="525804"/>
                </a:cubicBezTo>
                <a:cubicBezTo>
                  <a:pt x="564618" y="529640"/>
                  <a:pt x="561458" y="532799"/>
                  <a:pt x="557622" y="532799"/>
                </a:cubicBezTo>
                <a:cubicBezTo>
                  <a:pt x="553786" y="532799"/>
                  <a:pt x="550626" y="529640"/>
                  <a:pt x="550626" y="525804"/>
                </a:cubicBezTo>
                <a:close/>
                <a:moveTo>
                  <a:pt x="587410" y="525804"/>
                </a:moveTo>
                <a:cubicBezTo>
                  <a:pt x="587410" y="521967"/>
                  <a:pt x="590569" y="518808"/>
                  <a:pt x="594406" y="518808"/>
                </a:cubicBezTo>
                <a:cubicBezTo>
                  <a:pt x="598242" y="518808"/>
                  <a:pt x="601401" y="521967"/>
                  <a:pt x="601401" y="525804"/>
                </a:cubicBezTo>
                <a:cubicBezTo>
                  <a:pt x="601401" y="529640"/>
                  <a:pt x="598242" y="532799"/>
                  <a:pt x="594406" y="532799"/>
                </a:cubicBezTo>
                <a:cubicBezTo>
                  <a:pt x="590569" y="532799"/>
                  <a:pt x="587410" y="529640"/>
                  <a:pt x="587410" y="525804"/>
                </a:cubicBezTo>
                <a:close/>
                <a:moveTo>
                  <a:pt x="623968" y="525804"/>
                </a:moveTo>
                <a:cubicBezTo>
                  <a:pt x="623968" y="521967"/>
                  <a:pt x="627127" y="518808"/>
                  <a:pt x="630964" y="518808"/>
                </a:cubicBezTo>
                <a:cubicBezTo>
                  <a:pt x="634800" y="518808"/>
                  <a:pt x="637959" y="521967"/>
                  <a:pt x="637959" y="525804"/>
                </a:cubicBezTo>
                <a:cubicBezTo>
                  <a:pt x="637959" y="529640"/>
                  <a:pt x="634800" y="532799"/>
                  <a:pt x="630964" y="532799"/>
                </a:cubicBezTo>
                <a:cubicBezTo>
                  <a:pt x="627127" y="532799"/>
                  <a:pt x="623968" y="529640"/>
                  <a:pt x="623968" y="525804"/>
                </a:cubicBezTo>
                <a:close/>
                <a:moveTo>
                  <a:pt x="143524" y="544083"/>
                </a:moveTo>
                <a:cubicBezTo>
                  <a:pt x="143524" y="547919"/>
                  <a:pt x="140365" y="551078"/>
                  <a:pt x="136528" y="551078"/>
                </a:cubicBezTo>
                <a:cubicBezTo>
                  <a:pt x="132692" y="551078"/>
                  <a:pt x="129533" y="547919"/>
                  <a:pt x="129533" y="544083"/>
                </a:cubicBezTo>
                <a:cubicBezTo>
                  <a:pt x="129533" y="540246"/>
                  <a:pt x="132692" y="537087"/>
                  <a:pt x="136528" y="537087"/>
                </a:cubicBezTo>
                <a:cubicBezTo>
                  <a:pt x="140365" y="537087"/>
                  <a:pt x="143524" y="540246"/>
                  <a:pt x="143524" y="544083"/>
                </a:cubicBezTo>
                <a:close/>
                <a:moveTo>
                  <a:pt x="180082" y="544083"/>
                </a:moveTo>
                <a:cubicBezTo>
                  <a:pt x="180082" y="547919"/>
                  <a:pt x="176923" y="551078"/>
                  <a:pt x="173086" y="551078"/>
                </a:cubicBezTo>
                <a:cubicBezTo>
                  <a:pt x="169250" y="551078"/>
                  <a:pt x="166091" y="547919"/>
                  <a:pt x="166091" y="544083"/>
                </a:cubicBezTo>
                <a:cubicBezTo>
                  <a:pt x="166091" y="540246"/>
                  <a:pt x="169250" y="537087"/>
                  <a:pt x="173086" y="537087"/>
                </a:cubicBezTo>
                <a:cubicBezTo>
                  <a:pt x="177148" y="537087"/>
                  <a:pt x="180082" y="540246"/>
                  <a:pt x="180082" y="544083"/>
                </a:cubicBezTo>
                <a:close/>
                <a:moveTo>
                  <a:pt x="216865" y="544083"/>
                </a:moveTo>
                <a:cubicBezTo>
                  <a:pt x="216865" y="547919"/>
                  <a:pt x="213706" y="551078"/>
                  <a:pt x="209870" y="551078"/>
                </a:cubicBezTo>
                <a:cubicBezTo>
                  <a:pt x="206034" y="551078"/>
                  <a:pt x="202874" y="547919"/>
                  <a:pt x="202874" y="544083"/>
                </a:cubicBezTo>
                <a:cubicBezTo>
                  <a:pt x="202874" y="540246"/>
                  <a:pt x="206034" y="537087"/>
                  <a:pt x="209870" y="537087"/>
                </a:cubicBezTo>
                <a:cubicBezTo>
                  <a:pt x="213706" y="537087"/>
                  <a:pt x="216865" y="540246"/>
                  <a:pt x="216865" y="544083"/>
                </a:cubicBezTo>
                <a:close/>
                <a:moveTo>
                  <a:pt x="253423" y="544083"/>
                </a:moveTo>
                <a:cubicBezTo>
                  <a:pt x="253423" y="547919"/>
                  <a:pt x="250264" y="551078"/>
                  <a:pt x="246428" y="551078"/>
                </a:cubicBezTo>
                <a:cubicBezTo>
                  <a:pt x="242591" y="551078"/>
                  <a:pt x="239432" y="547919"/>
                  <a:pt x="239432" y="544083"/>
                </a:cubicBezTo>
                <a:cubicBezTo>
                  <a:pt x="239432" y="540246"/>
                  <a:pt x="242591" y="537087"/>
                  <a:pt x="246428" y="537087"/>
                </a:cubicBezTo>
                <a:cubicBezTo>
                  <a:pt x="250264" y="537087"/>
                  <a:pt x="253423" y="540246"/>
                  <a:pt x="253423" y="544083"/>
                </a:cubicBezTo>
                <a:close/>
                <a:moveTo>
                  <a:pt x="289981" y="544083"/>
                </a:moveTo>
                <a:cubicBezTo>
                  <a:pt x="289981" y="547919"/>
                  <a:pt x="286822" y="551078"/>
                  <a:pt x="282986" y="551078"/>
                </a:cubicBezTo>
                <a:cubicBezTo>
                  <a:pt x="279149" y="551078"/>
                  <a:pt x="275990" y="547919"/>
                  <a:pt x="275990" y="544083"/>
                </a:cubicBezTo>
                <a:cubicBezTo>
                  <a:pt x="275990" y="540246"/>
                  <a:pt x="279149" y="537087"/>
                  <a:pt x="282986" y="537087"/>
                </a:cubicBezTo>
                <a:cubicBezTo>
                  <a:pt x="286822" y="537087"/>
                  <a:pt x="289981" y="540246"/>
                  <a:pt x="289981" y="544083"/>
                </a:cubicBezTo>
                <a:close/>
                <a:moveTo>
                  <a:pt x="326765" y="544083"/>
                </a:moveTo>
                <a:cubicBezTo>
                  <a:pt x="326765" y="547919"/>
                  <a:pt x="323606" y="551078"/>
                  <a:pt x="319769" y="551078"/>
                </a:cubicBezTo>
                <a:cubicBezTo>
                  <a:pt x="315933" y="551078"/>
                  <a:pt x="312774" y="547919"/>
                  <a:pt x="312774" y="544083"/>
                </a:cubicBezTo>
                <a:cubicBezTo>
                  <a:pt x="312774" y="540246"/>
                  <a:pt x="315933" y="537087"/>
                  <a:pt x="319769" y="537087"/>
                </a:cubicBezTo>
                <a:cubicBezTo>
                  <a:pt x="323606" y="537087"/>
                  <a:pt x="326765" y="540246"/>
                  <a:pt x="326765" y="544083"/>
                </a:cubicBezTo>
                <a:close/>
                <a:moveTo>
                  <a:pt x="363323" y="544083"/>
                </a:moveTo>
                <a:cubicBezTo>
                  <a:pt x="363323" y="547919"/>
                  <a:pt x="360164" y="551078"/>
                  <a:pt x="356327" y="551078"/>
                </a:cubicBezTo>
                <a:cubicBezTo>
                  <a:pt x="352491" y="551078"/>
                  <a:pt x="349332" y="547919"/>
                  <a:pt x="349332" y="544083"/>
                </a:cubicBezTo>
                <a:cubicBezTo>
                  <a:pt x="349332" y="540246"/>
                  <a:pt x="352491" y="537087"/>
                  <a:pt x="356327" y="537087"/>
                </a:cubicBezTo>
                <a:cubicBezTo>
                  <a:pt x="360164" y="537087"/>
                  <a:pt x="363323" y="540246"/>
                  <a:pt x="363323" y="544083"/>
                </a:cubicBezTo>
                <a:close/>
                <a:moveTo>
                  <a:pt x="399881" y="544083"/>
                </a:moveTo>
                <a:cubicBezTo>
                  <a:pt x="399881" y="547919"/>
                  <a:pt x="396722" y="551078"/>
                  <a:pt x="392885" y="551078"/>
                </a:cubicBezTo>
                <a:cubicBezTo>
                  <a:pt x="389049" y="551078"/>
                  <a:pt x="385890" y="547919"/>
                  <a:pt x="385890" y="544083"/>
                </a:cubicBezTo>
                <a:cubicBezTo>
                  <a:pt x="385890" y="540246"/>
                  <a:pt x="389049" y="537087"/>
                  <a:pt x="392885" y="537087"/>
                </a:cubicBezTo>
                <a:cubicBezTo>
                  <a:pt x="396722" y="537087"/>
                  <a:pt x="399881" y="540246"/>
                  <a:pt x="399881" y="544083"/>
                </a:cubicBezTo>
                <a:close/>
                <a:moveTo>
                  <a:pt x="436439" y="544083"/>
                </a:moveTo>
                <a:cubicBezTo>
                  <a:pt x="436439" y="547919"/>
                  <a:pt x="433280" y="551078"/>
                  <a:pt x="429443" y="551078"/>
                </a:cubicBezTo>
                <a:cubicBezTo>
                  <a:pt x="425607" y="551078"/>
                  <a:pt x="422448" y="547919"/>
                  <a:pt x="422448" y="544083"/>
                </a:cubicBezTo>
                <a:cubicBezTo>
                  <a:pt x="422448" y="540246"/>
                  <a:pt x="425607" y="537087"/>
                  <a:pt x="429443" y="537087"/>
                </a:cubicBezTo>
                <a:cubicBezTo>
                  <a:pt x="433505" y="537087"/>
                  <a:pt x="436439" y="540246"/>
                  <a:pt x="436439" y="544083"/>
                </a:cubicBezTo>
                <a:close/>
                <a:moveTo>
                  <a:pt x="473223" y="544083"/>
                </a:moveTo>
                <a:cubicBezTo>
                  <a:pt x="473223" y="547919"/>
                  <a:pt x="470063" y="551078"/>
                  <a:pt x="466227" y="551078"/>
                </a:cubicBezTo>
                <a:cubicBezTo>
                  <a:pt x="462391" y="551078"/>
                  <a:pt x="459231" y="547919"/>
                  <a:pt x="459231" y="544083"/>
                </a:cubicBezTo>
                <a:cubicBezTo>
                  <a:pt x="459231" y="540246"/>
                  <a:pt x="462391" y="537087"/>
                  <a:pt x="466227" y="537087"/>
                </a:cubicBezTo>
                <a:cubicBezTo>
                  <a:pt x="470063" y="537087"/>
                  <a:pt x="473223" y="540246"/>
                  <a:pt x="473223" y="544083"/>
                </a:cubicBezTo>
                <a:close/>
                <a:moveTo>
                  <a:pt x="495789" y="544083"/>
                </a:moveTo>
                <a:cubicBezTo>
                  <a:pt x="495789" y="540246"/>
                  <a:pt x="498949" y="537087"/>
                  <a:pt x="502785" y="537087"/>
                </a:cubicBezTo>
                <a:cubicBezTo>
                  <a:pt x="506621" y="537087"/>
                  <a:pt x="509781" y="540246"/>
                  <a:pt x="509781" y="544083"/>
                </a:cubicBezTo>
                <a:cubicBezTo>
                  <a:pt x="509781" y="547919"/>
                  <a:pt x="506621" y="551078"/>
                  <a:pt x="502785" y="551078"/>
                </a:cubicBezTo>
                <a:cubicBezTo>
                  <a:pt x="498949" y="551078"/>
                  <a:pt x="495789" y="547919"/>
                  <a:pt x="495789" y="544083"/>
                </a:cubicBezTo>
                <a:close/>
                <a:moveTo>
                  <a:pt x="532573" y="544083"/>
                </a:moveTo>
                <a:cubicBezTo>
                  <a:pt x="532573" y="540246"/>
                  <a:pt x="535732" y="537087"/>
                  <a:pt x="539569" y="537087"/>
                </a:cubicBezTo>
                <a:cubicBezTo>
                  <a:pt x="543405" y="537087"/>
                  <a:pt x="546564" y="540246"/>
                  <a:pt x="546564" y="544083"/>
                </a:cubicBezTo>
                <a:cubicBezTo>
                  <a:pt x="546564" y="547919"/>
                  <a:pt x="543405" y="551078"/>
                  <a:pt x="539569" y="551078"/>
                </a:cubicBezTo>
                <a:cubicBezTo>
                  <a:pt x="535732" y="551078"/>
                  <a:pt x="532573" y="547919"/>
                  <a:pt x="532573" y="544083"/>
                </a:cubicBezTo>
                <a:close/>
                <a:moveTo>
                  <a:pt x="569131" y="544083"/>
                </a:moveTo>
                <a:cubicBezTo>
                  <a:pt x="569131" y="540246"/>
                  <a:pt x="572290" y="537087"/>
                  <a:pt x="576127" y="537087"/>
                </a:cubicBezTo>
                <a:cubicBezTo>
                  <a:pt x="579963" y="537087"/>
                  <a:pt x="583122" y="540246"/>
                  <a:pt x="583122" y="544083"/>
                </a:cubicBezTo>
                <a:cubicBezTo>
                  <a:pt x="583122" y="547919"/>
                  <a:pt x="579963" y="551078"/>
                  <a:pt x="576127" y="551078"/>
                </a:cubicBezTo>
                <a:cubicBezTo>
                  <a:pt x="572290" y="551078"/>
                  <a:pt x="569131" y="547919"/>
                  <a:pt x="569131" y="544083"/>
                </a:cubicBezTo>
                <a:close/>
                <a:moveTo>
                  <a:pt x="605689" y="544083"/>
                </a:moveTo>
                <a:cubicBezTo>
                  <a:pt x="605689" y="540246"/>
                  <a:pt x="608848" y="537087"/>
                  <a:pt x="612685" y="537087"/>
                </a:cubicBezTo>
                <a:cubicBezTo>
                  <a:pt x="616521" y="537087"/>
                  <a:pt x="619680" y="540246"/>
                  <a:pt x="619680" y="544083"/>
                </a:cubicBezTo>
                <a:cubicBezTo>
                  <a:pt x="619680" y="547919"/>
                  <a:pt x="616521" y="551078"/>
                  <a:pt x="612685" y="551078"/>
                </a:cubicBezTo>
                <a:cubicBezTo>
                  <a:pt x="608848" y="551078"/>
                  <a:pt x="605689" y="547919"/>
                  <a:pt x="605689" y="544083"/>
                </a:cubicBezTo>
                <a:close/>
                <a:moveTo>
                  <a:pt x="118249" y="555366"/>
                </a:moveTo>
                <a:cubicBezTo>
                  <a:pt x="122086" y="555366"/>
                  <a:pt x="125245" y="558525"/>
                  <a:pt x="125245" y="562362"/>
                </a:cubicBezTo>
                <a:cubicBezTo>
                  <a:pt x="125245" y="566198"/>
                  <a:pt x="122086" y="569357"/>
                  <a:pt x="118249" y="569357"/>
                </a:cubicBezTo>
                <a:cubicBezTo>
                  <a:pt x="114413" y="569357"/>
                  <a:pt x="111254" y="566198"/>
                  <a:pt x="111254" y="562362"/>
                </a:cubicBezTo>
                <a:cubicBezTo>
                  <a:pt x="111254" y="558525"/>
                  <a:pt x="114413" y="555366"/>
                  <a:pt x="118249" y="555366"/>
                </a:cubicBezTo>
                <a:close/>
                <a:moveTo>
                  <a:pt x="147812" y="562362"/>
                </a:moveTo>
                <a:cubicBezTo>
                  <a:pt x="147812" y="558525"/>
                  <a:pt x="150971" y="555366"/>
                  <a:pt x="154807" y="555366"/>
                </a:cubicBezTo>
                <a:cubicBezTo>
                  <a:pt x="158644" y="555366"/>
                  <a:pt x="161803" y="558525"/>
                  <a:pt x="161803" y="562362"/>
                </a:cubicBezTo>
                <a:cubicBezTo>
                  <a:pt x="161803" y="566198"/>
                  <a:pt x="158644" y="569357"/>
                  <a:pt x="154807" y="569357"/>
                </a:cubicBezTo>
                <a:cubicBezTo>
                  <a:pt x="150971" y="569357"/>
                  <a:pt x="147812" y="566198"/>
                  <a:pt x="147812" y="562362"/>
                </a:cubicBezTo>
                <a:close/>
                <a:moveTo>
                  <a:pt x="184595" y="562362"/>
                </a:moveTo>
                <a:cubicBezTo>
                  <a:pt x="184595" y="558525"/>
                  <a:pt x="187755" y="555366"/>
                  <a:pt x="191591" y="555366"/>
                </a:cubicBezTo>
                <a:cubicBezTo>
                  <a:pt x="195427" y="555366"/>
                  <a:pt x="198587" y="558525"/>
                  <a:pt x="198587" y="562362"/>
                </a:cubicBezTo>
                <a:cubicBezTo>
                  <a:pt x="198587" y="566198"/>
                  <a:pt x="195427" y="569357"/>
                  <a:pt x="191591" y="569357"/>
                </a:cubicBezTo>
                <a:cubicBezTo>
                  <a:pt x="187529" y="569357"/>
                  <a:pt x="184595" y="566198"/>
                  <a:pt x="184595" y="562362"/>
                </a:cubicBezTo>
                <a:close/>
                <a:moveTo>
                  <a:pt x="221153" y="562362"/>
                </a:moveTo>
                <a:cubicBezTo>
                  <a:pt x="221153" y="558525"/>
                  <a:pt x="224312" y="555366"/>
                  <a:pt x="228149" y="555366"/>
                </a:cubicBezTo>
                <a:cubicBezTo>
                  <a:pt x="231985" y="555366"/>
                  <a:pt x="235144" y="558525"/>
                  <a:pt x="235144" y="562362"/>
                </a:cubicBezTo>
                <a:cubicBezTo>
                  <a:pt x="235144" y="566198"/>
                  <a:pt x="231985" y="569357"/>
                  <a:pt x="228149" y="569357"/>
                </a:cubicBezTo>
                <a:cubicBezTo>
                  <a:pt x="224312" y="569357"/>
                  <a:pt x="221153" y="566198"/>
                  <a:pt x="221153" y="562362"/>
                </a:cubicBezTo>
                <a:close/>
                <a:moveTo>
                  <a:pt x="257711" y="562362"/>
                </a:moveTo>
                <a:cubicBezTo>
                  <a:pt x="257711" y="558525"/>
                  <a:pt x="260870" y="555366"/>
                  <a:pt x="264707" y="555366"/>
                </a:cubicBezTo>
                <a:cubicBezTo>
                  <a:pt x="268543" y="555366"/>
                  <a:pt x="271702" y="558525"/>
                  <a:pt x="271702" y="562362"/>
                </a:cubicBezTo>
                <a:cubicBezTo>
                  <a:pt x="271702" y="566198"/>
                  <a:pt x="268543" y="569357"/>
                  <a:pt x="264707" y="569357"/>
                </a:cubicBezTo>
                <a:cubicBezTo>
                  <a:pt x="260870" y="569357"/>
                  <a:pt x="257711" y="566198"/>
                  <a:pt x="257711" y="562362"/>
                </a:cubicBezTo>
                <a:close/>
                <a:moveTo>
                  <a:pt x="294269" y="562362"/>
                </a:moveTo>
                <a:cubicBezTo>
                  <a:pt x="294269" y="558525"/>
                  <a:pt x="297428" y="555366"/>
                  <a:pt x="301265" y="555366"/>
                </a:cubicBezTo>
                <a:cubicBezTo>
                  <a:pt x="305101" y="555366"/>
                  <a:pt x="308260" y="558525"/>
                  <a:pt x="308260" y="562362"/>
                </a:cubicBezTo>
                <a:cubicBezTo>
                  <a:pt x="308260" y="566198"/>
                  <a:pt x="305101" y="569357"/>
                  <a:pt x="301265" y="569357"/>
                </a:cubicBezTo>
                <a:cubicBezTo>
                  <a:pt x="297428" y="569357"/>
                  <a:pt x="294269" y="566198"/>
                  <a:pt x="294269" y="562362"/>
                </a:cubicBezTo>
                <a:close/>
                <a:moveTo>
                  <a:pt x="331053" y="562362"/>
                </a:moveTo>
                <a:cubicBezTo>
                  <a:pt x="331053" y="558525"/>
                  <a:pt x="334212" y="555366"/>
                  <a:pt x="338048" y="555366"/>
                </a:cubicBezTo>
                <a:cubicBezTo>
                  <a:pt x="341885" y="555366"/>
                  <a:pt x="345044" y="558525"/>
                  <a:pt x="345044" y="562362"/>
                </a:cubicBezTo>
                <a:cubicBezTo>
                  <a:pt x="345044" y="566198"/>
                  <a:pt x="341885" y="569357"/>
                  <a:pt x="338048" y="569357"/>
                </a:cubicBezTo>
                <a:cubicBezTo>
                  <a:pt x="334212" y="569357"/>
                  <a:pt x="331053" y="566198"/>
                  <a:pt x="331053" y="562362"/>
                </a:cubicBezTo>
                <a:close/>
                <a:moveTo>
                  <a:pt x="367611" y="562362"/>
                </a:moveTo>
                <a:cubicBezTo>
                  <a:pt x="367611" y="558525"/>
                  <a:pt x="370770" y="555366"/>
                  <a:pt x="374606" y="555366"/>
                </a:cubicBezTo>
                <a:cubicBezTo>
                  <a:pt x="378443" y="555366"/>
                  <a:pt x="381602" y="558525"/>
                  <a:pt x="381602" y="562362"/>
                </a:cubicBezTo>
                <a:cubicBezTo>
                  <a:pt x="381602" y="566198"/>
                  <a:pt x="378443" y="569357"/>
                  <a:pt x="374606" y="569357"/>
                </a:cubicBezTo>
                <a:cubicBezTo>
                  <a:pt x="370770" y="569357"/>
                  <a:pt x="367611" y="566198"/>
                  <a:pt x="367611" y="562362"/>
                </a:cubicBezTo>
                <a:close/>
                <a:moveTo>
                  <a:pt x="411164" y="555366"/>
                </a:moveTo>
                <a:cubicBezTo>
                  <a:pt x="415001" y="555366"/>
                  <a:pt x="418160" y="558525"/>
                  <a:pt x="418160" y="562362"/>
                </a:cubicBezTo>
                <a:cubicBezTo>
                  <a:pt x="418160" y="566198"/>
                  <a:pt x="415001" y="569357"/>
                  <a:pt x="411164" y="569357"/>
                </a:cubicBezTo>
                <a:cubicBezTo>
                  <a:pt x="407328" y="569357"/>
                  <a:pt x="404169" y="566198"/>
                  <a:pt x="404169" y="562362"/>
                </a:cubicBezTo>
                <a:cubicBezTo>
                  <a:pt x="404169" y="558525"/>
                  <a:pt x="407328" y="555366"/>
                  <a:pt x="411164" y="555366"/>
                </a:cubicBezTo>
                <a:close/>
                <a:moveTo>
                  <a:pt x="440952" y="562362"/>
                </a:moveTo>
                <a:cubicBezTo>
                  <a:pt x="440952" y="558525"/>
                  <a:pt x="444112" y="555366"/>
                  <a:pt x="447948" y="555366"/>
                </a:cubicBezTo>
                <a:cubicBezTo>
                  <a:pt x="451784" y="555366"/>
                  <a:pt x="454944" y="558525"/>
                  <a:pt x="454944" y="562362"/>
                </a:cubicBezTo>
                <a:cubicBezTo>
                  <a:pt x="454944" y="566198"/>
                  <a:pt x="451784" y="569357"/>
                  <a:pt x="447948" y="569357"/>
                </a:cubicBezTo>
                <a:cubicBezTo>
                  <a:pt x="444112" y="569357"/>
                  <a:pt x="440952" y="566198"/>
                  <a:pt x="440952" y="562362"/>
                </a:cubicBezTo>
                <a:close/>
                <a:moveTo>
                  <a:pt x="477510" y="562362"/>
                </a:moveTo>
                <a:cubicBezTo>
                  <a:pt x="477510" y="558525"/>
                  <a:pt x="480670" y="555366"/>
                  <a:pt x="484506" y="555366"/>
                </a:cubicBezTo>
                <a:cubicBezTo>
                  <a:pt x="488342" y="555366"/>
                  <a:pt x="491502" y="558525"/>
                  <a:pt x="491502" y="562362"/>
                </a:cubicBezTo>
                <a:cubicBezTo>
                  <a:pt x="491502" y="566198"/>
                  <a:pt x="488342" y="569357"/>
                  <a:pt x="484506" y="569357"/>
                </a:cubicBezTo>
                <a:cubicBezTo>
                  <a:pt x="480670" y="569357"/>
                  <a:pt x="477510" y="566198"/>
                  <a:pt x="477510" y="562362"/>
                </a:cubicBezTo>
                <a:close/>
                <a:moveTo>
                  <a:pt x="528060" y="562362"/>
                </a:moveTo>
                <a:cubicBezTo>
                  <a:pt x="528060" y="566198"/>
                  <a:pt x="524900" y="569357"/>
                  <a:pt x="521064" y="569357"/>
                </a:cubicBezTo>
                <a:cubicBezTo>
                  <a:pt x="517228" y="569357"/>
                  <a:pt x="514068" y="566198"/>
                  <a:pt x="514068" y="562362"/>
                </a:cubicBezTo>
                <a:cubicBezTo>
                  <a:pt x="514068" y="558525"/>
                  <a:pt x="517228" y="555366"/>
                  <a:pt x="521064" y="555366"/>
                </a:cubicBezTo>
                <a:cubicBezTo>
                  <a:pt x="524900" y="555366"/>
                  <a:pt x="528060" y="558525"/>
                  <a:pt x="528060" y="562362"/>
                </a:cubicBezTo>
                <a:close/>
                <a:moveTo>
                  <a:pt x="564618" y="562362"/>
                </a:moveTo>
                <a:cubicBezTo>
                  <a:pt x="564618" y="566198"/>
                  <a:pt x="561458" y="569357"/>
                  <a:pt x="557622" y="569357"/>
                </a:cubicBezTo>
                <a:cubicBezTo>
                  <a:pt x="553786" y="569357"/>
                  <a:pt x="550626" y="566198"/>
                  <a:pt x="550626" y="562362"/>
                </a:cubicBezTo>
                <a:cubicBezTo>
                  <a:pt x="550626" y="558525"/>
                  <a:pt x="553786" y="555366"/>
                  <a:pt x="557622" y="555366"/>
                </a:cubicBezTo>
                <a:cubicBezTo>
                  <a:pt x="561458" y="555366"/>
                  <a:pt x="564618" y="558525"/>
                  <a:pt x="564618" y="562362"/>
                </a:cubicBezTo>
                <a:close/>
                <a:moveTo>
                  <a:pt x="601176" y="562362"/>
                </a:moveTo>
                <a:cubicBezTo>
                  <a:pt x="601176" y="566198"/>
                  <a:pt x="598016" y="569357"/>
                  <a:pt x="594180" y="569357"/>
                </a:cubicBezTo>
                <a:cubicBezTo>
                  <a:pt x="590344" y="569357"/>
                  <a:pt x="587184" y="566198"/>
                  <a:pt x="587184" y="562362"/>
                </a:cubicBezTo>
                <a:cubicBezTo>
                  <a:pt x="587184" y="558525"/>
                  <a:pt x="590344" y="555366"/>
                  <a:pt x="594180" y="555366"/>
                </a:cubicBezTo>
                <a:cubicBezTo>
                  <a:pt x="598242" y="555366"/>
                  <a:pt x="601176" y="558525"/>
                  <a:pt x="601176" y="562362"/>
                </a:cubicBezTo>
                <a:close/>
                <a:moveTo>
                  <a:pt x="99970" y="573645"/>
                </a:moveTo>
                <a:cubicBezTo>
                  <a:pt x="103807" y="573645"/>
                  <a:pt x="106966" y="576804"/>
                  <a:pt x="106966" y="580641"/>
                </a:cubicBezTo>
                <a:cubicBezTo>
                  <a:pt x="106966" y="584477"/>
                  <a:pt x="103807" y="587636"/>
                  <a:pt x="99970" y="587636"/>
                </a:cubicBezTo>
                <a:cubicBezTo>
                  <a:pt x="96134" y="587636"/>
                  <a:pt x="92975" y="584477"/>
                  <a:pt x="92975" y="580641"/>
                </a:cubicBezTo>
                <a:cubicBezTo>
                  <a:pt x="92975" y="576804"/>
                  <a:pt x="96134" y="573645"/>
                  <a:pt x="99970" y="573645"/>
                </a:cubicBezTo>
                <a:close/>
                <a:moveTo>
                  <a:pt x="143524" y="580641"/>
                </a:moveTo>
                <a:cubicBezTo>
                  <a:pt x="143524" y="584477"/>
                  <a:pt x="140365" y="587636"/>
                  <a:pt x="136528" y="587636"/>
                </a:cubicBezTo>
                <a:cubicBezTo>
                  <a:pt x="132692" y="587636"/>
                  <a:pt x="129533" y="584477"/>
                  <a:pt x="129533" y="580641"/>
                </a:cubicBezTo>
                <a:cubicBezTo>
                  <a:pt x="129533" y="576804"/>
                  <a:pt x="132692" y="573645"/>
                  <a:pt x="136528" y="573645"/>
                </a:cubicBezTo>
                <a:cubicBezTo>
                  <a:pt x="140365" y="573645"/>
                  <a:pt x="143524" y="576804"/>
                  <a:pt x="143524" y="580641"/>
                </a:cubicBezTo>
                <a:close/>
                <a:moveTo>
                  <a:pt x="180082" y="580641"/>
                </a:moveTo>
                <a:cubicBezTo>
                  <a:pt x="180082" y="584477"/>
                  <a:pt x="176923" y="587636"/>
                  <a:pt x="173086" y="587636"/>
                </a:cubicBezTo>
                <a:cubicBezTo>
                  <a:pt x="169250" y="587636"/>
                  <a:pt x="166091" y="584477"/>
                  <a:pt x="166091" y="580641"/>
                </a:cubicBezTo>
                <a:cubicBezTo>
                  <a:pt x="166091" y="576804"/>
                  <a:pt x="169250" y="573645"/>
                  <a:pt x="173086" y="573645"/>
                </a:cubicBezTo>
                <a:cubicBezTo>
                  <a:pt x="177148" y="573645"/>
                  <a:pt x="180082" y="576804"/>
                  <a:pt x="180082" y="580641"/>
                </a:cubicBezTo>
                <a:close/>
                <a:moveTo>
                  <a:pt x="216865" y="580641"/>
                </a:moveTo>
                <a:cubicBezTo>
                  <a:pt x="216865" y="584477"/>
                  <a:pt x="213706" y="587636"/>
                  <a:pt x="209870" y="587636"/>
                </a:cubicBezTo>
                <a:cubicBezTo>
                  <a:pt x="206034" y="587636"/>
                  <a:pt x="202874" y="584477"/>
                  <a:pt x="202874" y="580641"/>
                </a:cubicBezTo>
                <a:cubicBezTo>
                  <a:pt x="202874" y="576804"/>
                  <a:pt x="206034" y="573645"/>
                  <a:pt x="209870" y="573645"/>
                </a:cubicBezTo>
                <a:cubicBezTo>
                  <a:pt x="213706" y="573645"/>
                  <a:pt x="216865" y="576804"/>
                  <a:pt x="216865" y="580641"/>
                </a:cubicBezTo>
                <a:close/>
                <a:moveTo>
                  <a:pt x="253423" y="580641"/>
                </a:moveTo>
                <a:cubicBezTo>
                  <a:pt x="253423" y="584477"/>
                  <a:pt x="250264" y="587636"/>
                  <a:pt x="246428" y="587636"/>
                </a:cubicBezTo>
                <a:cubicBezTo>
                  <a:pt x="242591" y="587636"/>
                  <a:pt x="239432" y="584477"/>
                  <a:pt x="239432" y="580641"/>
                </a:cubicBezTo>
                <a:cubicBezTo>
                  <a:pt x="239432" y="576804"/>
                  <a:pt x="242591" y="573645"/>
                  <a:pt x="246428" y="573645"/>
                </a:cubicBezTo>
                <a:cubicBezTo>
                  <a:pt x="250264" y="573645"/>
                  <a:pt x="253423" y="576804"/>
                  <a:pt x="253423" y="580641"/>
                </a:cubicBezTo>
                <a:close/>
                <a:moveTo>
                  <a:pt x="289981" y="580641"/>
                </a:moveTo>
                <a:cubicBezTo>
                  <a:pt x="289981" y="584477"/>
                  <a:pt x="286822" y="587636"/>
                  <a:pt x="282986" y="587636"/>
                </a:cubicBezTo>
                <a:cubicBezTo>
                  <a:pt x="279149" y="587636"/>
                  <a:pt x="275990" y="584477"/>
                  <a:pt x="275990" y="580641"/>
                </a:cubicBezTo>
                <a:cubicBezTo>
                  <a:pt x="275990" y="576804"/>
                  <a:pt x="279149" y="573645"/>
                  <a:pt x="282986" y="573645"/>
                </a:cubicBezTo>
                <a:cubicBezTo>
                  <a:pt x="286822" y="573645"/>
                  <a:pt x="289981" y="576804"/>
                  <a:pt x="289981" y="580641"/>
                </a:cubicBezTo>
                <a:close/>
                <a:moveTo>
                  <a:pt x="326765" y="580641"/>
                </a:moveTo>
                <a:cubicBezTo>
                  <a:pt x="326765" y="584477"/>
                  <a:pt x="323606" y="587636"/>
                  <a:pt x="319769" y="587636"/>
                </a:cubicBezTo>
                <a:cubicBezTo>
                  <a:pt x="315933" y="587636"/>
                  <a:pt x="312774" y="584477"/>
                  <a:pt x="312774" y="580641"/>
                </a:cubicBezTo>
                <a:cubicBezTo>
                  <a:pt x="312774" y="576804"/>
                  <a:pt x="315933" y="573645"/>
                  <a:pt x="319769" y="573645"/>
                </a:cubicBezTo>
                <a:cubicBezTo>
                  <a:pt x="323606" y="573645"/>
                  <a:pt x="326765" y="576804"/>
                  <a:pt x="326765" y="580641"/>
                </a:cubicBezTo>
                <a:close/>
                <a:moveTo>
                  <a:pt x="363323" y="580641"/>
                </a:moveTo>
                <a:cubicBezTo>
                  <a:pt x="363323" y="584477"/>
                  <a:pt x="360164" y="587636"/>
                  <a:pt x="356327" y="587636"/>
                </a:cubicBezTo>
                <a:cubicBezTo>
                  <a:pt x="352491" y="587636"/>
                  <a:pt x="349332" y="584477"/>
                  <a:pt x="349332" y="580641"/>
                </a:cubicBezTo>
                <a:cubicBezTo>
                  <a:pt x="349332" y="576804"/>
                  <a:pt x="352491" y="573645"/>
                  <a:pt x="356327" y="573645"/>
                </a:cubicBezTo>
                <a:cubicBezTo>
                  <a:pt x="360164" y="573645"/>
                  <a:pt x="363323" y="576804"/>
                  <a:pt x="363323" y="580641"/>
                </a:cubicBezTo>
                <a:close/>
                <a:moveTo>
                  <a:pt x="399881" y="580641"/>
                </a:moveTo>
                <a:cubicBezTo>
                  <a:pt x="399881" y="584477"/>
                  <a:pt x="396722" y="587636"/>
                  <a:pt x="392885" y="587636"/>
                </a:cubicBezTo>
                <a:cubicBezTo>
                  <a:pt x="389049" y="587636"/>
                  <a:pt x="385890" y="584477"/>
                  <a:pt x="385890" y="580641"/>
                </a:cubicBezTo>
                <a:cubicBezTo>
                  <a:pt x="385890" y="576804"/>
                  <a:pt x="389049" y="573645"/>
                  <a:pt x="392885" y="573645"/>
                </a:cubicBezTo>
                <a:cubicBezTo>
                  <a:pt x="396722" y="573645"/>
                  <a:pt x="399881" y="576804"/>
                  <a:pt x="399881" y="580641"/>
                </a:cubicBezTo>
                <a:close/>
                <a:moveTo>
                  <a:pt x="436439" y="580641"/>
                </a:moveTo>
                <a:cubicBezTo>
                  <a:pt x="436439" y="584477"/>
                  <a:pt x="433280" y="587636"/>
                  <a:pt x="429443" y="587636"/>
                </a:cubicBezTo>
                <a:cubicBezTo>
                  <a:pt x="425607" y="587636"/>
                  <a:pt x="422448" y="584477"/>
                  <a:pt x="422448" y="580641"/>
                </a:cubicBezTo>
                <a:cubicBezTo>
                  <a:pt x="422448" y="576804"/>
                  <a:pt x="425607" y="573645"/>
                  <a:pt x="429443" y="573645"/>
                </a:cubicBezTo>
                <a:cubicBezTo>
                  <a:pt x="433505" y="573645"/>
                  <a:pt x="436439" y="576804"/>
                  <a:pt x="436439" y="580641"/>
                </a:cubicBezTo>
                <a:close/>
                <a:moveTo>
                  <a:pt x="473223" y="580641"/>
                </a:moveTo>
                <a:cubicBezTo>
                  <a:pt x="473223" y="584477"/>
                  <a:pt x="470063" y="587636"/>
                  <a:pt x="466227" y="587636"/>
                </a:cubicBezTo>
                <a:cubicBezTo>
                  <a:pt x="462391" y="587636"/>
                  <a:pt x="459231" y="584477"/>
                  <a:pt x="459231" y="580641"/>
                </a:cubicBezTo>
                <a:cubicBezTo>
                  <a:pt x="459231" y="576804"/>
                  <a:pt x="462391" y="573645"/>
                  <a:pt x="466227" y="573645"/>
                </a:cubicBezTo>
                <a:cubicBezTo>
                  <a:pt x="470063" y="573645"/>
                  <a:pt x="473223" y="576804"/>
                  <a:pt x="473223" y="580641"/>
                </a:cubicBezTo>
                <a:close/>
                <a:moveTo>
                  <a:pt x="495789" y="580641"/>
                </a:moveTo>
                <a:cubicBezTo>
                  <a:pt x="495789" y="576804"/>
                  <a:pt x="498949" y="573645"/>
                  <a:pt x="502785" y="573645"/>
                </a:cubicBezTo>
                <a:cubicBezTo>
                  <a:pt x="506621" y="573645"/>
                  <a:pt x="509781" y="576804"/>
                  <a:pt x="509781" y="580641"/>
                </a:cubicBezTo>
                <a:cubicBezTo>
                  <a:pt x="509781" y="584477"/>
                  <a:pt x="506621" y="587636"/>
                  <a:pt x="502785" y="587636"/>
                </a:cubicBezTo>
                <a:cubicBezTo>
                  <a:pt x="498949" y="587636"/>
                  <a:pt x="495789" y="584477"/>
                  <a:pt x="495789" y="580641"/>
                </a:cubicBezTo>
                <a:close/>
                <a:moveTo>
                  <a:pt x="532573" y="580641"/>
                </a:moveTo>
                <a:cubicBezTo>
                  <a:pt x="532573" y="576804"/>
                  <a:pt x="535732" y="573645"/>
                  <a:pt x="539569" y="573645"/>
                </a:cubicBezTo>
                <a:cubicBezTo>
                  <a:pt x="543405" y="573645"/>
                  <a:pt x="546564" y="576804"/>
                  <a:pt x="546564" y="580641"/>
                </a:cubicBezTo>
                <a:cubicBezTo>
                  <a:pt x="546564" y="584477"/>
                  <a:pt x="543405" y="587636"/>
                  <a:pt x="539569" y="587636"/>
                </a:cubicBezTo>
                <a:cubicBezTo>
                  <a:pt x="535732" y="587636"/>
                  <a:pt x="532573" y="584477"/>
                  <a:pt x="532573" y="580641"/>
                </a:cubicBezTo>
                <a:close/>
                <a:moveTo>
                  <a:pt x="569131" y="580641"/>
                </a:moveTo>
                <a:cubicBezTo>
                  <a:pt x="569131" y="576804"/>
                  <a:pt x="572290" y="573645"/>
                  <a:pt x="576127" y="573645"/>
                </a:cubicBezTo>
                <a:cubicBezTo>
                  <a:pt x="579963" y="573645"/>
                  <a:pt x="583122" y="576804"/>
                  <a:pt x="583122" y="580641"/>
                </a:cubicBezTo>
                <a:cubicBezTo>
                  <a:pt x="583122" y="584477"/>
                  <a:pt x="579963" y="587636"/>
                  <a:pt x="576127" y="587636"/>
                </a:cubicBezTo>
                <a:cubicBezTo>
                  <a:pt x="572290" y="587636"/>
                  <a:pt x="569131" y="584477"/>
                  <a:pt x="569131" y="580641"/>
                </a:cubicBezTo>
                <a:close/>
                <a:moveTo>
                  <a:pt x="697309" y="415904"/>
                </a:moveTo>
                <a:cubicBezTo>
                  <a:pt x="697309" y="412068"/>
                  <a:pt x="700469" y="408908"/>
                  <a:pt x="704305" y="408908"/>
                </a:cubicBezTo>
                <a:cubicBezTo>
                  <a:pt x="708141" y="408908"/>
                  <a:pt x="711301" y="412068"/>
                  <a:pt x="711301" y="415904"/>
                </a:cubicBezTo>
                <a:cubicBezTo>
                  <a:pt x="711301" y="419740"/>
                  <a:pt x="708141" y="422899"/>
                  <a:pt x="704305" y="422899"/>
                </a:cubicBezTo>
                <a:cubicBezTo>
                  <a:pt x="700469" y="422899"/>
                  <a:pt x="697309" y="419740"/>
                  <a:pt x="697309" y="415904"/>
                </a:cubicBezTo>
                <a:close/>
                <a:moveTo>
                  <a:pt x="740863" y="422674"/>
                </a:moveTo>
                <a:cubicBezTo>
                  <a:pt x="737027" y="422674"/>
                  <a:pt x="733867" y="419515"/>
                  <a:pt x="733867" y="415678"/>
                </a:cubicBezTo>
                <a:cubicBezTo>
                  <a:pt x="733867" y="411842"/>
                  <a:pt x="737027" y="408683"/>
                  <a:pt x="740863" y="408683"/>
                </a:cubicBezTo>
                <a:cubicBezTo>
                  <a:pt x="744699" y="408683"/>
                  <a:pt x="747859" y="411842"/>
                  <a:pt x="747859" y="415678"/>
                </a:cubicBezTo>
                <a:cubicBezTo>
                  <a:pt x="747859" y="419515"/>
                  <a:pt x="744699" y="422674"/>
                  <a:pt x="740863" y="422674"/>
                </a:cubicBezTo>
                <a:close/>
                <a:moveTo>
                  <a:pt x="679030" y="434183"/>
                </a:moveTo>
                <a:cubicBezTo>
                  <a:pt x="679030" y="430347"/>
                  <a:pt x="682190" y="427187"/>
                  <a:pt x="686026" y="427187"/>
                </a:cubicBezTo>
                <a:cubicBezTo>
                  <a:pt x="689862" y="427187"/>
                  <a:pt x="693022" y="430347"/>
                  <a:pt x="693022" y="434183"/>
                </a:cubicBezTo>
                <a:cubicBezTo>
                  <a:pt x="693022" y="438019"/>
                  <a:pt x="689862" y="441178"/>
                  <a:pt x="686026" y="441178"/>
                </a:cubicBezTo>
                <a:cubicBezTo>
                  <a:pt x="682190" y="441178"/>
                  <a:pt x="679030" y="438019"/>
                  <a:pt x="679030" y="434183"/>
                </a:cubicBezTo>
                <a:close/>
                <a:moveTo>
                  <a:pt x="722584" y="441178"/>
                </a:moveTo>
                <a:cubicBezTo>
                  <a:pt x="718748" y="441178"/>
                  <a:pt x="715588" y="438019"/>
                  <a:pt x="715588" y="434183"/>
                </a:cubicBezTo>
                <a:cubicBezTo>
                  <a:pt x="715588" y="430347"/>
                  <a:pt x="718748" y="427187"/>
                  <a:pt x="722584" y="427187"/>
                </a:cubicBezTo>
                <a:cubicBezTo>
                  <a:pt x="726420" y="427187"/>
                  <a:pt x="729580" y="430347"/>
                  <a:pt x="729580" y="434183"/>
                </a:cubicBezTo>
                <a:cubicBezTo>
                  <a:pt x="729580" y="438019"/>
                  <a:pt x="726420" y="441178"/>
                  <a:pt x="722584" y="441178"/>
                </a:cubicBezTo>
                <a:close/>
                <a:moveTo>
                  <a:pt x="697309" y="452462"/>
                </a:moveTo>
                <a:cubicBezTo>
                  <a:pt x="697309" y="448625"/>
                  <a:pt x="700469" y="445466"/>
                  <a:pt x="704305" y="445466"/>
                </a:cubicBezTo>
                <a:cubicBezTo>
                  <a:pt x="708141" y="445466"/>
                  <a:pt x="711301" y="448625"/>
                  <a:pt x="711301" y="452462"/>
                </a:cubicBezTo>
                <a:cubicBezTo>
                  <a:pt x="711301" y="456298"/>
                  <a:pt x="708141" y="459458"/>
                  <a:pt x="704305" y="459458"/>
                </a:cubicBezTo>
                <a:cubicBezTo>
                  <a:pt x="700469" y="459458"/>
                  <a:pt x="697309" y="456298"/>
                  <a:pt x="697309" y="452462"/>
                </a:cubicBezTo>
                <a:close/>
                <a:moveTo>
                  <a:pt x="679030" y="470741"/>
                </a:moveTo>
                <a:cubicBezTo>
                  <a:pt x="679030" y="466905"/>
                  <a:pt x="682190" y="463745"/>
                  <a:pt x="686026" y="463745"/>
                </a:cubicBezTo>
                <a:cubicBezTo>
                  <a:pt x="689862" y="463745"/>
                  <a:pt x="693022" y="466905"/>
                  <a:pt x="693022" y="470741"/>
                </a:cubicBezTo>
                <a:cubicBezTo>
                  <a:pt x="693022" y="474577"/>
                  <a:pt x="689862" y="477737"/>
                  <a:pt x="686026" y="477737"/>
                </a:cubicBezTo>
                <a:cubicBezTo>
                  <a:pt x="682190" y="477737"/>
                  <a:pt x="679030" y="474577"/>
                  <a:pt x="679030" y="470741"/>
                </a:cubicBezTo>
                <a:close/>
                <a:moveTo>
                  <a:pt x="188657" y="265158"/>
                </a:moveTo>
                <a:cubicBezTo>
                  <a:pt x="176471" y="254326"/>
                  <a:pt x="169024" y="236499"/>
                  <a:pt x="170830" y="218897"/>
                </a:cubicBezTo>
                <a:cubicBezTo>
                  <a:pt x="171507" y="210096"/>
                  <a:pt x="173989" y="201746"/>
                  <a:pt x="177148" y="193622"/>
                </a:cubicBezTo>
                <a:cubicBezTo>
                  <a:pt x="180533" y="185498"/>
                  <a:pt x="184595" y="178728"/>
                  <a:pt x="187303" y="171958"/>
                </a:cubicBezTo>
                <a:cubicBezTo>
                  <a:pt x="200392" y="144652"/>
                  <a:pt x="202423" y="114639"/>
                  <a:pt x="188657" y="84399"/>
                </a:cubicBezTo>
                <a:cubicBezTo>
                  <a:pt x="200618" y="95457"/>
                  <a:pt x="209419" y="111254"/>
                  <a:pt x="211224" y="128404"/>
                </a:cubicBezTo>
                <a:cubicBezTo>
                  <a:pt x="213481" y="145781"/>
                  <a:pt x="209419" y="163157"/>
                  <a:pt x="202649" y="178728"/>
                </a:cubicBezTo>
                <a:cubicBezTo>
                  <a:pt x="194976" y="194976"/>
                  <a:pt x="187303" y="206034"/>
                  <a:pt x="183918" y="220702"/>
                </a:cubicBezTo>
                <a:cubicBezTo>
                  <a:pt x="180533" y="234919"/>
                  <a:pt x="181887" y="250039"/>
                  <a:pt x="188657" y="265158"/>
                </a:cubicBezTo>
                <a:close/>
                <a:moveTo>
                  <a:pt x="244397" y="265158"/>
                </a:moveTo>
                <a:cubicBezTo>
                  <a:pt x="232211" y="254326"/>
                  <a:pt x="224764" y="236499"/>
                  <a:pt x="226569" y="218897"/>
                </a:cubicBezTo>
                <a:cubicBezTo>
                  <a:pt x="227021" y="210096"/>
                  <a:pt x="229728" y="201746"/>
                  <a:pt x="232662" y="193848"/>
                </a:cubicBezTo>
                <a:cubicBezTo>
                  <a:pt x="236047" y="185724"/>
                  <a:pt x="240335" y="178954"/>
                  <a:pt x="243043" y="172184"/>
                </a:cubicBezTo>
                <a:cubicBezTo>
                  <a:pt x="256131" y="144878"/>
                  <a:pt x="258162" y="114864"/>
                  <a:pt x="244397" y="84625"/>
                </a:cubicBezTo>
                <a:cubicBezTo>
                  <a:pt x="256357" y="95683"/>
                  <a:pt x="265158" y="111479"/>
                  <a:pt x="266963" y="128630"/>
                </a:cubicBezTo>
                <a:cubicBezTo>
                  <a:pt x="269220" y="146006"/>
                  <a:pt x="265158" y="163383"/>
                  <a:pt x="258388" y="178954"/>
                </a:cubicBezTo>
                <a:cubicBezTo>
                  <a:pt x="250490" y="194976"/>
                  <a:pt x="242817" y="206034"/>
                  <a:pt x="239658" y="220702"/>
                </a:cubicBezTo>
                <a:cubicBezTo>
                  <a:pt x="236273" y="234919"/>
                  <a:pt x="237627" y="250039"/>
                  <a:pt x="244397" y="265158"/>
                </a:cubicBezTo>
                <a:close/>
                <a:moveTo>
                  <a:pt x="299911" y="265158"/>
                </a:moveTo>
                <a:cubicBezTo>
                  <a:pt x="287725" y="254326"/>
                  <a:pt x="280278" y="236499"/>
                  <a:pt x="282083" y="218897"/>
                </a:cubicBezTo>
                <a:cubicBezTo>
                  <a:pt x="282534" y="210096"/>
                  <a:pt x="285242" y="201746"/>
                  <a:pt x="288176" y="193848"/>
                </a:cubicBezTo>
                <a:cubicBezTo>
                  <a:pt x="291561" y="185724"/>
                  <a:pt x="295849" y="178954"/>
                  <a:pt x="298557" y="172184"/>
                </a:cubicBezTo>
                <a:cubicBezTo>
                  <a:pt x="311645" y="144878"/>
                  <a:pt x="313676" y="114864"/>
                  <a:pt x="299911" y="84625"/>
                </a:cubicBezTo>
                <a:cubicBezTo>
                  <a:pt x="311871" y="95683"/>
                  <a:pt x="320672" y="111479"/>
                  <a:pt x="322477" y="128630"/>
                </a:cubicBezTo>
                <a:cubicBezTo>
                  <a:pt x="324734" y="146006"/>
                  <a:pt x="320672" y="163383"/>
                  <a:pt x="313902" y="178954"/>
                </a:cubicBezTo>
                <a:cubicBezTo>
                  <a:pt x="306004" y="194976"/>
                  <a:pt x="298331" y="206034"/>
                  <a:pt x="295172" y="220702"/>
                </a:cubicBezTo>
                <a:cubicBezTo>
                  <a:pt x="291787" y="234919"/>
                  <a:pt x="293141" y="250039"/>
                  <a:pt x="299911" y="265158"/>
                </a:cubicBezTo>
                <a:close/>
              </a:path>
            </a:pathLst>
          </a:custGeom>
          <a:solidFill>
            <a:schemeClr val="accent1"/>
          </a:solidFill>
          <a:ln w="223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4196"/>
          </a:p>
        </p:txBody>
      </p:sp>
      <p:grpSp>
        <p:nvGrpSpPr>
          <p:cNvPr id="53" name="Grafik 1033">
            <a:extLst>
              <a:ext uri="{FF2B5EF4-FFF2-40B4-BE49-F238E27FC236}">
                <a16:creationId xmlns:a16="http://schemas.microsoft.com/office/drawing/2014/main" id="{D67472D9-F310-64DF-B2A1-9CC445C2FF63}"/>
              </a:ext>
            </a:extLst>
          </p:cNvPr>
          <p:cNvGrpSpPr/>
          <p:nvPr userDrawn="1"/>
        </p:nvGrpSpPr>
        <p:grpSpPr>
          <a:xfrm>
            <a:off x="9665510" y="2771849"/>
            <a:ext cx="518272" cy="914943"/>
            <a:chOff x="5916532" y="8560443"/>
            <a:chExt cx="517286" cy="909436"/>
          </a:xfrm>
          <a:solidFill>
            <a:schemeClr val="accent1"/>
          </a:solidFill>
        </p:grpSpPr>
        <p:sp>
          <p:nvSpPr>
            <p:cNvPr id="54" name="Freihandform: Form 53">
              <a:extLst>
                <a:ext uri="{FF2B5EF4-FFF2-40B4-BE49-F238E27FC236}">
                  <a16:creationId xmlns:a16="http://schemas.microsoft.com/office/drawing/2014/main" id="{3097C9A7-BC9A-0A0D-E677-D730AE79C497}"/>
                </a:ext>
              </a:extLst>
            </p:cNvPr>
            <p:cNvSpPr/>
            <p:nvPr/>
          </p:nvSpPr>
          <p:spPr>
            <a:xfrm>
              <a:off x="6054860" y="8858967"/>
              <a:ext cx="22545" cy="83496"/>
            </a:xfrm>
            <a:custGeom>
              <a:avLst/>
              <a:gdLst>
                <a:gd name="connsiteX0" fmla="*/ 9806 w 22545"/>
                <a:gd name="connsiteY0" fmla="*/ 83497 h 83496"/>
                <a:gd name="connsiteX1" fmla="*/ 9322 w 22545"/>
                <a:gd name="connsiteY1" fmla="*/ 63187 h 83496"/>
                <a:gd name="connsiteX2" fmla="*/ 18349 w 22545"/>
                <a:gd name="connsiteY2" fmla="*/ 44489 h 83496"/>
                <a:gd name="connsiteX3" fmla="*/ 22056 w 22545"/>
                <a:gd name="connsiteY3" fmla="*/ 20310 h 83496"/>
                <a:gd name="connsiteX4" fmla="*/ 9967 w 22545"/>
                <a:gd name="connsiteY4" fmla="*/ 0 h 83496"/>
                <a:gd name="connsiteX5" fmla="*/ 7388 w 22545"/>
                <a:gd name="connsiteY5" fmla="*/ 39653 h 83496"/>
                <a:gd name="connsiteX6" fmla="*/ 135 w 22545"/>
                <a:gd name="connsiteY6" fmla="*/ 61897 h 83496"/>
                <a:gd name="connsiteX7" fmla="*/ 9806 w 22545"/>
                <a:gd name="connsiteY7" fmla="*/ 83497 h 83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545" h="83496">
                  <a:moveTo>
                    <a:pt x="9806" y="83497"/>
                  </a:moveTo>
                  <a:cubicBezTo>
                    <a:pt x="7388" y="76082"/>
                    <a:pt x="7549" y="69312"/>
                    <a:pt x="9322" y="63187"/>
                  </a:cubicBezTo>
                  <a:cubicBezTo>
                    <a:pt x="11257" y="56739"/>
                    <a:pt x="14481" y="52226"/>
                    <a:pt x="18349" y="44489"/>
                  </a:cubicBezTo>
                  <a:cubicBezTo>
                    <a:pt x="21573" y="37074"/>
                    <a:pt x="23507" y="28692"/>
                    <a:pt x="22056" y="20310"/>
                  </a:cubicBezTo>
                  <a:cubicBezTo>
                    <a:pt x="20928" y="11928"/>
                    <a:pt x="16092" y="4513"/>
                    <a:pt x="9967" y="0"/>
                  </a:cubicBezTo>
                  <a:cubicBezTo>
                    <a:pt x="14803" y="14991"/>
                    <a:pt x="13191" y="27402"/>
                    <a:pt x="7388" y="39653"/>
                  </a:cubicBezTo>
                  <a:cubicBezTo>
                    <a:pt x="4970" y="45133"/>
                    <a:pt x="135" y="53515"/>
                    <a:pt x="135" y="61897"/>
                  </a:cubicBezTo>
                  <a:cubicBezTo>
                    <a:pt x="-833" y="70440"/>
                    <a:pt x="3520" y="78983"/>
                    <a:pt x="9806" y="83497"/>
                  </a:cubicBezTo>
                  <a:close/>
                </a:path>
              </a:pathLst>
            </a:custGeom>
            <a:grpFill/>
            <a:ln w="160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196"/>
            </a:p>
          </p:txBody>
        </p:sp>
        <p:sp>
          <p:nvSpPr>
            <p:cNvPr id="55" name="Freihandform: Form 54">
              <a:extLst>
                <a:ext uri="{FF2B5EF4-FFF2-40B4-BE49-F238E27FC236}">
                  <a16:creationId xmlns:a16="http://schemas.microsoft.com/office/drawing/2014/main" id="{B8C6EC52-37BD-6063-8A2E-4AD7779DCDF3}"/>
                </a:ext>
              </a:extLst>
            </p:cNvPr>
            <p:cNvSpPr/>
            <p:nvPr/>
          </p:nvSpPr>
          <p:spPr>
            <a:xfrm>
              <a:off x="6080524" y="8858967"/>
              <a:ext cx="22510" cy="83496"/>
            </a:xfrm>
            <a:custGeom>
              <a:avLst/>
              <a:gdLst>
                <a:gd name="connsiteX0" fmla="*/ 9771 w 22510"/>
                <a:gd name="connsiteY0" fmla="*/ 83497 h 83496"/>
                <a:gd name="connsiteX1" fmla="*/ 9287 w 22510"/>
                <a:gd name="connsiteY1" fmla="*/ 63187 h 83496"/>
                <a:gd name="connsiteX2" fmla="*/ 18314 w 22510"/>
                <a:gd name="connsiteY2" fmla="*/ 44489 h 83496"/>
                <a:gd name="connsiteX3" fmla="*/ 22021 w 22510"/>
                <a:gd name="connsiteY3" fmla="*/ 20310 h 83496"/>
                <a:gd name="connsiteX4" fmla="*/ 9932 w 22510"/>
                <a:gd name="connsiteY4" fmla="*/ 0 h 83496"/>
                <a:gd name="connsiteX5" fmla="*/ 7353 w 22510"/>
                <a:gd name="connsiteY5" fmla="*/ 39653 h 83496"/>
                <a:gd name="connsiteX6" fmla="*/ 99 w 22510"/>
                <a:gd name="connsiteY6" fmla="*/ 61897 h 83496"/>
                <a:gd name="connsiteX7" fmla="*/ 9771 w 22510"/>
                <a:gd name="connsiteY7" fmla="*/ 83497 h 83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510" h="83496">
                  <a:moveTo>
                    <a:pt x="9771" y="83497"/>
                  </a:moveTo>
                  <a:cubicBezTo>
                    <a:pt x="7353" y="76082"/>
                    <a:pt x="7514" y="69312"/>
                    <a:pt x="9287" y="63187"/>
                  </a:cubicBezTo>
                  <a:cubicBezTo>
                    <a:pt x="11221" y="56739"/>
                    <a:pt x="14445" y="52226"/>
                    <a:pt x="18314" y="44489"/>
                  </a:cubicBezTo>
                  <a:cubicBezTo>
                    <a:pt x="21537" y="37074"/>
                    <a:pt x="23472" y="28692"/>
                    <a:pt x="22021" y="20310"/>
                  </a:cubicBezTo>
                  <a:cubicBezTo>
                    <a:pt x="20893" y="11928"/>
                    <a:pt x="16057" y="4513"/>
                    <a:pt x="9932" y="0"/>
                  </a:cubicBezTo>
                  <a:cubicBezTo>
                    <a:pt x="14767" y="14991"/>
                    <a:pt x="13156" y="27402"/>
                    <a:pt x="7353" y="39653"/>
                  </a:cubicBezTo>
                  <a:cubicBezTo>
                    <a:pt x="4935" y="45133"/>
                    <a:pt x="99" y="53515"/>
                    <a:pt x="99" y="61897"/>
                  </a:cubicBezTo>
                  <a:cubicBezTo>
                    <a:pt x="-707" y="70440"/>
                    <a:pt x="3484" y="78983"/>
                    <a:pt x="9771" y="83497"/>
                  </a:cubicBezTo>
                  <a:close/>
                </a:path>
              </a:pathLst>
            </a:custGeom>
            <a:grpFill/>
            <a:ln w="160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196"/>
            </a:p>
          </p:txBody>
        </p:sp>
        <p:sp>
          <p:nvSpPr>
            <p:cNvPr id="56" name="Freihandform: Form 55">
              <a:extLst>
                <a:ext uri="{FF2B5EF4-FFF2-40B4-BE49-F238E27FC236}">
                  <a16:creationId xmlns:a16="http://schemas.microsoft.com/office/drawing/2014/main" id="{6163AE2A-CB75-9E89-6B96-9EA9F17ABE82}"/>
                </a:ext>
              </a:extLst>
            </p:cNvPr>
            <p:cNvSpPr/>
            <p:nvPr/>
          </p:nvSpPr>
          <p:spPr>
            <a:xfrm>
              <a:off x="6106280" y="8858967"/>
              <a:ext cx="22545" cy="83496"/>
            </a:xfrm>
            <a:custGeom>
              <a:avLst/>
              <a:gdLst>
                <a:gd name="connsiteX0" fmla="*/ 9806 w 22545"/>
                <a:gd name="connsiteY0" fmla="*/ 83497 h 83496"/>
                <a:gd name="connsiteX1" fmla="*/ 9322 w 22545"/>
                <a:gd name="connsiteY1" fmla="*/ 63187 h 83496"/>
                <a:gd name="connsiteX2" fmla="*/ 18349 w 22545"/>
                <a:gd name="connsiteY2" fmla="*/ 44489 h 83496"/>
                <a:gd name="connsiteX3" fmla="*/ 22056 w 22545"/>
                <a:gd name="connsiteY3" fmla="*/ 20310 h 83496"/>
                <a:gd name="connsiteX4" fmla="*/ 9967 w 22545"/>
                <a:gd name="connsiteY4" fmla="*/ 0 h 83496"/>
                <a:gd name="connsiteX5" fmla="*/ 7388 w 22545"/>
                <a:gd name="connsiteY5" fmla="*/ 39653 h 83496"/>
                <a:gd name="connsiteX6" fmla="*/ 135 w 22545"/>
                <a:gd name="connsiteY6" fmla="*/ 61897 h 83496"/>
                <a:gd name="connsiteX7" fmla="*/ 9806 w 22545"/>
                <a:gd name="connsiteY7" fmla="*/ 83497 h 83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545" h="83496">
                  <a:moveTo>
                    <a:pt x="9806" y="83497"/>
                  </a:moveTo>
                  <a:cubicBezTo>
                    <a:pt x="7388" y="76082"/>
                    <a:pt x="7549" y="69312"/>
                    <a:pt x="9322" y="63187"/>
                  </a:cubicBezTo>
                  <a:cubicBezTo>
                    <a:pt x="11257" y="56739"/>
                    <a:pt x="14481" y="52226"/>
                    <a:pt x="18349" y="44489"/>
                  </a:cubicBezTo>
                  <a:cubicBezTo>
                    <a:pt x="21573" y="37074"/>
                    <a:pt x="23507" y="28692"/>
                    <a:pt x="22056" y="20310"/>
                  </a:cubicBezTo>
                  <a:cubicBezTo>
                    <a:pt x="20928" y="11928"/>
                    <a:pt x="16092" y="4513"/>
                    <a:pt x="9967" y="0"/>
                  </a:cubicBezTo>
                  <a:cubicBezTo>
                    <a:pt x="14803" y="14991"/>
                    <a:pt x="13191" y="27402"/>
                    <a:pt x="7388" y="39653"/>
                  </a:cubicBezTo>
                  <a:cubicBezTo>
                    <a:pt x="4970" y="45133"/>
                    <a:pt x="135" y="53515"/>
                    <a:pt x="135" y="61897"/>
                  </a:cubicBezTo>
                  <a:cubicBezTo>
                    <a:pt x="-833" y="70440"/>
                    <a:pt x="3520" y="78983"/>
                    <a:pt x="9806" y="83497"/>
                  </a:cubicBezTo>
                  <a:close/>
                </a:path>
              </a:pathLst>
            </a:custGeom>
            <a:grpFill/>
            <a:ln w="160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196"/>
            </a:p>
          </p:txBody>
        </p:sp>
        <p:sp>
          <p:nvSpPr>
            <p:cNvPr id="57" name="Freihandform: Form 56">
              <a:extLst>
                <a:ext uri="{FF2B5EF4-FFF2-40B4-BE49-F238E27FC236}">
                  <a16:creationId xmlns:a16="http://schemas.microsoft.com/office/drawing/2014/main" id="{D120693F-A75A-1D56-5E59-26893DBDFAE9}"/>
                </a:ext>
              </a:extLst>
            </p:cNvPr>
            <p:cNvSpPr/>
            <p:nvPr/>
          </p:nvSpPr>
          <p:spPr>
            <a:xfrm>
              <a:off x="6296619" y="8591713"/>
              <a:ext cx="18536" cy="17569"/>
            </a:xfrm>
            <a:custGeom>
              <a:avLst/>
              <a:gdLst>
                <a:gd name="connsiteX0" fmla="*/ 13862 w 18536"/>
                <a:gd name="connsiteY0" fmla="*/ 17570 h 17569"/>
                <a:gd name="connsiteX1" fmla="*/ 18537 w 18536"/>
                <a:gd name="connsiteY1" fmla="*/ 8865 h 17569"/>
                <a:gd name="connsiteX2" fmla="*/ 13862 w 18536"/>
                <a:gd name="connsiteY2" fmla="*/ 0 h 17569"/>
                <a:gd name="connsiteX3" fmla="*/ 4675 w 18536"/>
                <a:gd name="connsiteY3" fmla="*/ 0 h 17569"/>
                <a:gd name="connsiteX4" fmla="*/ 0 w 18536"/>
                <a:gd name="connsiteY4" fmla="*/ 8865 h 17569"/>
                <a:gd name="connsiteX5" fmla="*/ 4675 w 18536"/>
                <a:gd name="connsiteY5" fmla="*/ 17570 h 17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36" h="17569">
                  <a:moveTo>
                    <a:pt x="13862" y="17570"/>
                  </a:moveTo>
                  <a:lnTo>
                    <a:pt x="18537" y="8865"/>
                  </a:lnTo>
                  <a:lnTo>
                    <a:pt x="13862" y="0"/>
                  </a:lnTo>
                  <a:lnTo>
                    <a:pt x="4675" y="0"/>
                  </a:lnTo>
                  <a:lnTo>
                    <a:pt x="0" y="8865"/>
                  </a:lnTo>
                  <a:lnTo>
                    <a:pt x="4675" y="17570"/>
                  </a:lnTo>
                  <a:close/>
                </a:path>
              </a:pathLst>
            </a:custGeom>
            <a:grpFill/>
            <a:ln w="160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196"/>
            </a:p>
          </p:txBody>
        </p:sp>
        <p:sp>
          <p:nvSpPr>
            <p:cNvPr id="58" name="Freihandform: Form 57">
              <a:extLst>
                <a:ext uri="{FF2B5EF4-FFF2-40B4-BE49-F238E27FC236}">
                  <a16:creationId xmlns:a16="http://schemas.microsoft.com/office/drawing/2014/main" id="{E87A649B-6709-BFDE-9BC6-2E89EE6D048C}"/>
                </a:ext>
              </a:extLst>
            </p:cNvPr>
            <p:cNvSpPr/>
            <p:nvPr/>
          </p:nvSpPr>
          <p:spPr>
            <a:xfrm>
              <a:off x="6318863" y="8591713"/>
              <a:ext cx="18536" cy="17569"/>
            </a:xfrm>
            <a:custGeom>
              <a:avLst/>
              <a:gdLst>
                <a:gd name="connsiteX0" fmla="*/ 14024 w 18536"/>
                <a:gd name="connsiteY0" fmla="*/ 17570 h 17569"/>
                <a:gd name="connsiteX1" fmla="*/ 18537 w 18536"/>
                <a:gd name="connsiteY1" fmla="*/ 8865 h 17569"/>
                <a:gd name="connsiteX2" fmla="*/ 14024 w 18536"/>
                <a:gd name="connsiteY2" fmla="*/ 0 h 17569"/>
                <a:gd name="connsiteX3" fmla="*/ 4675 w 18536"/>
                <a:gd name="connsiteY3" fmla="*/ 0 h 17569"/>
                <a:gd name="connsiteX4" fmla="*/ 0 w 18536"/>
                <a:gd name="connsiteY4" fmla="*/ 8865 h 17569"/>
                <a:gd name="connsiteX5" fmla="*/ 4675 w 18536"/>
                <a:gd name="connsiteY5" fmla="*/ 17570 h 17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36" h="17569">
                  <a:moveTo>
                    <a:pt x="14024" y="17570"/>
                  </a:moveTo>
                  <a:lnTo>
                    <a:pt x="18537" y="8865"/>
                  </a:lnTo>
                  <a:lnTo>
                    <a:pt x="14024" y="0"/>
                  </a:lnTo>
                  <a:lnTo>
                    <a:pt x="4675" y="0"/>
                  </a:lnTo>
                  <a:lnTo>
                    <a:pt x="0" y="8865"/>
                  </a:lnTo>
                  <a:lnTo>
                    <a:pt x="4675" y="17570"/>
                  </a:lnTo>
                  <a:close/>
                </a:path>
              </a:pathLst>
            </a:custGeom>
            <a:grpFill/>
            <a:ln w="160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196"/>
            </a:p>
          </p:txBody>
        </p:sp>
        <p:sp>
          <p:nvSpPr>
            <p:cNvPr id="59" name="Freihandform: Form 58">
              <a:extLst>
                <a:ext uri="{FF2B5EF4-FFF2-40B4-BE49-F238E27FC236}">
                  <a16:creationId xmlns:a16="http://schemas.microsoft.com/office/drawing/2014/main" id="{5F338941-3E14-04C2-9963-ED19E6349F93}"/>
                </a:ext>
              </a:extLst>
            </p:cNvPr>
            <p:cNvSpPr/>
            <p:nvPr/>
          </p:nvSpPr>
          <p:spPr>
            <a:xfrm>
              <a:off x="6341269" y="8591713"/>
              <a:ext cx="18536" cy="17569"/>
            </a:xfrm>
            <a:custGeom>
              <a:avLst/>
              <a:gdLst>
                <a:gd name="connsiteX0" fmla="*/ 13862 w 18536"/>
                <a:gd name="connsiteY0" fmla="*/ 17570 h 17569"/>
                <a:gd name="connsiteX1" fmla="*/ 18537 w 18536"/>
                <a:gd name="connsiteY1" fmla="*/ 8865 h 17569"/>
                <a:gd name="connsiteX2" fmla="*/ 13862 w 18536"/>
                <a:gd name="connsiteY2" fmla="*/ 0 h 17569"/>
                <a:gd name="connsiteX3" fmla="*/ 4675 w 18536"/>
                <a:gd name="connsiteY3" fmla="*/ 0 h 17569"/>
                <a:gd name="connsiteX4" fmla="*/ 0 w 18536"/>
                <a:gd name="connsiteY4" fmla="*/ 8865 h 17569"/>
                <a:gd name="connsiteX5" fmla="*/ 4675 w 18536"/>
                <a:gd name="connsiteY5" fmla="*/ 17570 h 17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36" h="17569">
                  <a:moveTo>
                    <a:pt x="13862" y="17570"/>
                  </a:moveTo>
                  <a:lnTo>
                    <a:pt x="18537" y="8865"/>
                  </a:lnTo>
                  <a:lnTo>
                    <a:pt x="13862" y="0"/>
                  </a:lnTo>
                  <a:lnTo>
                    <a:pt x="4675" y="0"/>
                  </a:lnTo>
                  <a:lnTo>
                    <a:pt x="0" y="8865"/>
                  </a:lnTo>
                  <a:lnTo>
                    <a:pt x="4675" y="17570"/>
                  </a:lnTo>
                  <a:close/>
                </a:path>
              </a:pathLst>
            </a:custGeom>
            <a:grpFill/>
            <a:ln w="160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196"/>
            </a:p>
          </p:txBody>
        </p:sp>
        <p:sp>
          <p:nvSpPr>
            <p:cNvPr id="60" name="Freihandform: Form 59">
              <a:extLst>
                <a:ext uri="{FF2B5EF4-FFF2-40B4-BE49-F238E27FC236}">
                  <a16:creationId xmlns:a16="http://schemas.microsoft.com/office/drawing/2014/main" id="{195B7982-7E50-512F-38B9-B604C0BF1FDB}"/>
                </a:ext>
              </a:extLst>
            </p:cNvPr>
            <p:cNvSpPr/>
            <p:nvPr/>
          </p:nvSpPr>
          <p:spPr>
            <a:xfrm>
              <a:off x="6363513" y="8591713"/>
              <a:ext cx="18536" cy="17569"/>
            </a:xfrm>
            <a:custGeom>
              <a:avLst/>
              <a:gdLst>
                <a:gd name="connsiteX0" fmla="*/ 14024 w 18536"/>
                <a:gd name="connsiteY0" fmla="*/ 17570 h 17569"/>
                <a:gd name="connsiteX1" fmla="*/ 18537 w 18536"/>
                <a:gd name="connsiteY1" fmla="*/ 8865 h 17569"/>
                <a:gd name="connsiteX2" fmla="*/ 14024 w 18536"/>
                <a:gd name="connsiteY2" fmla="*/ 0 h 17569"/>
                <a:gd name="connsiteX3" fmla="*/ 4675 w 18536"/>
                <a:gd name="connsiteY3" fmla="*/ 0 h 17569"/>
                <a:gd name="connsiteX4" fmla="*/ 0 w 18536"/>
                <a:gd name="connsiteY4" fmla="*/ 8865 h 17569"/>
                <a:gd name="connsiteX5" fmla="*/ 4675 w 18536"/>
                <a:gd name="connsiteY5" fmla="*/ 17570 h 17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36" h="17569">
                  <a:moveTo>
                    <a:pt x="14024" y="17570"/>
                  </a:moveTo>
                  <a:lnTo>
                    <a:pt x="18537" y="8865"/>
                  </a:lnTo>
                  <a:lnTo>
                    <a:pt x="14024" y="0"/>
                  </a:lnTo>
                  <a:lnTo>
                    <a:pt x="4675" y="0"/>
                  </a:lnTo>
                  <a:lnTo>
                    <a:pt x="0" y="8865"/>
                  </a:lnTo>
                  <a:lnTo>
                    <a:pt x="4675" y="17570"/>
                  </a:lnTo>
                  <a:close/>
                </a:path>
              </a:pathLst>
            </a:custGeom>
            <a:grpFill/>
            <a:ln w="160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196"/>
            </a:p>
          </p:txBody>
        </p:sp>
        <p:sp>
          <p:nvSpPr>
            <p:cNvPr id="61" name="Freihandform: Form 60">
              <a:extLst>
                <a:ext uri="{FF2B5EF4-FFF2-40B4-BE49-F238E27FC236}">
                  <a16:creationId xmlns:a16="http://schemas.microsoft.com/office/drawing/2014/main" id="{67B36C46-C75F-F8BE-D1B3-808526EB5894}"/>
                </a:ext>
              </a:extLst>
            </p:cNvPr>
            <p:cNvSpPr/>
            <p:nvPr/>
          </p:nvSpPr>
          <p:spPr>
            <a:xfrm>
              <a:off x="6385919" y="8591713"/>
              <a:ext cx="18536" cy="17569"/>
            </a:xfrm>
            <a:custGeom>
              <a:avLst/>
              <a:gdLst>
                <a:gd name="connsiteX0" fmla="*/ 13862 w 18536"/>
                <a:gd name="connsiteY0" fmla="*/ 17570 h 17569"/>
                <a:gd name="connsiteX1" fmla="*/ 18537 w 18536"/>
                <a:gd name="connsiteY1" fmla="*/ 8865 h 17569"/>
                <a:gd name="connsiteX2" fmla="*/ 13862 w 18536"/>
                <a:gd name="connsiteY2" fmla="*/ 0 h 17569"/>
                <a:gd name="connsiteX3" fmla="*/ 4513 w 18536"/>
                <a:gd name="connsiteY3" fmla="*/ 0 h 17569"/>
                <a:gd name="connsiteX4" fmla="*/ 0 w 18536"/>
                <a:gd name="connsiteY4" fmla="*/ 8865 h 17569"/>
                <a:gd name="connsiteX5" fmla="*/ 4513 w 18536"/>
                <a:gd name="connsiteY5" fmla="*/ 17570 h 17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36" h="17569">
                  <a:moveTo>
                    <a:pt x="13862" y="17570"/>
                  </a:moveTo>
                  <a:lnTo>
                    <a:pt x="18537" y="8865"/>
                  </a:lnTo>
                  <a:lnTo>
                    <a:pt x="13862" y="0"/>
                  </a:lnTo>
                  <a:lnTo>
                    <a:pt x="4513" y="0"/>
                  </a:lnTo>
                  <a:lnTo>
                    <a:pt x="0" y="8865"/>
                  </a:lnTo>
                  <a:lnTo>
                    <a:pt x="4513" y="17570"/>
                  </a:lnTo>
                  <a:close/>
                </a:path>
              </a:pathLst>
            </a:custGeom>
            <a:grpFill/>
            <a:ln w="160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196"/>
            </a:p>
          </p:txBody>
        </p:sp>
        <p:sp>
          <p:nvSpPr>
            <p:cNvPr id="62" name="Freihandform: Form 61">
              <a:extLst>
                <a:ext uri="{FF2B5EF4-FFF2-40B4-BE49-F238E27FC236}">
                  <a16:creationId xmlns:a16="http://schemas.microsoft.com/office/drawing/2014/main" id="{A5B60FF5-54B6-0752-B0AC-83C375A50B82}"/>
                </a:ext>
              </a:extLst>
            </p:cNvPr>
            <p:cNvSpPr/>
            <p:nvPr/>
          </p:nvSpPr>
          <p:spPr>
            <a:xfrm>
              <a:off x="6296619" y="8615247"/>
              <a:ext cx="18536" cy="17730"/>
            </a:xfrm>
            <a:custGeom>
              <a:avLst/>
              <a:gdLst>
                <a:gd name="connsiteX0" fmla="*/ 13862 w 18536"/>
                <a:gd name="connsiteY0" fmla="*/ 17731 h 17730"/>
                <a:gd name="connsiteX1" fmla="*/ 18537 w 18536"/>
                <a:gd name="connsiteY1" fmla="*/ 8865 h 17730"/>
                <a:gd name="connsiteX2" fmla="*/ 13862 w 18536"/>
                <a:gd name="connsiteY2" fmla="*/ 0 h 17730"/>
                <a:gd name="connsiteX3" fmla="*/ 4675 w 18536"/>
                <a:gd name="connsiteY3" fmla="*/ 0 h 17730"/>
                <a:gd name="connsiteX4" fmla="*/ 0 w 18536"/>
                <a:gd name="connsiteY4" fmla="*/ 8865 h 17730"/>
                <a:gd name="connsiteX5" fmla="*/ 4675 w 18536"/>
                <a:gd name="connsiteY5" fmla="*/ 17731 h 17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36" h="17730">
                  <a:moveTo>
                    <a:pt x="13862" y="17731"/>
                  </a:moveTo>
                  <a:lnTo>
                    <a:pt x="18537" y="8865"/>
                  </a:lnTo>
                  <a:lnTo>
                    <a:pt x="13862" y="0"/>
                  </a:lnTo>
                  <a:lnTo>
                    <a:pt x="4675" y="0"/>
                  </a:lnTo>
                  <a:lnTo>
                    <a:pt x="0" y="8865"/>
                  </a:lnTo>
                  <a:lnTo>
                    <a:pt x="4675" y="17731"/>
                  </a:lnTo>
                  <a:close/>
                </a:path>
              </a:pathLst>
            </a:custGeom>
            <a:grpFill/>
            <a:ln w="160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196"/>
            </a:p>
          </p:txBody>
        </p:sp>
        <p:sp>
          <p:nvSpPr>
            <p:cNvPr id="63" name="Freihandform: Form 62">
              <a:extLst>
                <a:ext uri="{FF2B5EF4-FFF2-40B4-BE49-F238E27FC236}">
                  <a16:creationId xmlns:a16="http://schemas.microsoft.com/office/drawing/2014/main" id="{F3D36484-9D86-B494-A850-13E50130E50D}"/>
                </a:ext>
              </a:extLst>
            </p:cNvPr>
            <p:cNvSpPr/>
            <p:nvPr/>
          </p:nvSpPr>
          <p:spPr>
            <a:xfrm>
              <a:off x="6318863" y="8615247"/>
              <a:ext cx="18536" cy="17730"/>
            </a:xfrm>
            <a:custGeom>
              <a:avLst/>
              <a:gdLst>
                <a:gd name="connsiteX0" fmla="*/ 14024 w 18536"/>
                <a:gd name="connsiteY0" fmla="*/ 17731 h 17730"/>
                <a:gd name="connsiteX1" fmla="*/ 18537 w 18536"/>
                <a:gd name="connsiteY1" fmla="*/ 8865 h 17730"/>
                <a:gd name="connsiteX2" fmla="*/ 14024 w 18536"/>
                <a:gd name="connsiteY2" fmla="*/ 0 h 17730"/>
                <a:gd name="connsiteX3" fmla="*/ 4675 w 18536"/>
                <a:gd name="connsiteY3" fmla="*/ 0 h 17730"/>
                <a:gd name="connsiteX4" fmla="*/ 0 w 18536"/>
                <a:gd name="connsiteY4" fmla="*/ 8865 h 17730"/>
                <a:gd name="connsiteX5" fmla="*/ 4675 w 18536"/>
                <a:gd name="connsiteY5" fmla="*/ 17731 h 17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36" h="17730">
                  <a:moveTo>
                    <a:pt x="14024" y="17731"/>
                  </a:moveTo>
                  <a:lnTo>
                    <a:pt x="18537" y="8865"/>
                  </a:lnTo>
                  <a:lnTo>
                    <a:pt x="14024" y="0"/>
                  </a:lnTo>
                  <a:lnTo>
                    <a:pt x="4675" y="0"/>
                  </a:lnTo>
                  <a:lnTo>
                    <a:pt x="0" y="8865"/>
                  </a:lnTo>
                  <a:lnTo>
                    <a:pt x="4675" y="17731"/>
                  </a:lnTo>
                  <a:close/>
                </a:path>
              </a:pathLst>
            </a:custGeom>
            <a:grpFill/>
            <a:ln w="160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196"/>
            </a:p>
          </p:txBody>
        </p:sp>
        <p:sp>
          <p:nvSpPr>
            <p:cNvPr id="64" name="Freihandform: Form 63">
              <a:extLst>
                <a:ext uri="{FF2B5EF4-FFF2-40B4-BE49-F238E27FC236}">
                  <a16:creationId xmlns:a16="http://schemas.microsoft.com/office/drawing/2014/main" id="{61E40726-E8A3-197F-E728-F7EB2B9CDE25}"/>
                </a:ext>
              </a:extLst>
            </p:cNvPr>
            <p:cNvSpPr/>
            <p:nvPr/>
          </p:nvSpPr>
          <p:spPr>
            <a:xfrm>
              <a:off x="6341269" y="8615247"/>
              <a:ext cx="18536" cy="17730"/>
            </a:xfrm>
            <a:custGeom>
              <a:avLst/>
              <a:gdLst>
                <a:gd name="connsiteX0" fmla="*/ 13862 w 18536"/>
                <a:gd name="connsiteY0" fmla="*/ 17731 h 17730"/>
                <a:gd name="connsiteX1" fmla="*/ 18537 w 18536"/>
                <a:gd name="connsiteY1" fmla="*/ 8865 h 17730"/>
                <a:gd name="connsiteX2" fmla="*/ 13862 w 18536"/>
                <a:gd name="connsiteY2" fmla="*/ 0 h 17730"/>
                <a:gd name="connsiteX3" fmla="*/ 4675 w 18536"/>
                <a:gd name="connsiteY3" fmla="*/ 0 h 17730"/>
                <a:gd name="connsiteX4" fmla="*/ 0 w 18536"/>
                <a:gd name="connsiteY4" fmla="*/ 8865 h 17730"/>
                <a:gd name="connsiteX5" fmla="*/ 4675 w 18536"/>
                <a:gd name="connsiteY5" fmla="*/ 17731 h 17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36" h="17730">
                  <a:moveTo>
                    <a:pt x="13862" y="17731"/>
                  </a:moveTo>
                  <a:lnTo>
                    <a:pt x="18537" y="8865"/>
                  </a:lnTo>
                  <a:lnTo>
                    <a:pt x="13862" y="0"/>
                  </a:lnTo>
                  <a:lnTo>
                    <a:pt x="4675" y="0"/>
                  </a:lnTo>
                  <a:lnTo>
                    <a:pt x="0" y="8865"/>
                  </a:lnTo>
                  <a:lnTo>
                    <a:pt x="4675" y="17731"/>
                  </a:lnTo>
                  <a:close/>
                </a:path>
              </a:pathLst>
            </a:custGeom>
            <a:grpFill/>
            <a:ln w="160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196"/>
            </a:p>
          </p:txBody>
        </p:sp>
        <p:sp>
          <p:nvSpPr>
            <p:cNvPr id="65" name="Freihandform: Form 64">
              <a:extLst>
                <a:ext uri="{FF2B5EF4-FFF2-40B4-BE49-F238E27FC236}">
                  <a16:creationId xmlns:a16="http://schemas.microsoft.com/office/drawing/2014/main" id="{C04248BB-ACA5-14F4-8682-5ADB6C3E3EC7}"/>
                </a:ext>
              </a:extLst>
            </p:cNvPr>
            <p:cNvSpPr/>
            <p:nvPr/>
          </p:nvSpPr>
          <p:spPr>
            <a:xfrm>
              <a:off x="6363513" y="8615247"/>
              <a:ext cx="18536" cy="17730"/>
            </a:xfrm>
            <a:custGeom>
              <a:avLst/>
              <a:gdLst>
                <a:gd name="connsiteX0" fmla="*/ 14024 w 18536"/>
                <a:gd name="connsiteY0" fmla="*/ 17731 h 17730"/>
                <a:gd name="connsiteX1" fmla="*/ 18537 w 18536"/>
                <a:gd name="connsiteY1" fmla="*/ 8865 h 17730"/>
                <a:gd name="connsiteX2" fmla="*/ 14024 w 18536"/>
                <a:gd name="connsiteY2" fmla="*/ 0 h 17730"/>
                <a:gd name="connsiteX3" fmla="*/ 4675 w 18536"/>
                <a:gd name="connsiteY3" fmla="*/ 0 h 17730"/>
                <a:gd name="connsiteX4" fmla="*/ 0 w 18536"/>
                <a:gd name="connsiteY4" fmla="*/ 8865 h 17730"/>
                <a:gd name="connsiteX5" fmla="*/ 4675 w 18536"/>
                <a:gd name="connsiteY5" fmla="*/ 17731 h 17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36" h="17730">
                  <a:moveTo>
                    <a:pt x="14024" y="17731"/>
                  </a:moveTo>
                  <a:lnTo>
                    <a:pt x="18537" y="8865"/>
                  </a:lnTo>
                  <a:lnTo>
                    <a:pt x="14024" y="0"/>
                  </a:lnTo>
                  <a:lnTo>
                    <a:pt x="4675" y="0"/>
                  </a:lnTo>
                  <a:lnTo>
                    <a:pt x="0" y="8865"/>
                  </a:lnTo>
                  <a:lnTo>
                    <a:pt x="4675" y="17731"/>
                  </a:lnTo>
                  <a:close/>
                </a:path>
              </a:pathLst>
            </a:custGeom>
            <a:grpFill/>
            <a:ln w="160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196"/>
            </a:p>
          </p:txBody>
        </p:sp>
        <p:sp>
          <p:nvSpPr>
            <p:cNvPr id="66" name="Freihandform: Form 65">
              <a:extLst>
                <a:ext uri="{FF2B5EF4-FFF2-40B4-BE49-F238E27FC236}">
                  <a16:creationId xmlns:a16="http://schemas.microsoft.com/office/drawing/2014/main" id="{C2CEBFF9-E0FD-F4DB-6D17-17BE6A3EDD9D}"/>
                </a:ext>
              </a:extLst>
            </p:cNvPr>
            <p:cNvSpPr/>
            <p:nvPr/>
          </p:nvSpPr>
          <p:spPr>
            <a:xfrm>
              <a:off x="6385919" y="8615247"/>
              <a:ext cx="18536" cy="17730"/>
            </a:xfrm>
            <a:custGeom>
              <a:avLst/>
              <a:gdLst>
                <a:gd name="connsiteX0" fmla="*/ 13862 w 18536"/>
                <a:gd name="connsiteY0" fmla="*/ 17731 h 17730"/>
                <a:gd name="connsiteX1" fmla="*/ 18537 w 18536"/>
                <a:gd name="connsiteY1" fmla="*/ 8865 h 17730"/>
                <a:gd name="connsiteX2" fmla="*/ 13862 w 18536"/>
                <a:gd name="connsiteY2" fmla="*/ 0 h 17730"/>
                <a:gd name="connsiteX3" fmla="*/ 4513 w 18536"/>
                <a:gd name="connsiteY3" fmla="*/ 0 h 17730"/>
                <a:gd name="connsiteX4" fmla="*/ 0 w 18536"/>
                <a:gd name="connsiteY4" fmla="*/ 8865 h 17730"/>
                <a:gd name="connsiteX5" fmla="*/ 4513 w 18536"/>
                <a:gd name="connsiteY5" fmla="*/ 17731 h 17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36" h="17730">
                  <a:moveTo>
                    <a:pt x="13862" y="17731"/>
                  </a:moveTo>
                  <a:lnTo>
                    <a:pt x="18537" y="8865"/>
                  </a:lnTo>
                  <a:lnTo>
                    <a:pt x="13862" y="0"/>
                  </a:lnTo>
                  <a:lnTo>
                    <a:pt x="4513" y="0"/>
                  </a:lnTo>
                  <a:lnTo>
                    <a:pt x="0" y="8865"/>
                  </a:lnTo>
                  <a:lnTo>
                    <a:pt x="4513" y="17731"/>
                  </a:lnTo>
                  <a:close/>
                </a:path>
              </a:pathLst>
            </a:custGeom>
            <a:grpFill/>
            <a:ln w="160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196"/>
            </a:p>
          </p:txBody>
        </p:sp>
        <p:sp>
          <p:nvSpPr>
            <p:cNvPr id="67" name="Freihandform: Form 66">
              <a:extLst>
                <a:ext uri="{FF2B5EF4-FFF2-40B4-BE49-F238E27FC236}">
                  <a16:creationId xmlns:a16="http://schemas.microsoft.com/office/drawing/2014/main" id="{C04595DB-487B-A699-B90B-BADB01EB1228}"/>
                </a:ext>
              </a:extLst>
            </p:cNvPr>
            <p:cNvSpPr/>
            <p:nvPr/>
          </p:nvSpPr>
          <p:spPr>
            <a:xfrm>
              <a:off x="6296619" y="8638942"/>
              <a:ext cx="18536" cy="17569"/>
            </a:xfrm>
            <a:custGeom>
              <a:avLst/>
              <a:gdLst>
                <a:gd name="connsiteX0" fmla="*/ 13862 w 18536"/>
                <a:gd name="connsiteY0" fmla="*/ 17570 h 17569"/>
                <a:gd name="connsiteX1" fmla="*/ 18537 w 18536"/>
                <a:gd name="connsiteY1" fmla="*/ 8704 h 17569"/>
                <a:gd name="connsiteX2" fmla="*/ 13862 w 18536"/>
                <a:gd name="connsiteY2" fmla="*/ 0 h 17569"/>
                <a:gd name="connsiteX3" fmla="*/ 4675 w 18536"/>
                <a:gd name="connsiteY3" fmla="*/ 0 h 17569"/>
                <a:gd name="connsiteX4" fmla="*/ 0 w 18536"/>
                <a:gd name="connsiteY4" fmla="*/ 8704 h 17569"/>
                <a:gd name="connsiteX5" fmla="*/ 4675 w 18536"/>
                <a:gd name="connsiteY5" fmla="*/ 17570 h 17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36" h="17569">
                  <a:moveTo>
                    <a:pt x="13862" y="17570"/>
                  </a:moveTo>
                  <a:lnTo>
                    <a:pt x="18537" y="8704"/>
                  </a:lnTo>
                  <a:lnTo>
                    <a:pt x="13862" y="0"/>
                  </a:lnTo>
                  <a:lnTo>
                    <a:pt x="4675" y="0"/>
                  </a:lnTo>
                  <a:lnTo>
                    <a:pt x="0" y="8704"/>
                  </a:lnTo>
                  <a:lnTo>
                    <a:pt x="4675" y="17570"/>
                  </a:lnTo>
                  <a:close/>
                </a:path>
              </a:pathLst>
            </a:custGeom>
            <a:grpFill/>
            <a:ln w="160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196"/>
            </a:p>
          </p:txBody>
        </p:sp>
        <p:sp>
          <p:nvSpPr>
            <p:cNvPr id="68" name="Freihandform: Form 67">
              <a:extLst>
                <a:ext uri="{FF2B5EF4-FFF2-40B4-BE49-F238E27FC236}">
                  <a16:creationId xmlns:a16="http://schemas.microsoft.com/office/drawing/2014/main" id="{8433BA81-BD54-8910-EE7C-8B3FB18370C4}"/>
                </a:ext>
              </a:extLst>
            </p:cNvPr>
            <p:cNvSpPr/>
            <p:nvPr/>
          </p:nvSpPr>
          <p:spPr>
            <a:xfrm>
              <a:off x="6318863" y="8638942"/>
              <a:ext cx="18536" cy="17569"/>
            </a:xfrm>
            <a:custGeom>
              <a:avLst/>
              <a:gdLst>
                <a:gd name="connsiteX0" fmla="*/ 14024 w 18536"/>
                <a:gd name="connsiteY0" fmla="*/ 17570 h 17569"/>
                <a:gd name="connsiteX1" fmla="*/ 18537 w 18536"/>
                <a:gd name="connsiteY1" fmla="*/ 8704 h 17569"/>
                <a:gd name="connsiteX2" fmla="*/ 14024 w 18536"/>
                <a:gd name="connsiteY2" fmla="*/ 0 h 17569"/>
                <a:gd name="connsiteX3" fmla="*/ 4675 w 18536"/>
                <a:gd name="connsiteY3" fmla="*/ 0 h 17569"/>
                <a:gd name="connsiteX4" fmla="*/ 0 w 18536"/>
                <a:gd name="connsiteY4" fmla="*/ 8704 h 17569"/>
                <a:gd name="connsiteX5" fmla="*/ 4675 w 18536"/>
                <a:gd name="connsiteY5" fmla="*/ 17570 h 17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36" h="17569">
                  <a:moveTo>
                    <a:pt x="14024" y="17570"/>
                  </a:moveTo>
                  <a:lnTo>
                    <a:pt x="18537" y="8704"/>
                  </a:lnTo>
                  <a:lnTo>
                    <a:pt x="14024" y="0"/>
                  </a:lnTo>
                  <a:lnTo>
                    <a:pt x="4675" y="0"/>
                  </a:lnTo>
                  <a:lnTo>
                    <a:pt x="0" y="8704"/>
                  </a:lnTo>
                  <a:lnTo>
                    <a:pt x="4675" y="17570"/>
                  </a:lnTo>
                  <a:close/>
                </a:path>
              </a:pathLst>
            </a:custGeom>
            <a:grpFill/>
            <a:ln w="160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196"/>
            </a:p>
          </p:txBody>
        </p:sp>
        <p:sp>
          <p:nvSpPr>
            <p:cNvPr id="69" name="Freihandform: Form 68">
              <a:extLst>
                <a:ext uri="{FF2B5EF4-FFF2-40B4-BE49-F238E27FC236}">
                  <a16:creationId xmlns:a16="http://schemas.microsoft.com/office/drawing/2014/main" id="{2B258067-7BC0-5A38-C969-2FEAAE3FE41C}"/>
                </a:ext>
              </a:extLst>
            </p:cNvPr>
            <p:cNvSpPr/>
            <p:nvPr/>
          </p:nvSpPr>
          <p:spPr>
            <a:xfrm>
              <a:off x="6341269" y="8638942"/>
              <a:ext cx="18536" cy="17569"/>
            </a:xfrm>
            <a:custGeom>
              <a:avLst/>
              <a:gdLst>
                <a:gd name="connsiteX0" fmla="*/ 13862 w 18536"/>
                <a:gd name="connsiteY0" fmla="*/ 17570 h 17569"/>
                <a:gd name="connsiteX1" fmla="*/ 18537 w 18536"/>
                <a:gd name="connsiteY1" fmla="*/ 8704 h 17569"/>
                <a:gd name="connsiteX2" fmla="*/ 13862 w 18536"/>
                <a:gd name="connsiteY2" fmla="*/ 0 h 17569"/>
                <a:gd name="connsiteX3" fmla="*/ 4675 w 18536"/>
                <a:gd name="connsiteY3" fmla="*/ 0 h 17569"/>
                <a:gd name="connsiteX4" fmla="*/ 0 w 18536"/>
                <a:gd name="connsiteY4" fmla="*/ 8704 h 17569"/>
                <a:gd name="connsiteX5" fmla="*/ 4675 w 18536"/>
                <a:gd name="connsiteY5" fmla="*/ 17570 h 17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36" h="17569">
                  <a:moveTo>
                    <a:pt x="13862" y="17570"/>
                  </a:moveTo>
                  <a:lnTo>
                    <a:pt x="18537" y="8704"/>
                  </a:lnTo>
                  <a:lnTo>
                    <a:pt x="13862" y="0"/>
                  </a:lnTo>
                  <a:lnTo>
                    <a:pt x="4675" y="0"/>
                  </a:lnTo>
                  <a:lnTo>
                    <a:pt x="0" y="8704"/>
                  </a:lnTo>
                  <a:lnTo>
                    <a:pt x="4675" y="17570"/>
                  </a:lnTo>
                  <a:close/>
                </a:path>
              </a:pathLst>
            </a:custGeom>
            <a:grpFill/>
            <a:ln w="160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196"/>
            </a:p>
          </p:txBody>
        </p:sp>
        <p:sp>
          <p:nvSpPr>
            <p:cNvPr id="70" name="Freihandform: Form 69">
              <a:extLst>
                <a:ext uri="{FF2B5EF4-FFF2-40B4-BE49-F238E27FC236}">
                  <a16:creationId xmlns:a16="http://schemas.microsoft.com/office/drawing/2014/main" id="{21E3C3AE-BD1B-5ECB-F7B3-8EF75E364843}"/>
                </a:ext>
              </a:extLst>
            </p:cNvPr>
            <p:cNvSpPr/>
            <p:nvPr/>
          </p:nvSpPr>
          <p:spPr>
            <a:xfrm>
              <a:off x="6363513" y="8638942"/>
              <a:ext cx="18536" cy="17569"/>
            </a:xfrm>
            <a:custGeom>
              <a:avLst/>
              <a:gdLst>
                <a:gd name="connsiteX0" fmla="*/ 14024 w 18536"/>
                <a:gd name="connsiteY0" fmla="*/ 17570 h 17569"/>
                <a:gd name="connsiteX1" fmla="*/ 18537 w 18536"/>
                <a:gd name="connsiteY1" fmla="*/ 8704 h 17569"/>
                <a:gd name="connsiteX2" fmla="*/ 14024 w 18536"/>
                <a:gd name="connsiteY2" fmla="*/ 0 h 17569"/>
                <a:gd name="connsiteX3" fmla="*/ 4675 w 18536"/>
                <a:gd name="connsiteY3" fmla="*/ 0 h 17569"/>
                <a:gd name="connsiteX4" fmla="*/ 0 w 18536"/>
                <a:gd name="connsiteY4" fmla="*/ 8704 h 17569"/>
                <a:gd name="connsiteX5" fmla="*/ 4675 w 18536"/>
                <a:gd name="connsiteY5" fmla="*/ 17570 h 17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36" h="17569">
                  <a:moveTo>
                    <a:pt x="14024" y="17570"/>
                  </a:moveTo>
                  <a:lnTo>
                    <a:pt x="18537" y="8704"/>
                  </a:lnTo>
                  <a:lnTo>
                    <a:pt x="14024" y="0"/>
                  </a:lnTo>
                  <a:lnTo>
                    <a:pt x="4675" y="0"/>
                  </a:lnTo>
                  <a:lnTo>
                    <a:pt x="0" y="8704"/>
                  </a:lnTo>
                  <a:lnTo>
                    <a:pt x="4675" y="17570"/>
                  </a:lnTo>
                  <a:close/>
                </a:path>
              </a:pathLst>
            </a:custGeom>
            <a:grpFill/>
            <a:ln w="160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196"/>
            </a:p>
          </p:txBody>
        </p:sp>
        <p:sp>
          <p:nvSpPr>
            <p:cNvPr id="71" name="Freihandform: Form 70">
              <a:extLst>
                <a:ext uri="{FF2B5EF4-FFF2-40B4-BE49-F238E27FC236}">
                  <a16:creationId xmlns:a16="http://schemas.microsoft.com/office/drawing/2014/main" id="{26CAC84E-B56C-E48A-9D5A-6DB4509EF986}"/>
                </a:ext>
              </a:extLst>
            </p:cNvPr>
            <p:cNvSpPr/>
            <p:nvPr/>
          </p:nvSpPr>
          <p:spPr>
            <a:xfrm>
              <a:off x="6385919" y="8638942"/>
              <a:ext cx="18536" cy="17569"/>
            </a:xfrm>
            <a:custGeom>
              <a:avLst/>
              <a:gdLst>
                <a:gd name="connsiteX0" fmla="*/ 13862 w 18536"/>
                <a:gd name="connsiteY0" fmla="*/ 17570 h 17569"/>
                <a:gd name="connsiteX1" fmla="*/ 18537 w 18536"/>
                <a:gd name="connsiteY1" fmla="*/ 8704 h 17569"/>
                <a:gd name="connsiteX2" fmla="*/ 13862 w 18536"/>
                <a:gd name="connsiteY2" fmla="*/ 0 h 17569"/>
                <a:gd name="connsiteX3" fmla="*/ 4513 w 18536"/>
                <a:gd name="connsiteY3" fmla="*/ 0 h 17569"/>
                <a:gd name="connsiteX4" fmla="*/ 0 w 18536"/>
                <a:gd name="connsiteY4" fmla="*/ 8704 h 17569"/>
                <a:gd name="connsiteX5" fmla="*/ 4513 w 18536"/>
                <a:gd name="connsiteY5" fmla="*/ 17570 h 17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36" h="17569">
                  <a:moveTo>
                    <a:pt x="13862" y="17570"/>
                  </a:moveTo>
                  <a:lnTo>
                    <a:pt x="18537" y="8704"/>
                  </a:lnTo>
                  <a:lnTo>
                    <a:pt x="13862" y="0"/>
                  </a:lnTo>
                  <a:lnTo>
                    <a:pt x="4513" y="0"/>
                  </a:lnTo>
                  <a:lnTo>
                    <a:pt x="0" y="8704"/>
                  </a:lnTo>
                  <a:lnTo>
                    <a:pt x="4513" y="17570"/>
                  </a:lnTo>
                  <a:close/>
                </a:path>
              </a:pathLst>
            </a:custGeom>
            <a:grpFill/>
            <a:ln w="160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196"/>
            </a:p>
          </p:txBody>
        </p:sp>
        <p:sp>
          <p:nvSpPr>
            <p:cNvPr id="72" name="Freihandform: Form 71">
              <a:extLst>
                <a:ext uri="{FF2B5EF4-FFF2-40B4-BE49-F238E27FC236}">
                  <a16:creationId xmlns:a16="http://schemas.microsoft.com/office/drawing/2014/main" id="{FA318E6F-AB29-1F8E-FF49-27E65F2D5D13}"/>
                </a:ext>
              </a:extLst>
            </p:cNvPr>
            <p:cNvSpPr/>
            <p:nvPr/>
          </p:nvSpPr>
          <p:spPr>
            <a:xfrm>
              <a:off x="6296619" y="8662476"/>
              <a:ext cx="18536" cy="17569"/>
            </a:xfrm>
            <a:custGeom>
              <a:avLst/>
              <a:gdLst>
                <a:gd name="connsiteX0" fmla="*/ 13862 w 18536"/>
                <a:gd name="connsiteY0" fmla="*/ 17570 h 17569"/>
                <a:gd name="connsiteX1" fmla="*/ 18537 w 18536"/>
                <a:gd name="connsiteY1" fmla="*/ 8865 h 17569"/>
                <a:gd name="connsiteX2" fmla="*/ 13862 w 18536"/>
                <a:gd name="connsiteY2" fmla="*/ 0 h 17569"/>
                <a:gd name="connsiteX3" fmla="*/ 4675 w 18536"/>
                <a:gd name="connsiteY3" fmla="*/ 0 h 17569"/>
                <a:gd name="connsiteX4" fmla="*/ 0 w 18536"/>
                <a:gd name="connsiteY4" fmla="*/ 8865 h 17569"/>
                <a:gd name="connsiteX5" fmla="*/ 4675 w 18536"/>
                <a:gd name="connsiteY5" fmla="*/ 17570 h 17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36" h="17569">
                  <a:moveTo>
                    <a:pt x="13862" y="17570"/>
                  </a:moveTo>
                  <a:lnTo>
                    <a:pt x="18537" y="8865"/>
                  </a:lnTo>
                  <a:lnTo>
                    <a:pt x="13862" y="0"/>
                  </a:lnTo>
                  <a:lnTo>
                    <a:pt x="4675" y="0"/>
                  </a:lnTo>
                  <a:lnTo>
                    <a:pt x="0" y="8865"/>
                  </a:lnTo>
                  <a:lnTo>
                    <a:pt x="4675" y="17570"/>
                  </a:lnTo>
                  <a:close/>
                </a:path>
              </a:pathLst>
            </a:custGeom>
            <a:grpFill/>
            <a:ln w="160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196"/>
            </a:p>
          </p:txBody>
        </p:sp>
        <p:sp>
          <p:nvSpPr>
            <p:cNvPr id="73" name="Freihandform: Form 72">
              <a:extLst>
                <a:ext uri="{FF2B5EF4-FFF2-40B4-BE49-F238E27FC236}">
                  <a16:creationId xmlns:a16="http://schemas.microsoft.com/office/drawing/2014/main" id="{2087093D-0239-85D0-4526-1D7A0703096E}"/>
                </a:ext>
              </a:extLst>
            </p:cNvPr>
            <p:cNvSpPr/>
            <p:nvPr/>
          </p:nvSpPr>
          <p:spPr>
            <a:xfrm>
              <a:off x="6318863" y="8662476"/>
              <a:ext cx="18536" cy="17569"/>
            </a:xfrm>
            <a:custGeom>
              <a:avLst/>
              <a:gdLst>
                <a:gd name="connsiteX0" fmla="*/ 14024 w 18536"/>
                <a:gd name="connsiteY0" fmla="*/ 17570 h 17569"/>
                <a:gd name="connsiteX1" fmla="*/ 18537 w 18536"/>
                <a:gd name="connsiteY1" fmla="*/ 8865 h 17569"/>
                <a:gd name="connsiteX2" fmla="*/ 14024 w 18536"/>
                <a:gd name="connsiteY2" fmla="*/ 0 h 17569"/>
                <a:gd name="connsiteX3" fmla="*/ 4675 w 18536"/>
                <a:gd name="connsiteY3" fmla="*/ 0 h 17569"/>
                <a:gd name="connsiteX4" fmla="*/ 0 w 18536"/>
                <a:gd name="connsiteY4" fmla="*/ 8865 h 17569"/>
                <a:gd name="connsiteX5" fmla="*/ 4675 w 18536"/>
                <a:gd name="connsiteY5" fmla="*/ 17570 h 17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36" h="17569">
                  <a:moveTo>
                    <a:pt x="14024" y="17570"/>
                  </a:moveTo>
                  <a:lnTo>
                    <a:pt x="18537" y="8865"/>
                  </a:lnTo>
                  <a:lnTo>
                    <a:pt x="14024" y="0"/>
                  </a:lnTo>
                  <a:lnTo>
                    <a:pt x="4675" y="0"/>
                  </a:lnTo>
                  <a:lnTo>
                    <a:pt x="0" y="8865"/>
                  </a:lnTo>
                  <a:lnTo>
                    <a:pt x="4675" y="17570"/>
                  </a:lnTo>
                  <a:close/>
                </a:path>
              </a:pathLst>
            </a:custGeom>
            <a:grpFill/>
            <a:ln w="160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196"/>
            </a:p>
          </p:txBody>
        </p:sp>
        <p:sp>
          <p:nvSpPr>
            <p:cNvPr id="74" name="Freihandform: Form 73">
              <a:extLst>
                <a:ext uri="{FF2B5EF4-FFF2-40B4-BE49-F238E27FC236}">
                  <a16:creationId xmlns:a16="http://schemas.microsoft.com/office/drawing/2014/main" id="{A7FD90C3-C7BF-6280-443D-6E0E68B70054}"/>
                </a:ext>
              </a:extLst>
            </p:cNvPr>
            <p:cNvSpPr/>
            <p:nvPr/>
          </p:nvSpPr>
          <p:spPr>
            <a:xfrm>
              <a:off x="6341269" y="8662476"/>
              <a:ext cx="18536" cy="17569"/>
            </a:xfrm>
            <a:custGeom>
              <a:avLst/>
              <a:gdLst>
                <a:gd name="connsiteX0" fmla="*/ 13862 w 18536"/>
                <a:gd name="connsiteY0" fmla="*/ 17570 h 17569"/>
                <a:gd name="connsiteX1" fmla="*/ 18537 w 18536"/>
                <a:gd name="connsiteY1" fmla="*/ 8865 h 17569"/>
                <a:gd name="connsiteX2" fmla="*/ 13862 w 18536"/>
                <a:gd name="connsiteY2" fmla="*/ 0 h 17569"/>
                <a:gd name="connsiteX3" fmla="*/ 4675 w 18536"/>
                <a:gd name="connsiteY3" fmla="*/ 0 h 17569"/>
                <a:gd name="connsiteX4" fmla="*/ 0 w 18536"/>
                <a:gd name="connsiteY4" fmla="*/ 8865 h 17569"/>
                <a:gd name="connsiteX5" fmla="*/ 4675 w 18536"/>
                <a:gd name="connsiteY5" fmla="*/ 17570 h 17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36" h="17569">
                  <a:moveTo>
                    <a:pt x="13862" y="17570"/>
                  </a:moveTo>
                  <a:lnTo>
                    <a:pt x="18537" y="8865"/>
                  </a:lnTo>
                  <a:lnTo>
                    <a:pt x="13862" y="0"/>
                  </a:lnTo>
                  <a:lnTo>
                    <a:pt x="4675" y="0"/>
                  </a:lnTo>
                  <a:lnTo>
                    <a:pt x="0" y="8865"/>
                  </a:lnTo>
                  <a:lnTo>
                    <a:pt x="4675" y="17570"/>
                  </a:lnTo>
                  <a:close/>
                </a:path>
              </a:pathLst>
            </a:custGeom>
            <a:grpFill/>
            <a:ln w="160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196"/>
            </a:p>
          </p:txBody>
        </p:sp>
        <p:sp>
          <p:nvSpPr>
            <p:cNvPr id="75" name="Freihandform: Form 74">
              <a:extLst>
                <a:ext uri="{FF2B5EF4-FFF2-40B4-BE49-F238E27FC236}">
                  <a16:creationId xmlns:a16="http://schemas.microsoft.com/office/drawing/2014/main" id="{3616C5B6-9539-E510-BD24-8E2D673CCE14}"/>
                </a:ext>
              </a:extLst>
            </p:cNvPr>
            <p:cNvSpPr/>
            <p:nvPr/>
          </p:nvSpPr>
          <p:spPr>
            <a:xfrm>
              <a:off x="6363513" y="8662476"/>
              <a:ext cx="18536" cy="17569"/>
            </a:xfrm>
            <a:custGeom>
              <a:avLst/>
              <a:gdLst>
                <a:gd name="connsiteX0" fmla="*/ 14024 w 18536"/>
                <a:gd name="connsiteY0" fmla="*/ 17570 h 17569"/>
                <a:gd name="connsiteX1" fmla="*/ 18537 w 18536"/>
                <a:gd name="connsiteY1" fmla="*/ 8865 h 17569"/>
                <a:gd name="connsiteX2" fmla="*/ 14024 w 18536"/>
                <a:gd name="connsiteY2" fmla="*/ 0 h 17569"/>
                <a:gd name="connsiteX3" fmla="*/ 4675 w 18536"/>
                <a:gd name="connsiteY3" fmla="*/ 0 h 17569"/>
                <a:gd name="connsiteX4" fmla="*/ 0 w 18536"/>
                <a:gd name="connsiteY4" fmla="*/ 8865 h 17569"/>
                <a:gd name="connsiteX5" fmla="*/ 4675 w 18536"/>
                <a:gd name="connsiteY5" fmla="*/ 17570 h 17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36" h="17569">
                  <a:moveTo>
                    <a:pt x="14024" y="17570"/>
                  </a:moveTo>
                  <a:lnTo>
                    <a:pt x="18537" y="8865"/>
                  </a:lnTo>
                  <a:lnTo>
                    <a:pt x="14024" y="0"/>
                  </a:lnTo>
                  <a:lnTo>
                    <a:pt x="4675" y="0"/>
                  </a:lnTo>
                  <a:lnTo>
                    <a:pt x="0" y="8865"/>
                  </a:lnTo>
                  <a:lnTo>
                    <a:pt x="4675" y="17570"/>
                  </a:lnTo>
                  <a:close/>
                </a:path>
              </a:pathLst>
            </a:custGeom>
            <a:grpFill/>
            <a:ln w="160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196"/>
            </a:p>
          </p:txBody>
        </p:sp>
        <p:sp>
          <p:nvSpPr>
            <p:cNvPr id="76" name="Freihandform: Form 75">
              <a:extLst>
                <a:ext uri="{FF2B5EF4-FFF2-40B4-BE49-F238E27FC236}">
                  <a16:creationId xmlns:a16="http://schemas.microsoft.com/office/drawing/2014/main" id="{80E3DA7A-5C84-AF1D-30C3-6F1898BBB9F3}"/>
                </a:ext>
              </a:extLst>
            </p:cNvPr>
            <p:cNvSpPr/>
            <p:nvPr/>
          </p:nvSpPr>
          <p:spPr>
            <a:xfrm>
              <a:off x="6385919" y="8662476"/>
              <a:ext cx="18536" cy="17569"/>
            </a:xfrm>
            <a:custGeom>
              <a:avLst/>
              <a:gdLst>
                <a:gd name="connsiteX0" fmla="*/ 13862 w 18536"/>
                <a:gd name="connsiteY0" fmla="*/ 17570 h 17569"/>
                <a:gd name="connsiteX1" fmla="*/ 18537 w 18536"/>
                <a:gd name="connsiteY1" fmla="*/ 8865 h 17569"/>
                <a:gd name="connsiteX2" fmla="*/ 13862 w 18536"/>
                <a:gd name="connsiteY2" fmla="*/ 0 h 17569"/>
                <a:gd name="connsiteX3" fmla="*/ 4513 w 18536"/>
                <a:gd name="connsiteY3" fmla="*/ 0 h 17569"/>
                <a:gd name="connsiteX4" fmla="*/ 0 w 18536"/>
                <a:gd name="connsiteY4" fmla="*/ 8865 h 17569"/>
                <a:gd name="connsiteX5" fmla="*/ 4513 w 18536"/>
                <a:gd name="connsiteY5" fmla="*/ 17570 h 17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36" h="17569">
                  <a:moveTo>
                    <a:pt x="13862" y="17570"/>
                  </a:moveTo>
                  <a:lnTo>
                    <a:pt x="18537" y="8865"/>
                  </a:lnTo>
                  <a:lnTo>
                    <a:pt x="13862" y="0"/>
                  </a:lnTo>
                  <a:lnTo>
                    <a:pt x="4513" y="0"/>
                  </a:lnTo>
                  <a:lnTo>
                    <a:pt x="0" y="8865"/>
                  </a:lnTo>
                  <a:lnTo>
                    <a:pt x="4513" y="17570"/>
                  </a:lnTo>
                  <a:close/>
                </a:path>
              </a:pathLst>
            </a:custGeom>
            <a:grpFill/>
            <a:ln w="160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196"/>
            </a:p>
          </p:txBody>
        </p:sp>
        <p:sp>
          <p:nvSpPr>
            <p:cNvPr id="77" name="Freihandform: Form 76">
              <a:extLst>
                <a:ext uri="{FF2B5EF4-FFF2-40B4-BE49-F238E27FC236}">
                  <a16:creationId xmlns:a16="http://schemas.microsoft.com/office/drawing/2014/main" id="{43CF21E1-26A0-3963-FBDF-CCCDD434EEEB}"/>
                </a:ext>
              </a:extLst>
            </p:cNvPr>
            <p:cNvSpPr/>
            <p:nvPr/>
          </p:nvSpPr>
          <p:spPr>
            <a:xfrm>
              <a:off x="6296619" y="8686010"/>
              <a:ext cx="18536" cy="17730"/>
            </a:xfrm>
            <a:custGeom>
              <a:avLst/>
              <a:gdLst>
                <a:gd name="connsiteX0" fmla="*/ 13862 w 18536"/>
                <a:gd name="connsiteY0" fmla="*/ 17731 h 17730"/>
                <a:gd name="connsiteX1" fmla="*/ 18537 w 18536"/>
                <a:gd name="connsiteY1" fmla="*/ 8865 h 17730"/>
                <a:gd name="connsiteX2" fmla="*/ 13862 w 18536"/>
                <a:gd name="connsiteY2" fmla="*/ 0 h 17730"/>
                <a:gd name="connsiteX3" fmla="*/ 4675 w 18536"/>
                <a:gd name="connsiteY3" fmla="*/ 0 h 17730"/>
                <a:gd name="connsiteX4" fmla="*/ 0 w 18536"/>
                <a:gd name="connsiteY4" fmla="*/ 8865 h 17730"/>
                <a:gd name="connsiteX5" fmla="*/ 4675 w 18536"/>
                <a:gd name="connsiteY5" fmla="*/ 17731 h 17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36" h="17730">
                  <a:moveTo>
                    <a:pt x="13862" y="17731"/>
                  </a:moveTo>
                  <a:lnTo>
                    <a:pt x="18537" y="8865"/>
                  </a:lnTo>
                  <a:lnTo>
                    <a:pt x="13862" y="0"/>
                  </a:lnTo>
                  <a:lnTo>
                    <a:pt x="4675" y="0"/>
                  </a:lnTo>
                  <a:lnTo>
                    <a:pt x="0" y="8865"/>
                  </a:lnTo>
                  <a:lnTo>
                    <a:pt x="4675" y="17731"/>
                  </a:lnTo>
                  <a:close/>
                </a:path>
              </a:pathLst>
            </a:custGeom>
            <a:grpFill/>
            <a:ln w="160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196"/>
            </a:p>
          </p:txBody>
        </p:sp>
        <p:sp>
          <p:nvSpPr>
            <p:cNvPr id="78" name="Freihandform: Form 77">
              <a:extLst>
                <a:ext uri="{FF2B5EF4-FFF2-40B4-BE49-F238E27FC236}">
                  <a16:creationId xmlns:a16="http://schemas.microsoft.com/office/drawing/2014/main" id="{D2065E58-83C2-4461-C2F2-37B7696F16BD}"/>
                </a:ext>
              </a:extLst>
            </p:cNvPr>
            <p:cNvSpPr/>
            <p:nvPr/>
          </p:nvSpPr>
          <p:spPr>
            <a:xfrm>
              <a:off x="6318863" y="8686010"/>
              <a:ext cx="18536" cy="17730"/>
            </a:xfrm>
            <a:custGeom>
              <a:avLst/>
              <a:gdLst>
                <a:gd name="connsiteX0" fmla="*/ 14024 w 18536"/>
                <a:gd name="connsiteY0" fmla="*/ 17731 h 17730"/>
                <a:gd name="connsiteX1" fmla="*/ 18537 w 18536"/>
                <a:gd name="connsiteY1" fmla="*/ 8865 h 17730"/>
                <a:gd name="connsiteX2" fmla="*/ 14024 w 18536"/>
                <a:gd name="connsiteY2" fmla="*/ 0 h 17730"/>
                <a:gd name="connsiteX3" fmla="*/ 4675 w 18536"/>
                <a:gd name="connsiteY3" fmla="*/ 0 h 17730"/>
                <a:gd name="connsiteX4" fmla="*/ 0 w 18536"/>
                <a:gd name="connsiteY4" fmla="*/ 8865 h 17730"/>
                <a:gd name="connsiteX5" fmla="*/ 4675 w 18536"/>
                <a:gd name="connsiteY5" fmla="*/ 17731 h 17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36" h="17730">
                  <a:moveTo>
                    <a:pt x="14024" y="17731"/>
                  </a:moveTo>
                  <a:lnTo>
                    <a:pt x="18537" y="8865"/>
                  </a:lnTo>
                  <a:lnTo>
                    <a:pt x="14024" y="0"/>
                  </a:lnTo>
                  <a:lnTo>
                    <a:pt x="4675" y="0"/>
                  </a:lnTo>
                  <a:lnTo>
                    <a:pt x="0" y="8865"/>
                  </a:lnTo>
                  <a:lnTo>
                    <a:pt x="4675" y="17731"/>
                  </a:lnTo>
                  <a:close/>
                </a:path>
              </a:pathLst>
            </a:custGeom>
            <a:grpFill/>
            <a:ln w="160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196"/>
            </a:p>
          </p:txBody>
        </p:sp>
        <p:sp>
          <p:nvSpPr>
            <p:cNvPr id="79" name="Freihandform: Form 78">
              <a:extLst>
                <a:ext uri="{FF2B5EF4-FFF2-40B4-BE49-F238E27FC236}">
                  <a16:creationId xmlns:a16="http://schemas.microsoft.com/office/drawing/2014/main" id="{1A0A354B-692F-01FA-8344-404ECB27DD3E}"/>
                </a:ext>
              </a:extLst>
            </p:cNvPr>
            <p:cNvSpPr/>
            <p:nvPr/>
          </p:nvSpPr>
          <p:spPr>
            <a:xfrm>
              <a:off x="6341269" y="8686010"/>
              <a:ext cx="18536" cy="17730"/>
            </a:xfrm>
            <a:custGeom>
              <a:avLst/>
              <a:gdLst>
                <a:gd name="connsiteX0" fmla="*/ 13862 w 18536"/>
                <a:gd name="connsiteY0" fmla="*/ 17731 h 17730"/>
                <a:gd name="connsiteX1" fmla="*/ 18537 w 18536"/>
                <a:gd name="connsiteY1" fmla="*/ 8865 h 17730"/>
                <a:gd name="connsiteX2" fmla="*/ 13862 w 18536"/>
                <a:gd name="connsiteY2" fmla="*/ 0 h 17730"/>
                <a:gd name="connsiteX3" fmla="*/ 4675 w 18536"/>
                <a:gd name="connsiteY3" fmla="*/ 0 h 17730"/>
                <a:gd name="connsiteX4" fmla="*/ 0 w 18536"/>
                <a:gd name="connsiteY4" fmla="*/ 8865 h 17730"/>
                <a:gd name="connsiteX5" fmla="*/ 4675 w 18536"/>
                <a:gd name="connsiteY5" fmla="*/ 17731 h 17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36" h="17730">
                  <a:moveTo>
                    <a:pt x="13862" y="17731"/>
                  </a:moveTo>
                  <a:lnTo>
                    <a:pt x="18537" y="8865"/>
                  </a:lnTo>
                  <a:lnTo>
                    <a:pt x="13862" y="0"/>
                  </a:lnTo>
                  <a:lnTo>
                    <a:pt x="4675" y="0"/>
                  </a:lnTo>
                  <a:lnTo>
                    <a:pt x="0" y="8865"/>
                  </a:lnTo>
                  <a:lnTo>
                    <a:pt x="4675" y="17731"/>
                  </a:lnTo>
                  <a:close/>
                </a:path>
              </a:pathLst>
            </a:custGeom>
            <a:grpFill/>
            <a:ln w="160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196"/>
            </a:p>
          </p:txBody>
        </p:sp>
        <p:sp>
          <p:nvSpPr>
            <p:cNvPr id="80" name="Freihandform: Form 79">
              <a:extLst>
                <a:ext uri="{FF2B5EF4-FFF2-40B4-BE49-F238E27FC236}">
                  <a16:creationId xmlns:a16="http://schemas.microsoft.com/office/drawing/2014/main" id="{DEE7112D-76B2-47C7-D4F9-5FB833C232C8}"/>
                </a:ext>
              </a:extLst>
            </p:cNvPr>
            <p:cNvSpPr/>
            <p:nvPr/>
          </p:nvSpPr>
          <p:spPr>
            <a:xfrm>
              <a:off x="6341269" y="8709221"/>
              <a:ext cx="18536" cy="17569"/>
            </a:xfrm>
            <a:custGeom>
              <a:avLst/>
              <a:gdLst>
                <a:gd name="connsiteX0" fmla="*/ 13862 w 18536"/>
                <a:gd name="connsiteY0" fmla="*/ 17570 h 17569"/>
                <a:gd name="connsiteX1" fmla="*/ 18537 w 18536"/>
                <a:gd name="connsiteY1" fmla="*/ 8865 h 17569"/>
                <a:gd name="connsiteX2" fmla="*/ 13862 w 18536"/>
                <a:gd name="connsiteY2" fmla="*/ 0 h 17569"/>
                <a:gd name="connsiteX3" fmla="*/ 4675 w 18536"/>
                <a:gd name="connsiteY3" fmla="*/ 0 h 17569"/>
                <a:gd name="connsiteX4" fmla="*/ 0 w 18536"/>
                <a:gd name="connsiteY4" fmla="*/ 8865 h 17569"/>
                <a:gd name="connsiteX5" fmla="*/ 4675 w 18536"/>
                <a:gd name="connsiteY5" fmla="*/ 17570 h 17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36" h="17569">
                  <a:moveTo>
                    <a:pt x="13862" y="17570"/>
                  </a:moveTo>
                  <a:lnTo>
                    <a:pt x="18537" y="8865"/>
                  </a:lnTo>
                  <a:lnTo>
                    <a:pt x="13862" y="0"/>
                  </a:lnTo>
                  <a:lnTo>
                    <a:pt x="4675" y="0"/>
                  </a:lnTo>
                  <a:lnTo>
                    <a:pt x="0" y="8865"/>
                  </a:lnTo>
                  <a:lnTo>
                    <a:pt x="4675" y="17570"/>
                  </a:lnTo>
                  <a:close/>
                </a:path>
              </a:pathLst>
            </a:custGeom>
            <a:grpFill/>
            <a:ln w="160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196"/>
            </a:p>
          </p:txBody>
        </p:sp>
        <p:sp>
          <p:nvSpPr>
            <p:cNvPr id="81" name="Freihandform: Form 80">
              <a:extLst>
                <a:ext uri="{FF2B5EF4-FFF2-40B4-BE49-F238E27FC236}">
                  <a16:creationId xmlns:a16="http://schemas.microsoft.com/office/drawing/2014/main" id="{6E017258-C0EF-C5FE-4AAC-9ECF058FEFAA}"/>
                </a:ext>
              </a:extLst>
            </p:cNvPr>
            <p:cNvSpPr/>
            <p:nvPr/>
          </p:nvSpPr>
          <p:spPr>
            <a:xfrm>
              <a:off x="6363513" y="8686010"/>
              <a:ext cx="18536" cy="17730"/>
            </a:xfrm>
            <a:custGeom>
              <a:avLst/>
              <a:gdLst>
                <a:gd name="connsiteX0" fmla="*/ 14024 w 18536"/>
                <a:gd name="connsiteY0" fmla="*/ 17731 h 17730"/>
                <a:gd name="connsiteX1" fmla="*/ 18537 w 18536"/>
                <a:gd name="connsiteY1" fmla="*/ 8865 h 17730"/>
                <a:gd name="connsiteX2" fmla="*/ 14024 w 18536"/>
                <a:gd name="connsiteY2" fmla="*/ 0 h 17730"/>
                <a:gd name="connsiteX3" fmla="*/ 4675 w 18536"/>
                <a:gd name="connsiteY3" fmla="*/ 0 h 17730"/>
                <a:gd name="connsiteX4" fmla="*/ 0 w 18536"/>
                <a:gd name="connsiteY4" fmla="*/ 8865 h 17730"/>
                <a:gd name="connsiteX5" fmla="*/ 4675 w 18536"/>
                <a:gd name="connsiteY5" fmla="*/ 17731 h 17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36" h="17730">
                  <a:moveTo>
                    <a:pt x="14024" y="17731"/>
                  </a:moveTo>
                  <a:lnTo>
                    <a:pt x="18537" y="8865"/>
                  </a:lnTo>
                  <a:lnTo>
                    <a:pt x="14024" y="0"/>
                  </a:lnTo>
                  <a:lnTo>
                    <a:pt x="4675" y="0"/>
                  </a:lnTo>
                  <a:lnTo>
                    <a:pt x="0" y="8865"/>
                  </a:lnTo>
                  <a:lnTo>
                    <a:pt x="4675" y="17731"/>
                  </a:lnTo>
                  <a:close/>
                </a:path>
              </a:pathLst>
            </a:custGeom>
            <a:grpFill/>
            <a:ln w="160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196"/>
            </a:p>
          </p:txBody>
        </p:sp>
        <p:sp>
          <p:nvSpPr>
            <p:cNvPr id="82" name="Freihandform: Form 81">
              <a:extLst>
                <a:ext uri="{FF2B5EF4-FFF2-40B4-BE49-F238E27FC236}">
                  <a16:creationId xmlns:a16="http://schemas.microsoft.com/office/drawing/2014/main" id="{BB7A7A33-73DD-9373-BF22-B1505CCEA090}"/>
                </a:ext>
              </a:extLst>
            </p:cNvPr>
            <p:cNvSpPr/>
            <p:nvPr/>
          </p:nvSpPr>
          <p:spPr>
            <a:xfrm>
              <a:off x="6385919" y="8686010"/>
              <a:ext cx="18536" cy="17730"/>
            </a:xfrm>
            <a:custGeom>
              <a:avLst/>
              <a:gdLst>
                <a:gd name="connsiteX0" fmla="*/ 13862 w 18536"/>
                <a:gd name="connsiteY0" fmla="*/ 17731 h 17730"/>
                <a:gd name="connsiteX1" fmla="*/ 18537 w 18536"/>
                <a:gd name="connsiteY1" fmla="*/ 8865 h 17730"/>
                <a:gd name="connsiteX2" fmla="*/ 13862 w 18536"/>
                <a:gd name="connsiteY2" fmla="*/ 0 h 17730"/>
                <a:gd name="connsiteX3" fmla="*/ 4513 w 18536"/>
                <a:gd name="connsiteY3" fmla="*/ 0 h 17730"/>
                <a:gd name="connsiteX4" fmla="*/ 0 w 18536"/>
                <a:gd name="connsiteY4" fmla="*/ 8865 h 17730"/>
                <a:gd name="connsiteX5" fmla="*/ 4513 w 18536"/>
                <a:gd name="connsiteY5" fmla="*/ 17731 h 17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36" h="17730">
                  <a:moveTo>
                    <a:pt x="13862" y="17731"/>
                  </a:moveTo>
                  <a:lnTo>
                    <a:pt x="18537" y="8865"/>
                  </a:lnTo>
                  <a:lnTo>
                    <a:pt x="13862" y="0"/>
                  </a:lnTo>
                  <a:lnTo>
                    <a:pt x="4513" y="0"/>
                  </a:lnTo>
                  <a:lnTo>
                    <a:pt x="0" y="8865"/>
                  </a:lnTo>
                  <a:lnTo>
                    <a:pt x="4513" y="17731"/>
                  </a:lnTo>
                  <a:close/>
                </a:path>
              </a:pathLst>
            </a:custGeom>
            <a:grpFill/>
            <a:ln w="160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196"/>
            </a:p>
          </p:txBody>
        </p:sp>
        <p:sp>
          <p:nvSpPr>
            <p:cNvPr id="83" name="Freihandform: Form 82">
              <a:extLst>
                <a:ext uri="{FF2B5EF4-FFF2-40B4-BE49-F238E27FC236}">
                  <a16:creationId xmlns:a16="http://schemas.microsoft.com/office/drawing/2014/main" id="{C0FD0E4A-AF40-F86F-98A7-BE916B47399D}"/>
                </a:ext>
              </a:extLst>
            </p:cNvPr>
            <p:cNvSpPr/>
            <p:nvPr/>
          </p:nvSpPr>
          <p:spPr>
            <a:xfrm>
              <a:off x="6266154" y="8560443"/>
              <a:ext cx="167664" cy="194556"/>
            </a:xfrm>
            <a:custGeom>
              <a:avLst/>
              <a:gdLst>
                <a:gd name="connsiteX0" fmla="*/ 161835 w 167664"/>
                <a:gd name="connsiteY0" fmla="*/ 0 h 194556"/>
                <a:gd name="connsiteX1" fmla="*/ 6125 w 167664"/>
                <a:gd name="connsiteY1" fmla="*/ 0 h 194556"/>
                <a:gd name="connsiteX2" fmla="*/ 0 w 167664"/>
                <a:gd name="connsiteY2" fmla="*/ 6125 h 194556"/>
                <a:gd name="connsiteX3" fmla="*/ 0 w 167664"/>
                <a:gd name="connsiteY3" fmla="*/ 161835 h 194556"/>
                <a:gd name="connsiteX4" fmla="*/ 4030 w 167664"/>
                <a:gd name="connsiteY4" fmla="*/ 167477 h 194556"/>
                <a:gd name="connsiteX5" fmla="*/ 81885 w 167664"/>
                <a:gd name="connsiteY5" fmla="*/ 194235 h 194556"/>
                <a:gd name="connsiteX6" fmla="*/ 83819 w 167664"/>
                <a:gd name="connsiteY6" fmla="*/ 194557 h 194556"/>
                <a:gd name="connsiteX7" fmla="*/ 85753 w 167664"/>
                <a:gd name="connsiteY7" fmla="*/ 194235 h 194556"/>
                <a:gd name="connsiteX8" fmla="*/ 163608 w 167664"/>
                <a:gd name="connsiteY8" fmla="*/ 167477 h 194556"/>
                <a:gd name="connsiteX9" fmla="*/ 167638 w 167664"/>
                <a:gd name="connsiteY9" fmla="*/ 161835 h 194556"/>
                <a:gd name="connsiteX10" fmla="*/ 167638 w 167664"/>
                <a:gd name="connsiteY10" fmla="*/ 6125 h 194556"/>
                <a:gd name="connsiteX11" fmla="*/ 161835 w 167664"/>
                <a:gd name="connsiteY11" fmla="*/ 0 h 194556"/>
                <a:gd name="connsiteX12" fmla="*/ 155871 w 167664"/>
                <a:gd name="connsiteY12" fmla="*/ 157483 h 194556"/>
                <a:gd name="connsiteX13" fmla="*/ 83980 w 167664"/>
                <a:gd name="connsiteY13" fmla="*/ 182145 h 194556"/>
                <a:gd name="connsiteX14" fmla="*/ 12089 w 167664"/>
                <a:gd name="connsiteY14" fmla="*/ 157483 h 194556"/>
                <a:gd name="connsiteX15" fmla="*/ 12089 w 167664"/>
                <a:gd name="connsiteY15" fmla="*/ 12089 h 194556"/>
                <a:gd name="connsiteX16" fmla="*/ 155710 w 167664"/>
                <a:gd name="connsiteY16" fmla="*/ 12089 h 194556"/>
                <a:gd name="connsiteX17" fmla="*/ 155710 w 167664"/>
                <a:gd name="connsiteY17" fmla="*/ 157483 h 194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67664" h="194556">
                  <a:moveTo>
                    <a:pt x="161835" y="0"/>
                  </a:moveTo>
                  <a:lnTo>
                    <a:pt x="6125" y="0"/>
                  </a:lnTo>
                  <a:cubicBezTo>
                    <a:pt x="2740" y="0"/>
                    <a:pt x="0" y="2740"/>
                    <a:pt x="0" y="6125"/>
                  </a:cubicBezTo>
                  <a:lnTo>
                    <a:pt x="0" y="161835"/>
                  </a:lnTo>
                  <a:cubicBezTo>
                    <a:pt x="0" y="164414"/>
                    <a:pt x="1612" y="166671"/>
                    <a:pt x="4030" y="167477"/>
                  </a:cubicBezTo>
                  <a:lnTo>
                    <a:pt x="81885" y="194235"/>
                  </a:lnTo>
                  <a:cubicBezTo>
                    <a:pt x="82530" y="194396"/>
                    <a:pt x="83174" y="194557"/>
                    <a:pt x="83819" y="194557"/>
                  </a:cubicBezTo>
                  <a:cubicBezTo>
                    <a:pt x="84464" y="194557"/>
                    <a:pt x="85109" y="194396"/>
                    <a:pt x="85753" y="194235"/>
                  </a:cubicBezTo>
                  <a:lnTo>
                    <a:pt x="163608" y="167477"/>
                  </a:lnTo>
                  <a:cubicBezTo>
                    <a:pt x="166026" y="166671"/>
                    <a:pt x="167638" y="164414"/>
                    <a:pt x="167638" y="161835"/>
                  </a:cubicBezTo>
                  <a:lnTo>
                    <a:pt x="167638" y="6125"/>
                  </a:lnTo>
                  <a:cubicBezTo>
                    <a:pt x="167961" y="2740"/>
                    <a:pt x="165220" y="0"/>
                    <a:pt x="161835" y="0"/>
                  </a:cubicBezTo>
                  <a:close/>
                  <a:moveTo>
                    <a:pt x="155871" y="157483"/>
                  </a:moveTo>
                  <a:lnTo>
                    <a:pt x="83980" y="182145"/>
                  </a:lnTo>
                  <a:lnTo>
                    <a:pt x="12089" y="157483"/>
                  </a:lnTo>
                  <a:lnTo>
                    <a:pt x="12089" y="12089"/>
                  </a:lnTo>
                  <a:lnTo>
                    <a:pt x="155710" y="12089"/>
                  </a:lnTo>
                  <a:lnTo>
                    <a:pt x="155710" y="157483"/>
                  </a:lnTo>
                  <a:close/>
                </a:path>
              </a:pathLst>
            </a:custGeom>
            <a:grpFill/>
            <a:ln w="160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196"/>
            </a:p>
          </p:txBody>
        </p:sp>
        <p:sp>
          <p:nvSpPr>
            <p:cNvPr id="84" name="Freihandform: Form 83">
              <a:extLst>
                <a:ext uri="{FF2B5EF4-FFF2-40B4-BE49-F238E27FC236}">
                  <a16:creationId xmlns:a16="http://schemas.microsoft.com/office/drawing/2014/main" id="{857262F4-819E-D5FA-0D1A-4EA7649A6F07}"/>
                </a:ext>
              </a:extLst>
            </p:cNvPr>
            <p:cNvSpPr/>
            <p:nvPr/>
          </p:nvSpPr>
          <p:spPr>
            <a:xfrm>
              <a:off x="5916532" y="9211975"/>
              <a:ext cx="413937" cy="257904"/>
            </a:xfrm>
            <a:custGeom>
              <a:avLst/>
              <a:gdLst>
                <a:gd name="connsiteX0" fmla="*/ 257905 w 413937"/>
                <a:gd name="connsiteY0" fmla="*/ 1128 h 257904"/>
                <a:gd name="connsiteX1" fmla="*/ 253069 w 413937"/>
                <a:gd name="connsiteY1" fmla="*/ 12895 h 257904"/>
                <a:gd name="connsiteX2" fmla="*/ 401687 w 413937"/>
                <a:gd name="connsiteY2" fmla="*/ 46745 h 257904"/>
                <a:gd name="connsiteX3" fmla="*/ 206808 w 413937"/>
                <a:gd name="connsiteY3" fmla="*/ 81724 h 257904"/>
                <a:gd name="connsiteX4" fmla="*/ 12089 w 413937"/>
                <a:gd name="connsiteY4" fmla="*/ 46745 h 257904"/>
                <a:gd name="connsiteX5" fmla="*/ 183757 w 413937"/>
                <a:gd name="connsiteY5" fmla="*/ 12089 h 257904"/>
                <a:gd name="connsiteX6" fmla="*/ 188754 w 413937"/>
                <a:gd name="connsiteY6" fmla="*/ 0 h 257904"/>
                <a:gd name="connsiteX7" fmla="*/ 484 w 413937"/>
                <a:gd name="connsiteY7" fmla="*/ 44489 h 257904"/>
                <a:gd name="connsiteX8" fmla="*/ 0 w 413937"/>
                <a:gd name="connsiteY8" fmla="*/ 46745 h 257904"/>
                <a:gd name="connsiteX9" fmla="*/ 0 w 413937"/>
                <a:gd name="connsiteY9" fmla="*/ 210837 h 257904"/>
                <a:gd name="connsiteX10" fmla="*/ 206969 w 413937"/>
                <a:gd name="connsiteY10" fmla="*/ 257905 h 257904"/>
                <a:gd name="connsiteX11" fmla="*/ 413938 w 413937"/>
                <a:gd name="connsiteY11" fmla="*/ 210837 h 257904"/>
                <a:gd name="connsiteX12" fmla="*/ 413938 w 413937"/>
                <a:gd name="connsiteY12" fmla="*/ 46745 h 257904"/>
                <a:gd name="connsiteX13" fmla="*/ 257905 w 413937"/>
                <a:gd name="connsiteY13" fmla="*/ 1128 h 257904"/>
                <a:gd name="connsiteX14" fmla="*/ 206969 w 413937"/>
                <a:gd name="connsiteY14" fmla="*/ 245977 h 257904"/>
                <a:gd name="connsiteX15" fmla="*/ 12089 w 413937"/>
                <a:gd name="connsiteY15" fmla="*/ 210998 h 257904"/>
                <a:gd name="connsiteX16" fmla="*/ 12089 w 413937"/>
                <a:gd name="connsiteY16" fmla="*/ 64154 h 257904"/>
                <a:gd name="connsiteX17" fmla="*/ 206969 w 413937"/>
                <a:gd name="connsiteY17" fmla="*/ 93974 h 257904"/>
                <a:gd name="connsiteX18" fmla="*/ 401848 w 413937"/>
                <a:gd name="connsiteY18" fmla="*/ 64154 h 257904"/>
                <a:gd name="connsiteX19" fmla="*/ 401848 w 413937"/>
                <a:gd name="connsiteY19" fmla="*/ 210998 h 257904"/>
                <a:gd name="connsiteX20" fmla="*/ 206969 w 413937"/>
                <a:gd name="connsiteY20" fmla="*/ 245977 h 257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13937" h="257904">
                  <a:moveTo>
                    <a:pt x="257905" y="1128"/>
                  </a:moveTo>
                  <a:lnTo>
                    <a:pt x="253069" y="12895"/>
                  </a:lnTo>
                  <a:cubicBezTo>
                    <a:pt x="350751" y="17570"/>
                    <a:pt x="401687" y="36107"/>
                    <a:pt x="401687" y="46745"/>
                  </a:cubicBezTo>
                  <a:cubicBezTo>
                    <a:pt x="401687" y="58996"/>
                    <a:pt x="334793" y="81724"/>
                    <a:pt x="206808" y="81724"/>
                  </a:cubicBezTo>
                  <a:cubicBezTo>
                    <a:pt x="78822" y="81724"/>
                    <a:pt x="12089" y="58996"/>
                    <a:pt x="12089" y="46745"/>
                  </a:cubicBezTo>
                  <a:cubicBezTo>
                    <a:pt x="12089" y="35301"/>
                    <a:pt x="70924" y="14507"/>
                    <a:pt x="183757" y="12089"/>
                  </a:cubicBezTo>
                  <a:lnTo>
                    <a:pt x="188754" y="0"/>
                  </a:lnTo>
                  <a:cubicBezTo>
                    <a:pt x="108965" y="1612"/>
                    <a:pt x="5803" y="14185"/>
                    <a:pt x="484" y="44489"/>
                  </a:cubicBezTo>
                  <a:cubicBezTo>
                    <a:pt x="161" y="45133"/>
                    <a:pt x="0" y="45939"/>
                    <a:pt x="0" y="46745"/>
                  </a:cubicBezTo>
                  <a:lnTo>
                    <a:pt x="0" y="210837"/>
                  </a:lnTo>
                  <a:cubicBezTo>
                    <a:pt x="0" y="245332"/>
                    <a:pt x="123794" y="257905"/>
                    <a:pt x="206969" y="257905"/>
                  </a:cubicBezTo>
                  <a:cubicBezTo>
                    <a:pt x="290143" y="257905"/>
                    <a:pt x="413938" y="245332"/>
                    <a:pt x="413938" y="210837"/>
                  </a:cubicBezTo>
                  <a:lnTo>
                    <a:pt x="413938" y="46745"/>
                  </a:lnTo>
                  <a:cubicBezTo>
                    <a:pt x="413776" y="18859"/>
                    <a:pt x="332859" y="5319"/>
                    <a:pt x="257905" y="1128"/>
                  </a:cubicBezTo>
                  <a:close/>
                  <a:moveTo>
                    <a:pt x="206969" y="245977"/>
                  </a:moveTo>
                  <a:cubicBezTo>
                    <a:pt x="79145" y="245977"/>
                    <a:pt x="12089" y="223249"/>
                    <a:pt x="12089" y="210998"/>
                  </a:cubicBezTo>
                  <a:lnTo>
                    <a:pt x="12089" y="64154"/>
                  </a:lnTo>
                  <a:cubicBezTo>
                    <a:pt x="45133" y="85753"/>
                    <a:pt x="139430" y="93974"/>
                    <a:pt x="206969" y="93974"/>
                  </a:cubicBezTo>
                  <a:cubicBezTo>
                    <a:pt x="274508" y="93974"/>
                    <a:pt x="368643" y="85753"/>
                    <a:pt x="401848" y="64154"/>
                  </a:cubicBezTo>
                  <a:lnTo>
                    <a:pt x="401848" y="210998"/>
                  </a:lnTo>
                  <a:cubicBezTo>
                    <a:pt x="401687" y="223088"/>
                    <a:pt x="334793" y="245977"/>
                    <a:pt x="206969" y="245977"/>
                  </a:cubicBezTo>
                  <a:close/>
                </a:path>
              </a:pathLst>
            </a:custGeom>
            <a:grpFill/>
            <a:ln w="160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196"/>
            </a:p>
          </p:txBody>
        </p:sp>
        <p:sp>
          <p:nvSpPr>
            <p:cNvPr id="85" name="Freihandform: Form 84">
              <a:extLst>
                <a:ext uri="{FF2B5EF4-FFF2-40B4-BE49-F238E27FC236}">
                  <a16:creationId xmlns:a16="http://schemas.microsoft.com/office/drawing/2014/main" id="{2D202FE8-2EA3-3AE4-10A7-F3942E01DD74}"/>
                </a:ext>
              </a:extLst>
            </p:cNvPr>
            <p:cNvSpPr/>
            <p:nvPr/>
          </p:nvSpPr>
          <p:spPr>
            <a:xfrm>
              <a:off x="6106122" y="8760660"/>
              <a:ext cx="287687" cy="497575"/>
            </a:xfrm>
            <a:custGeom>
              <a:avLst/>
              <a:gdLst>
                <a:gd name="connsiteX0" fmla="*/ 213225 w 287687"/>
                <a:gd name="connsiteY0" fmla="*/ 18679 h 497575"/>
                <a:gd name="connsiteX1" fmla="*/ 153907 w 287687"/>
                <a:gd name="connsiteY1" fmla="*/ 1109 h 497575"/>
                <a:gd name="connsiteX2" fmla="*/ 120540 w 287687"/>
                <a:gd name="connsiteY2" fmla="*/ 6751 h 497575"/>
                <a:gd name="connsiteX3" fmla="*/ 118767 w 287687"/>
                <a:gd name="connsiteY3" fmla="*/ 9007 h 497575"/>
                <a:gd name="connsiteX4" fmla="*/ 118767 w 287687"/>
                <a:gd name="connsiteY4" fmla="*/ 9007 h 497575"/>
                <a:gd name="connsiteX5" fmla="*/ 7384 w 287687"/>
                <a:gd name="connsiteY5" fmla="*/ 278034 h 497575"/>
                <a:gd name="connsiteX6" fmla="*/ 7384 w 287687"/>
                <a:gd name="connsiteY6" fmla="*/ 278034 h 497575"/>
                <a:gd name="connsiteX7" fmla="*/ 7384 w 287687"/>
                <a:gd name="connsiteY7" fmla="*/ 278196 h 497575"/>
                <a:gd name="connsiteX8" fmla="*/ 453 w 287687"/>
                <a:gd name="connsiteY8" fmla="*/ 295121 h 497575"/>
                <a:gd name="connsiteX9" fmla="*/ 292 w 287687"/>
                <a:gd name="connsiteY9" fmla="*/ 299150 h 497575"/>
                <a:gd name="connsiteX10" fmla="*/ 25599 w 287687"/>
                <a:gd name="connsiteY10" fmla="*/ 386193 h 497575"/>
                <a:gd name="connsiteX11" fmla="*/ 29145 w 287687"/>
                <a:gd name="connsiteY11" fmla="*/ 390062 h 497575"/>
                <a:gd name="connsiteX12" fmla="*/ 49778 w 287687"/>
                <a:gd name="connsiteY12" fmla="*/ 398605 h 497575"/>
                <a:gd name="connsiteX13" fmla="*/ 12220 w 287687"/>
                <a:gd name="connsiteY13" fmla="*/ 489194 h 497575"/>
                <a:gd name="connsiteX14" fmla="*/ 15444 w 287687"/>
                <a:gd name="connsiteY14" fmla="*/ 497092 h 497575"/>
                <a:gd name="connsiteX15" fmla="*/ 17701 w 287687"/>
                <a:gd name="connsiteY15" fmla="*/ 497576 h 497575"/>
                <a:gd name="connsiteX16" fmla="*/ 23342 w 287687"/>
                <a:gd name="connsiteY16" fmla="*/ 493869 h 497575"/>
                <a:gd name="connsiteX17" fmla="*/ 60900 w 287687"/>
                <a:gd name="connsiteY17" fmla="*/ 403279 h 497575"/>
                <a:gd name="connsiteX18" fmla="*/ 81532 w 287687"/>
                <a:gd name="connsiteY18" fmla="*/ 411823 h 497575"/>
                <a:gd name="connsiteX19" fmla="*/ 83789 w 287687"/>
                <a:gd name="connsiteY19" fmla="*/ 412306 h 497575"/>
                <a:gd name="connsiteX20" fmla="*/ 86690 w 287687"/>
                <a:gd name="connsiteY20" fmla="*/ 411500 h 497575"/>
                <a:gd name="connsiteX21" fmla="*/ 166157 w 287687"/>
                <a:gd name="connsiteY21" fmla="*/ 367818 h 497575"/>
                <a:gd name="connsiteX22" fmla="*/ 168897 w 287687"/>
                <a:gd name="connsiteY22" fmla="*/ 364916 h 497575"/>
                <a:gd name="connsiteX23" fmla="*/ 175345 w 287687"/>
                <a:gd name="connsiteY23" fmla="*/ 347830 h 497575"/>
                <a:gd name="connsiteX24" fmla="*/ 175345 w 287687"/>
                <a:gd name="connsiteY24" fmla="*/ 347830 h 497575"/>
                <a:gd name="connsiteX25" fmla="*/ 175345 w 287687"/>
                <a:gd name="connsiteY25" fmla="*/ 347830 h 497575"/>
                <a:gd name="connsiteX26" fmla="*/ 286889 w 287687"/>
                <a:gd name="connsiteY26" fmla="*/ 78642 h 497575"/>
                <a:gd name="connsiteX27" fmla="*/ 286889 w 287687"/>
                <a:gd name="connsiteY27" fmla="*/ 78481 h 497575"/>
                <a:gd name="connsiteX28" fmla="*/ 213225 w 287687"/>
                <a:gd name="connsiteY28" fmla="*/ 18679 h 497575"/>
                <a:gd name="connsiteX29" fmla="*/ 164223 w 287687"/>
                <a:gd name="connsiteY29" fmla="*/ 343155 h 497575"/>
                <a:gd name="connsiteX30" fmla="*/ 85401 w 287687"/>
                <a:gd name="connsiteY30" fmla="*/ 327036 h 497575"/>
                <a:gd name="connsiteX31" fmla="*/ 18345 w 287687"/>
                <a:gd name="connsiteY31" fmla="*/ 282709 h 497575"/>
                <a:gd name="connsiteX32" fmla="*/ 124248 w 287687"/>
                <a:gd name="connsiteY32" fmla="*/ 27061 h 497575"/>
                <a:gd name="connsiteX33" fmla="*/ 192431 w 287687"/>
                <a:gd name="connsiteY33" fmla="*/ 68809 h 497575"/>
                <a:gd name="connsiteX34" fmla="*/ 251749 w 287687"/>
                <a:gd name="connsiteY34" fmla="*/ 86379 h 497575"/>
                <a:gd name="connsiteX35" fmla="*/ 266095 w 287687"/>
                <a:gd name="connsiteY35" fmla="*/ 87507 h 497575"/>
                <a:gd name="connsiteX36" fmla="*/ 270286 w 287687"/>
                <a:gd name="connsiteY36" fmla="*/ 87185 h 497575"/>
                <a:gd name="connsiteX37" fmla="*/ 164223 w 287687"/>
                <a:gd name="connsiteY37" fmla="*/ 343155 h 497575"/>
                <a:gd name="connsiteX38" fmla="*/ 208550 w 287687"/>
                <a:gd name="connsiteY38" fmla="*/ 29801 h 497575"/>
                <a:gd name="connsiteX39" fmla="*/ 275606 w 287687"/>
                <a:gd name="connsiteY39" fmla="*/ 73967 h 497575"/>
                <a:gd name="connsiteX40" fmla="*/ 196945 w 287687"/>
                <a:gd name="connsiteY40" fmla="*/ 57848 h 497575"/>
                <a:gd name="connsiteX41" fmla="*/ 129889 w 287687"/>
                <a:gd name="connsiteY41" fmla="*/ 13682 h 497575"/>
                <a:gd name="connsiteX42" fmla="*/ 208550 w 287687"/>
                <a:gd name="connsiteY42" fmla="*/ 29801 h 497575"/>
                <a:gd name="connsiteX43" fmla="*/ 82983 w 287687"/>
                <a:gd name="connsiteY43" fmla="*/ 399572 h 497575"/>
                <a:gd name="connsiteX44" fmla="*/ 35915 w 287687"/>
                <a:gd name="connsiteY44" fmla="*/ 380068 h 497575"/>
                <a:gd name="connsiteX45" fmla="*/ 12059 w 287687"/>
                <a:gd name="connsiteY45" fmla="*/ 297861 h 497575"/>
                <a:gd name="connsiteX46" fmla="*/ 12704 w 287687"/>
                <a:gd name="connsiteY46" fmla="*/ 296410 h 497575"/>
                <a:gd name="connsiteX47" fmla="*/ 80887 w 287687"/>
                <a:gd name="connsiteY47" fmla="*/ 338320 h 497575"/>
                <a:gd name="connsiteX48" fmla="*/ 154068 w 287687"/>
                <a:gd name="connsiteY48" fmla="*/ 357179 h 497575"/>
                <a:gd name="connsiteX49" fmla="*/ 158581 w 287687"/>
                <a:gd name="connsiteY49" fmla="*/ 356857 h 497575"/>
                <a:gd name="connsiteX50" fmla="*/ 157936 w 287687"/>
                <a:gd name="connsiteY50" fmla="*/ 358307 h 497575"/>
                <a:gd name="connsiteX51" fmla="*/ 82983 w 287687"/>
                <a:gd name="connsiteY51" fmla="*/ 399572 h 49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87687" h="497575">
                  <a:moveTo>
                    <a:pt x="213225" y="18679"/>
                  </a:moveTo>
                  <a:cubicBezTo>
                    <a:pt x="191786" y="9813"/>
                    <a:pt x="170670" y="3527"/>
                    <a:pt x="153907" y="1109"/>
                  </a:cubicBezTo>
                  <a:cubicBezTo>
                    <a:pt x="135853" y="-1470"/>
                    <a:pt x="125215" y="464"/>
                    <a:pt x="120540" y="6751"/>
                  </a:cubicBezTo>
                  <a:cubicBezTo>
                    <a:pt x="119734" y="7396"/>
                    <a:pt x="119089" y="8040"/>
                    <a:pt x="118767" y="9007"/>
                  </a:cubicBezTo>
                  <a:cubicBezTo>
                    <a:pt x="118767" y="9007"/>
                    <a:pt x="118767" y="9007"/>
                    <a:pt x="118767" y="9007"/>
                  </a:cubicBezTo>
                  <a:lnTo>
                    <a:pt x="7384" y="278034"/>
                  </a:lnTo>
                  <a:cubicBezTo>
                    <a:pt x="7384" y="278034"/>
                    <a:pt x="7384" y="278034"/>
                    <a:pt x="7384" y="278034"/>
                  </a:cubicBezTo>
                  <a:cubicBezTo>
                    <a:pt x="7384" y="278034"/>
                    <a:pt x="7384" y="278034"/>
                    <a:pt x="7384" y="278196"/>
                  </a:cubicBezTo>
                  <a:lnTo>
                    <a:pt x="453" y="295121"/>
                  </a:lnTo>
                  <a:cubicBezTo>
                    <a:pt x="-30" y="296410"/>
                    <a:pt x="-192" y="297861"/>
                    <a:pt x="292" y="299150"/>
                  </a:cubicBezTo>
                  <a:lnTo>
                    <a:pt x="25599" y="386193"/>
                  </a:lnTo>
                  <a:cubicBezTo>
                    <a:pt x="26082" y="387966"/>
                    <a:pt x="27372" y="389417"/>
                    <a:pt x="29145" y="390062"/>
                  </a:cubicBezTo>
                  <a:lnTo>
                    <a:pt x="49778" y="398605"/>
                  </a:lnTo>
                  <a:lnTo>
                    <a:pt x="12220" y="489194"/>
                  </a:lnTo>
                  <a:cubicBezTo>
                    <a:pt x="10931" y="492257"/>
                    <a:pt x="12381" y="495803"/>
                    <a:pt x="15444" y="497092"/>
                  </a:cubicBezTo>
                  <a:cubicBezTo>
                    <a:pt x="16250" y="497415"/>
                    <a:pt x="17056" y="497576"/>
                    <a:pt x="17701" y="497576"/>
                  </a:cubicBezTo>
                  <a:cubicBezTo>
                    <a:pt x="20118" y="497576"/>
                    <a:pt x="22375" y="496125"/>
                    <a:pt x="23342" y="493869"/>
                  </a:cubicBezTo>
                  <a:lnTo>
                    <a:pt x="60900" y="403279"/>
                  </a:lnTo>
                  <a:lnTo>
                    <a:pt x="81532" y="411823"/>
                  </a:lnTo>
                  <a:cubicBezTo>
                    <a:pt x="82338" y="412145"/>
                    <a:pt x="82983" y="412306"/>
                    <a:pt x="83789" y="412306"/>
                  </a:cubicBezTo>
                  <a:cubicBezTo>
                    <a:pt x="84756" y="412306"/>
                    <a:pt x="85723" y="411984"/>
                    <a:pt x="86690" y="411500"/>
                  </a:cubicBezTo>
                  <a:lnTo>
                    <a:pt x="166157" y="367818"/>
                  </a:lnTo>
                  <a:cubicBezTo>
                    <a:pt x="167447" y="367173"/>
                    <a:pt x="168253" y="366045"/>
                    <a:pt x="168897" y="364916"/>
                  </a:cubicBezTo>
                  <a:lnTo>
                    <a:pt x="175345" y="347830"/>
                  </a:lnTo>
                  <a:cubicBezTo>
                    <a:pt x="175345" y="347830"/>
                    <a:pt x="175345" y="347830"/>
                    <a:pt x="175345" y="347830"/>
                  </a:cubicBezTo>
                  <a:cubicBezTo>
                    <a:pt x="175345" y="347830"/>
                    <a:pt x="175345" y="347830"/>
                    <a:pt x="175345" y="347830"/>
                  </a:cubicBezTo>
                  <a:lnTo>
                    <a:pt x="286889" y="78642"/>
                  </a:lnTo>
                  <a:cubicBezTo>
                    <a:pt x="286889" y="78642"/>
                    <a:pt x="286889" y="78481"/>
                    <a:pt x="286889" y="78481"/>
                  </a:cubicBezTo>
                  <a:cubicBezTo>
                    <a:pt x="294626" y="58493"/>
                    <a:pt x="244335" y="31574"/>
                    <a:pt x="213225" y="18679"/>
                  </a:cubicBezTo>
                  <a:close/>
                  <a:moveTo>
                    <a:pt x="164223" y="343155"/>
                  </a:moveTo>
                  <a:cubicBezTo>
                    <a:pt x="160677" y="347508"/>
                    <a:pt x="130534" y="345734"/>
                    <a:pt x="85401" y="327036"/>
                  </a:cubicBezTo>
                  <a:cubicBezTo>
                    <a:pt x="40267" y="308338"/>
                    <a:pt x="17701" y="288189"/>
                    <a:pt x="18345" y="282709"/>
                  </a:cubicBezTo>
                  <a:lnTo>
                    <a:pt x="124248" y="27061"/>
                  </a:lnTo>
                  <a:cubicBezTo>
                    <a:pt x="137788" y="43019"/>
                    <a:pt x="170026" y="59621"/>
                    <a:pt x="192431" y="68809"/>
                  </a:cubicBezTo>
                  <a:cubicBezTo>
                    <a:pt x="213870" y="77675"/>
                    <a:pt x="234986" y="83961"/>
                    <a:pt x="251749" y="86379"/>
                  </a:cubicBezTo>
                  <a:cubicBezTo>
                    <a:pt x="257069" y="87185"/>
                    <a:pt x="261904" y="87507"/>
                    <a:pt x="266095" y="87507"/>
                  </a:cubicBezTo>
                  <a:cubicBezTo>
                    <a:pt x="267546" y="87507"/>
                    <a:pt x="268836" y="87346"/>
                    <a:pt x="270286" y="87185"/>
                  </a:cubicBezTo>
                  <a:lnTo>
                    <a:pt x="164223" y="343155"/>
                  </a:lnTo>
                  <a:close/>
                  <a:moveTo>
                    <a:pt x="208550" y="29801"/>
                  </a:moveTo>
                  <a:cubicBezTo>
                    <a:pt x="253522" y="48338"/>
                    <a:pt x="276089" y="68487"/>
                    <a:pt x="275606" y="73967"/>
                  </a:cubicBezTo>
                  <a:cubicBezTo>
                    <a:pt x="271898" y="78319"/>
                    <a:pt x="241756" y="76546"/>
                    <a:pt x="196945" y="57848"/>
                  </a:cubicBezTo>
                  <a:cubicBezTo>
                    <a:pt x="151972" y="39150"/>
                    <a:pt x="129406" y="19162"/>
                    <a:pt x="129889" y="13682"/>
                  </a:cubicBezTo>
                  <a:cubicBezTo>
                    <a:pt x="133597" y="9330"/>
                    <a:pt x="163739" y="11264"/>
                    <a:pt x="208550" y="29801"/>
                  </a:cubicBezTo>
                  <a:close/>
                  <a:moveTo>
                    <a:pt x="82983" y="399572"/>
                  </a:moveTo>
                  <a:lnTo>
                    <a:pt x="35915" y="380068"/>
                  </a:lnTo>
                  <a:lnTo>
                    <a:pt x="12059" y="297861"/>
                  </a:lnTo>
                  <a:lnTo>
                    <a:pt x="12704" y="296410"/>
                  </a:lnTo>
                  <a:cubicBezTo>
                    <a:pt x="26244" y="312368"/>
                    <a:pt x="58482" y="328971"/>
                    <a:pt x="80887" y="338320"/>
                  </a:cubicBezTo>
                  <a:cubicBezTo>
                    <a:pt x="101681" y="346863"/>
                    <a:pt x="133113" y="357179"/>
                    <a:pt x="154068" y="357179"/>
                  </a:cubicBezTo>
                  <a:cubicBezTo>
                    <a:pt x="155680" y="357179"/>
                    <a:pt x="157130" y="357018"/>
                    <a:pt x="158581" y="356857"/>
                  </a:cubicBezTo>
                  <a:lnTo>
                    <a:pt x="157936" y="358307"/>
                  </a:lnTo>
                  <a:lnTo>
                    <a:pt x="82983" y="399572"/>
                  </a:lnTo>
                  <a:close/>
                </a:path>
              </a:pathLst>
            </a:custGeom>
            <a:grpFill/>
            <a:ln w="160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196"/>
            </a:p>
          </p:txBody>
        </p:sp>
      </p:grpSp>
      <p:sp>
        <p:nvSpPr>
          <p:cNvPr id="86" name="Freihandform: Form 85">
            <a:extLst>
              <a:ext uri="{FF2B5EF4-FFF2-40B4-BE49-F238E27FC236}">
                <a16:creationId xmlns:a16="http://schemas.microsoft.com/office/drawing/2014/main" id="{99EC80B0-8AFB-9F93-1DF4-CF63F2C2E785}"/>
              </a:ext>
            </a:extLst>
          </p:cNvPr>
          <p:cNvSpPr/>
          <p:nvPr userDrawn="1"/>
        </p:nvSpPr>
        <p:spPr>
          <a:xfrm>
            <a:off x="5945132" y="6052135"/>
            <a:ext cx="677874" cy="916110"/>
          </a:xfrm>
          <a:custGeom>
            <a:avLst/>
            <a:gdLst>
              <a:gd name="connsiteX0" fmla="*/ 185106 w 676584"/>
              <a:gd name="connsiteY0" fmla="*/ 496793 h 910595"/>
              <a:gd name="connsiteX1" fmla="*/ 2672 w 676584"/>
              <a:gd name="connsiteY1" fmla="*/ 314360 h 910595"/>
              <a:gd name="connsiteX2" fmla="*/ 2672 w 676584"/>
              <a:gd name="connsiteY2" fmla="*/ 301770 h 910595"/>
              <a:gd name="connsiteX3" fmla="*/ 15262 w 676584"/>
              <a:gd name="connsiteY3" fmla="*/ 301770 h 910595"/>
              <a:gd name="connsiteX4" fmla="*/ 197696 w 676584"/>
              <a:gd name="connsiteY4" fmla="*/ 484204 h 910595"/>
              <a:gd name="connsiteX5" fmla="*/ 197696 w 676584"/>
              <a:gd name="connsiteY5" fmla="*/ 459499 h 910595"/>
              <a:gd name="connsiteX6" fmla="*/ 206723 w 676584"/>
              <a:gd name="connsiteY6" fmla="*/ 450472 h 910595"/>
              <a:gd name="connsiteX7" fmla="*/ 215749 w 676584"/>
              <a:gd name="connsiteY7" fmla="*/ 459499 h 910595"/>
              <a:gd name="connsiteX8" fmla="*/ 215749 w 676584"/>
              <a:gd name="connsiteY8" fmla="*/ 505583 h 910595"/>
              <a:gd name="connsiteX9" fmla="*/ 213136 w 676584"/>
              <a:gd name="connsiteY9" fmla="*/ 511759 h 910595"/>
              <a:gd name="connsiteX10" fmla="*/ 213136 w 676584"/>
              <a:gd name="connsiteY10" fmla="*/ 511759 h 910595"/>
              <a:gd name="connsiteX11" fmla="*/ 213136 w 676584"/>
              <a:gd name="connsiteY11" fmla="*/ 511759 h 910595"/>
              <a:gd name="connsiteX12" fmla="*/ 206960 w 676584"/>
              <a:gd name="connsiteY12" fmla="*/ 514372 h 910595"/>
              <a:gd name="connsiteX13" fmla="*/ 160402 w 676584"/>
              <a:gd name="connsiteY13" fmla="*/ 514372 h 910595"/>
              <a:gd name="connsiteX14" fmla="*/ 151375 w 676584"/>
              <a:gd name="connsiteY14" fmla="*/ 505345 h 910595"/>
              <a:gd name="connsiteX15" fmla="*/ 160402 w 676584"/>
              <a:gd name="connsiteY15" fmla="*/ 496318 h 910595"/>
              <a:gd name="connsiteX16" fmla="*/ 185106 w 676584"/>
              <a:gd name="connsiteY16" fmla="*/ 496318 h 910595"/>
              <a:gd name="connsiteX17" fmla="*/ 325970 w 676584"/>
              <a:gd name="connsiteY17" fmla="*/ 456411 h 910595"/>
              <a:gd name="connsiteX18" fmla="*/ 377992 w 676584"/>
              <a:gd name="connsiteY18" fmla="*/ 432419 h 910595"/>
              <a:gd name="connsiteX19" fmla="*/ 427163 w 676584"/>
              <a:gd name="connsiteY19" fmla="*/ 487292 h 910595"/>
              <a:gd name="connsiteX20" fmla="*/ 417662 w 676584"/>
              <a:gd name="connsiteY20" fmla="*/ 477790 h 910595"/>
              <a:gd name="connsiteX21" fmla="*/ 413386 w 676584"/>
              <a:gd name="connsiteY21" fmla="*/ 477790 h 910595"/>
              <a:gd name="connsiteX22" fmla="*/ 413386 w 676584"/>
              <a:gd name="connsiteY22" fmla="*/ 482066 h 910595"/>
              <a:gd name="connsiteX23" fmla="*/ 427638 w 676584"/>
              <a:gd name="connsiteY23" fmla="*/ 496318 h 910595"/>
              <a:gd name="connsiteX24" fmla="*/ 429776 w 676584"/>
              <a:gd name="connsiteY24" fmla="*/ 497269 h 910595"/>
              <a:gd name="connsiteX25" fmla="*/ 429776 w 676584"/>
              <a:gd name="connsiteY25" fmla="*/ 497269 h 910595"/>
              <a:gd name="connsiteX26" fmla="*/ 430014 w 676584"/>
              <a:gd name="connsiteY26" fmla="*/ 497269 h 910595"/>
              <a:gd name="connsiteX27" fmla="*/ 432389 w 676584"/>
              <a:gd name="connsiteY27" fmla="*/ 495843 h 910595"/>
              <a:gd name="connsiteX28" fmla="*/ 446167 w 676584"/>
              <a:gd name="connsiteY28" fmla="*/ 482066 h 910595"/>
              <a:gd name="connsiteX29" fmla="*/ 446167 w 676584"/>
              <a:gd name="connsiteY29" fmla="*/ 477790 h 910595"/>
              <a:gd name="connsiteX30" fmla="*/ 441891 w 676584"/>
              <a:gd name="connsiteY30" fmla="*/ 477790 h 910595"/>
              <a:gd name="connsiteX31" fmla="*/ 433102 w 676584"/>
              <a:gd name="connsiteY31" fmla="*/ 486579 h 910595"/>
              <a:gd name="connsiteX32" fmla="*/ 378704 w 676584"/>
              <a:gd name="connsiteY32" fmla="*/ 426718 h 910595"/>
              <a:gd name="connsiteX33" fmla="*/ 321219 w 676584"/>
              <a:gd name="connsiteY33" fmla="*/ 453085 h 910595"/>
              <a:gd name="connsiteX34" fmla="*/ 321931 w 676584"/>
              <a:gd name="connsiteY34" fmla="*/ 457124 h 910595"/>
              <a:gd name="connsiteX35" fmla="*/ 325970 w 676584"/>
              <a:gd name="connsiteY35" fmla="*/ 456411 h 910595"/>
              <a:gd name="connsiteX36" fmla="*/ 299602 w 676584"/>
              <a:gd name="connsiteY36" fmla="*/ 498456 h 910595"/>
              <a:gd name="connsiteX37" fmla="*/ 301740 w 676584"/>
              <a:gd name="connsiteY37" fmla="*/ 497506 h 910595"/>
              <a:gd name="connsiteX38" fmla="*/ 310767 w 676584"/>
              <a:gd name="connsiteY38" fmla="*/ 488479 h 910595"/>
              <a:gd name="connsiteX39" fmla="*/ 365164 w 676584"/>
              <a:gd name="connsiteY39" fmla="*/ 548816 h 910595"/>
              <a:gd name="connsiteX40" fmla="*/ 372053 w 676584"/>
              <a:gd name="connsiteY40" fmla="*/ 549291 h 910595"/>
              <a:gd name="connsiteX41" fmla="*/ 422650 w 676584"/>
              <a:gd name="connsiteY41" fmla="*/ 522448 h 910595"/>
              <a:gd name="connsiteX42" fmla="*/ 421937 w 676584"/>
              <a:gd name="connsiteY42" fmla="*/ 518410 h 910595"/>
              <a:gd name="connsiteX43" fmla="*/ 417899 w 676584"/>
              <a:gd name="connsiteY43" fmla="*/ 519123 h 910595"/>
              <a:gd name="connsiteX44" fmla="*/ 365877 w 676584"/>
              <a:gd name="connsiteY44" fmla="*/ 543115 h 910595"/>
              <a:gd name="connsiteX45" fmla="*/ 316705 w 676584"/>
              <a:gd name="connsiteY45" fmla="*/ 488479 h 910595"/>
              <a:gd name="connsiteX46" fmla="*/ 325970 w 676584"/>
              <a:gd name="connsiteY46" fmla="*/ 497744 h 910595"/>
              <a:gd name="connsiteX47" fmla="*/ 330245 w 676584"/>
              <a:gd name="connsiteY47" fmla="*/ 497744 h 910595"/>
              <a:gd name="connsiteX48" fmla="*/ 330245 w 676584"/>
              <a:gd name="connsiteY48" fmla="*/ 493468 h 910595"/>
              <a:gd name="connsiteX49" fmla="*/ 315993 w 676584"/>
              <a:gd name="connsiteY49" fmla="*/ 479215 h 910595"/>
              <a:gd name="connsiteX50" fmla="*/ 315043 w 676584"/>
              <a:gd name="connsiteY50" fmla="*/ 478740 h 910595"/>
              <a:gd name="connsiteX51" fmla="*/ 314330 w 676584"/>
              <a:gd name="connsiteY51" fmla="*/ 478265 h 910595"/>
              <a:gd name="connsiteX52" fmla="*/ 314092 w 676584"/>
              <a:gd name="connsiteY52" fmla="*/ 478265 h 910595"/>
              <a:gd name="connsiteX53" fmla="*/ 313855 w 676584"/>
              <a:gd name="connsiteY53" fmla="*/ 478265 h 910595"/>
              <a:gd name="connsiteX54" fmla="*/ 312905 w 676584"/>
              <a:gd name="connsiteY54" fmla="*/ 478740 h 910595"/>
              <a:gd name="connsiteX55" fmla="*/ 311955 w 676584"/>
              <a:gd name="connsiteY55" fmla="*/ 479215 h 910595"/>
              <a:gd name="connsiteX56" fmla="*/ 311717 w 676584"/>
              <a:gd name="connsiteY56" fmla="*/ 479215 h 910595"/>
              <a:gd name="connsiteX57" fmla="*/ 297464 w 676584"/>
              <a:gd name="connsiteY57" fmla="*/ 493468 h 910595"/>
              <a:gd name="connsiteX58" fmla="*/ 297464 w 676584"/>
              <a:gd name="connsiteY58" fmla="*/ 497744 h 910595"/>
              <a:gd name="connsiteX59" fmla="*/ 299602 w 676584"/>
              <a:gd name="connsiteY59" fmla="*/ 498456 h 910595"/>
              <a:gd name="connsiteX60" fmla="*/ 676585 w 676584"/>
              <a:gd name="connsiteY60" fmla="*/ 599412 h 910595"/>
              <a:gd name="connsiteX61" fmla="*/ 676585 w 676584"/>
              <a:gd name="connsiteY61" fmla="*/ 841232 h 910595"/>
              <a:gd name="connsiteX62" fmla="*/ 371578 w 676584"/>
              <a:gd name="connsiteY62" fmla="*/ 910595 h 910595"/>
              <a:gd name="connsiteX63" fmla="*/ 66809 w 676584"/>
              <a:gd name="connsiteY63" fmla="*/ 841232 h 910595"/>
              <a:gd name="connsiteX64" fmla="*/ 66809 w 676584"/>
              <a:gd name="connsiteY64" fmla="*/ 599412 h 910595"/>
              <a:gd name="connsiteX65" fmla="*/ 67522 w 676584"/>
              <a:gd name="connsiteY65" fmla="*/ 595849 h 910595"/>
              <a:gd name="connsiteX66" fmla="*/ 194845 w 676584"/>
              <a:gd name="connsiteY66" fmla="*/ 541927 h 910595"/>
              <a:gd name="connsiteX67" fmla="*/ 256369 w 676584"/>
              <a:gd name="connsiteY67" fmla="*/ 535038 h 910595"/>
              <a:gd name="connsiteX68" fmla="*/ 245680 w 676584"/>
              <a:gd name="connsiteY68" fmla="*/ 484679 h 910595"/>
              <a:gd name="connsiteX69" fmla="*/ 246392 w 676584"/>
              <a:gd name="connsiteY69" fmla="*/ 477077 h 910595"/>
              <a:gd name="connsiteX70" fmla="*/ 246155 w 676584"/>
              <a:gd name="connsiteY70" fmla="*/ 475415 h 910595"/>
              <a:gd name="connsiteX71" fmla="*/ 246155 w 676584"/>
              <a:gd name="connsiteY71" fmla="*/ 59238 h 910595"/>
              <a:gd name="connsiteX72" fmla="*/ 249243 w 676584"/>
              <a:gd name="connsiteY72" fmla="*/ 52349 h 910595"/>
              <a:gd name="connsiteX73" fmla="*/ 308391 w 676584"/>
              <a:gd name="connsiteY73" fmla="*/ 2227 h 910595"/>
              <a:gd name="connsiteX74" fmla="*/ 317893 w 676584"/>
              <a:gd name="connsiteY74" fmla="*/ 802 h 910595"/>
              <a:gd name="connsiteX75" fmla="*/ 323119 w 676584"/>
              <a:gd name="connsiteY75" fmla="*/ 8878 h 910595"/>
              <a:gd name="connsiteX76" fmla="*/ 323119 w 676584"/>
              <a:gd name="connsiteY76" fmla="*/ 354980 h 910595"/>
              <a:gd name="connsiteX77" fmla="*/ 342123 w 676584"/>
              <a:gd name="connsiteY77" fmla="*/ 335976 h 910595"/>
              <a:gd name="connsiteX78" fmla="*/ 520281 w 676584"/>
              <a:gd name="connsiteY78" fmla="*/ 335976 h 910595"/>
              <a:gd name="connsiteX79" fmla="*/ 520281 w 676584"/>
              <a:gd name="connsiteY79" fmla="*/ 514134 h 910595"/>
              <a:gd name="connsiteX80" fmla="*/ 498427 w 676584"/>
              <a:gd name="connsiteY80" fmla="*/ 535988 h 910595"/>
              <a:gd name="connsiteX81" fmla="*/ 676585 w 676584"/>
              <a:gd name="connsiteY81" fmla="*/ 599412 h 910595"/>
              <a:gd name="connsiteX82" fmla="*/ 263496 w 676584"/>
              <a:gd name="connsiteY82" fmla="*/ 484441 h 910595"/>
              <a:gd name="connsiteX83" fmla="*/ 295089 w 676584"/>
              <a:gd name="connsiteY83" fmla="*/ 560930 h 910595"/>
              <a:gd name="connsiteX84" fmla="*/ 371578 w 676584"/>
              <a:gd name="connsiteY84" fmla="*/ 592524 h 910595"/>
              <a:gd name="connsiteX85" fmla="*/ 446167 w 676584"/>
              <a:gd name="connsiteY85" fmla="*/ 562356 h 910595"/>
              <a:gd name="connsiteX86" fmla="*/ 444742 w 676584"/>
              <a:gd name="connsiteY86" fmla="*/ 411278 h 910595"/>
              <a:gd name="connsiteX87" fmla="*/ 368252 w 676584"/>
              <a:gd name="connsiteY87" fmla="*/ 379684 h 910595"/>
              <a:gd name="connsiteX88" fmla="*/ 293664 w 676584"/>
              <a:gd name="connsiteY88" fmla="*/ 409852 h 910595"/>
              <a:gd name="connsiteX89" fmla="*/ 263496 w 676584"/>
              <a:gd name="connsiteY89" fmla="*/ 484441 h 910595"/>
              <a:gd name="connsiteX90" fmla="*/ 336897 w 676584"/>
              <a:gd name="connsiteY90" fmla="*/ 366382 h 910595"/>
              <a:gd name="connsiteX91" fmla="*/ 368252 w 676584"/>
              <a:gd name="connsiteY91" fmla="*/ 361869 h 910595"/>
              <a:gd name="connsiteX92" fmla="*/ 457331 w 676584"/>
              <a:gd name="connsiteY92" fmla="*/ 398688 h 910595"/>
              <a:gd name="connsiteX93" fmla="*/ 489637 w 676584"/>
              <a:gd name="connsiteY93" fmla="*/ 519123 h 910595"/>
              <a:gd name="connsiteX94" fmla="*/ 507453 w 676584"/>
              <a:gd name="connsiteY94" fmla="*/ 501307 h 910595"/>
              <a:gd name="connsiteX95" fmla="*/ 539047 w 676584"/>
              <a:gd name="connsiteY95" fmla="*/ 424818 h 910595"/>
              <a:gd name="connsiteX96" fmla="*/ 507453 w 676584"/>
              <a:gd name="connsiteY96" fmla="*/ 348329 h 910595"/>
              <a:gd name="connsiteX97" fmla="*/ 430964 w 676584"/>
              <a:gd name="connsiteY97" fmla="*/ 316735 h 910595"/>
              <a:gd name="connsiteX98" fmla="*/ 354475 w 676584"/>
              <a:gd name="connsiteY98" fmla="*/ 348329 h 910595"/>
              <a:gd name="connsiteX99" fmla="*/ 336897 w 676584"/>
              <a:gd name="connsiteY99" fmla="*/ 366382 h 910595"/>
              <a:gd name="connsiteX100" fmla="*/ 263971 w 676584"/>
              <a:gd name="connsiteY100" fmla="*/ 420067 h 910595"/>
              <a:gd name="connsiteX101" fmla="*/ 278698 w 676584"/>
              <a:gd name="connsiteY101" fmla="*/ 400351 h 910595"/>
              <a:gd name="connsiteX102" fmla="*/ 279411 w 676584"/>
              <a:gd name="connsiteY102" fmla="*/ 398925 h 910595"/>
              <a:gd name="connsiteX103" fmla="*/ 281311 w 676584"/>
              <a:gd name="connsiteY103" fmla="*/ 397263 h 910595"/>
              <a:gd name="connsiteX104" fmla="*/ 282737 w 676584"/>
              <a:gd name="connsiteY104" fmla="*/ 395600 h 910595"/>
              <a:gd name="connsiteX105" fmla="*/ 305303 w 676584"/>
              <a:gd name="connsiteY105" fmla="*/ 373033 h 910595"/>
              <a:gd name="connsiteX106" fmla="*/ 305303 w 676584"/>
              <a:gd name="connsiteY106" fmla="*/ 28357 h 910595"/>
              <a:gd name="connsiteX107" fmla="*/ 263971 w 676584"/>
              <a:gd name="connsiteY107" fmla="*/ 63513 h 910595"/>
              <a:gd name="connsiteX108" fmla="*/ 263971 w 676584"/>
              <a:gd name="connsiteY108" fmla="*/ 420067 h 910595"/>
              <a:gd name="connsiteX109" fmla="*/ 84625 w 676584"/>
              <a:gd name="connsiteY109" fmla="*/ 599412 h 910595"/>
              <a:gd name="connsiteX110" fmla="*/ 371816 w 676584"/>
              <a:gd name="connsiteY110" fmla="*/ 650960 h 910595"/>
              <a:gd name="connsiteX111" fmla="*/ 659006 w 676584"/>
              <a:gd name="connsiteY111" fmla="*/ 599412 h 910595"/>
              <a:gd name="connsiteX112" fmla="*/ 482274 w 676584"/>
              <a:gd name="connsiteY112" fmla="*/ 552141 h 910595"/>
              <a:gd name="connsiteX113" fmla="*/ 460895 w 676584"/>
              <a:gd name="connsiteY113" fmla="*/ 573520 h 910595"/>
              <a:gd name="connsiteX114" fmla="*/ 458994 w 676584"/>
              <a:gd name="connsiteY114" fmla="*/ 574945 h 910595"/>
              <a:gd name="connsiteX115" fmla="*/ 457569 w 676584"/>
              <a:gd name="connsiteY115" fmla="*/ 576846 h 910595"/>
              <a:gd name="connsiteX116" fmla="*/ 456144 w 676584"/>
              <a:gd name="connsiteY116" fmla="*/ 577558 h 910595"/>
              <a:gd name="connsiteX117" fmla="*/ 372053 w 676584"/>
              <a:gd name="connsiteY117" fmla="*/ 610340 h 910595"/>
              <a:gd name="connsiteX118" fmla="*/ 282974 w 676584"/>
              <a:gd name="connsiteY118" fmla="*/ 573520 h 910595"/>
              <a:gd name="connsiteX119" fmla="*/ 265871 w 676584"/>
              <a:gd name="connsiteY119" fmla="*/ 551904 h 910595"/>
              <a:gd name="connsiteX120" fmla="*/ 197933 w 676584"/>
              <a:gd name="connsiteY120" fmla="*/ 559268 h 910595"/>
              <a:gd name="connsiteX121" fmla="*/ 84625 w 676584"/>
              <a:gd name="connsiteY121" fmla="*/ 599412 h 910595"/>
              <a:gd name="connsiteX122" fmla="*/ 658769 w 676584"/>
              <a:gd name="connsiteY122" fmla="*/ 841232 h 910595"/>
              <a:gd name="connsiteX123" fmla="*/ 658769 w 676584"/>
              <a:gd name="connsiteY123" fmla="*/ 624830 h 910595"/>
              <a:gd name="connsiteX124" fmla="*/ 371578 w 676584"/>
              <a:gd name="connsiteY124" fmla="*/ 668775 h 910595"/>
              <a:gd name="connsiteX125" fmla="*/ 84625 w 676584"/>
              <a:gd name="connsiteY125" fmla="*/ 624830 h 910595"/>
              <a:gd name="connsiteX126" fmla="*/ 84625 w 676584"/>
              <a:gd name="connsiteY126" fmla="*/ 841232 h 910595"/>
              <a:gd name="connsiteX127" fmla="*/ 371816 w 676584"/>
              <a:gd name="connsiteY127" fmla="*/ 892779 h 910595"/>
              <a:gd name="connsiteX128" fmla="*/ 658769 w 676584"/>
              <a:gd name="connsiteY128" fmla="*/ 841232 h 910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676584" h="910595">
                <a:moveTo>
                  <a:pt x="185106" y="496793"/>
                </a:moveTo>
                <a:lnTo>
                  <a:pt x="2672" y="314360"/>
                </a:lnTo>
                <a:cubicBezTo>
                  <a:pt x="-891" y="310797"/>
                  <a:pt x="-891" y="305333"/>
                  <a:pt x="2672" y="301770"/>
                </a:cubicBezTo>
                <a:cubicBezTo>
                  <a:pt x="6236" y="298207"/>
                  <a:pt x="11699" y="298207"/>
                  <a:pt x="15262" y="301770"/>
                </a:cubicBezTo>
                <a:lnTo>
                  <a:pt x="197696" y="484204"/>
                </a:lnTo>
                <a:lnTo>
                  <a:pt x="197696" y="459499"/>
                </a:lnTo>
                <a:cubicBezTo>
                  <a:pt x="197696" y="454511"/>
                  <a:pt x="201734" y="450472"/>
                  <a:pt x="206723" y="450472"/>
                </a:cubicBezTo>
                <a:cubicBezTo>
                  <a:pt x="211711" y="450472"/>
                  <a:pt x="215749" y="454511"/>
                  <a:pt x="215749" y="459499"/>
                </a:cubicBezTo>
                <a:lnTo>
                  <a:pt x="215749" y="505583"/>
                </a:lnTo>
                <a:cubicBezTo>
                  <a:pt x="215749" y="507958"/>
                  <a:pt x="214799" y="510096"/>
                  <a:pt x="213136" y="511759"/>
                </a:cubicBezTo>
                <a:cubicBezTo>
                  <a:pt x="213136" y="511759"/>
                  <a:pt x="213136" y="511759"/>
                  <a:pt x="213136" y="511759"/>
                </a:cubicBezTo>
                <a:cubicBezTo>
                  <a:pt x="213136" y="511759"/>
                  <a:pt x="213136" y="511759"/>
                  <a:pt x="213136" y="511759"/>
                </a:cubicBezTo>
                <a:cubicBezTo>
                  <a:pt x="211473" y="513422"/>
                  <a:pt x="209336" y="514372"/>
                  <a:pt x="206960" y="514372"/>
                </a:cubicBezTo>
                <a:lnTo>
                  <a:pt x="160402" y="514372"/>
                </a:lnTo>
                <a:cubicBezTo>
                  <a:pt x="155413" y="514372"/>
                  <a:pt x="151375" y="510333"/>
                  <a:pt x="151375" y="505345"/>
                </a:cubicBezTo>
                <a:cubicBezTo>
                  <a:pt x="151375" y="500357"/>
                  <a:pt x="155413" y="496318"/>
                  <a:pt x="160402" y="496318"/>
                </a:cubicBezTo>
                <a:lnTo>
                  <a:pt x="185106" y="496318"/>
                </a:lnTo>
                <a:close/>
                <a:moveTo>
                  <a:pt x="325970" y="456411"/>
                </a:moveTo>
                <a:cubicBezTo>
                  <a:pt x="337609" y="439308"/>
                  <a:pt x="357563" y="430281"/>
                  <a:pt x="377992" y="432419"/>
                </a:cubicBezTo>
                <a:cubicBezTo>
                  <a:pt x="406260" y="435507"/>
                  <a:pt x="426926" y="459499"/>
                  <a:pt x="427163" y="487292"/>
                </a:cubicBezTo>
                <a:lnTo>
                  <a:pt x="417662" y="477790"/>
                </a:lnTo>
                <a:cubicBezTo>
                  <a:pt x="416474" y="476602"/>
                  <a:pt x="414574" y="476602"/>
                  <a:pt x="413386" y="477790"/>
                </a:cubicBezTo>
                <a:cubicBezTo>
                  <a:pt x="412198" y="478978"/>
                  <a:pt x="412198" y="480878"/>
                  <a:pt x="413386" y="482066"/>
                </a:cubicBezTo>
                <a:lnTo>
                  <a:pt x="427638" y="496318"/>
                </a:lnTo>
                <a:cubicBezTo>
                  <a:pt x="428114" y="496793"/>
                  <a:pt x="429064" y="497269"/>
                  <a:pt x="429776" y="497269"/>
                </a:cubicBezTo>
                <a:cubicBezTo>
                  <a:pt x="429776" y="497269"/>
                  <a:pt x="429776" y="497269"/>
                  <a:pt x="429776" y="497269"/>
                </a:cubicBezTo>
                <a:cubicBezTo>
                  <a:pt x="429776" y="497269"/>
                  <a:pt x="430014" y="497269"/>
                  <a:pt x="430014" y="497269"/>
                </a:cubicBezTo>
                <a:cubicBezTo>
                  <a:pt x="430964" y="497269"/>
                  <a:pt x="431677" y="496793"/>
                  <a:pt x="432389" y="495843"/>
                </a:cubicBezTo>
                <a:lnTo>
                  <a:pt x="446167" y="482066"/>
                </a:lnTo>
                <a:cubicBezTo>
                  <a:pt x="447355" y="480878"/>
                  <a:pt x="447355" y="478978"/>
                  <a:pt x="446167" y="477790"/>
                </a:cubicBezTo>
                <a:cubicBezTo>
                  <a:pt x="444979" y="476602"/>
                  <a:pt x="443079" y="476602"/>
                  <a:pt x="441891" y="477790"/>
                </a:cubicBezTo>
                <a:lnTo>
                  <a:pt x="433102" y="486579"/>
                </a:lnTo>
                <a:cubicBezTo>
                  <a:pt x="432627" y="456173"/>
                  <a:pt x="409823" y="430044"/>
                  <a:pt x="378704" y="426718"/>
                </a:cubicBezTo>
                <a:cubicBezTo>
                  <a:pt x="356138" y="424105"/>
                  <a:pt x="334046" y="434319"/>
                  <a:pt x="321219" y="453085"/>
                </a:cubicBezTo>
                <a:cubicBezTo>
                  <a:pt x="320269" y="454511"/>
                  <a:pt x="320744" y="456173"/>
                  <a:pt x="321931" y="457124"/>
                </a:cubicBezTo>
                <a:cubicBezTo>
                  <a:pt x="323119" y="458074"/>
                  <a:pt x="325020" y="457599"/>
                  <a:pt x="325970" y="456411"/>
                </a:cubicBezTo>
                <a:close/>
                <a:moveTo>
                  <a:pt x="299602" y="498456"/>
                </a:moveTo>
                <a:cubicBezTo>
                  <a:pt x="300315" y="498456"/>
                  <a:pt x="301028" y="498219"/>
                  <a:pt x="301740" y="497506"/>
                </a:cubicBezTo>
                <a:lnTo>
                  <a:pt x="310767" y="488479"/>
                </a:lnTo>
                <a:cubicBezTo>
                  <a:pt x="311242" y="519123"/>
                  <a:pt x="334046" y="545252"/>
                  <a:pt x="365164" y="548816"/>
                </a:cubicBezTo>
                <a:cubicBezTo>
                  <a:pt x="367540" y="549053"/>
                  <a:pt x="369678" y="549291"/>
                  <a:pt x="372053" y="549291"/>
                </a:cubicBezTo>
                <a:cubicBezTo>
                  <a:pt x="392244" y="549291"/>
                  <a:pt x="411248" y="539314"/>
                  <a:pt x="422650" y="522448"/>
                </a:cubicBezTo>
                <a:cubicBezTo>
                  <a:pt x="423600" y="521023"/>
                  <a:pt x="423125" y="519360"/>
                  <a:pt x="421937" y="518410"/>
                </a:cubicBezTo>
                <a:cubicBezTo>
                  <a:pt x="420512" y="517460"/>
                  <a:pt x="418849" y="517935"/>
                  <a:pt x="417899" y="519123"/>
                </a:cubicBezTo>
                <a:cubicBezTo>
                  <a:pt x="406260" y="536226"/>
                  <a:pt x="386068" y="545252"/>
                  <a:pt x="365877" y="543115"/>
                </a:cubicBezTo>
                <a:cubicBezTo>
                  <a:pt x="337847" y="540026"/>
                  <a:pt x="317181" y="516035"/>
                  <a:pt x="316705" y="488479"/>
                </a:cubicBezTo>
                <a:lnTo>
                  <a:pt x="325970" y="497744"/>
                </a:lnTo>
                <a:cubicBezTo>
                  <a:pt x="327157" y="498931"/>
                  <a:pt x="329058" y="498931"/>
                  <a:pt x="330245" y="497744"/>
                </a:cubicBezTo>
                <a:cubicBezTo>
                  <a:pt x="331433" y="496556"/>
                  <a:pt x="331433" y="494656"/>
                  <a:pt x="330245" y="493468"/>
                </a:cubicBezTo>
                <a:lnTo>
                  <a:pt x="315993" y="479215"/>
                </a:lnTo>
                <a:cubicBezTo>
                  <a:pt x="315755" y="478978"/>
                  <a:pt x="315280" y="478978"/>
                  <a:pt x="315043" y="478740"/>
                </a:cubicBezTo>
                <a:cubicBezTo>
                  <a:pt x="314805" y="478503"/>
                  <a:pt x="314568" y="478265"/>
                  <a:pt x="314330" y="478265"/>
                </a:cubicBezTo>
                <a:cubicBezTo>
                  <a:pt x="314330" y="478265"/>
                  <a:pt x="314330" y="478265"/>
                  <a:pt x="314092" y="478265"/>
                </a:cubicBezTo>
                <a:cubicBezTo>
                  <a:pt x="314092" y="478265"/>
                  <a:pt x="314092" y="478265"/>
                  <a:pt x="313855" y="478265"/>
                </a:cubicBezTo>
                <a:cubicBezTo>
                  <a:pt x="313617" y="478265"/>
                  <a:pt x="313380" y="478503"/>
                  <a:pt x="312905" y="478740"/>
                </a:cubicBezTo>
                <a:cubicBezTo>
                  <a:pt x="312667" y="478978"/>
                  <a:pt x="312192" y="478978"/>
                  <a:pt x="311955" y="479215"/>
                </a:cubicBezTo>
                <a:cubicBezTo>
                  <a:pt x="311955" y="479215"/>
                  <a:pt x="311717" y="479215"/>
                  <a:pt x="311717" y="479215"/>
                </a:cubicBezTo>
                <a:lnTo>
                  <a:pt x="297464" y="493468"/>
                </a:lnTo>
                <a:cubicBezTo>
                  <a:pt x="296277" y="494656"/>
                  <a:pt x="296277" y="496556"/>
                  <a:pt x="297464" y="497744"/>
                </a:cubicBezTo>
                <a:cubicBezTo>
                  <a:pt x="297939" y="498219"/>
                  <a:pt x="298652" y="498456"/>
                  <a:pt x="299602" y="498456"/>
                </a:cubicBezTo>
                <a:close/>
                <a:moveTo>
                  <a:pt x="676585" y="599412"/>
                </a:moveTo>
                <a:lnTo>
                  <a:pt x="676585" y="841232"/>
                </a:lnTo>
                <a:cubicBezTo>
                  <a:pt x="676585" y="892067"/>
                  <a:pt x="494151" y="910595"/>
                  <a:pt x="371578" y="910595"/>
                </a:cubicBezTo>
                <a:cubicBezTo>
                  <a:pt x="249005" y="910595"/>
                  <a:pt x="66809" y="892067"/>
                  <a:pt x="66809" y="841232"/>
                </a:cubicBezTo>
                <a:lnTo>
                  <a:pt x="66809" y="599412"/>
                </a:lnTo>
                <a:cubicBezTo>
                  <a:pt x="66809" y="598225"/>
                  <a:pt x="67047" y="597037"/>
                  <a:pt x="67522" y="595849"/>
                </a:cubicBezTo>
                <a:cubicBezTo>
                  <a:pt x="71560" y="572332"/>
                  <a:pt x="114080" y="554042"/>
                  <a:pt x="194845" y="541927"/>
                </a:cubicBezTo>
                <a:cubicBezTo>
                  <a:pt x="214086" y="539076"/>
                  <a:pt x="234753" y="536938"/>
                  <a:pt x="256369" y="535038"/>
                </a:cubicBezTo>
                <a:cubicBezTo>
                  <a:pt x="249481" y="519360"/>
                  <a:pt x="245680" y="502257"/>
                  <a:pt x="245680" y="484679"/>
                </a:cubicBezTo>
                <a:cubicBezTo>
                  <a:pt x="245680" y="482066"/>
                  <a:pt x="246155" y="479690"/>
                  <a:pt x="246392" y="477077"/>
                </a:cubicBezTo>
                <a:cubicBezTo>
                  <a:pt x="246392" y="476602"/>
                  <a:pt x="246155" y="475890"/>
                  <a:pt x="246155" y="475415"/>
                </a:cubicBezTo>
                <a:lnTo>
                  <a:pt x="246155" y="59238"/>
                </a:lnTo>
                <a:cubicBezTo>
                  <a:pt x="246155" y="56625"/>
                  <a:pt x="247343" y="54249"/>
                  <a:pt x="249243" y="52349"/>
                </a:cubicBezTo>
                <a:lnTo>
                  <a:pt x="308391" y="2227"/>
                </a:lnTo>
                <a:cubicBezTo>
                  <a:pt x="311004" y="-148"/>
                  <a:pt x="314805" y="-624"/>
                  <a:pt x="317893" y="802"/>
                </a:cubicBezTo>
                <a:cubicBezTo>
                  <a:pt x="320981" y="2227"/>
                  <a:pt x="323119" y="5315"/>
                  <a:pt x="323119" y="8878"/>
                </a:cubicBezTo>
                <a:lnTo>
                  <a:pt x="323119" y="354980"/>
                </a:lnTo>
                <a:lnTo>
                  <a:pt x="342123" y="335976"/>
                </a:lnTo>
                <a:cubicBezTo>
                  <a:pt x="391294" y="286805"/>
                  <a:pt x="471109" y="286805"/>
                  <a:pt x="520281" y="335976"/>
                </a:cubicBezTo>
                <a:cubicBezTo>
                  <a:pt x="569452" y="385148"/>
                  <a:pt x="569452" y="464963"/>
                  <a:pt x="520281" y="514134"/>
                </a:cubicBezTo>
                <a:lnTo>
                  <a:pt x="498427" y="535988"/>
                </a:lnTo>
                <a:cubicBezTo>
                  <a:pt x="591306" y="545015"/>
                  <a:pt x="676585" y="564494"/>
                  <a:pt x="676585" y="599412"/>
                </a:cubicBezTo>
                <a:close/>
                <a:moveTo>
                  <a:pt x="263496" y="484441"/>
                </a:moveTo>
                <a:cubicBezTo>
                  <a:pt x="263496" y="513422"/>
                  <a:pt x="274660" y="540502"/>
                  <a:pt x="295089" y="560930"/>
                </a:cubicBezTo>
                <a:cubicBezTo>
                  <a:pt x="315518" y="581359"/>
                  <a:pt x="342598" y="592524"/>
                  <a:pt x="371578" y="592524"/>
                </a:cubicBezTo>
                <a:cubicBezTo>
                  <a:pt x="399608" y="592524"/>
                  <a:pt x="425976" y="581834"/>
                  <a:pt x="446167" y="562356"/>
                </a:cubicBezTo>
                <a:cubicBezTo>
                  <a:pt x="486549" y="520073"/>
                  <a:pt x="486312" y="452848"/>
                  <a:pt x="444742" y="411278"/>
                </a:cubicBezTo>
                <a:cubicBezTo>
                  <a:pt x="424313" y="390849"/>
                  <a:pt x="397233" y="379684"/>
                  <a:pt x="368252" y="379684"/>
                </a:cubicBezTo>
                <a:cubicBezTo>
                  <a:pt x="340222" y="379684"/>
                  <a:pt x="313855" y="390611"/>
                  <a:pt x="293664" y="409852"/>
                </a:cubicBezTo>
                <a:cubicBezTo>
                  <a:pt x="274423" y="430044"/>
                  <a:pt x="263496" y="456411"/>
                  <a:pt x="263496" y="484441"/>
                </a:cubicBezTo>
                <a:close/>
                <a:moveTo>
                  <a:pt x="336897" y="366382"/>
                </a:moveTo>
                <a:cubicBezTo>
                  <a:pt x="347111" y="363769"/>
                  <a:pt x="357563" y="361869"/>
                  <a:pt x="368252" y="361869"/>
                </a:cubicBezTo>
                <a:cubicBezTo>
                  <a:pt x="401984" y="361869"/>
                  <a:pt x="433577" y="374933"/>
                  <a:pt x="457331" y="398688"/>
                </a:cubicBezTo>
                <a:cubicBezTo>
                  <a:pt x="489875" y="431231"/>
                  <a:pt x="500327" y="477552"/>
                  <a:pt x="489637" y="519123"/>
                </a:cubicBezTo>
                <a:lnTo>
                  <a:pt x="507453" y="501307"/>
                </a:lnTo>
                <a:cubicBezTo>
                  <a:pt x="527882" y="480878"/>
                  <a:pt x="539047" y="453798"/>
                  <a:pt x="539047" y="424818"/>
                </a:cubicBezTo>
                <a:cubicBezTo>
                  <a:pt x="539047" y="395837"/>
                  <a:pt x="527882" y="368757"/>
                  <a:pt x="507453" y="348329"/>
                </a:cubicBezTo>
                <a:cubicBezTo>
                  <a:pt x="487024" y="327900"/>
                  <a:pt x="459944" y="316735"/>
                  <a:pt x="430964" y="316735"/>
                </a:cubicBezTo>
                <a:cubicBezTo>
                  <a:pt x="401984" y="316735"/>
                  <a:pt x="374904" y="327900"/>
                  <a:pt x="354475" y="348329"/>
                </a:cubicBezTo>
                <a:lnTo>
                  <a:pt x="336897" y="366382"/>
                </a:lnTo>
                <a:close/>
                <a:moveTo>
                  <a:pt x="263971" y="420067"/>
                </a:moveTo>
                <a:cubicBezTo>
                  <a:pt x="268246" y="413178"/>
                  <a:pt x="272997" y="406527"/>
                  <a:pt x="278698" y="400351"/>
                </a:cubicBezTo>
                <a:cubicBezTo>
                  <a:pt x="278936" y="399876"/>
                  <a:pt x="278936" y="399163"/>
                  <a:pt x="279411" y="398925"/>
                </a:cubicBezTo>
                <a:cubicBezTo>
                  <a:pt x="279886" y="398450"/>
                  <a:pt x="280599" y="397975"/>
                  <a:pt x="281311" y="397263"/>
                </a:cubicBezTo>
                <a:cubicBezTo>
                  <a:pt x="281786" y="396788"/>
                  <a:pt x="282262" y="396075"/>
                  <a:pt x="282737" y="395600"/>
                </a:cubicBezTo>
                <a:lnTo>
                  <a:pt x="305303" y="373033"/>
                </a:lnTo>
                <a:lnTo>
                  <a:pt x="305303" y="28357"/>
                </a:lnTo>
                <a:lnTo>
                  <a:pt x="263971" y="63513"/>
                </a:lnTo>
                <a:lnTo>
                  <a:pt x="263971" y="420067"/>
                </a:lnTo>
                <a:close/>
                <a:moveTo>
                  <a:pt x="84625" y="599412"/>
                </a:moveTo>
                <a:cubicBezTo>
                  <a:pt x="84625" y="617466"/>
                  <a:pt x="183206" y="650960"/>
                  <a:pt x="371816" y="650960"/>
                </a:cubicBezTo>
                <a:cubicBezTo>
                  <a:pt x="560426" y="650960"/>
                  <a:pt x="659006" y="617466"/>
                  <a:pt x="659006" y="599412"/>
                </a:cubicBezTo>
                <a:cubicBezTo>
                  <a:pt x="659006" y="585397"/>
                  <a:pt x="598670" y="561881"/>
                  <a:pt x="482274" y="552141"/>
                </a:cubicBezTo>
                <a:lnTo>
                  <a:pt x="460895" y="573520"/>
                </a:lnTo>
                <a:cubicBezTo>
                  <a:pt x="460420" y="573995"/>
                  <a:pt x="459707" y="574470"/>
                  <a:pt x="458994" y="574945"/>
                </a:cubicBezTo>
                <a:cubicBezTo>
                  <a:pt x="458519" y="575421"/>
                  <a:pt x="458044" y="576133"/>
                  <a:pt x="457569" y="576846"/>
                </a:cubicBezTo>
                <a:cubicBezTo>
                  <a:pt x="457094" y="577321"/>
                  <a:pt x="456619" y="577083"/>
                  <a:pt x="456144" y="577558"/>
                </a:cubicBezTo>
                <a:cubicBezTo>
                  <a:pt x="432152" y="599175"/>
                  <a:pt x="402221" y="610340"/>
                  <a:pt x="372053" y="610340"/>
                </a:cubicBezTo>
                <a:cubicBezTo>
                  <a:pt x="339747" y="610340"/>
                  <a:pt x="307679" y="597987"/>
                  <a:pt x="282974" y="573520"/>
                </a:cubicBezTo>
                <a:cubicBezTo>
                  <a:pt x="276323" y="566869"/>
                  <a:pt x="270859" y="559743"/>
                  <a:pt x="265871" y="551904"/>
                </a:cubicBezTo>
                <a:cubicBezTo>
                  <a:pt x="241879" y="553804"/>
                  <a:pt x="218837" y="556179"/>
                  <a:pt x="197933" y="559268"/>
                </a:cubicBezTo>
                <a:cubicBezTo>
                  <a:pt x="104816" y="573520"/>
                  <a:pt x="84625" y="592999"/>
                  <a:pt x="84625" y="599412"/>
                </a:cubicBezTo>
                <a:close/>
                <a:moveTo>
                  <a:pt x="658769" y="841232"/>
                </a:moveTo>
                <a:lnTo>
                  <a:pt x="658769" y="624830"/>
                </a:lnTo>
                <a:cubicBezTo>
                  <a:pt x="610072" y="656661"/>
                  <a:pt x="471109" y="668775"/>
                  <a:pt x="371578" y="668775"/>
                </a:cubicBezTo>
                <a:cubicBezTo>
                  <a:pt x="272047" y="668775"/>
                  <a:pt x="133322" y="656661"/>
                  <a:pt x="84625" y="624830"/>
                </a:cubicBezTo>
                <a:lnTo>
                  <a:pt x="84625" y="841232"/>
                </a:lnTo>
                <a:cubicBezTo>
                  <a:pt x="84625" y="859286"/>
                  <a:pt x="183206" y="892779"/>
                  <a:pt x="371816" y="892779"/>
                </a:cubicBezTo>
                <a:cubicBezTo>
                  <a:pt x="560426" y="892779"/>
                  <a:pt x="658769" y="859286"/>
                  <a:pt x="658769" y="841232"/>
                </a:cubicBezTo>
                <a:close/>
              </a:path>
            </a:pathLst>
          </a:custGeom>
          <a:solidFill>
            <a:schemeClr val="accent1"/>
          </a:solidFill>
          <a:ln w="2347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4196"/>
          </a:p>
        </p:txBody>
      </p:sp>
      <p:pic>
        <p:nvPicPr>
          <p:cNvPr id="87" name="Grafik 86">
            <a:extLst>
              <a:ext uri="{FF2B5EF4-FFF2-40B4-BE49-F238E27FC236}">
                <a16:creationId xmlns:a16="http://schemas.microsoft.com/office/drawing/2014/main" id="{D12A5E54-B9BC-7627-6A3A-6103BF5EC6C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92942" y="7254138"/>
            <a:ext cx="1526905" cy="747449"/>
          </a:xfrm>
          <a:prstGeom prst="rect">
            <a:avLst/>
          </a:prstGeom>
        </p:spPr>
      </p:pic>
      <p:sp>
        <p:nvSpPr>
          <p:cNvPr id="88" name="Textfeld 87">
            <a:extLst>
              <a:ext uri="{FF2B5EF4-FFF2-40B4-BE49-F238E27FC236}">
                <a16:creationId xmlns:a16="http://schemas.microsoft.com/office/drawing/2014/main" id="{A9B733E4-4D00-4A85-8127-2B98ABE49F83}"/>
              </a:ext>
            </a:extLst>
          </p:cNvPr>
          <p:cNvSpPr txBox="1"/>
          <p:nvPr userDrawn="1"/>
        </p:nvSpPr>
        <p:spPr>
          <a:xfrm>
            <a:off x="3698008" y="5933367"/>
            <a:ext cx="2017302" cy="958274"/>
          </a:xfrm>
          <a:prstGeom prst="rect">
            <a:avLst/>
          </a:prstGeom>
        </p:spPr>
        <p:txBody>
          <a:bodyPr vert="horz" wrap="none" lIns="92363" tIns="46182" rIns="92363" bIns="46182" rtlCol="0" anchor="ctr">
            <a:noAutofit/>
          </a:bodyPr>
          <a:lstStyle/>
          <a:p>
            <a:pPr marL="0" marR="0" indent="0" algn="r" defTabSz="92363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16">
                <a:solidFill>
                  <a:srgbClr val="1E3347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+mj-cs"/>
              </a:rPr>
              <a:t>Continuous Fiber</a:t>
            </a:r>
          </a:p>
          <a:p>
            <a:pPr marL="0" marR="0" indent="0" algn="r" defTabSz="92363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16" b="0" i="0" u="none" strike="noStrike" kern="1200" cap="none" spc="0" normalizeH="0" baseline="0">
                <a:ln>
                  <a:noFill/>
                </a:ln>
                <a:solidFill>
                  <a:srgbClr val="1E3347"/>
                </a:solidFill>
                <a:effectLst/>
                <a:uLnTx/>
                <a:uFillTx/>
                <a:latin typeface="Roboto Medium" panose="02000000000000000000" pitchFamily="2" charset="0"/>
                <a:ea typeface="Roboto Medium" panose="02000000000000000000" pitchFamily="2" charset="0"/>
                <a:cs typeface="+mj-cs"/>
              </a:rPr>
              <a:t>Thermoplastic</a:t>
            </a:r>
          </a:p>
          <a:p>
            <a:pPr marL="0" marR="0" indent="0" algn="r" defTabSz="92363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16" b="0" i="0" u="none" strike="noStrike" kern="1200" cap="none" spc="0" normalizeH="0" baseline="0">
                <a:ln>
                  <a:noFill/>
                </a:ln>
                <a:solidFill>
                  <a:srgbClr val="1E3347"/>
                </a:solidFill>
                <a:effectLst/>
                <a:uLnTx/>
                <a:uFillTx/>
                <a:latin typeface="Roboto Medium" panose="02000000000000000000" pitchFamily="2" charset="0"/>
                <a:ea typeface="Roboto Medium" panose="02000000000000000000" pitchFamily="2" charset="0"/>
                <a:cs typeface="+mj-cs"/>
              </a:rPr>
              <a:t>Deposition</a:t>
            </a: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CBA1D8E8-451D-901D-883D-AAA1E631294E}"/>
              </a:ext>
            </a:extLst>
          </p:cNvPr>
          <p:cNvSpPr txBox="1"/>
          <p:nvPr userDrawn="1"/>
        </p:nvSpPr>
        <p:spPr>
          <a:xfrm>
            <a:off x="7687625" y="1848039"/>
            <a:ext cx="2699439" cy="958274"/>
          </a:xfrm>
          <a:prstGeom prst="rect">
            <a:avLst/>
          </a:prstGeom>
        </p:spPr>
        <p:txBody>
          <a:bodyPr vert="horz" wrap="none" lIns="92363" tIns="46182" rIns="92363" bIns="46182" rtlCol="0" anchor="ctr">
            <a:noAutofit/>
          </a:bodyPr>
          <a:lstStyle/>
          <a:p>
            <a:pPr marL="0" marR="0" indent="0" algn="r" defTabSz="92363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16" b="0" i="0" u="none" strike="noStrike" kern="1200" cap="none" spc="0" normalizeH="0" baseline="0">
                <a:ln>
                  <a:noFill/>
                </a:ln>
                <a:solidFill>
                  <a:srgbClr val="1E3347"/>
                </a:solidFill>
                <a:effectLst/>
                <a:uLnTx/>
                <a:uFillTx/>
                <a:latin typeface="Roboto Medium" panose="02000000000000000000" pitchFamily="2" charset="0"/>
                <a:ea typeface="Roboto Medium" panose="02000000000000000000" pitchFamily="2" charset="0"/>
                <a:cs typeface="+mj-cs"/>
              </a:rPr>
              <a:t>Pellet Material</a:t>
            </a:r>
          </a:p>
          <a:p>
            <a:pPr marL="0" marR="0" indent="0" algn="r" defTabSz="92363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16" b="0" i="0" u="none" strike="noStrike" kern="1200" cap="none" spc="0" normalizeH="0" baseline="0">
                <a:ln>
                  <a:noFill/>
                </a:ln>
                <a:solidFill>
                  <a:srgbClr val="1E3347"/>
                </a:solidFill>
                <a:effectLst/>
                <a:uLnTx/>
                <a:uFillTx/>
                <a:latin typeface="Roboto Medium" panose="02000000000000000000" pitchFamily="2" charset="0"/>
                <a:ea typeface="Roboto Medium" panose="02000000000000000000" pitchFamily="2" charset="0"/>
                <a:cs typeface="+mj-cs"/>
              </a:rPr>
              <a:t>Extrusion</a:t>
            </a: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F06D05A5-67AC-BFAA-23A8-3FA20DDCD51C}"/>
              </a:ext>
            </a:extLst>
          </p:cNvPr>
          <p:cNvSpPr txBox="1"/>
          <p:nvPr userDrawn="1"/>
        </p:nvSpPr>
        <p:spPr>
          <a:xfrm>
            <a:off x="11124396" y="1827201"/>
            <a:ext cx="1540654" cy="958274"/>
          </a:xfrm>
          <a:prstGeom prst="rect">
            <a:avLst/>
          </a:prstGeom>
        </p:spPr>
        <p:txBody>
          <a:bodyPr vert="horz" wrap="none" lIns="92363" tIns="46182" rIns="92363" bIns="46182" rtlCol="0" anchor="ctr">
            <a:noAutofit/>
          </a:bodyPr>
          <a:lstStyle/>
          <a:p>
            <a:pPr defTabSz="923635">
              <a:spcBef>
                <a:spcPct val="0"/>
              </a:spcBef>
            </a:pPr>
            <a:r>
              <a:rPr kumimoji="0" lang="de-DE" sz="1616" b="0" i="0" u="none" strike="noStrike" kern="1200" cap="none" spc="0" normalizeH="0" baseline="0">
                <a:ln>
                  <a:noFill/>
                </a:ln>
                <a:solidFill>
                  <a:srgbClr val="1E3347"/>
                </a:solidFill>
                <a:effectLst/>
                <a:uLnTx/>
                <a:uFillTx/>
                <a:latin typeface="Roboto Medium" panose="02000000000000000000" pitchFamily="2" charset="0"/>
                <a:ea typeface="Roboto Medium" panose="02000000000000000000" pitchFamily="2" charset="0"/>
                <a:cs typeface="+mj-cs"/>
              </a:rPr>
              <a:t>A</a:t>
            </a:r>
            <a:r>
              <a:rPr lang="en-US" sz="1616">
                <a:solidFill>
                  <a:srgbClr val="1E3347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+mj-cs"/>
              </a:rPr>
              <a:t>rea-wise Film </a:t>
            </a:r>
          </a:p>
          <a:p>
            <a:pPr defTabSz="923635">
              <a:spcBef>
                <a:spcPct val="0"/>
              </a:spcBef>
            </a:pPr>
            <a:r>
              <a:rPr lang="en-US" sz="1616">
                <a:solidFill>
                  <a:srgbClr val="1E3347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+mj-cs"/>
              </a:rPr>
              <a:t>Polymerization</a:t>
            </a:r>
          </a:p>
        </p:txBody>
      </p:sp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1BD36BFD-5E7D-E828-B6C3-BEFE5E0DF0E1}"/>
              </a:ext>
            </a:extLst>
          </p:cNvPr>
          <p:cNvGrpSpPr/>
          <p:nvPr userDrawn="1"/>
        </p:nvGrpSpPr>
        <p:grpSpPr>
          <a:xfrm>
            <a:off x="11037823" y="2780611"/>
            <a:ext cx="1021916" cy="859627"/>
            <a:chOff x="4407012" y="1354600"/>
            <a:chExt cx="2603400" cy="1811048"/>
          </a:xfrm>
        </p:grpSpPr>
        <p:cxnSp>
          <p:nvCxnSpPr>
            <p:cNvPr id="92" name="Gerader Verbinder 91">
              <a:extLst>
                <a:ext uri="{FF2B5EF4-FFF2-40B4-BE49-F238E27FC236}">
                  <a16:creationId xmlns:a16="http://schemas.microsoft.com/office/drawing/2014/main" id="{83F3FACF-A7B0-9750-87A9-E6F6BA7B5B8F}"/>
                </a:ext>
              </a:extLst>
            </p:cNvPr>
            <p:cNvCxnSpPr>
              <a:cxnSpLocks/>
            </p:cNvCxnSpPr>
            <p:nvPr/>
          </p:nvCxnSpPr>
          <p:spPr>
            <a:xfrm>
              <a:off x="5038513" y="2608986"/>
              <a:ext cx="1724863" cy="0"/>
            </a:xfrm>
            <a:prstGeom prst="line">
              <a:avLst/>
            </a:prstGeom>
            <a:noFill/>
            <a:ln w="12700" cap="rnd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sp>
          <p:nvSpPr>
            <p:cNvPr id="93" name="Würfel 92">
              <a:extLst>
                <a:ext uri="{FF2B5EF4-FFF2-40B4-BE49-F238E27FC236}">
                  <a16:creationId xmlns:a16="http://schemas.microsoft.com/office/drawing/2014/main" id="{3A1BB122-0F56-E724-7050-768F3B9E2FE5}"/>
                </a:ext>
              </a:extLst>
            </p:cNvPr>
            <p:cNvSpPr/>
            <p:nvPr/>
          </p:nvSpPr>
          <p:spPr>
            <a:xfrm>
              <a:off x="4465127" y="2607400"/>
              <a:ext cx="2458194" cy="558248"/>
            </a:xfrm>
            <a:prstGeom prst="cube">
              <a:avLst>
                <a:gd name="adj" fmla="val 84005"/>
              </a:avLst>
            </a:prstGeom>
            <a:solidFill>
              <a:sysClr val="window" lastClr="FFFFFF"/>
            </a:solidFill>
            <a:ln w="12700" cap="rnd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2363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18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4" name="Gerader Verbinder 93">
              <a:extLst>
                <a:ext uri="{FF2B5EF4-FFF2-40B4-BE49-F238E27FC236}">
                  <a16:creationId xmlns:a16="http://schemas.microsoft.com/office/drawing/2014/main" id="{05C2A30E-EAF3-447D-76BC-B575DAB7176E}"/>
                </a:ext>
              </a:extLst>
            </p:cNvPr>
            <p:cNvCxnSpPr>
              <a:cxnSpLocks/>
            </p:cNvCxnSpPr>
            <p:nvPr/>
          </p:nvCxnSpPr>
          <p:spPr>
            <a:xfrm>
              <a:off x="4644282" y="2990419"/>
              <a:ext cx="1768630" cy="0"/>
            </a:xfrm>
            <a:prstGeom prst="line">
              <a:avLst/>
            </a:prstGeom>
            <a:noFill/>
            <a:ln w="12700" cap="rnd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95" name="Gerader Verbinder 94">
              <a:extLst>
                <a:ext uri="{FF2B5EF4-FFF2-40B4-BE49-F238E27FC236}">
                  <a16:creationId xmlns:a16="http://schemas.microsoft.com/office/drawing/2014/main" id="{D3917E92-86D2-4513-39F1-C33568A436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85420" y="2043156"/>
              <a:ext cx="21173" cy="849569"/>
            </a:xfrm>
            <a:prstGeom prst="line">
              <a:avLst/>
            </a:prstGeom>
            <a:noFill/>
            <a:ln w="12700" cap="rnd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sp>
          <p:nvSpPr>
            <p:cNvPr id="96" name="Zylinder 95">
              <a:extLst>
                <a:ext uri="{FF2B5EF4-FFF2-40B4-BE49-F238E27FC236}">
                  <a16:creationId xmlns:a16="http://schemas.microsoft.com/office/drawing/2014/main" id="{24B6572F-CB4C-2D01-7EAE-9DFEF6EA752D}"/>
                </a:ext>
              </a:extLst>
            </p:cNvPr>
            <p:cNvSpPr/>
            <p:nvPr/>
          </p:nvSpPr>
          <p:spPr>
            <a:xfrm rot="13529881">
              <a:off x="6445488" y="1460435"/>
              <a:ext cx="259136" cy="860400"/>
            </a:xfrm>
            <a:prstGeom prst="can">
              <a:avLst>
                <a:gd name="adj" fmla="val 95402"/>
              </a:avLst>
            </a:prstGeom>
            <a:solidFill>
              <a:sysClr val="window" lastClr="FFFFFF"/>
            </a:solidFill>
            <a:ln w="12700" cap="rnd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2363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18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Flussdiagramm: Magnetplattenspeicher 96">
              <a:extLst>
                <a:ext uri="{FF2B5EF4-FFF2-40B4-BE49-F238E27FC236}">
                  <a16:creationId xmlns:a16="http://schemas.microsoft.com/office/drawing/2014/main" id="{0318D969-C542-942F-9068-C590DF914C1F}"/>
                </a:ext>
              </a:extLst>
            </p:cNvPr>
            <p:cNvSpPr/>
            <p:nvPr/>
          </p:nvSpPr>
          <p:spPr>
            <a:xfrm>
              <a:off x="5498210" y="2162353"/>
              <a:ext cx="528304" cy="286691"/>
            </a:xfrm>
            <a:prstGeom prst="flowChartMagneticDisk">
              <a:avLst/>
            </a:prstGeom>
            <a:solidFill>
              <a:sysClr val="window" lastClr="FFFFFF"/>
            </a:solidFill>
            <a:ln w="12700" cap="rnd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2363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18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8" name="Gerader Verbinder 97">
              <a:extLst>
                <a:ext uri="{FF2B5EF4-FFF2-40B4-BE49-F238E27FC236}">
                  <a16:creationId xmlns:a16="http://schemas.microsoft.com/office/drawing/2014/main" id="{566343BD-74FF-0692-806C-A41664C40E9A}"/>
                </a:ext>
              </a:extLst>
            </p:cNvPr>
            <p:cNvCxnSpPr>
              <a:cxnSpLocks/>
              <a:endCxn id="97" idx="3"/>
            </p:cNvCxnSpPr>
            <p:nvPr userDrawn="1"/>
          </p:nvCxnSpPr>
          <p:spPr>
            <a:xfrm flipH="1" flipV="1">
              <a:off x="5762364" y="2449043"/>
              <a:ext cx="596224" cy="615992"/>
            </a:xfrm>
            <a:prstGeom prst="line">
              <a:avLst/>
            </a:prstGeom>
            <a:noFill/>
            <a:ln w="12700" cap="rnd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99" name="Gerader Verbinder 98">
              <a:extLst>
                <a:ext uri="{FF2B5EF4-FFF2-40B4-BE49-F238E27FC236}">
                  <a16:creationId xmlns:a16="http://schemas.microsoft.com/office/drawing/2014/main" id="{4F4E1D05-B3DB-DEB2-7D75-32ECDDCF287E}"/>
                </a:ext>
              </a:extLst>
            </p:cNvPr>
            <p:cNvCxnSpPr>
              <a:cxnSpLocks/>
              <a:endCxn id="97" idx="3"/>
            </p:cNvCxnSpPr>
            <p:nvPr/>
          </p:nvCxnSpPr>
          <p:spPr>
            <a:xfrm flipH="1" flipV="1">
              <a:off x="5762361" y="2449044"/>
              <a:ext cx="1140891" cy="160808"/>
            </a:xfrm>
            <a:prstGeom prst="line">
              <a:avLst/>
            </a:prstGeom>
            <a:noFill/>
            <a:ln w="12700" cap="rnd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100" name="Gerader Verbinder 99">
              <a:extLst>
                <a:ext uri="{FF2B5EF4-FFF2-40B4-BE49-F238E27FC236}">
                  <a16:creationId xmlns:a16="http://schemas.microsoft.com/office/drawing/2014/main" id="{DB77128C-870F-E6BF-3DE2-69115AF4780F}"/>
                </a:ext>
              </a:extLst>
            </p:cNvPr>
            <p:cNvCxnSpPr>
              <a:cxnSpLocks/>
              <a:stCxn id="97" idx="3"/>
            </p:cNvCxnSpPr>
            <p:nvPr userDrawn="1"/>
          </p:nvCxnSpPr>
          <p:spPr>
            <a:xfrm flipH="1">
              <a:off x="4465127" y="2449043"/>
              <a:ext cx="1297237" cy="626168"/>
            </a:xfrm>
            <a:prstGeom prst="line">
              <a:avLst/>
            </a:prstGeom>
            <a:noFill/>
            <a:ln w="12700" cap="rnd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101" name="Gerader Verbinder 100">
              <a:extLst>
                <a:ext uri="{FF2B5EF4-FFF2-40B4-BE49-F238E27FC236}">
                  <a16:creationId xmlns:a16="http://schemas.microsoft.com/office/drawing/2014/main" id="{D6DF1E28-72D2-8FAB-8741-76D898BB3FED}"/>
                </a:ext>
              </a:extLst>
            </p:cNvPr>
            <p:cNvCxnSpPr>
              <a:cxnSpLocks/>
              <a:endCxn id="97" idx="3"/>
            </p:cNvCxnSpPr>
            <p:nvPr/>
          </p:nvCxnSpPr>
          <p:spPr>
            <a:xfrm flipV="1">
              <a:off x="5169699" y="2449043"/>
              <a:ext cx="592662" cy="163186"/>
            </a:xfrm>
            <a:prstGeom prst="line">
              <a:avLst/>
            </a:prstGeom>
            <a:noFill/>
            <a:ln w="12700" cap="rnd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102" name="Gerader Verbinder 101">
              <a:extLst>
                <a:ext uri="{FF2B5EF4-FFF2-40B4-BE49-F238E27FC236}">
                  <a16:creationId xmlns:a16="http://schemas.microsoft.com/office/drawing/2014/main" id="{2CC6E86F-710A-33F9-7114-21353090AE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30211" y="1683141"/>
              <a:ext cx="21173" cy="849569"/>
            </a:xfrm>
            <a:prstGeom prst="line">
              <a:avLst/>
            </a:prstGeom>
            <a:noFill/>
            <a:ln w="12700" cap="rnd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sp>
          <p:nvSpPr>
            <p:cNvPr id="103" name="Zylinder 102">
              <a:extLst>
                <a:ext uri="{FF2B5EF4-FFF2-40B4-BE49-F238E27FC236}">
                  <a16:creationId xmlns:a16="http://schemas.microsoft.com/office/drawing/2014/main" id="{B3780BA9-3182-49B3-77EE-E376ED300D14}"/>
                </a:ext>
              </a:extLst>
            </p:cNvPr>
            <p:cNvSpPr/>
            <p:nvPr/>
          </p:nvSpPr>
          <p:spPr>
            <a:xfrm rot="13529881">
              <a:off x="6451064" y="2274700"/>
              <a:ext cx="259136" cy="859561"/>
            </a:xfrm>
            <a:prstGeom prst="can">
              <a:avLst>
                <a:gd name="adj" fmla="val 95402"/>
              </a:avLst>
            </a:prstGeom>
            <a:solidFill>
              <a:sysClr val="window" lastClr="FFFFFF"/>
            </a:solidFill>
            <a:ln w="12700" cap="rnd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2363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18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Zylinder 103">
              <a:extLst>
                <a:ext uri="{FF2B5EF4-FFF2-40B4-BE49-F238E27FC236}">
                  <a16:creationId xmlns:a16="http://schemas.microsoft.com/office/drawing/2014/main" id="{4E77F6D7-1B13-823A-893A-B8A519D59E04}"/>
                </a:ext>
              </a:extLst>
            </p:cNvPr>
            <p:cNvSpPr/>
            <p:nvPr/>
          </p:nvSpPr>
          <p:spPr>
            <a:xfrm rot="13529881">
              <a:off x="4707644" y="1459547"/>
              <a:ext cx="259136" cy="860399"/>
            </a:xfrm>
            <a:prstGeom prst="can">
              <a:avLst>
                <a:gd name="adj" fmla="val 95402"/>
              </a:avLst>
            </a:prstGeom>
            <a:solidFill>
              <a:sysClr val="window" lastClr="FFFFFF"/>
            </a:solidFill>
            <a:ln w="12700" cap="rnd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2363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18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Zylinder 104">
              <a:extLst>
                <a:ext uri="{FF2B5EF4-FFF2-40B4-BE49-F238E27FC236}">
                  <a16:creationId xmlns:a16="http://schemas.microsoft.com/office/drawing/2014/main" id="{E12A4095-9E32-DD39-CEDF-55739E48FF51}"/>
                </a:ext>
              </a:extLst>
            </p:cNvPr>
            <p:cNvSpPr/>
            <p:nvPr/>
          </p:nvSpPr>
          <p:spPr>
            <a:xfrm rot="13529881">
              <a:off x="4723496" y="2272595"/>
              <a:ext cx="259136" cy="860620"/>
            </a:xfrm>
            <a:prstGeom prst="can">
              <a:avLst>
                <a:gd name="adj" fmla="val 95402"/>
              </a:avLst>
            </a:prstGeom>
            <a:solidFill>
              <a:sysClr val="window" lastClr="FFFFFF"/>
            </a:solidFill>
            <a:ln w="12700" cap="rnd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2363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18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06" name="Gerader Verbinder 105">
              <a:extLst>
                <a:ext uri="{FF2B5EF4-FFF2-40B4-BE49-F238E27FC236}">
                  <a16:creationId xmlns:a16="http://schemas.microsoft.com/office/drawing/2014/main" id="{2DA02CF1-A09F-5657-91FA-9E67C421BE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86038" y="1925966"/>
              <a:ext cx="1735929" cy="0"/>
            </a:xfrm>
            <a:prstGeom prst="line">
              <a:avLst/>
            </a:prstGeom>
            <a:noFill/>
            <a:ln w="12700" cap="rnd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107" name="Gerader Verbinder 106">
              <a:extLst>
                <a:ext uri="{FF2B5EF4-FFF2-40B4-BE49-F238E27FC236}">
                  <a16:creationId xmlns:a16="http://schemas.microsoft.com/office/drawing/2014/main" id="{8B63D51A-0D21-EF18-3280-3274C5958A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15728" y="1598284"/>
              <a:ext cx="1735929" cy="0"/>
            </a:xfrm>
            <a:prstGeom prst="line">
              <a:avLst/>
            </a:prstGeom>
            <a:noFill/>
            <a:ln w="12700" cap="rnd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108" name="Gerader Verbinder 107">
              <a:extLst>
                <a:ext uri="{FF2B5EF4-FFF2-40B4-BE49-F238E27FC236}">
                  <a16:creationId xmlns:a16="http://schemas.microsoft.com/office/drawing/2014/main" id="{2F3E8F94-FA48-5FCD-613D-5132B6DBAB7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21293" y="1721665"/>
              <a:ext cx="5275" cy="814140"/>
            </a:xfrm>
            <a:prstGeom prst="line">
              <a:avLst/>
            </a:prstGeom>
            <a:noFill/>
            <a:ln w="12700" cap="rnd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109" name="Gerader Verbinder 108">
              <a:extLst>
                <a:ext uri="{FF2B5EF4-FFF2-40B4-BE49-F238E27FC236}">
                  <a16:creationId xmlns:a16="http://schemas.microsoft.com/office/drawing/2014/main" id="{7B5C877C-0ACC-23C6-7562-5DEAC596753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21999" y="2018779"/>
              <a:ext cx="5275" cy="814140"/>
            </a:xfrm>
            <a:prstGeom prst="line">
              <a:avLst/>
            </a:prstGeom>
            <a:noFill/>
            <a:ln w="12700" cap="rnd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sp>
          <p:nvSpPr>
            <p:cNvPr id="110" name="Würfel 109">
              <a:extLst>
                <a:ext uri="{FF2B5EF4-FFF2-40B4-BE49-F238E27FC236}">
                  <a16:creationId xmlns:a16="http://schemas.microsoft.com/office/drawing/2014/main" id="{501B3850-96A8-9618-DA89-38B5AEBBF858}"/>
                </a:ext>
              </a:extLst>
            </p:cNvPr>
            <p:cNvSpPr/>
            <p:nvPr/>
          </p:nvSpPr>
          <p:spPr>
            <a:xfrm>
              <a:off x="5156470" y="1354600"/>
              <a:ext cx="1193801" cy="568229"/>
            </a:xfrm>
            <a:prstGeom prst="cube">
              <a:avLst>
                <a:gd name="adj" fmla="val 57315"/>
              </a:avLst>
            </a:prstGeom>
            <a:pattFill prst="zigZag">
              <a:fgClr>
                <a:schemeClr val="accent1"/>
              </a:fgClr>
              <a:bgClr>
                <a:schemeClr val="bg1"/>
              </a:bgClr>
            </a:pattFill>
            <a:ln w="12700" cap="rnd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2363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18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5" name="Textfeld 114">
            <a:extLst>
              <a:ext uri="{FF2B5EF4-FFF2-40B4-BE49-F238E27FC236}">
                <a16:creationId xmlns:a16="http://schemas.microsoft.com/office/drawing/2014/main" id="{6CC31C11-9761-930F-F9F8-5F7785C8BF67}"/>
              </a:ext>
            </a:extLst>
          </p:cNvPr>
          <p:cNvSpPr txBox="1"/>
          <p:nvPr userDrawn="1"/>
        </p:nvSpPr>
        <p:spPr>
          <a:xfrm rot="4726398">
            <a:off x="10098090" y="10892728"/>
            <a:ext cx="2541203" cy="636173"/>
          </a:xfrm>
          <a:prstGeom prst="rect">
            <a:avLst/>
          </a:prstGeom>
        </p:spPr>
        <p:txBody>
          <a:bodyPr vert="horz" wrap="none" lIns="92363" tIns="46182" rIns="92363" bIns="46182" rtlCol="0" anchor="t">
            <a:noAutofit/>
          </a:bodyPr>
          <a:lstStyle/>
          <a:p>
            <a:pPr marL="0" marR="0" indent="0" algn="l" defTabSz="92363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828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Liquid</a:t>
            </a:r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D5CE53B1-D185-B7F9-D7A0-C6C49157813E}"/>
              </a:ext>
            </a:extLst>
          </p:cNvPr>
          <p:cNvSpPr txBox="1"/>
          <p:nvPr userDrawn="1"/>
        </p:nvSpPr>
        <p:spPr>
          <a:xfrm>
            <a:off x="10109628" y="12888971"/>
            <a:ext cx="1450143" cy="958274"/>
          </a:xfrm>
          <a:prstGeom prst="rect">
            <a:avLst/>
          </a:prstGeom>
        </p:spPr>
        <p:txBody>
          <a:bodyPr vert="horz" wrap="none" lIns="92363" tIns="46182" rIns="92363" bIns="46182" rtlCol="0" anchor="ctr">
            <a:noAutofit/>
          </a:bodyPr>
          <a:lstStyle/>
          <a:p>
            <a:pPr marL="0" marR="0" indent="0" algn="l" defTabSz="92363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1616">
                <a:solidFill>
                  <a:srgbClr val="1E3347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+mj-cs"/>
              </a:rPr>
              <a:t>V</a:t>
            </a:r>
            <a:r>
              <a:rPr lang="en-US" sz="1616">
                <a:solidFill>
                  <a:srgbClr val="1E3347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+mj-cs"/>
              </a:rPr>
              <a:t>at</a:t>
            </a:r>
          </a:p>
          <a:p>
            <a:pPr marL="0" marR="0" indent="0" algn="l" defTabSz="92363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16">
                <a:solidFill>
                  <a:srgbClr val="1E3347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+mj-cs"/>
              </a:rPr>
              <a:t>Vulcanization</a:t>
            </a:r>
            <a:endParaRPr kumimoji="0" lang="en-US" sz="1616" b="0" i="0" u="none" strike="noStrike" kern="1200" cap="none" spc="0" normalizeH="0" baseline="0">
              <a:ln>
                <a:noFill/>
              </a:ln>
              <a:solidFill>
                <a:srgbClr val="1E3347"/>
              </a:solidFill>
              <a:effectLst/>
              <a:uLnTx/>
              <a:uFillTx/>
              <a:latin typeface="Roboto Medium" panose="02000000000000000000" pitchFamily="2" charset="0"/>
              <a:ea typeface="Roboto Medium" panose="02000000000000000000" pitchFamily="2" charset="0"/>
              <a:cs typeface="+mj-cs"/>
            </a:endParaRPr>
          </a:p>
        </p:txBody>
      </p:sp>
      <p:sp>
        <p:nvSpPr>
          <p:cNvPr id="117" name="Freihandform: Form 116">
            <a:extLst>
              <a:ext uri="{FF2B5EF4-FFF2-40B4-BE49-F238E27FC236}">
                <a16:creationId xmlns:a16="http://schemas.microsoft.com/office/drawing/2014/main" id="{C12AE762-0574-C778-C8B8-552839DBBBC1}"/>
              </a:ext>
            </a:extLst>
          </p:cNvPr>
          <p:cNvSpPr/>
          <p:nvPr userDrawn="1"/>
        </p:nvSpPr>
        <p:spPr>
          <a:xfrm>
            <a:off x="10408368" y="12048912"/>
            <a:ext cx="783271" cy="768086"/>
          </a:xfrm>
          <a:custGeom>
            <a:avLst/>
            <a:gdLst>
              <a:gd name="connsiteX0" fmla="*/ 318877 w 853046"/>
              <a:gd name="connsiteY0" fmla="*/ 699960 h 898939"/>
              <a:gd name="connsiteX1" fmla="*/ 305730 w 853046"/>
              <a:gd name="connsiteY1" fmla="*/ 713108 h 898939"/>
              <a:gd name="connsiteX2" fmla="*/ 356946 w 853046"/>
              <a:gd name="connsiteY2" fmla="*/ 724489 h 898939"/>
              <a:gd name="connsiteX3" fmla="*/ 260400 w 853046"/>
              <a:gd name="connsiteY3" fmla="*/ 739010 h 898939"/>
              <a:gd name="connsiteX4" fmla="*/ 163658 w 853046"/>
              <a:gd name="connsiteY4" fmla="*/ 725470 h 898939"/>
              <a:gd name="connsiteX5" fmla="*/ 212912 w 853046"/>
              <a:gd name="connsiteY5" fmla="*/ 713500 h 898939"/>
              <a:gd name="connsiteX6" fmla="*/ 199764 w 853046"/>
              <a:gd name="connsiteY6" fmla="*/ 700353 h 898939"/>
              <a:gd name="connsiteX7" fmla="*/ 148940 w 853046"/>
              <a:gd name="connsiteY7" fmla="*/ 722134 h 898939"/>
              <a:gd name="connsiteX8" fmla="*/ 148155 w 853046"/>
              <a:gd name="connsiteY8" fmla="*/ 725078 h 898939"/>
              <a:gd name="connsiteX9" fmla="*/ 148155 w 853046"/>
              <a:gd name="connsiteY9" fmla="*/ 870290 h 898939"/>
              <a:gd name="connsiteX10" fmla="*/ 260008 w 853046"/>
              <a:gd name="connsiteY10" fmla="*/ 898940 h 898939"/>
              <a:gd name="connsiteX11" fmla="*/ 371860 w 853046"/>
              <a:gd name="connsiteY11" fmla="*/ 870290 h 898939"/>
              <a:gd name="connsiteX12" fmla="*/ 371860 w 853046"/>
              <a:gd name="connsiteY12" fmla="*/ 725078 h 898939"/>
              <a:gd name="connsiteX13" fmla="*/ 371075 w 853046"/>
              <a:gd name="connsiteY13" fmla="*/ 721742 h 898939"/>
              <a:gd name="connsiteX14" fmla="*/ 318877 w 853046"/>
              <a:gd name="connsiteY14" fmla="*/ 699960 h 898939"/>
              <a:gd name="connsiteX15" fmla="*/ 260400 w 853046"/>
              <a:gd name="connsiteY15" fmla="*/ 884222 h 898939"/>
              <a:gd name="connsiteX16" fmla="*/ 163265 w 853046"/>
              <a:gd name="connsiteY16" fmla="*/ 870290 h 898939"/>
              <a:gd name="connsiteX17" fmla="*/ 163265 w 853046"/>
              <a:gd name="connsiteY17" fmla="*/ 740776 h 898939"/>
              <a:gd name="connsiteX18" fmla="*/ 260400 w 853046"/>
              <a:gd name="connsiteY18" fmla="*/ 753728 h 898939"/>
              <a:gd name="connsiteX19" fmla="*/ 357535 w 853046"/>
              <a:gd name="connsiteY19" fmla="*/ 740580 h 898939"/>
              <a:gd name="connsiteX20" fmla="*/ 357731 w 853046"/>
              <a:gd name="connsiteY20" fmla="*/ 868916 h 898939"/>
              <a:gd name="connsiteX21" fmla="*/ 260400 w 853046"/>
              <a:gd name="connsiteY21" fmla="*/ 884222 h 898939"/>
              <a:gd name="connsiteX22" fmla="*/ 850862 w 853046"/>
              <a:gd name="connsiteY22" fmla="*/ 39443 h 898939"/>
              <a:gd name="connsiteX23" fmla="*/ 840462 w 853046"/>
              <a:gd name="connsiteY23" fmla="*/ 39443 h 898939"/>
              <a:gd name="connsiteX24" fmla="*/ 826137 w 853046"/>
              <a:gd name="connsiteY24" fmla="*/ 25118 h 898939"/>
              <a:gd name="connsiteX25" fmla="*/ 826137 w 853046"/>
              <a:gd name="connsiteY25" fmla="*/ 238226 h 898939"/>
              <a:gd name="connsiteX26" fmla="*/ 818680 w 853046"/>
              <a:gd name="connsiteY26" fmla="*/ 245683 h 898939"/>
              <a:gd name="connsiteX27" fmla="*/ 811224 w 853046"/>
              <a:gd name="connsiteY27" fmla="*/ 238226 h 898939"/>
              <a:gd name="connsiteX28" fmla="*/ 811224 w 853046"/>
              <a:gd name="connsiteY28" fmla="*/ 25118 h 898939"/>
              <a:gd name="connsiteX29" fmla="*/ 796899 w 853046"/>
              <a:gd name="connsiteY29" fmla="*/ 39443 h 898939"/>
              <a:gd name="connsiteX30" fmla="*/ 791600 w 853046"/>
              <a:gd name="connsiteY30" fmla="*/ 41601 h 898939"/>
              <a:gd name="connsiteX31" fmla="*/ 786302 w 853046"/>
              <a:gd name="connsiteY31" fmla="*/ 39443 h 898939"/>
              <a:gd name="connsiteX32" fmla="*/ 786302 w 853046"/>
              <a:gd name="connsiteY32" fmla="*/ 29042 h 898939"/>
              <a:gd name="connsiteX33" fmla="*/ 813186 w 853046"/>
              <a:gd name="connsiteY33" fmla="*/ 2159 h 898939"/>
              <a:gd name="connsiteX34" fmla="*/ 814952 w 853046"/>
              <a:gd name="connsiteY34" fmla="*/ 981 h 898939"/>
              <a:gd name="connsiteX35" fmla="*/ 815541 w 853046"/>
              <a:gd name="connsiteY35" fmla="*/ 589 h 898939"/>
              <a:gd name="connsiteX36" fmla="*/ 818680 w 853046"/>
              <a:gd name="connsiteY36" fmla="*/ 0 h 898939"/>
              <a:gd name="connsiteX37" fmla="*/ 821428 w 853046"/>
              <a:gd name="connsiteY37" fmla="*/ 589 h 898939"/>
              <a:gd name="connsiteX38" fmla="*/ 823782 w 853046"/>
              <a:gd name="connsiteY38" fmla="*/ 2159 h 898939"/>
              <a:gd name="connsiteX39" fmla="*/ 823782 w 853046"/>
              <a:gd name="connsiteY39" fmla="*/ 2159 h 898939"/>
              <a:gd name="connsiteX40" fmla="*/ 850666 w 853046"/>
              <a:gd name="connsiteY40" fmla="*/ 29042 h 898939"/>
              <a:gd name="connsiteX41" fmla="*/ 850862 w 853046"/>
              <a:gd name="connsiteY41" fmla="*/ 39443 h 898939"/>
              <a:gd name="connsiteX42" fmla="*/ 724096 w 853046"/>
              <a:gd name="connsiteY42" fmla="*/ 2943 h 898939"/>
              <a:gd name="connsiteX43" fmla="*/ 721153 w 853046"/>
              <a:gd name="connsiteY43" fmla="*/ 589 h 898939"/>
              <a:gd name="connsiteX44" fmla="*/ 721153 w 853046"/>
              <a:gd name="connsiteY44" fmla="*/ 589 h 898939"/>
              <a:gd name="connsiteX45" fmla="*/ 720957 w 853046"/>
              <a:gd name="connsiteY45" fmla="*/ 589 h 898939"/>
              <a:gd name="connsiteX46" fmla="*/ 718406 w 853046"/>
              <a:gd name="connsiteY46" fmla="*/ 0 h 898939"/>
              <a:gd name="connsiteX47" fmla="*/ 212519 w 853046"/>
              <a:gd name="connsiteY47" fmla="*/ 0 h 898939"/>
              <a:gd name="connsiteX48" fmla="*/ 207221 w 853046"/>
              <a:gd name="connsiteY48" fmla="*/ 2159 h 898939"/>
              <a:gd name="connsiteX49" fmla="*/ 2159 w 853046"/>
              <a:gd name="connsiteY49" fmla="*/ 207221 h 898939"/>
              <a:gd name="connsiteX50" fmla="*/ 981 w 853046"/>
              <a:gd name="connsiteY50" fmla="*/ 208987 h 898939"/>
              <a:gd name="connsiteX51" fmla="*/ 589 w 853046"/>
              <a:gd name="connsiteY51" fmla="*/ 209576 h 898939"/>
              <a:gd name="connsiteX52" fmla="*/ 0 w 853046"/>
              <a:gd name="connsiteY52" fmla="*/ 212519 h 898939"/>
              <a:gd name="connsiteX53" fmla="*/ 0 w 853046"/>
              <a:gd name="connsiteY53" fmla="*/ 462127 h 898939"/>
              <a:gd name="connsiteX54" fmla="*/ 2159 w 853046"/>
              <a:gd name="connsiteY54" fmla="*/ 467229 h 898939"/>
              <a:gd name="connsiteX55" fmla="*/ 2159 w 853046"/>
              <a:gd name="connsiteY55" fmla="*/ 467229 h 898939"/>
              <a:gd name="connsiteX56" fmla="*/ 254905 w 853046"/>
              <a:gd name="connsiteY56" fmla="*/ 720172 h 898939"/>
              <a:gd name="connsiteX57" fmla="*/ 255102 w 853046"/>
              <a:gd name="connsiteY57" fmla="*/ 720368 h 898939"/>
              <a:gd name="connsiteX58" fmla="*/ 255102 w 853046"/>
              <a:gd name="connsiteY58" fmla="*/ 720565 h 898939"/>
              <a:gd name="connsiteX59" fmla="*/ 255494 w 853046"/>
              <a:gd name="connsiteY59" fmla="*/ 720761 h 898939"/>
              <a:gd name="connsiteX60" fmla="*/ 259615 w 853046"/>
              <a:gd name="connsiteY60" fmla="*/ 722331 h 898939"/>
              <a:gd name="connsiteX61" fmla="*/ 260400 w 853046"/>
              <a:gd name="connsiteY61" fmla="*/ 722723 h 898939"/>
              <a:gd name="connsiteX62" fmla="*/ 261774 w 853046"/>
              <a:gd name="connsiteY62" fmla="*/ 722134 h 898939"/>
              <a:gd name="connsiteX63" fmla="*/ 263147 w 853046"/>
              <a:gd name="connsiteY63" fmla="*/ 721742 h 898939"/>
              <a:gd name="connsiteX64" fmla="*/ 263736 w 853046"/>
              <a:gd name="connsiteY64" fmla="*/ 721153 h 898939"/>
              <a:gd name="connsiteX65" fmla="*/ 265502 w 853046"/>
              <a:gd name="connsiteY65" fmla="*/ 720368 h 898939"/>
              <a:gd name="connsiteX66" fmla="*/ 518445 w 853046"/>
              <a:gd name="connsiteY66" fmla="*/ 467425 h 898939"/>
              <a:gd name="connsiteX67" fmla="*/ 723508 w 853046"/>
              <a:gd name="connsiteY67" fmla="*/ 262362 h 898939"/>
              <a:gd name="connsiteX68" fmla="*/ 725666 w 853046"/>
              <a:gd name="connsiteY68" fmla="*/ 257064 h 898939"/>
              <a:gd name="connsiteX69" fmla="*/ 725666 w 853046"/>
              <a:gd name="connsiteY69" fmla="*/ 7457 h 898939"/>
              <a:gd name="connsiteX70" fmla="*/ 724489 w 853046"/>
              <a:gd name="connsiteY70" fmla="*/ 3728 h 898939"/>
              <a:gd name="connsiteX71" fmla="*/ 724096 w 853046"/>
              <a:gd name="connsiteY71" fmla="*/ 2943 h 898939"/>
              <a:gd name="connsiteX72" fmla="*/ 696035 w 853046"/>
              <a:gd name="connsiteY72" fmla="*/ 269034 h 898939"/>
              <a:gd name="connsiteX73" fmla="*/ 695643 w 853046"/>
              <a:gd name="connsiteY73" fmla="*/ 268446 h 898939"/>
              <a:gd name="connsiteX74" fmla="*/ 700745 w 853046"/>
              <a:gd name="connsiteY74" fmla="*/ 250392 h 898939"/>
              <a:gd name="connsiteX75" fmla="*/ 704081 w 853046"/>
              <a:gd name="connsiteY75" fmla="*/ 255691 h 898939"/>
              <a:gd name="connsiteX76" fmla="*/ 702118 w 853046"/>
              <a:gd name="connsiteY76" fmla="*/ 263147 h 898939"/>
              <a:gd name="connsiteX77" fmla="*/ 696035 w 853046"/>
              <a:gd name="connsiteY77" fmla="*/ 269034 h 898939"/>
              <a:gd name="connsiteX78" fmla="*/ 682495 w 853046"/>
              <a:gd name="connsiteY78" fmla="*/ 282574 h 898939"/>
              <a:gd name="connsiteX79" fmla="*/ 682103 w 853046"/>
              <a:gd name="connsiteY79" fmla="*/ 281789 h 898939"/>
              <a:gd name="connsiteX80" fmla="*/ 687205 w 853046"/>
              <a:gd name="connsiteY80" fmla="*/ 263736 h 898939"/>
              <a:gd name="connsiteX81" fmla="*/ 690541 w 853046"/>
              <a:gd name="connsiteY81" fmla="*/ 269231 h 898939"/>
              <a:gd name="connsiteX82" fmla="*/ 688382 w 853046"/>
              <a:gd name="connsiteY82" fmla="*/ 276884 h 898939"/>
              <a:gd name="connsiteX83" fmla="*/ 682495 w 853046"/>
              <a:gd name="connsiteY83" fmla="*/ 282574 h 898939"/>
              <a:gd name="connsiteX84" fmla="*/ 668955 w 853046"/>
              <a:gd name="connsiteY84" fmla="*/ 296114 h 898939"/>
              <a:gd name="connsiteX85" fmla="*/ 668367 w 853046"/>
              <a:gd name="connsiteY85" fmla="*/ 295329 h 898939"/>
              <a:gd name="connsiteX86" fmla="*/ 673469 w 853046"/>
              <a:gd name="connsiteY86" fmla="*/ 277276 h 898939"/>
              <a:gd name="connsiteX87" fmla="*/ 676805 w 853046"/>
              <a:gd name="connsiteY87" fmla="*/ 282771 h 898939"/>
              <a:gd name="connsiteX88" fmla="*/ 674646 w 853046"/>
              <a:gd name="connsiteY88" fmla="*/ 290620 h 898939"/>
              <a:gd name="connsiteX89" fmla="*/ 668955 w 853046"/>
              <a:gd name="connsiteY89" fmla="*/ 296114 h 898939"/>
              <a:gd name="connsiteX90" fmla="*/ 655219 w 853046"/>
              <a:gd name="connsiteY90" fmla="*/ 309851 h 898939"/>
              <a:gd name="connsiteX91" fmla="*/ 654630 w 853046"/>
              <a:gd name="connsiteY91" fmla="*/ 308869 h 898939"/>
              <a:gd name="connsiteX92" fmla="*/ 659732 w 853046"/>
              <a:gd name="connsiteY92" fmla="*/ 290816 h 898939"/>
              <a:gd name="connsiteX93" fmla="*/ 663068 w 853046"/>
              <a:gd name="connsiteY93" fmla="*/ 296311 h 898939"/>
              <a:gd name="connsiteX94" fmla="*/ 660910 w 853046"/>
              <a:gd name="connsiteY94" fmla="*/ 304356 h 898939"/>
              <a:gd name="connsiteX95" fmla="*/ 655219 w 853046"/>
              <a:gd name="connsiteY95" fmla="*/ 309851 h 898939"/>
              <a:gd name="connsiteX96" fmla="*/ 641679 w 853046"/>
              <a:gd name="connsiteY96" fmla="*/ 323391 h 898939"/>
              <a:gd name="connsiteX97" fmla="*/ 641090 w 853046"/>
              <a:gd name="connsiteY97" fmla="*/ 322409 h 898939"/>
              <a:gd name="connsiteX98" fmla="*/ 646192 w 853046"/>
              <a:gd name="connsiteY98" fmla="*/ 304356 h 898939"/>
              <a:gd name="connsiteX99" fmla="*/ 649528 w 853046"/>
              <a:gd name="connsiteY99" fmla="*/ 309851 h 898939"/>
              <a:gd name="connsiteX100" fmla="*/ 647173 w 853046"/>
              <a:gd name="connsiteY100" fmla="*/ 318092 h 898939"/>
              <a:gd name="connsiteX101" fmla="*/ 641679 w 853046"/>
              <a:gd name="connsiteY101" fmla="*/ 323391 h 898939"/>
              <a:gd name="connsiteX102" fmla="*/ 628139 w 853046"/>
              <a:gd name="connsiteY102" fmla="*/ 336931 h 898939"/>
              <a:gd name="connsiteX103" fmla="*/ 627550 w 853046"/>
              <a:gd name="connsiteY103" fmla="*/ 335753 h 898939"/>
              <a:gd name="connsiteX104" fmla="*/ 632652 w 853046"/>
              <a:gd name="connsiteY104" fmla="*/ 317700 h 898939"/>
              <a:gd name="connsiteX105" fmla="*/ 635988 w 853046"/>
              <a:gd name="connsiteY105" fmla="*/ 323194 h 898939"/>
              <a:gd name="connsiteX106" fmla="*/ 633633 w 853046"/>
              <a:gd name="connsiteY106" fmla="*/ 331829 h 898939"/>
              <a:gd name="connsiteX107" fmla="*/ 628139 w 853046"/>
              <a:gd name="connsiteY107" fmla="*/ 336931 h 898939"/>
              <a:gd name="connsiteX108" fmla="*/ 614403 w 853046"/>
              <a:gd name="connsiteY108" fmla="*/ 350667 h 898939"/>
              <a:gd name="connsiteX109" fmla="*/ 613618 w 853046"/>
              <a:gd name="connsiteY109" fmla="*/ 349490 h 898939"/>
              <a:gd name="connsiteX110" fmla="*/ 618720 w 853046"/>
              <a:gd name="connsiteY110" fmla="*/ 331436 h 898939"/>
              <a:gd name="connsiteX111" fmla="*/ 622056 w 853046"/>
              <a:gd name="connsiteY111" fmla="*/ 336931 h 898939"/>
              <a:gd name="connsiteX112" fmla="*/ 619701 w 853046"/>
              <a:gd name="connsiteY112" fmla="*/ 345761 h 898939"/>
              <a:gd name="connsiteX113" fmla="*/ 614403 w 853046"/>
              <a:gd name="connsiteY113" fmla="*/ 350667 h 898939"/>
              <a:gd name="connsiteX114" fmla="*/ 600863 w 853046"/>
              <a:gd name="connsiteY114" fmla="*/ 364207 h 898939"/>
              <a:gd name="connsiteX115" fmla="*/ 600078 w 853046"/>
              <a:gd name="connsiteY115" fmla="*/ 362833 h 898939"/>
              <a:gd name="connsiteX116" fmla="*/ 605180 w 853046"/>
              <a:gd name="connsiteY116" fmla="*/ 344780 h 898939"/>
              <a:gd name="connsiteX117" fmla="*/ 608320 w 853046"/>
              <a:gd name="connsiteY117" fmla="*/ 350078 h 898939"/>
              <a:gd name="connsiteX118" fmla="*/ 605769 w 853046"/>
              <a:gd name="connsiteY118" fmla="*/ 359105 h 898939"/>
              <a:gd name="connsiteX119" fmla="*/ 600863 w 853046"/>
              <a:gd name="connsiteY119" fmla="*/ 364207 h 898939"/>
              <a:gd name="connsiteX120" fmla="*/ 587323 w 853046"/>
              <a:gd name="connsiteY120" fmla="*/ 377747 h 898939"/>
              <a:gd name="connsiteX121" fmla="*/ 586342 w 853046"/>
              <a:gd name="connsiteY121" fmla="*/ 376373 h 898939"/>
              <a:gd name="connsiteX122" fmla="*/ 591444 w 853046"/>
              <a:gd name="connsiteY122" fmla="*/ 358320 h 898939"/>
              <a:gd name="connsiteX123" fmla="*/ 594779 w 853046"/>
              <a:gd name="connsiteY123" fmla="*/ 363814 h 898939"/>
              <a:gd name="connsiteX124" fmla="*/ 592228 w 853046"/>
              <a:gd name="connsiteY124" fmla="*/ 372841 h 898939"/>
              <a:gd name="connsiteX125" fmla="*/ 587323 w 853046"/>
              <a:gd name="connsiteY125" fmla="*/ 377747 h 898939"/>
              <a:gd name="connsiteX126" fmla="*/ 573586 w 853046"/>
              <a:gd name="connsiteY126" fmla="*/ 391483 h 898939"/>
              <a:gd name="connsiteX127" fmla="*/ 572605 w 853046"/>
              <a:gd name="connsiteY127" fmla="*/ 389913 h 898939"/>
              <a:gd name="connsiteX128" fmla="*/ 577707 w 853046"/>
              <a:gd name="connsiteY128" fmla="*/ 371860 h 898939"/>
              <a:gd name="connsiteX129" fmla="*/ 581043 w 853046"/>
              <a:gd name="connsiteY129" fmla="*/ 377354 h 898939"/>
              <a:gd name="connsiteX130" fmla="*/ 578296 w 853046"/>
              <a:gd name="connsiteY130" fmla="*/ 386774 h 898939"/>
              <a:gd name="connsiteX131" fmla="*/ 573586 w 853046"/>
              <a:gd name="connsiteY131" fmla="*/ 391483 h 898939"/>
              <a:gd name="connsiteX132" fmla="*/ 560046 w 853046"/>
              <a:gd name="connsiteY132" fmla="*/ 405023 h 898939"/>
              <a:gd name="connsiteX133" fmla="*/ 559065 w 853046"/>
              <a:gd name="connsiteY133" fmla="*/ 403453 h 898939"/>
              <a:gd name="connsiteX134" fmla="*/ 564167 w 853046"/>
              <a:gd name="connsiteY134" fmla="*/ 385400 h 898939"/>
              <a:gd name="connsiteX135" fmla="*/ 567503 w 853046"/>
              <a:gd name="connsiteY135" fmla="*/ 390895 h 898939"/>
              <a:gd name="connsiteX136" fmla="*/ 564756 w 853046"/>
              <a:gd name="connsiteY136" fmla="*/ 400510 h 898939"/>
              <a:gd name="connsiteX137" fmla="*/ 560046 w 853046"/>
              <a:gd name="connsiteY137" fmla="*/ 405023 h 898939"/>
              <a:gd name="connsiteX138" fmla="*/ 546506 w 853046"/>
              <a:gd name="connsiteY138" fmla="*/ 418563 h 898939"/>
              <a:gd name="connsiteX139" fmla="*/ 545525 w 853046"/>
              <a:gd name="connsiteY139" fmla="*/ 416797 h 898939"/>
              <a:gd name="connsiteX140" fmla="*/ 550627 w 853046"/>
              <a:gd name="connsiteY140" fmla="*/ 398744 h 898939"/>
              <a:gd name="connsiteX141" fmla="*/ 553963 w 853046"/>
              <a:gd name="connsiteY141" fmla="*/ 404042 h 898939"/>
              <a:gd name="connsiteX142" fmla="*/ 551216 w 853046"/>
              <a:gd name="connsiteY142" fmla="*/ 414050 h 898939"/>
              <a:gd name="connsiteX143" fmla="*/ 546506 w 853046"/>
              <a:gd name="connsiteY143" fmla="*/ 418563 h 898939"/>
              <a:gd name="connsiteX144" fmla="*/ 532770 w 853046"/>
              <a:gd name="connsiteY144" fmla="*/ 432300 h 898939"/>
              <a:gd name="connsiteX145" fmla="*/ 531593 w 853046"/>
              <a:gd name="connsiteY145" fmla="*/ 430533 h 898939"/>
              <a:gd name="connsiteX146" fmla="*/ 536695 w 853046"/>
              <a:gd name="connsiteY146" fmla="*/ 412480 h 898939"/>
              <a:gd name="connsiteX147" fmla="*/ 540031 w 853046"/>
              <a:gd name="connsiteY147" fmla="*/ 417975 h 898939"/>
              <a:gd name="connsiteX148" fmla="*/ 537283 w 853046"/>
              <a:gd name="connsiteY148" fmla="*/ 428179 h 898939"/>
              <a:gd name="connsiteX149" fmla="*/ 532770 w 853046"/>
              <a:gd name="connsiteY149" fmla="*/ 432300 h 898939"/>
              <a:gd name="connsiteX150" fmla="*/ 250981 w 853046"/>
              <a:gd name="connsiteY150" fmla="*/ 469387 h 898939"/>
              <a:gd name="connsiteX151" fmla="*/ 495682 w 853046"/>
              <a:gd name="connsiteY151" fmla="*/ 469387 h 898939"/>
              <a:gd name="connsiteX152" fmla="*/ 266483 w 853046"/>
              <a:gd name="connsiteY152" fmla="*/ 698587 h 898939"/>
              <a:gd name="connsiteX153" fmla="*/ 250981 w 853046"/>
              <a:gd name="connsiteY153" fmla="*/ 469387 h 898939"/>
              <a:gd name="connsiteX154" fmla="*/ 705847 w 853046"/>
              <a:gd name="connsiteY154" fmla="*/ 249215 h 898939"/>
              <a:gd name="connsiteX155" fmla="*/ 702511 w 853046"/>
              <a:gd name="connsiteY155" fmla="*/ 243720 h 898939"/>
              <a:gd name="connsiteX156" fmla="*/ 707613 w 853046"/>
              <a:gd name="connsiteY156" fmla="*/ 225667 h 898939"/>
              <a:gd name="connsiteX157" fmla="*/ 710949 w 853046"/>
              <a:gd name="connsiteY157" fmla="*/ 231162 h 898939"/>
              <a:gd name="connsiteX158" fmla="*/ 705847 w 853046"/>
              <a:gd name="connsiteY158" fmla="*/ 249215 h 898939"/>
              <a:gd name="connsiteX159" fmla="*/ 692307 w 853046"/>
              <a:gd name="connsiteY159" fmla="*/ 262755 h 898939"/>
              <a:gd name="connsiteX160" fmla="*/ 688971 w 853046"/>
              <a:gd name="connsiteY160" fmla="*/ 257260 h 898939"/>
              <a:gd name="connsiteX161" fmla="*/ 694073 w 853046"/>
              <a:gd name="connsiteY161" fmla="*/ 239011 h 898939"/>
              <a:gd name="connsiteX162" fmla="*/ 697409 w 853046"/>
              <a:gd name="connsiteY162" fmla="*/ 244505 h 898939"/>
              <a:gd name="connsiteX163" fmla="*/ 692307 w 853046"/>
              <a:gd name="connsiteY163" fmla="*/ 262755 h 898939"/>
              <a:gd name="connsiteX164" fmla="*/ 678571 w 853046"/>
              <a:gd name="connsiteY164" fmla="*/ 276099 h 898939"/>
              <a:gd name="connsiteX165" fmla="*/ 675235 w 853046"/>
              <a:gd name="connsiteY165" fmla="*/ 270604 h 898939"/>
              <a:gd name="connsiteX166" fmla="*/ 680337 w 853046"/>
              <a:gd name="connsiteY166" fmla="*/ 252551 h 898939"/>
              <a:gd name="connsiteX167" fmla="*/ 683673 w 853046"/>
              <a:gd name="connsiteY167" fmla="*/ 258045 h 898939"/>
              <a:gd name="connsiteX168" fmla="*/ 678571 w 853046"/>
              <a:gd name="connsiteY168" fmla="*/ 276099 h 898939"/>
              <a:gd name="connsiteX169" fmla="*/ 664834 w 853046"/>
              <a:gd name="connsiteY169" fmla="*/ 289639 h 898939"/>
              <a:gd name="connsiteX170" fmla="*/ 661498 w 853046"/>
              <a:gd name="connsiteY170" fmla="*/ 284144 h 898939"/>
              <a:gd name="connsiteX171" fmla="*/ 666600 w 853046"/>
              <a:gd name="connsiteY171" fmla="*/ 265895 h 898939"/>
              <a:gd name="connsiteX172" fmla="*/ 669936 w 853046"/>
              <a:gd name="connsiteY172" fmla="*/ 271389 h 898939"/>
              <a:gd name="connsiteX173" fmla="*/ 664834 w 853046"/>
              <a:gd name="connsiteY173" fmla="*/ 289639 h 898939"/>
              <a:gd name="connsiteX174" fmla="*/ 651294 w 853046"/>
              <a:gd name="connsiteY174" fmla="*/ 303179 h 898939"/>
              <a:gd name="connsiteX175" fmla="*/ 647958 w 853046"/>
              <a:gd name="connsiteY175" fmla="*/ 297684 h 898939"/>
              <a:gd name="connsiteX176" fmla="*/ 653060 w 853046"/>
              <a:gd name="connsiteY176" fmla="*/ 279631 h 898939"/>
              <a:gd name="connsiteX177" fmla="*/ 656396 w 853046"/>
              <a:gd name="connsiteY177" fmla="*/ 285125 h 898939"/>
              <a:gd name="connsiteX178" fmla="*/ 651294 w 853046"/>
              <a:gd name="connsiteY178" fmla="*/ 303179 h 898939"/>
              <a:gd name="connsiteX179" fmla="*/ 637558 w 853046"/>
              <a:gd name="connsiteY179" fmla="*/ 316719 h 898939"/>
              <a:gd name="connsiteX180" fmla="*/ 634222 w 853046"/>
              <a:gd name="connsiteY180" fmla="*/ 311224 h 898939"/>
              <a:gd name="connsiteX181" fmla="*/ 639324 w 853046"/>
              <a:gd name="connsiteY181" fmla="*/ 293171 h 898939"/>
              <a:gd name="connsiteX182" fmla="*/ 642660 w 853046"/>
              <a:gd name="connsiteY182" fmla="*/ 298665 h 898939"/>
              <a:gd name="connsiteX183" fmla="*/ 637558 w 853046"/>
              <a:gd name="connsiteY183" fmla="*/ 316719 h 898939"/>
              <a:gd name="connsiteX184" fmla="*/ 623822 w 853046"/>
              <a:gd name="connsiteY184" fmla="*/ 330259 h 898939"/>
              <a:gd name="connsiteX185" fmla="*/ 620486 w 853046"/>
              <a:gd name="connsiteY185" fmla="*/ 324764 h 898939"/>
              <a:gd name="connsiteX186" fmla="*/ 625588 w 853046"/>
              <a:gd name="connsiteY186" fmla="*/ 306711 h 898939"/>
              <a:gd name="connsiteX187" fmla="*/ 628924 w 853046"/>
              <a:gd name="connsiteY187" fmla="*/ 312205 h 898939"/>
              <a:gd name="connsiteX188" fmla="*/ 623822 w 853046"/>
              <a:gd name="connsiteY188" fmla="*/ 330259 h 898939"/>
              <a:gd name="connsiteX189" fmla="*/ 610282 w 853046"/>
              <a:gd name="connsiteY189" fmla="*/ 343799 h 898939"/>
              <a:gd name="connsiteX190" fmla="*/ 606946 w 853046"/>
              <a:gd name="connsiteY190" fmla="*/ 338304 h 898939"/>
              <a:gd name="connsiteX191" fmla="*/ 612048 w 853046"/>
              <a:gd name="connsiteY191" fmla="*/ 320055 h 898939"/>
              <a:gd name="connsiteX192" fmla="*/ 615384 w 853046"/>
              <a:gd name="connsiteY192" fmla="*/ 325549 h 898939"/>
              <a:gd name="connsiteX193" fmla="*/ 610282 w 853046"/>
              <a:gd name="connsiteY193" fmla="*/ 343799 h 898939"/>
              <a:gd name="connsiteX194" fmla="*/ 596546 w 853046"/>
              <a:gd name="connsiteY194" fmla="*/ 357143 h 898939"/>
              <a:gd name="connsiteX195" fmla="*/ 593210 w 853046"/>
              <a:gd name="connsiteY195" fmla="*/ 351648 h 898939"/>
              <a:gd name="connsiteX196" fmla="*/ 598312 w 853046"/>
              <a:gd name="connsiteY196" fmla="*/ 333595 h 898939"/>
              <a:gd name="connsiteX197" fmla="*/ 601648 w 853046"/>
              <a:gd name="connsiteY197" fmla="*/ 339089 h 898939"/>
              <a:gd name="connsiteX198" fmla="*/ 596546 w 853046"/>
              <a:gd name="connsiteY198" fmla="*/ 357143 h 898939"/>
              <a:gd name="connsiteX199" fmla="*/ 582809 w 853046"/>
              <a:gd name="connsiteY199" fmla="*/ 370683 h 898939"/>
              <a:gd name="connsiteX200" fmla="*/ 579473 w 853046"/>
              <a:gd name="connsiteY200" fmla="*/ 365188 h 898939"/>
              <a:gd name="connsiteX201" fmla="*/ 584575 w 853046"/>
              <a:gd name="connsiteY201" fmla="*/ 346939 h 898939"/>
              <a:gd name="connsiteX202" fmla="*/ 587911 w 853046"/>
              <a:gd name="connsiteY202" fmla="*/ 352433 h 898939"/>
              <a:gd name="connsiteX203" fmla="*/ 582809 w 853046"/>
              <a:gd name="connsiteY203" fmla="*/ 370683 h 898939"/>
              <a:gd name="connsiteX204" fmla="*/ 569269 w 853046"/>
              <a:gd name="connsiteY204" fmla="*/ 384223 h 898939"/>
              <a:gd name="connsiteX205" fmla="*/ 565933 w 853046"/>
              <a:gd name="connsiteY205" fmla="*/ 378728 h 898939"/>
              <a:gd name="connsiteX206" fmla="*/ 571035 w 853046"/>
              <a:gd name="connsiteY206" fmla="*/ 360675 h 898939"/>
              <a:gd name="connsiteX207" fmla="*/ 574371 w 853046"/>
              <a:gd name="connsiteY207" fmla="*/ 366169 h 898939"/>
              <a:gd name="connsiteX208" fmla="*/ 569269 w 853046"/>
              <a:gd name="connsiteY208" fmla="*/ 384223 h 898939"/>
              <a:gd name="connsiteX209" fmla="*/ 555533 w 853046"/>
              <a:gd name="connsiteY209" fmla="*/ 397763 h 898939"/>
              <a:gd name="connsiteX210" fmla="*/ 552197 w 853046"/>
              <a:gd name="connsiteY210" fmla="*/ 392268 h 898939"/>
              <a:gd name="connsiteX211" fmla="*/ 557299 w 853046"/>
              <a:gd name="connsiteY211" fmla="*/ 374215 h 898939"/>
              <a:gd name="connsiteX212" fmla="*/ 560635 w 853046"/>
              <a:gd name="connsiteY212" fmla="*/ 379709 h 898939"/>
              <a:gd name="connsiteX213" fmla="*/ 555533 w 853046"/>
              <a:gd name="connsiteY213" fmla="*/ 397763 h 898939"/>
              <a:gd name="connsiteX214" fmla="*/ 541797 w 853046"/>
              <a:gd name="connsiteY214" fmla="*/ 411303 h 898939"/>
              <a:gd name="connsiteX215" fmla="*/ 538461 w 853046"/>
              <a:gd name="connsiteY215" fmla="*/ 405808 h 898939"/>
              <a:gd name="connsiteX216" fmla="*/ 543563 w 853046"/>
              <a:gd name="connsiteY216" fmla="*/ 387559 h 898939"/>
              <a:gd name="connsiteX217" fmla="*/ 546899 w 853046"/>
              <a:gd name="connsiteY217" fmla="*/ 393053 h 898939"/>
              <a:gd name="connsiteX218" fmla="*/ 541797 w 853046"/>
              <a:gd name="connsiteY218" fmla="*/ 411303 h 898939"/>
              <a:gd name="connsiteX219" fmla="*/ 528257 w 853046"/>
              <a:gd name="connsiteY219" fmla="*/ 424646 h 898939"/>
              <a:gd name="connsiteX220" fmla="*/ 524921 w 853046"/>
              <a:gd name="connsiteY220" fmla="*/ 419152 h 898939"/>
              <a:gd name="connsiteX221" fmla="*/ 529827 w 853046"/>
              <a:gd name="connsiteY221" fmla="*/ 401099 h 898939"/>
              <a:gd name="connsiteX222" fmla="*/ 533163 w 853046"/>
              <a:gd name="connsiteY222" fmla="*/ 406593 h 898939"/>
              <a:gd name="connsiteX223" fmla="*/ 528257 w 853046"/>
              <a:gd name="connsiteY223" fmla="*/ 424646 h 898939"/>
              <a:gd name="connsiteX224" fmla="*/ 245486 w 853046"/>
              <a:gd name="connsiteY224" fmla="*/ 440737 h 898939"/>
              <a:gd name="connsiteX225" fmla="*/ 231946 w 853046"/>
              <a:gd name="connsiteY225" fmla="*/ 426413 h 898939"/>
              <a:gd name="connsiteX226" fmla="*/ 245486 w 853046"/>
              <a:gd name="connsiteY226" fmla="*/ 412088 h 898939"/>
              <a:gd name="connsiteX227" fmla="*/ 259026 w 853046"/>
              <a:gd name="connsiteY227" fmla="*/ 426413 h 898939"/>
              <a:gd name="connsiteX228" fmla="*/ 245486 w 853046"/>
              <a:gd name="connsiteY228" fmla="*/ 440737 h 898939"/>
              <a:gd name="connsiteX229" fmla="*/ 225078 w 853046"/>
              <a:gd name="connsiteY229" fmla="*/ 454670 h 898939"/>
              <a:gd name="connsiteX230" fmla="*/ 215267 w 853046"/>
              <a:gd name="connsiteY230" fmla="*/ 444270 h 898939"/>
              <a:gd name="connsiteX231" fmla="*/ 228807 w 853046"/>
              <a:gd name="connsiteY231" fmla="*/ 429945 h 898939"/>
              <a:gd name="connsiteX232" fmla="*/ 242347 w 853046"/>
              <a:gd name="connsiteY232" fmla="*/ 444270 h 898939"/>
              <a:gd name="connsiteX233" fmla="*/ 232535 w 853046"/>
              <a:gd name="connsiteY233" fmla="*/ 454670 h 898939"/>
              <a:gd name="connsiteX234" fmla="*/ 225078 w 853046"/>
              <a:gd name="connsiteY234" fmla="*/ 454670 h 898939"/>
              <a:gd name="connsiteX235" fmla="*/ 211734 w 853046"/>
              <a:gd name="connsiteY235" fmla="*/ 440737 h 898939"/>
              <a:gd name="connsiteX236" fmla="*/ 198194 w 853046"/>
              <a:gd name="connsiteY236" fmla="*/ 426413 h 898939"/>
              <a:gd name="connsiteX237" fmla="*/ 211734 w 853046"/>
              <a:gd name="connsiteY237" fmla="*/ 412088 h 898939"/>
              <a:gd name="connsiteX238" fmla="*/ 225274 w 853046"/>
              <a:gd name="connsiteY238" fmla="*/ 426413 h 898939"/>
              <a:gd name="connsiteX239" fmla="*/ 211734 w 853046"/>
              <a:gd name="connsiteY239" fmla="*/ 440737 h 898939"/>
              <a:gd name="connsiteX240" fmla="*/ 191326 w 853046"/>
              <a:gd name="connsiteY240" fmla="*/ 454670 h 898939"/>
              <a:gd name="connsiteX241" fmla="*/ 181515 w 853046"/>
              <a:gd name="connsiteY241" fmla="*/ 444270 h 898939"/>
              <a:gd name="connsiteX242" fmla="*/ 195055 w 853046"/>
              <a:gd name="connsiteY242" fmla="*/ 429945 h 898939"/>
              <a:gd name="connsiteX243" fmla="*/ 208595 w 853046"/>
              <a:gd name="connsiteY243" fmla="*/ 444270 h 898939"/>
              <a:gd name="connsiteX244" fmla="*/ 198587 w 853046"/>
              <a:gd name="connsiteY244" fmla="*/ 454670 h 898939"/>
              <a:gd name="connsiteX245" fmla="*/ 191326 w 853046"/>
              <a:gd name="connsiteY245" fmla="*/ 454670 h 898939"/>
              <a:gd name="connsiteX246" fmla="*/ 177983 w 853046"/>
              <a:gd name="connsiteY246" fmla="*/ 440737 h 898939"/>
              <a:gd name="connsiteX247" fmla="*/ 164443 w 853046"/>
              <a:gd name="connsiteY247" fmla="*/ 426413 h 898939"/>
              <a:gd name="connsiteX248" fmla="*/ 177983 w 853046"/>
              <a:gd name="connsiteY248" fmla="*/ 412088 h 898939"/>
              <a:gd name="connsiteX249" fmla="*/ 191523 w 853046"/>
              <a:gd name="connsiteY249" fmla="*/ 426413 h 898939"/>
              <a:gd name="connsiteX250" fmla="*/ 177983 w 853046"/>
              <a:gd name="connsiteY250" fmla="*/ 440737 h 898939"/>
              <a:gd name="connsiteX251" fmla="*/ 157574 w 853046"/>
              <a:gd name="connsiteY251" fmla="*/ 454670 h 898939"/>
              <a:gd name="connsiteX252" fmla="*/ 147763 w 853046"/>
              <a:gd name="connsiteY252" fmla="*/ 444270 h 898939"/>
              <a:gd name="connsiteX253" fmla="*/ 161303 w 853046"/>
              <a:gd name="connsiteY253" fmla="*/ 429945 h 898939"/>
              <a:gd name="connsiteX254" fmla="*/ 174843 w 853046"/>
              <a:gd name="connsiteY254" fmla="*/ 444270 h 898939"/>
              <a:gd name="connsiteX255" fmla="*/ 165031 w 853046"/>
              <a:gd name="connsiteY255" fmla="*/ 454670 h 898939"/>
              <a:gd name="connsiteX256" fmla="*/ 157574 w 853046"/>
              <a:gd name="connsiteY256" fmla="*/ 454670 h 898939"/>
              <a:gd name="connsiteX257" fmla="*/ 144231 w 853046"/>
              <a:gd name="connsiteY257" fmla="*/ 440737 h 898939"/>
              <a:gd name="connsiteX258" fmla="*/ 130691 w 853046"/>
              <a:gd name="connsiteY258" fmla="*/ 426413 h 898939"/>
              <a:gd name="connsiteX259" fmla="*/ 144231 w 853046"/>
              <a:gd name="connsiteY259" fmla="*/ 412088 h 898939"/>
              <a:gd name="connsiteX260" fmla="*/ 157771 w 853046"/>
              <a:gd name="connsiteY260" fmla="*/ 426413 h 898939"/>
              <a:gd name="connsiteX261" fmla="*/ 144231 w 853046"/>
              <a:gd name="connsiteY261" fmla="*/ 440737 h 898939"/>
              <a:gd name="connsiteX262" fmla="*/ 123822 w 853046"/>
              <a:gd name="connsiteY262" fmla="*/ 454670 h 898939"/>
              <a:gd name="connsiteX263" fmla="*/ 114011 w 853046"/>
              <a:gd name="connsiteY263" fmla="*/ 444270 h 898939"/>
              <a:gd name="connsiteX264" fmla="*/ 127551 w 853046"/>
              <a:gd name="connsiteY264" fmla="*/ 429945 h 898939"/>
              <a:gd name="connsiteX265" fmla="*/ 141091 w 853046"/>
              <a:gd name="connsiteY265" fmla="*/ 444270 h 898939"/>
              <a:gd name="connsiteX266" fmla="*/ 131279 w 853046"/>
              <a:gd name="connsiteY266" fmla="*/ 454670 h 898939"/>
              <a:gd name="connsiteX267" fmla="*/ 123822 w 853046"/>
              <a:gd name="connsiteY267" fmla="*/ 454670 h 898939"/>
              <a:gd name="connsiteX268" fmla="*/ 110479 w 853046"/>
              <a:gd name="connsiteY268" fmla="*/ 440737 h 898939"/>
              <a:gd name="connsiteX269" fmla="*/ 96939 w 853046"/>
              <a:gd name="connsiteY269" fmla="*/ 426413 h 898939"/>
              <a:gd name="connsiteX270" fmla="*/ 110479 w 853046"/>
              <a:gd name="connsiteY270" fmla="*/ 412088 h 898939"/>
              <a:gd name="connsiteX271" fmla="*/ 124019 w 853046"/>
              <a:gd name="connsiteY271" fmla="*/ 426413 h 898939"/>
              <a:gd name="connsiteX272" fmla="*/ 110479 w 853046"/>
              <a:gd name="connsiteY272" fmla="*/ 440737 h 898939"/>
              <a:gd name="connsiteX273" fmla="*/ 90071 w 853046"/>
              <a:gd name="connsiteY273" fmla="*/ 454670 h 898939"/>
              <a:gd name="connsiteX274" fmla="*/ 80063 w 853046"/>
              <a:gd name="connsiteY274" fmla="*/ 444270 h 898939"/>
              <a:gd name="connsiteX275" fmla="*/ 93603 w 853046"/>
              <a:gd name="connsiteY275" fmla="*/ 429945 h 898939"/>
              <a:gd name="connsiteX276" fmla="*/ 107143 w 853046"/>
              <a:gd name="connsiteY276" fmla="*/ 444270 h 898939"/>
              <a:gd name="connsiteX277" fmla="*/ 97331 w 853046"/>
              <a:gd name="connsiteY277" fmla="*/ 454670 h 898939"/>
              <a:gd name="connsiteX278" fmla="*/ 90071 w 853046"/>
              <a:gd name="connsiteY278" fmla="*/ 454670 h 898939"/>
              <a:gd name="connsiteX279" fmla="*/ 76923 w 853046"/>
              <a:gd name="connsiteY279" fmla="*/ 440737 h 898939"/>
              <a:gd name="connsiteX280" fmla="*/ 63383 w 853046"/>
              <a:gd name="connsiteY280" fmla="*/ 426413 h 898939"/>
              <a:gd name="connsiteX281" fmla="*/ 76923 w 853046"/>
              <a:gd name="connsiteY281" fmla="*/ 412088 h 898939"/>
              <a:gd name="connsiteX282" fmla="*/ 90463 w 853046"/>
              <a:gd name="connsiteY282" fmla="*/ 426413 h 898939"/>
              <a:gd name="connsiteX283" fmla="*/ 76923 w 853046"/>
              <a:gd name="connsiteY283" fmla="*/ 440737 h 898939"/>
              <a:gd name="connsiteX284" fmla="*/ 56319 w 853046"/>
              <a:gd name="connsiteY284" fmla="*/ 454670 h 898939"/>
              <a:gd name="connsiteX285" fmla="*/ 46507 w 853046"/>
              <a:gd name="connsiteY285" fmla="*/ 444270 h 898939"/>
              <a:gd name="connsiteX286" fmla="*/ 60047 w 853046"/>
              <a:gd name="connsiteY286" fmla="*/ 429945 h 898939"/>
              <a:gd name="connsiteX287" fmla="*/ 73587 w 853046"/>
              <a:gd name="connsiteY287" fmla="*/ 444270 h 898939"/>
              <a:gd name="connsiteX288" fmla="*/ 63775 w 853046"/>
              <a:gd name="connsiteY288" fmla="*/ 454670 h 898939"/>
              <a:gd name="connsiteX289" fmla="*/ 56319 w 853046"/>
              <a:gd name="connsiteY289" fmla="*/ 454670 h 898939"/>
              <a:gd name="connsiteX290" fmla="*/ 43171 w 853046"/>
              <a:gd name="connsiteY290" fmla="*/ 440737 h 898939"/>
              <a:gd name="connsiteX291" fmla="*/ 29631 w 853046"/>
              <a:gd name="connsiteY291" fmla="*/ 426413 h 898939"/>
              <a:gd name="connsiteX292" fmla="*/ 43171 w 853046"/>
              <a:gd name="connsiteY292" fmla="*/ 412088 h 898939"/>
              <a:gd name="connsiteX293" fmla="*/ 56711 w 853046"/>
              <a:gd name="connsiteY293" fmla="*/ 426413 h 898939"/>
              <a:gd name="connsiteX294" fmla="*/ 43171 w 853046"/>
              <a:gd name="connsiteY294" fmla="*/ 440737 h 898939"/>
              <a:gd name="connsiteX295" fmla="*/ 22567 w 853046"/>
              <a:gd name="connsiteY295" fmla="*/ 454670 h 898939"/>
              <a:gd name="connsiteX296" fmla="*/ 14717 w 853046"/>
              <a:gd name="connsiteY296" fmla="*/ 446232 h 898939"/>
              <a:gd name="connsiteX297" fmla="*/ 14717 w 853046"/>
              <a:gd name="connsiteY297" fmla="*/ 442111 h 898939"/>
              <a:gd name="connsiteX298" fmla="*/ 26295 w 853046"/>
              <a:gd name="connsiteY298" fmla="*/ 429945 h 898939"/>
              <a:gd name="connsiteX299" fmla="*/ 39835 w 853046"/>
              <a:gd name="connsiteY299" fmla="*/ 444270 h 898939"/>
              <a:gd name="connsiteX300" fmla="*/ 30024 w 853046"/>
              <a:gd name="connsiteY300" fmla="*/ 454670 h 898939"/>
              <a:gd name="connsiteX301" fmla="*/ 22567 w 853046"/>
              <a:gd name="connsiteY301" fmla="*/ 454670 h 898939"/>
              <a:gd name="connsiteX302" fmla="*/ 29827 w 853046"/>
              <a:gd name="connsiteY302" fmla="*/ 219780 h 898939"/>
              <a:gd name="connsiteX303" fmla="*/ 39639 w 853046"/>
              <a:gd name="connsiteY303" fmla="*/ 230180 h 898939"/>
              <a:gd name="connsiteX304" fmla="*/ 26099 w 853046"/>
              <a:gd name="connsiteY304" fmla="*/ 244505 h 898939"/>
              <a:gd name="connsiteX305" fmla="*/ 14521 w 853046"/>
              <a:gd name="connsiteY305" fmla="*/ 232339 h 898939"/>
              <a:gd name="connsiteX306" fmla="*/ 14521 w 853046"/>
              <a:gd name="connsiteY306" fmla="*/ 228218 h 898939"/>
              <a:gd name="connsiteX307" fmla="*/ 22370 w 853046"/>
              <a:gd name="connsiteY307" fmla="*/ 219780 h 898939"/>
              <a:gd name="connsiteX308" fmla="*/ 29827 w 853046"/>
              <a:gd name="connsiteY308" fmla="*/ 219780 h 898939"/>
              <a:gd name="connsiteX309" fmla="*/ 43171 w 853046"/>
              <a:gd name="connsiteY309" fmla="*/ 233909 h 898939"/>
              <a:gd name="connsiteX310" fmla="*/ 56711 w 853046"/>
              <a:gd name="connsiteY310" fmla="*/ 248234 h 898939"/>
              <a:gd name="connsiteX311" fmla="*/ 43171 w 853046"/>
              <a:gd name="connsiteY311" fmla="*/ 262362 h 898939"/>
              <a:gd name="connsiteX312" fmla="*/ 29631 w 853046"/>
              <a:gd name="connsiteY312" fmla="*/ 248037 h 898939"/>
              <a:gd name="connsiteX313" fmla="*/ 43171 w 853046"/>
              <a:gd name="connsiteY313" fmla="*/ 233909 h 898939"/>
              <a:gd name="connsiteX314" fmla="*/ 63579 w 853046"/>
              <a:gd name="connsiteY314" fmla="*/ 219780 h 898939"/>
              <a:gd name="connsiteX315" fmla="*/ 73391 w 853046"/>
              <a:gd name="connsiteY315" fmla="*/ 230180 h 898939"/>
              <a:gd name="connsiteX316" fmla="*/ 59851 w 853046"/>
              <a:gd name="connsiteY316" fmla="*/ 244505 h 898939"/>
              <a:gd name="connsiteX317" fmla="*/ 46311 w 853046"/>
              <a:gd name="connsiteY317" fmla="*/ 230180 h 898939"/>
              <a:gd name="connsiteX318" fmla="*/ 56122 w 853046"/>
              <a:gd name="connsiteY318" fmla="*/ 219780 h 898939"/>
              <a:gd name="connsiteX319" fmla="*/ 63579 w 853046"/>
              <a:gd name="connsiteY319" fmla="*/ 219780 h 898939"/>
              <a:gd name="connsiteX320" fmla="*/ 76923 w 853046"/>
              <a:gd name="connsiteY320" fmla="*/ 233909 h 898939"/>
              <a:gd name="connsiteX321" fmla="*/ 90463 w 853046"/>
              <a:gd name="connsiteY321" fmla="*/ 248234 h 898939"/>
              <a:gd name="connsiteX322" fmla="*/ 76923 w 853046"/>
              <a:gd name="connsiteY322" fmla="*/ 262559 h 898939"/>
              <a:gd name="connsiteX323" fmla="*/ 63383 w 853046"/>
              <a:gd name="connsiteY323" fmla="*/ 248234 h 898939"/>
              <a:gd name="connsiteX324" fmla="*/ 76923 w 853046"/>
              <a:gd name="connsiteY324" fmla="*/ 233909 h 898939"/>
              <a:gd name="connsiteX325" fmla="*/ 97331 w 853046"/>
              <a:gd name="connsiteY325" fmla="*/ 219780 h 898939"/>
              <a:gd name="connsiteX326" fmla="*/ 107143 w 853046"/>
              <a:gd name="connsiteY326" fmla="*/ 230180 h 898939"/>
              <a:gd name="connsiteX327" fmla="*/ 93603 w 853046"/>
              <a:gd name="connsiteY327" fmla="*/ 244505 h 898939"/>
              <a:gd name="connsiteX328" fmla="*/ 80063 w 853046"/>
              <a:gd name="connsiteY328" fmla="*/ 230180 h 898939"/>
              <a:gd name="connsiteX329" fmla="*/ 90071 w 853046"/>
              <a:gd name="connsiteY329" fmla="*/ 219780 h 898939"/>
              <a:gd name="connsiteX330" fmla="*/ 97331 w 853046"/>
              <a:gd name="connsiteY330" fmla="*/ 219780 h 898939"/>
              <a:gd name="connsiteX331" fmla="*/ 110479 w 853046"/>
              <a:gd name="connsiteY331" fmla="*/ 233909 h 898939"/>
              <a:gd name="connsiteX332" fmla="*/ 124019 w 853046"/>
              <a:gd name="connsiteY332" fmla="*/ 248234 h 898939"/>
              <a:gd name="connsiteX333" fmla="*/ 110479 w 853046"/>
              <a:gd name="connsiteY333" fmla="*/ 262559 h 898939"/>
              <a:gd name="connsiteX334" fmla="*/ 96939 w 853046"/>
              <a:gd name="connsiteY334" fmla="*/ 248234 h 898939"/>
              <a:gd name="connsiteX335" fmla="*/ 110479 w 853046"/>
              <a:gd name="connsiteY335" fmla="*/ 233909 h 898939"/>
              <a:gd name="connsiteX336" fmla="*/ 131083 w 853046"/>
              <a:gd name="connsiteY336" fmla="*/ 219780 h 898939"/>
              <a:gd name="connsiteX337" fmla="*/ 140895 w 853046"/>
              <a:gd name="connsiteY337" fmla="*/ 230180 h 898939"/>
              <a:gd name="connsiteX338" fmla="*/ 127355 w 853046"/>
              <a:gd name="connsiteY338" fmla="*/ 244505 h 898939"/>
              <a:gd name="connsiteX339" fmla="*/ 113815 w 853046"/>
              <a:gd name="connsiteY339" fmla="*/ 230180 h 898939"/>
              <a:gd name="connsiteX340" fmla="*/ 123626 w 853046"/>
              <a:gd name="connsiteY340" fmla="*/ 219780 h 898939"/>
              <a:gd name="connsiteX341" fmla="*/ 131083 w 853046"/>
              <a:gd name="connsiteY341" fmla="*/ 219780 h 898939"/>
              <a:gd name="connsiteX342" fmla="*/ 144231 w 853046"/>
              <a:gd name="connsiteY342" fmla="*/ 233909 h 898939"/>
              <a:gd name="connsiteX343" fmla="*/ 157771 w 853046"/>
              <a:gd name="connsiteY343" fmla="*/ 248234 h 898939"/>
              <a:gd name="connsiteX344" fmla="*/ 144231 w 853046"/>
              <a:gd name="connsiteY344" fmla="*/ 262559 h 898939"/>
              <a:gd name="connsiteX345" fmla="*/ 130691 w 853046"/>
              <a:gd name="connsiteY345" fmla="*/ 248234 h 898939"/>
              <a:gd name="connsiteX346" fmla="*/ 144231 w 853046"/>
              <a:gd name="connsiteY346" fmla="*/ 233909 h 898939"/>
              <a:gd name="connsiteX347" fmla="*/ 164835 w 853046"/>
              <a:gd name="connsiteY347" fmla="*/ 219780 h 898939"/>
              <a:gd name="connsiteX348" fmla="*/ 174647 w 853046"/>
              <a:gd name="connsiteY348" fmla="*/ 230180 h 898939"/>
              <a:gd name="connsiteX349" fmla="*/ 161107 w 853046"/>
              <a:gd name="connsiteY349" fmla="*/ 244505 h 898939"/>
              <a:gd name="connsiteX350" fmla="*/ 147567 w 853046"/>
              <a:gd name="connsiteY350" fmla="*/ 230180 h 898939"/>
              <a:gd name="connsiteX351" fmla="*/ 157378 w 853046"/>
              <a:gd name="connsiteY351" fmla="*/ 219780 h 898939"/>
              <a:gd name="connsiteX352" fmla="*/ 164835 w 853046"/>
              <a:gd name="connsiteY352" fmla="*/ 219780 h 898939"/>
              <a:gd name="connsiteX353" fmla="*/ 177983 w 853046"/>
              <a:gd name="connsiteY353" fmla="*/ 233909 h 898939"/>
              <a:gd name="connsiteX354" fmla="*/ 191523 w 853046"/>
              <a:gd name="connsiteY354" fmla="*/ 248234 h 898939"/>
              <a:gd name="connsiteX355" fmla="*/ 177983 w 853046"/>
              <a:gd name="connsiteY355" fmla="*/ 262559 h 898939"/>
              <a:gd name="connsiteX356" fmla="*/ 164443 w 853046"/>
              <a:gd name="connsiteY356" fmla="*/ 248234 h 898939"/>
              <a:gd name="connsiteX357" fmla="*/ 177983 w 853046"/>
              <a:gd name="connsiteY357" fmla="*/ 233909 h 898939"/>
              <a:gd name="connsiteX358" fmla="*/ 198391 w 853046"/>
              <a:gd name="connsiteY358" fmla="*/ 219780 h 898939"/>
              <a:gd name="connsiteX359" fmla="*/ 208398 w 853046"/>
              <a:gd name="connsiteY359" fmla="*/ 230180 h 898939"/>
              <a:gd name="connsiteX360" fmla="*/ 194858 w 853046"/>
              <a:gd name="connsiteY360" fmla="*/ 244505 h 898939"/>
              <a:gd name="connsiteX361" fmla="*/ 181318 w 853046"/>
              <a:gd name="connsiteY361" fmla="*/ 230180 h 898939"/>
              <a:gd name="connsiteX362" fmla="*/ 191130 w 853046"/>
              <a:gd name="connsiteY362" fmla="*/ 219780 h 898939"/>
              <a:gd name="connsiteX363" fmla="*/ 198391 w 853046"/>
              <a:gd name="connsiteY363" fmla="*/ 219780 h 898939"/>
              <a:gd name="connsiteX364" fmla="*/ 211734 w 853046"/>
              <a:gd name="connsiteY364" fmla="*/ 233909 h 898939"/>
              <a:gd name="connsiteX365" fmla="*/ 225274 w 853046"/>
              <a:gd name="connsiteY365" fmla="*/ 248234 h 898939"/>
              <a:gd name="connsiteX366" fmla="*/ 211734 w 853046"/>
              <a:gd name="connsiteY366" fmla="*/ 262559 h 898939"/>
              <a:gd name="connsiteX367" fmla="*/ 198194 w 853046"/>
              <a:gd name="connsiteY367" fmla="*/ 248234 h 898939"/>
              <a:gd name="connsiteX368" fmla="*/ 211734 w 853046"/>
              <a:gd name="connsiteY368" fmla="*/ 233909 h 898939"/>
              <a:gd name="connsiteX369" fmla="*/ 232143 w 853046"/>
              <a:gd name="connsiteY369" fmla="*/ 219780 h 898939"/>
              <a:gd name="connsiteX370" fmla="*/ 241954 w 853046"/>
              <a:gd name="connsiteY370" fmla="*/ 230180 h 898939"/>
              <a:gd name="connsiteX371" fmla="*/ 228414 w 853046"/>
              <a:gd name="connsiteY371" fmla="*/ 244505 h 898939"/>
              <a:gd name="connsiteX372" fmla="*/ 214874 w 853046"/>
              <a:gd name="connsiteY372" fmla="*/ 230180 h 898939"/>
              <a:gd name="connsiteX373" fmla="*/ 224686 w 853046"/>
              <a:gd name="connsiteY373" fmla="*/ 219780 h 898939"/>
              <a:gd name="connsiteX374" fmla="*/ 232143 w 853046"/>
              <a:gd name="connsiteY374" fmla="*/ 219780 h 898939"/>
              <a:gd name="connsiteX375" fmla="*/ 245486 w 853046"/>
              <a:gd name="connsiteY375" fmla="*/ 233909 h 898939"/>
              <a:gd name="connsiteX376" fmla="*/ 259026 w 853046"/>
              <a:gd name="connsiteY376" fmla="*/ 248234 h 898939"/>
              <a:gd name="connsiteX377" fmla="*/ 245486 w 853046"/>
              <a:gd name="connsiteY377" fmla="*/ 262559 h 898939"/>
              <a:gd name="connsiteX378" fmla="*/ 231946 w 853046"/>
              <a:gd name="connsiteY378" fmla="*/ 248234 h 898939"/>
              <a:gd name="connsiteX379" fmla="*/ 245486 w 853046"/>
              <a:gd name="connsiteY379" fmla="*/ 233909 h 898939"/>
              <a:gd name="connsiteX380" fmla="*/ 265895 w 853046"/>
              <a:gd name="connsiteY380" fmla="*/ 219780 h 898939"/>
              <a:gd name="connsiteX381" fmla="*/ 275706 w 853046"/>
              <a:gd name="connsiteY381" fmla="*/ 230180 h 898939"/>
              <a:gd name="connsiteX382" fmla="*/ 262166 w 853046"/>
              <a:gd name="connsiteY382" fmla="*/ 244505 h 898939"/>
              <a:gd name="connsiteX383" fmla="*/ 248626 w 853046"/>
              <a:gd name="connsiteY383" fmla="*/ 230180 h 898939"/>
              <a:gd name="connsiteX384" fmla="*/ 258438 w 853046"/>
              <a:gd name="connsiteY384" fmla="*/ 219780 h 898939"/>
              <a:gd name="connsiteX385" fmla="*/ 265895 w 853046"/>
              <a:gd name="connsiteY385" fmla="*/ 219780 h 898939"/>
              <a:gd name="connsiteX386" fmla="*/ 279238 w 853046"/>
              <a:gd name="connsiteY386" fmla="*/ 233909 h 898939"/>
              <a:gd name="connsiteX387" fmla="*/ 292778 w 853046"/>
              <a:gd name="connsiteY387" fmla="*/ 248234 h 898939"/>
              <a:gd name="connsiteX388" fmla="*/ 279238 w 853046"/>
              <a:gd name="connsiteY388" fmla="*/ 262559 h 898939"/>
              <a:gd name="connsiteX389" fmla="*/ 265698 w 853046"/>
              <a:gd name="connsiteY389" fmla="*/ 248234 h 898939"/>
              <a:gd name="connsiteX390" fmla="*/ 279238 w 853046"/>
              <a:gd name="connsiteY390" fmla="*/ 233909 h 898939"/>
              <a:gd name="connsiteX391" fmla="*/ 299646 w 853046"/>
              <a:gd name="connsiteY391" fmla="*/ 219780 h 898939"/>
              <a:gd name="connsiteX392" fmla="*/ 309458 w 853046"/>
              <a:gd name="connsiteY392" fmla="*/ 230180 h 898939"/>
              <a:gd name="connsiteX393" fmla="*/ 295918 w 853046"/>
              <a:gd name="connsiteY393" fmla="*/ 244505 h 898939"/>
              <a:gd name="connsiteX394" fmla="*/ 282378 w 853046"/>
              <a:gd name="connsiteY394" fmla="*/ 230180 h 898939"/>
              <a:gd name="connsiteX395" fmla="*/ 292190 w 853046"/>
              <a:gd name="connsiteY395" fmla="*/ 219780 h 898939"/>
              <a:gd name="connsiteX396" fmla="*/ 299646 w 853046"/>
              <a:gd name="connsiteY396" fmla="*/ 219780 h 898939"/>
              <a:gd name="connsiteX397" fmla="*/ 312990 w 853046"/>
              <a:gd name="connsiteY397" fmla="*/ 233909 h 898939"/>
              <a:gd name="connsiteX398" fmla="*/ 326530 w 853046"/>
              <a:gd name="connsiteY398" fmla="*/ 248234 h 898939"/>
              <a:gd name="connsiteX399" fmla="*/ 312990 w 853046"/>
              <a:gd name="connsiteY399" fmla="*/ 262559 h 898939"/>
              <a:gd name="connsiteX400" fmla="*/ 299450 w 853046"/>
              <a:gd name="connsiteY400" fmla="*/ 248234 h 898939"/>
              <a:gd name="connsiteX401" fmla="*/ 312990 w 853046"/>
              <a:gd name="connsiteY401" fmla="*/ 233909 h 898939"/>
              <a:gd name="connsiteX402" fmla="*/ 333398 w 853046"/>
              <a:gd name="connsiteY402" fmla="*/ 219780 h 898939"/>
              <a:gd name="connsiteX403" fmla="*/ 343406 w 853046"/>
              <a:gd name="connsiteY403" fmla="*/ 230180 h 898939"/>
              <a:gd name="connsiteX404" fmla="*/ 329866 w 853046"/>
              <a:gd name="connsiteY404" fmla="*/ 244505 h 898939"/>
              <a:gd name="connsiteX405" fmla="*/ 316326 w 853046"/>
              <a:gd name="connsiteY405" fmla="*/ 230180 h 898939"/>
              <a:gd name="connsiteX406" fmla="*/ 326138 w 853046"/>
              <a:gd name="connsiteY406" fmla="*/ 219780 h 898939"/>
              <a:gd name="connsiteX407" fmla="*/ 333398 w 853046"/>
              <a:gd name="connsiteY407" fmla="*/ 219780 h 898939"/>
              <a:gd name="connsiteX408" fmla="*/ 346742 w 853046"/>
              <a:gd name="connsiteY408" fmla="*/ 233909 h 898939"/>
              <a:gd name="connsiteX409" fmla="*/ 360282 w 853046"/>
              <a:gd name="connsiteY409" fmla="*/ 248234 h 898939"/>
              <a:gd name="connsiteX410" fmla="*/ 346742 w 853046"/>
              <a:gd name="connsiteY410" fmla="*/ 262559 h 898939"/>
              <a:gd name="connsiteX411" fmla="*/ 333202 w 853046"/>
              <a:gd name="connsiteY411" fmla="*/ 248234 h 898939"/>
              <a:gd name="connsiteX412" fmla="*/ 346742 w 853046"/>
              <a:gd name="connsiteY412" fmla="*/ 233909 h 898939"/>
              <a:gd name="connsiteX413" fmla="*/ 367150 w 853046"/>
              <a:gd name="connsiteY413" fmla="*/ 219780 h 898939"/>
              <a:gd name="connsiteX414" fmla="*/ 376962 w 853046"/>
              <a:gd name="connsiteY414" fmla="*/ 230180 h 898939"/>
              <a:gd name="connsiteX415" fmla="*/ 363422 w 853046"/>
              <a:gd name="connsiteY415" fmla="*/ 244505 h 898939"/>
              <a:gd name="connsiteX416" fmla="*/ 349882 w 853046"/>
              <a:gd name="connsiteY416" fmla="*/ 230180 h 898939"/>
              <a:gd name="connsiteX417" fmla="*/ 359693 w 853046"/>
              <a:gd name="connsiteY417" fmla="*/ 219780 h 898939"/>
              <a:gd name="connsiteX418" fmla="*/ 367150 w 853046"/>
              <a:gd name="connsiteY418" fmla="*/ 219780 h 898939"/>
              <a:gd name="connsiteX419" fmla="*/ 380494 w 853046"/>
              <a:gd name="connsiteY419" fmla="*/ 233909 h 898939"/>
              <a:gd name="connsiteX420" fmla="*/ 394034 w 853046"/>
              <a:gd name="connsiteY420" fmla="*/ 248234 h 898939"/>
              <a:gd name="connsiteX421" fmla="*/ 380494 w 853046"/>
              <a:gd name="connsiteY421" fmla="*/ 262559 h 898939"/>
              <a:gd name="connsiteX422" fmla="*/ 366954 w 853046"/>
              <a:gd name="connsiteY422" fmla="*/ 248234 h 898939"/>
              <a:gd name="connsiteX423" fmla="*/ 380494 w 853046"/>
              <a:gd name="connsiteY423" fmla="*/ 233909 h 898939"/>
              <a:gd name="connsiteX424" fmla="*/ 400902 w 853046"/>
              <a:gd name="connsiteY424" fmla="*/ 219780 h 898939"/>
              <a:gd name="connsiteX425" fmla="*/ 410714 w 853046"/>
              <a:gd name="connsiteY425" fmla="*/ 230180 h 898939"/>
              <a:gd name="connsiteX426" fmla="*/ 397174 w 853046"/>
              <a:gd name="connsiteY426" fmla="*/ 244505 h 898939"/>
              <a:gd name="connsiteX427" fmla="*/ 383634 w 853046"/>
              <a:gd name="connsiteY427" fmla="*/ 230180 h 898939"/>
              <a:gd name="connsiteX428" fmla="*/ 393445 w 853046"/>
              <a:gd name="connsiteY428" fmla="*/ 219780 h 898939"/>
              <a:gd name="connsiteX429" fmla="*/ 400902 w 853046"/>
              <a:gd name="connsiteY429" fmla="*/ 219780 h 898939"/>
              <a:gd name="connsiteX430" fmla="*/ 414246 w 853046"/>
              <a:gd name="connsiteY430" fmla="*/ 233909 h 898939"/>
              <a:gd name="connsiteX431" fmla="*/ 427786 w 853046"/>
              <a:gd name="connsiteY431" fmla="*/ 248234 h 898939"/>
              <a:gd name="connsiteX432" fmla="*/ 414246 w 853046"/>
              <a:gd name="connsiteY432" fmla="*/ 262559 h 898939"/>
              <a:gd name="connsiteX433" fmla="*/ 400706 w 853046"/>
              <a:gd name="connsiteY433" fmla="*/ 248234 h 898939"/>
              <a:gd name="connsiteX434" fmla="*/ 414246 w 853046"/>
              <a:gd name="connsiteY434" fmla="*/ 233909 h 898939"/>
              <a:gd name="connsiteX435" fmla="*/ 434654 w 853046"/>
              <a:gd name="connsiteY435" fmla="*/ 219780 h 898939"/>
              <a:gd name="connsiteX436" fmla="*/ 444466 w 853046"/>
              <a:gd name="connsiteY436" fmla="*/ 230180 h 898939"/>
              <a:gd name="connsiteX437" fmla="*/ 430926 w 853046"/>
              <a:gd name="connsiteY437" fmla="*/ 244505 h 898939"/>
              <a:gd name="connsiteX438" fmla="*/ 417386 w 853046"/>
              <a:gd name="connsiteY438" fmla="*/ 230180 h 898939"/>
              <a:gd name="connsiteX439" fmla="*/ 427197 w 853046"/>
              <a:gd name="connsiteY439" fmla="*/ 219780 h 898939"/>
              <a:gd name="connsiteX440" fmla="*/ 434654 w 853046"/>
              <a:gd name="connsiteY440" fmla="*/ 219780 h 898939"/>
              <a:gd name="connsiteX441" fmla="*/ 447802 w 853046"/>
              <a:gd name="connsiteY441" fmla="*/ 233909 h 898939"/>
              <a:gd name="connsiteX442" fmla="*/ 461342 w 853046"/>
              <a:gd name="connsiteY442" fmla="*/ 248234 h 898939"/>
              <a:gd name="connsiteX443" fmla="*/ 447802 w 853046"/>
              <a:gd name="connsiteY443" fmla="*/ 262559 h 898939"/>
              <a:gd name="connsiteX444" fmla="*/ 434262 w 853046"/>
              <a:gd name="connsiteY444" fmla="*/ 248234 h 898939"/>
              <a:gd name="connsiteX445" fmla="*/ 447802 w 853046"/>
              <a:gd name="connsiteY445" fmla="*/ 233909 h 898939"/>
              <a:gd name="connsiteX446" fmla="*/ 468406 w 853046"/>
              <a:gd name="connsiteY446" fmla="*/ 219780 h 898939"/>
              <a:gd name="connsiteX447" fmla="*/ 478218 w 853046"/>
              <a:gd name="connsiteY447" fmla="*/ 230180 h 898939"/>
              <a:gd name="connsiteX448" fmla="*/ 464678 w 853046"/>
              <a:gd name="connsiteY448" fmla="*/ 244505 h 898939"/>
              <a:gd name="connsiteX449" fmla="*/ 451334 w 853046"/>
              <a:gd name="connsiteY449" fmla="*/ 230377 h 898939"/>
              <a:gd name="connsiteX450" fmla="*/ 461342 w 853046"/>
              <a:gd name="connsiteY450" fmla="*/ 219976 h 898939"/>
              <a:gd name="connsiteX451" fmla="*/ 468406 w 853046"/>
              <a:gd name="connsiteY451" fmla="*/ 219976 h 898939"/>
              <a:gd name="connsiteX452" fmla="*/ 481554 w 853046"/>
              <a:gd name="connsiteY452" fmla="*/ 233909 h 898939"/>
              <a:gd name="connsiteX453" fmla="*/ 495094 w 853046"/>
              <a:gd name="connsiteY453" fmla="*/ 248234 h 898939"/>
              <a:gd name="connsiteX454" fmla="*/ 481554 w 853046"/>
              <a:gd name="connsiteY454" fmla="*/ 262559 h 898939"/>
              <a:gd name="connsiteX455" fmla="*/ 468014 w 853046"/>
              <a:gd name="connsiteY455" fmla="*/ 248234 h 898939"/>
              <a:gd name="connsiteX456" fmla="*/ 481554 w 853046"/>
              <a:gd name="connsiteY456" fmla="*/ 233909 h 898939"/>
              <a:gd name="connsiteX457" fmla="*/ 502158 w 853046"/>
              <a:gd name="connsiteY457" fmla="*/ 219780 h 898939"/>
              <a:gd name="connsiteX458" fmla="*/ 506083 w 853046"/>
              <a:gd name="connsiteY458" fmla="*/ 223901 h 898939"/>
              <a:gd name="connsiteX459" fmla="*/ 506083 w 853046"/>
              <a:gd name="connsiteY459" fmla="*/ 236656 h 898939"/>
              <a:gd name="connsiteX460" fmla="*/ 498626 w 853046"/>
              <a:gd name="connsiteY460" fmla="*/ 244505 h 898939"/>
              <a:gd name="connsiteX461" fmla="*/ 485086 w 853046"/>
              <a:gd name="connsiteY461" fmla="*/ 230180 h 898939"/>
              <a:gd name="connsiteX462" fmla="*/ 494897 w 853046"/>
              <a:gd name="connsiteY462" fmla="*/ 219780 h 898939"/>
              <a:gd name="connsiteX463" fmla="*/ 502158 w 853046"/>
              <a:gd name="connsiteY463" fmla="*/ 219780 h 898939"/>
              <a:gd name="connsiteX464" fmla="*/ 523547 w 853046"/>
              <a:gd name="connsiteY464" fmla="*/ 212519 h 898939"/>
              <a:gd name="connsiteX465" fmla="*/ 526294 w 853046"/>
              <a:gd name="connsiteY465" fmla="*/ 217033 h 898939"/>
              <a:gd name="connsiteX466" fmla="*/ 521192 w 853046"/>
              <a:gd name="connsiteY466" fmla="*/ 235086 h 898939"/>
              <a:gd name="connsiteX467" fmla="*/ 520604 w 853046"/>
              <a:gd name="connsiteY467" fmla="*/ 234105 h 898939"/>
              <a:gd name="connsiteX468" fmla="*/ 520604 w 853046"/>
              <a:gd name="connsiteY468" fmla="*/ 219976 h 898939"/>
              <a:gd name="connsiteX469" fmla="*/ 522370 w 853046"/>
              <a:gd name="connsiteY469" fmla="*/ 213501 h 898939"/>
              <a:gd name="connsiteX470" fmla="*/ 523547 w 853046"/>
              <a:gd name="connsiteY470" fmla="*/ 212519 h 898939"/>
              <a:gd name="connsiteX471" fmla="*/ 537283 w 853046"/>
              <a:gd name="connsiteY471" fmla="*/ 198979 h 898939"/>
              <a:gd name="connsiteX472" fmla="*/ 540227 w 853046"/>
              <a:gd name="connsiteY472" fmla="*/ 203689 h 898939"/>
              <a:gd name="connsiteX473" fmla="*/ 535125 w 853046"/>
              <a:gd name="connsiteY473" fmla="*/ 221742 h 898939"/>
              <a:gd name="connsiteX474" fmla="*/ 531789 w 853046"/>
              <a:gd name="connsiteY474" fmla="*/ 216248 h 898939"/>
              <a:gd name="connsiteX475" fmla="*/ 536302 w 853046"/>
              <a:gd name="connsiteY475" fmla="*/ 199764 h 898939"/>
              <a:gd name="connsiteX476" fmla="*/ 537283 w 853046"/>
              <a:gd name="connsiteY476" fmla="*/ 198979 h 898939"/>
              <a:gd name="connsiteX477" fmla="*/ 550824 w 853046"/>
              <a:gd name="connsiteY477" fmla="*/ 185439 h 898939"/>
              <a:gd name="connsiteX478" fmla="*/ 553767 w 853046"/>
              <a:gd name="connsiteY478" fmla="*/ 190149 h 898939"/>
              <a:gd name="connsiteX479" fmla="*/ 548665 w 853046"/>
              <a:gd name="connsiteY479" fmla="*/ 208202 h 898939"/>
              <a:gd name="connsiteX480" fmla="*/ 545329 w 853046"/>
              <a:gd name="connsiteY480" fmla="*/ 202708 h 898939"/>
              <a:gd name="connsiteX481" fmla="*/ 550039 w 853046"/>
              <a:gd name="connsiteY481" fmla="*/ 186028 h 898939"/>
              <a:gd name="connsiteX482" fmla="*/ 550824 w 853046"/>
              <a:gd name="connsiteY482" fmla="*/ 185439 h 898939"/>
              <a:gd name="connsiteX483" fmla="*/ 564364 w 853046"/>
              <a:gd name="connsiteY483" fmla="*/ 171703 h 898939"/>
              <a:gd name="connsiteX484" fmla="*/ 567503 w 853046"/>
              <a:gd name="connsiteY484" fmla="*/ 176609 h 898939"/>
              <a:gd name="connsiteX485" fmla="*/ 562401 w 853046"/>
              <a:gd name="connsiteY485" fmla="*/ 194662 h 898939"/>
              <a:gd name="connsiteX486" fmla="*/ 559065 w 853046"/>
              <a:gd name="connsiteY486" fmla="*/ 189168 h 898939"/>
              <a:gd name="connsiteX487" fmla="*/ 563775 w 853046"/>
              <a:gd name="connsiteY487" fmla="*/ 172292 h 898939"/>
              <a:gd name="connsiteX488" fmla="*/ 564364 w 853046"/>
              <a:gd name="connsiteY488" fmla="*/ 171703 h 898939"/>
              <a:gd name="connsiteX489" fmla="*/ 578100 w 853046"/>
              <a:gd name="connsiteY489" fmla="*/ 158163 h 898939"/>
              <a:gd name="connsiteX490" fmla="*/ 581240 w 853046"/>
              <a:gd name="connsiteY490" fmla="*/ 163069 h 898939"/>
              <a:gd name="connsiteX491" fmla="*/ 576137 w 853046"/>
              <a:gd name="connsiteY491" fmla="*/ 181122 h 898939"/>
              <a:gd name="connsiteX492" fmla="*/ 572802 w 853046"/>
              <a:gd name="connsiteY492" fmla="*/ 175628 h 898939"/>
              <a:gd name="connsiteX493" fmla="*/ 577511 w 853046"/>
              <a:gd name="connsiteY493" fmla="*/ 158556 h 898939"/>
              <a:gd name="connsiteX494" fmla="*/ 578100 w 853046"/>
              <a:gd name="connsiteY494" fmla="*/ 158163 h 898939"/>
              <a:gd name="connsiteX495" fmla="*/ 591640 w 853046"/>
              <a:gd name="connsiteY495" fmla="*/ 144623 h 898939"/>
              <a:gd name="connsiteX496" fmla="*/ 594779 w 853046"/>
              <a:gd name="connsiteY496" fmla="*/ 149725 h 898939"/>
              <a:gd name="connsiteX497" fmla="*/ 589677 w 853046"/>
              <a:gd name="connsiteY497" fmla="*/ 167779 h 898939"/>
              <a:gd name="connsiteX498" fmla="*/ 586342 w 853046"/>
              <a:gd name="connsiteY498" fmla="*/ 162284 h 898939"/>
              <a:gd name="connsiteX499" fmla="*/ 591247 w 853046"/>
              <a:gd name="connsiteY499" fmla="*/ 144819 h 898939"/>
              <a:gd name="connsiteX500" fmla="*/ 591640 w 853046"/>
              <a:gd name="connsiteY500" fmla="*/ 144623 h 898939"/>
              <a:gd name="connsiteX501" fmla="*/ 605180 w 853046"/>
              <a:gd name="connsiteY501" fmla="*/ 130887 h 898939"/>
              <a:gd name="connsiteX502" fmla="*/ 608320 w 853046"/>
              <a:gd name="connsiteY502" fmla="*/ 136185 h 898939"/>
              <a:gd name="connsiteX503" fmla="*/ 603217 w 853046"/>
              <a:gd name="connsiteY503" fmla="*/ 154238 h 898939"/>
              <a:gd name="connsiteX504" fmla="*/ 599882 w 853046"/>
              <a:gd name="connsiteY504" fmla="*/ 148940 h 898939"/>
              <a:gd name="connsiteX505" fmla="*/ 604787 w 853046"/>
              <a:gd name="connsiteY505" fmla="*/ 131279 h 898939"/>
              <a:gd name="connsiteX506" fmla="*/ 605180 w 853046"/>
              <a:gd name="connsiteY506" fmla="*/ 130887 h 898939"/>
              <a:gd name="connsiteX507" fmla="*/ 618916 w 853046"/>
              <a:gd name="connsiteY507" fmla="*/ 117347 h 898939"/>
              <a:gd name="connsiteX508" fmla="*/ 622252 w 853046"/>
              <a:gd name="connsiteY508" fmla="*/ 122645 h 898939"/>
              <a:gd name="connsiteX509" fmla="*/ 617150 w 853046"/>
              <a:gd name="connsiteY509" fmla="*/ 140698 h 898939"/>
              <a:gd name="connsiteX510" fmla="*/ 613618 w 853046"/>
              <a:gd name="connsiteY510" fmla="*/ 135400 h 898939"/>
              <a:gd name="connsiteX511" fmla="*/ 618916 w 853046"/>
              <a:gd name="connsiteY511" fmla="*/ 117347 h 898939"/>
              <a:gd name="connsiteX512" fmla="*/ 618916 w 853046"/>
              <a:gd name="connsiteY512" fmla="*/ 117347 h 898939"/>
              <a:gd name="connsiteX513" fmla="*/ 632456 w 853046"/>
              <a:gd name="connsiteY513" fmla="*/ 103807 h 898939"/>
              <a:gd name="connsiteX514" fmla="*/ 635792 w 853046"/>
              <a:gd name="connsiteY514" fmla="*/ 109105 h 898939"/>
              <a:gd name="connsiteX515" fmla="*/ 630690 w 853046"/>
              <a:gd name="connsiteY515" fmla="*/ 127158 h 898939"/>
              <a:gd name="connsiteX516" fmla="*/ 627354 w 853046"/>
              <a:gd name="connsiteY516" fmla="*/ 121860 h 898939"/>
              <a:gd name="connsiteX517" fmla="*/ 632456 w 853046"/>
              <a:gd name="connsiteY517" fmla="*/ 103807 h 898939"/>
              <a:gd name="connsiteX518" fmla="*/ 632456 w 853046"/>
              <a:gd name="connsiteY518" fmla="*/ 103807 h 898939"/>
              <a:gd name="connsiteX519" fmla="*/ 639324 w 853046"/>
              <a:gd name="connsiteY519" fmla="*/ 114796 h 898939"/>
              <a:gd name="connsiteX520" fmla="*/ 642660 w 853046"/>
              <a:gd name="connsiteY520" fmla="*/ 120290 h 898939"/>
              <a:gd name="connsiteX521" fmla="*/ 637558 w 853046"/>
              <a:gd name="connsiteY521" fmla="*/ 138344 h 898939"/>
              <a:gd name="connsiteX522" fmla="*/ 634222 w 853046"/>
              <a:gd name="connsiteY522" fmla="*/ 132849 h 898939"/>
              <a:gd name="connsiteX523" fmla="*/ 639324 w 853046"/>
              <a:gd name="connsiteY523" fmla="*/ 114796 h 898939"/>
              <a:gd name="connsiteX524" fmla="*/ 652864 w 853046"/>
              <a:gd name="connsiteY524" fmla="*/ 101256 h 898939"/>
              <a:gd name="connsiteX525" fmla="*/ 656200 w 853046"/>
              <a:gd name="connsiteY525" fmla="*/ 106750 h 898939"/>
              <a:gd name="connsiteX526" fmla="*/ 651098 w 853046"/>
              <a:gd name="connsiteY526" fmla="*/ 124804 h 898939"/>
              <a:gd name="connsiteX527" fmla="*/ 647762 w 853046"/>
              <a:gd name="connsiteY527" fmla="*/ 119309 h 898939"/>
              <a:gd name="connsiteX528" fmla="*/ 652864 w 853046"/>
              <a:gd name="connsiteY528" fmla="*/ 101256 h 898939"/>
              <a:gd name="connsiteX529" fmla="*/ 666600 w 853046"/>
              <a:gd name="connsiteY529" fmla="*/ 87716 h 898939"/>
              <a:gd name="connsiteX530" fmla="*/ 669936 w 853046"/>
              <a:gd name="connsiteY530" fmla="*/ 93210 h 898939"/>
              <a:gd name="connsiteX531" fmla="*/ 664834 w 853046"/>
              <a:gd name="connsiteY531" fmla="*/ 111460 h 898939"/>
              <a:gd name="connsiteX532" fmla="*/ 661498 w 853046"/>
              <a:gd name="connsiteY532" fmla="*/ 105965 h 898939"/>
              <a:gd name="connsiteX533" fmla="*/ 666600 w 853046"/>
              <a:gd name="connsiteY533" fmla="*/ 87716 h 898939"/>
              <a:gd name="connsiteX534" fmla="*/ 680337 w 853046"/>
              <a:gd name="connsiteY534" fmla="*/ 74372 h 898939"/>
              <a:gd name="connsiteX535" fmla="*/ 683673 w 853046"/>
              <a:gd name="connsiteY535" fmla="*/ 79867 h 898939"/>
              <a:gd name="connsiteX536" fmla="*/ 678571 w 853046"/>
              <a:gd name="connsiteY536" fmla="*/ 97920 h 898939"/>
              <a:gd name="connsiteX537" fmla="*/ 675235 w 853046"/>
              <a:gd name="connsiteY537" fmla="*/ 92425 h 898939"/>
              <a:gd name="connsiteX538" fmla="*/ 680337 w 853046"/>
              <a:gd name="connsiteY538" fmla="*/ 74372 h 898939"/>
              <a:gd name="connsiteX539" fmla="*/ 693877 w 853046"/>
              <a:gd name="connsiteY539" fmla="*/ 60832 h 898939"/>
              <a:gd name="connsiteX540" fmla="*/ 697213 w 853046"/>
              <a:gd name="connsiteY540" fmla="*/ 66326 h 898939"/>
              <a:gd name="connsiteX541" fmla="*/ 692307 w 853046"/>
              <a:gd name="connsiteY541" fmla="*/ 84380 h 898939"/>
              <a:gd name="connsiteX542" fmla="*/ 688971 w 853046"/>
              <a:gd name="connsiteY542" fmla="*/ 78885 h 898939"/>
              <a:gd name="connsiteX543" fmla="*/ 693877 w 853046"/>
              <a:gd name="connsiteY543" fmla="*/ 60832 h 898939"/>
              <a:gd name="connsiteX544" fmla="*/ 705847 w 853046"/>
              <a:gd name="connsiteY544" fmla="*/ 213501 h 898939"/>
              <a:gd name="connsiteX545" fmla="*/ 702511 w 853046"/>
              <a:gd name="connsiteY545" fmla="*/ 208006 h 898939"/>
              <a:gd name="connsiteX546" fmla="*/ 707613 w 853046"/>
              <a:gd name="connsiteY546" fmla="*/ 189953 h 898939"/>
              <a:gd name="connsiteX547" fmla="*/ 710949 w 853046"/>
              <a:gd name="connsiteY547" fmla="*/ 195447 h 898939"/>
              <a:gd name="connsiteX548" fmla="*/ 705847 w 853046"/>
              <a:gd name="connsiteY548" fmla="*/ 213501 h 898939"/>
              <a:gd name="connsiteX549" fmla="*/ 698979 w 853046"/>
              <a:gd name="connsiteY549" fmla="*/ 238030 h 898939"/>
              <a:gd name="connsiteX550" fmla="*/ 695643 w 853046"/>
              <a:gd name="connsiteY550" fmla="*/ 232535 h 898939"/>
              <a:gd name="connsiteX551" fmla="*/ 700745 w 853046"/>
              <a:gd name="connsiteY551" fmla="*/ 214482 h 898939"/>
              <a:gd name="connsiteX552" fmla="*/ 704081 w 853046"/>
              <a:gd name="connsiteY552" fmla="*/ 219780 h 898939"/>
              <a:gd name="connsiteX553" fmla="*/ 698979 w 853046"/>
              <a:gd name="connsiteY553" fmla="*/ 238030 h 898939"/>
              <a:gd name="connsiteX554" fmla="*/ 692307 w 853046"/>
              <a:gd name="connsiteY554" fmla="*/ 227041 h 898939"/>
              <a:gd name="connsiteX555" fmla="*/ 688971 w 853046"/>
              <a:gd name="connsiteY555" fmla="*/ 221546 h 898939"/>
              <a:gd name="connsiteX556" fmla="*/ 694073 w 853046"/>
              <a:gd name="connsiteY556" fmla="*/ 203493 h 898939"/>
              <a:gd name="connsiteX557" fmla="*/ 697409 w 853046"/>
              <a:gd name="connsiteY557" fmla="*/ 208987 h 898939"/>
              <a:gd name="connsiteX558" fmla="*/ 692307 w 853046"/>
              <a:gd name="connsiteY558" fmla="*/ 227041 h 898939"/>
              <a:gd name="connsiteX559" fmla="*/ 685439 w 853046"/>
              <a:gd name="connsiteY559" fmla="*/ 251570 h 898939"/>
              <a:gd name="connsiteX560" fmla="*/ 682103 w 853046"/>
              <a:gd name="connsiteY560" fmla="*/ 246075 h 898939"/>
              <a:gd name="connsiteX561" fmla="*/ 687205 w 853046"/>
              <a:gd name="connsiteY561" fmla="*/ 228022 h 898939"/>
              <a:gd name="connsiteX562" fmla="*/ 690541 w 853046"/>
              <a:gd name="connsiteY562" fmla="*/ 233516 h 898939"/>
              <a:gd name="connsiteX563" fmla="*/ 685439 w 853046"/>
              <a:gd name="connsiteY563" fmla="*/ 251570 h 898939"/>
              <a:gd name="connsiteX564" fmla="*/ 678571 w 853046"/>
              <a:gd name="connsiteY564" fmla="*/ 240581 h 898939"/>
              <a:gd name="connsiteX565" fmla="*/ 675235 w 853046"/>
              <a:gd name="connsiteY565" fmla="*/ 235086 h 898939"/>
              <a:gd name="connsiteX566" fmla="*/ 680337 w 853046"/>
              <a:gd name="connsiteY566" fmla="*/ 217033 h 898939"/>
              <a:gd name="connsiteX567" fmla="*/ 683673 w 853046"/>
              <a:gd name="connsiteY567" fmla="*/ 222527 h 898939"/>
              <a:gd name="connsiteX568" fmla="*/ 678571 w 853046"/>
              <a:gd name="connsiteY568" fmla="*/ 240581 h 898939"/>
              <a:gd name="connsiteX569" fmla="*/ 671702 w 853046"/>
              <a:gd name="connsiteY569" fmla="*/ 265110 h 898939"/>
              <a:gd name="connsiteX570" fmla="*/ 668367 w 853046"/>
              <a:gd name="connsiteY570" fmla="*/ 259615 h 898939"/>
              <a:gd name="connsiteX571" fmla="*/ 673469 w 853046"/>
              <a:gd name="connsiteY571" fmla="*/ 241562 h 898939"/>
              <a:gd name="connsiteX572" fmla="*/ 676805 w 853046"/>
              <a:gd name="connsiteY572" fmla="*/ 246860 h 898939"/>
              <a:gd name="connsiteX573" fmla="*/ 671702 w 853046"/>
              <a:gd name="connsiteY573" fmla="*/ 265110 h 898939"/>
              <a:gd name="connsiteX574" fmla="*/ 664834 w 853046"/>
              <a:gd name="connsiteY574" fmla="*/ 254121 h 898939"/>
              <a:gd name="connsiteX575" fmla="*/ 661498 w 853046"/>
              <a:gd name="connsiteY575" fmla="*/ 248626 h 898939"/>
              <a:gd name="connsiteX576" fmla="*/ 666600 w 853046"/>
              <a:gd name="connsiteY576" fmla="*/ 230377 h 898939"/>
              <a:gd name="connsiteX577" fmla="*/ 669936 w 853046"/>
              <a:gd name="connsiteY577" fmla="*/ 235871 h 898939"/>
              <a:gd name="connsiteX578" fmla="*/ 664834 w 853046"/>
              <a:gd name="connsiteY578" fmla="*/ 254121 h 898939"/>
              <a:gd name="connsiteX579" fmla="*/ 657966 w 853046"/>
              <a:gd name="connsiteY579" fmla="*/ 278650 h 898939"/>
              <a:gd name="connsiteX580" fmla="*/ 654630 w 853046"/>
              <a:gd name="connsiteY580" fmla="*/ 273351 h 898939"/>
              <a:gd name="connsiteX581" fmla="*/ 659732 w 853046"/>
              <a:gd name="connsiteY581" fmla="*/ 255102 h 898939"/>
              <a:gd name="connsiteX582" fmla="*/ 663068 w 853046"/>
              <a:gd name="connsiteY582" fmla="*/ 260596 h 898939"/>
              <a:gd name="connsiteX583" fmla="*/ 657966 w 853046"/>
              <a:gd name="connsiteY583" fmla="*/ 278650 h 898939"/>
              <a:gd name="connsiteX584" fmla="*/ 651294 w 853046"/>
              <a:gd name="connsiteY584" fmla="*/ 267464 h 898939"/>
              <a:gd name="connsiteX585" fmla="*/ 647958 w 853046"/>
              <a:gd name="connsiteY585" fmla="*/ 261970 h 898939"/>
              <a:gd name="connsiteX586" fmla="*/ 653060 w 853046"/>
              <a:gd name="connsiteY586" fmla="*/ 243917 h 898939"/>
              <a:gd name="connsiteX587" fmla="*/ 656396 w 853046"/>
              <a:gd name="connsiteY587" fmla="*/ 249411 h 898939"/>
              <a:gd name="connsiteX588" fmla="*/ 651294 w 853046"/>
              <a:gd name="connsiteY588" fmla="*/ 267464 h 898939"/>
              <a:gd name="connsiteX589" fmla="*/ 644426 w 853046"/>
              <a:gd name="connsiteY589" fmla="*/ 292190 h 898939"/>
              <a:gd name="connsiteX590" fmla="*/ 641090 w 853046"/>
              <a:gd name="connsiteY590" fmla="*/ 286695 h 898939"/>
              <a:gd name="connsiteX591" fmla="*/ 646192 w 853046"/>
              <a:gd name="connsiteY591" fmla="*/ 268642 h 898939"/>
              <a:gd name="connsiteX592" fmla="*/ 649528 w 853046"/>
              <a:gd name="connsiteY592" fmla="*/ 274136 h 898939"/>
              <a:gd name="connsiteX593" fmla="*/ 644426 w 853046"/>
              <a:gd name="connsiteY593" fmla="*/ 292190 h 898939"/>
              <a:gd name="connsiteX594" fmla="*/ 637558 w 853046"/>
              <a:gd name="connsiteY594" fmla="*/ 281004 h 898939"/>
              <a:gd name="connsiteX595" fmla="*/ 634222 w 853046"/>
              <a:gd name="connsiteY595" fmla="*/ 275510 h 898939"/>
              <a:gd name="connsiteX596" fmla="*/ 639324 w 853046"/>
              <a:gd name="connsiteY596" fmla="*/ 257260 h 898939"/>
              <a:gd name="connsiteX597" fmla="*/ 642660 w 853046"/>
              <a:gd name="connsiteY597" fmla="*/ 262755 h 898939"/>
              <a:gd name="connsiteX598" fmla="*/ 637558 w 853046"/>
              <a:gd name="connsiteY598" fmla="*/ 281004 h 898939"/>
              <a:gd name="connsiteX599" fmla="*/ 630690 w 853046"/>
              <a:gd name="connsiteY599" fmla="*/ 305534 h 898939"/>
              <a:gd name="connsiteX600" fmla="*/ 627354 w 853046"/>
              <a:gd name="connsiteY600" fmla="*/ 300235 h 898939"/>
              <a:gd name="connsiteX601" fmla="*/ 632456 w 853046"/>
              <a:gd name="connsiteY601" fmla="*/ 282182 h 898939"/>
              <a:gd name="connsiteX602" fmla="*/ 635792 w 853046"/>
              <a:gd name="connsiteY602" fmla="*/ 287676 h 898939"/>
              <a:gd name="connsiteX603" fmla="*/ 630690 w 853046"/>
              <a:gd name="connsiteY603" fmla="*/ 305534 h 898939"/>
              <a:gd name="connsiteX604" fmla="*/ 623822 w 853046"/>
              <a:gd name="connsiteY604" fmla="*/ 294545 h 898939"/>
              <a:gd name="connsiteX605" fmla="*/ 620486 w 853046"/>
              <a:gd name="connsiteY605" fmla="*/ 289050 h 898939"/>
              <a:gd name="connsiteX606" fmla="*/ 625588 w 853046"/>
              <a:gd name="connsiteY606" fmla="*/ 270997 h 898939"/>
              <a:gd name="connsiteX607" fmla="*/ 628924 w 853046"/>
              <a:gd name="connsiteY607" fmla="*/ 276491 h 898939"/>
              <a:gd name="connsiteX608" fmla="*/ 623822 w 853046"/>
              <a:gd name="connsiteY608" fmla="*/ 294545 h 898939"/>
              <a:gd name="connsiteX609" fmla="*/ 616954 w 853046"/>
              <a:gd name="connsiteY609" fmla="*/ 319074 h 898939"/>
              <a:gd name="connsiteX610" fmla="*/ 613618 w 853046"/>
              <a:gd name="connsiteY610" fmla="*/ 313579 h 898939"/>
              <a:gd name="connsiteX611" fmla="*/ 618720 w 853046"/>
              <a:gd name="connsiteY611" fmla="*/ 295526 h 898939"/>
              <a:gd name="connsiteX612" fmla="*/ 622056 w 853046"/>
              <a:gd name="connsiteY612" fmla="*/ 301020 h 898939"/>
              <a:gd name="connsiteX613" fmla="*/ 616954 w 853046"/>
              <a:gd name="connsiteY613" fmla="*/ 319074 h 898939"/>
              <a:gd name="connsiteX614" fmla="*/ 610282 w 853046"/>
              <a:gd name="connsiteY614" fmla="*/ 308085 h 898939"/>
              <a:gd name="connsiteX615" fmla="*/ 606946 w 853046"/>
              <a:gd name="connsiteY615" fmla="*/ 302590 h 898939"/>
              <a:gd name="connsiteX616" fmla="*/ 612048 w 853046"/>
              <a:gd name="connsiteY616" fmla="*/ 284537 h 898939"/>
              <a:gd name="connsiteX617" fmla="*/ 615384 w 853046"/>
              <a:gd name="connsiteY617" fmla="*/ 290031 h 898939"/>
              <a:gd name="connsiteX618" fmla="*/ 610282 w 853046"/>
              <a:gd name="connsiteY618" fmla="*/ 308085 h 898939"/>
              <a:gd name="connsiteX619" fmla="*/ 603414 w 853046"/>
              <a:gd name="connsiteY619" fmla="*/ 332614 h 898939"/>
              <a:gd name="connsiteX620" fmla="*/ 600078 w 853046"/>
              <a:gd name="connsiteY620" fmla="*/ 327119 h 898939"/>
              <a:gd name="connsiteX621" fmla="*/ 605180 w 853046"/>
              <a:gd name="connsiteY621" fmla="*/ 309066 h 898939"/>
              <a:gd name="connsiteX622" fmla="*/ 608320 w 853046"/>
              <a:gd name="connsiteY622" fmla="*/ 314560 h 898939"/>
              <a:gd name="connsiteX623" fmla="*/ 603414 w 853046"/>
              <a:gd name="connsiteY623" fmla="*/ 332614 h 898939"/>
              <a:gd name="connsiteX624" fmla="*/ 596546 w 853046"/>
              <a:gd name="connsiteY624" fmla="*/ 321625 h 898939"/>
              <a:gd name="connsiteX625" fmla="*/ 593210 w 853046"/>
              <a:gd name="connsiteY625" fmla="*/ 316130 h 898939"/>
              <a:gd name="connsiteX626" fmla="*/ 598312 w 853046"/>
              <a:gd name="connsiteY626" fmla="*/ 298077 h 898939"/>
              <a:gd name="connsiteX627" fmla="*/ 601648 w 853046"/>
              <a:gd name="connsiteY627" fmla="*/ 303571 h 898939"/>
              <a:gd name="connsiteX628" fmla="*/ 596546 w 853046"/>
              <a:gd name="connsiteY628" fmla="*/ 321625 h 898939"/>
              <a:gd name="connsiteX629" fmla="*/ 589677 w 853046"/>
              <a:gd name="connsiteY629" fmla="*/ 346154 h 898939"/>
              <a:gd name="connsiteX630" fmla="*/ 586342 w 853046"/>
              <a:gd name="connsiteY630" fmla="*/ 340659 h 898939"/>
              <a:gd name="connsiteX631" fmla="*/ 591444 w 853046"/>
              <a:gd name="connsiteY631" fmla="*/ 322606 h 898939"/>
              <a:gd name="connsiteX632" fmla="*/ 594779 w 853046"/>
              <a:gd name="connsiteY632" fmla="*/ 328100 h 898939"/>
              <a:gd name="connsiteX633" fmla="*/ 589677 w 853046"/>
              <a:gd name="connsiteY633" fmla="*/ 346154 h 898939"/>
              <a:gd name="connsiteX634" fmla="*/ 582809 w 853046"/>
              <a:gd name="connsiteY634" fmla="*/ 334968 h 898939"/>
              <a:gd name="connsiteX635" fmla="*/ 579473 w 853046"/>
              <a:gd name="connsiteY635" fmla="*/ 329474 h 898939"/>
              <a:gd name="connsiteX636" fmla="*/ 584575 w 853046"/>
              <a:gd name="connsiteY636" fmla="*/ 311224 h 898939"/>
              <a:gd name="connsiteX637" fmla="*/ 587911 w 853046"/>
              <a:gd name="connsiteY637" fmla="*/ 316719 h 898939"/>
              <a:gd name="connsiteX638" fmla="*/ 582809 w 853046"/>
              <a:gd name="connsiteY638" fmla="*/ 334968 h 898939"/>
              <a:gd name="connsiteX639" fmla="*/ 575941 w 853046"/>
              <a:gd name="connsiteY639" fmla="*/ 359694 h 898939"/>
              <a:gd name="connsiteX640" fmla="*/ 572605 w 853046"/>
              <a:gd name="connsiteY640" fmla="*/ 354199 h 898939"/>
              <a:gd name="connsiteX641" fmla="*/ 577707 w 853046"/>
              <a:gd name="connsiteY641" fmla="*/ 336146 h 898939"/>
              <a:gd name="connsiteX642" fmla="*/ 581043 w 853046"/>
              <a:gd name="connsiteY642" fmla="*/ 341640 h 898939"/>
              <a:gd name="connsiteX643" fmla="*/ 575941 w 853046"/>
              <a:gd name="connsiteY643" fmla="*/ 359694 h 898939"/>
              <a:gd name="connsiteX644" fmla="*/ 569269 w 853046"/>
              <a:gd name="connsiteY644" fmla="*/ 348508 h 898939"/>
              <a:gd name="connsiteX645" fmla="*/ 565933 w 853046"/>
              <a:gd name="connsiteY645" fmla="*/ 343014 h 898939"/>
              <a:gd name="connsiteX646" fmla="*/ 571035 w 853046"/>
              <a:gd name="connsiteY646" fmla="*/ 324960 h 898939"/>
              <a:gd name="connsiteX647" fmla="*/ 574371 w 853046"/>
              <a:gd name="connsiteY647" fmla="*/ 330455 h 898939"/>
              <a:gd name="connsiteX648" fmla="*/ 569269 w 853046"/>
              <a:gd name="connsiteY648" fmla="*/ 348508 h 898939"/>
              <a:gd name="connsiteX649" fmla="*/ 562401 w 853046"/>
              <a:gd name="connsiteY649" fmla="*/ 373037 h 898939"/>
              <a:gd name="connsiteX650" fmla="*/ 559065 w 853046"/>
              <a:gd name="connsiteY650" fmla="*/ 367543 h 898939"/>
              <a:gd name="connsiteX651" fmla="*/ 564167 w 853046"/>
              <a:gd name="connsiteY651" fmla="*/ 349490 h 898939"/>
              <a:gd name="connsiteX652" fmla="*/ 567503 w 853046"/>
              <a:gd name="connsiteY652" fmla="*/ 354984 h 898939"/>
              <a:gd name="connsiteX653" fmla="*/ 562401 w 853046"/>
              <a:gd name="connsiteY653" fmla="*/ 373037 h 898939"/>
              <a:gd name="connsiteX654" fmla="*/ 555533 w 853046"/>
              <a:gd name="connsiteY654" fmla="*/ 362048 h 898939"/>
              <a:gd name="connsiteX655" fmla="*/ 552197 w 853046"/>
              <a:gd name="connsiteY655" fmla="*/ 356554 h 898939"/>
              <a:gd name="connsiteX656" fmla="*/ 557299 w 853046"/>
              <a:gd name="connsiteY656" fmla="*/ 338501 h 898939"/>
              <a:gd name="connsiteX657" fmla="*/ 560635 w 853046"/>
              <a:gd name="connsiteY657" fmla="*/ 343995 h 898939"/>
              <a:gd name="connsiteX658" fmla="*/ 555533 w 853046"/>
              <a:gd name="connsiteY658" fmla="*/ 362048 h 898939"/>
              <a:gd name="connsiteX659" fmla="*/ 548665 w 853046"/>
              <a:gd name="connsiteY659" fmla="*/ 386577 h 898939"/>
              <a:gd name="connsiteX660" fmla="*/ 545329 w 853046"/>
              <a:gd name="connsiteY660" fmla="*/ 381083 h 898939"/>
              <a:gd name="connsiteX661" fmla="*/ 550431 w 853046"/>
              <a:gd name="connsiteY661" fmla="*/ 363030 h 898939"/>
              <a:gd name="connsiteX662" fmla="*/ 553767 w 853046"/>
              <a:gd name="connsiteY662" fmla="*/ 368328 h 898939"/>
              <a:gd name="connsiteX663" fmla="*/ 548665 w 853046"/>
              <a:gd name="connsiteY663" fmla="*/ 386577 h 898939"/>
              <a:gd name="connsiteX664" fmla="*/ 541797 w 853046"/>
              <a:gd name="connsiteY664" fmla="*/ 375588 h 898939"/>
              <a:gd name="connsiteX665" fmla="*/ 538461 w 853046"/>
              <a:gd name="connsiteY665" fmla="*/ 370094 h 898939"/>
              <a:gd name="connsiteX666" fmla="*/ 543563 w 853046"/>
              <a:gd name="connsiteY666" fmla="*/ 352041 h 898939"/>
              <a:gd name="connsiteX667" fmla="*/ 546899 w 853046"/>
              <a:gd name="connsiteY667" fmla="*/ 357535 h 898939"/>
              <a:gd name="connsiteX668" fmla="*/ 541797 w 853046"/>
              <a:gd name="connsiteY668" fmla="*/ 375588 h 898939"/>
              <a:gd name="connsiteX669" fmla="*/ 534929 w 853046"/>
              <a:gd name="connsiteY669" fmla="*/ 400117 h 898939"/>
              <a:gd name="connsiteX670" fmla="*/ 531593 w 853046"/>
              <a:gd name="connsiteY670" fmla="*/ 394623 h 898939"/>
              <a:gd name="connsiteX671" fmla="*/ 536695 w 853046"/>
              <a:gd name="connsiteY671" fmla="*/ 376570 h 898939"/>
              <a:gd name="connsiteX672" fmla="*/ 540031 w 853046"/>
              <a:gd name="connsiteY672" fmla="*/ 382064 h 898939"/>
              <a:gd name="connsiteX673" fmla="*/ 534929 w 853046"/>
              <a:gd name="connsiteY673" fmla="*/ 400117 h 898939"/>
              <a:gd name="connsiteX674" fmla="*/ 528257 w 853046"/>
              <a:gd name="connsiteY674" fmla="*/ 389128 h 898939"/>
              <a:gd name="connsiteX675" fmla="*/ 524921 w 853046"/>
              <a:gd name="connsiteY675" fmla="*/ 383634 h 898939"/>
              <a:gd name="connsiteX676" fmla="*/ 529827 w 853046"/>
              <a:gd name="connsiteY676" fmla="*/ 365581 h 898939"/>
              <a:gd name="connsiteX677" fmla="*/ 533163 w 853046"/>
              <a:gd name="connsiteY677" fmla="*/ 371075 h 898939"/>
              <a:gd name="connsiteX678" fmla="*/ 528257 w 853046"/>
              <a:gd name="connsiteY678" fmla="*/ 389128 h 898939"/>
              <a:gd name="connsiteX679" fmla="*/ 502158 w 853046"/>
              <a:gd name="connsiteY679" fmla="*/ 454670 h 898939"/>
              <a:gd name="connsiteX680" fmla="*/ 494897 w 853046"/>
              <a:gd name="connsiteY680" fmla="*/ 454670 h 898939"/>
              <a:gd name="connsiteX681" fmla="*/ 485086 w 853046"/>
              <a:gd name="connsiteY681" fmla="*/ 444270 h 898939"/>
              <a:gd name="connsiteX682" fmla="*/ 498626 w 853046"/>
              <a:gd name="connsiteY682" fmla="*/ 429945 h 898939"/>
              <a:gd name="connsiteX683" fmla="*/ 506083 w 853046"/>
              <a:gd name="connsiteY683" fmla="*/ 437794 h 898939"/>
              <a:gd name="connsiteX684" fmla="*/ 506083 w 853046"/>
              <a:gd name="connsiteY684" fmla="*/ 450549 h 898939"/>
              <a:gd name="connsiteX685" fmla="*/ 502158 w 853046"/>
              <a:gd name="connsiteY685" fmla="*/ 454670 h 898939"/>
              <a:gd name="connsiteX686" fmla="*/ 481554 w 853046"/>
              <a:gd name="connsiteY686" fmla="*/ 440737 h 898939"/>
              <a:gd name="connsiteX687" fmla="*/ 468014 w 853046"/>
              <a:gd name="connsiteY687" fmla="*/ 426413 h 898939"/>
              <a:gd name="connsiteX688" fmla="*/ 481554 w 853046"/>
              <a:gd name="connsiteY688" fmla="*/ 412088 h 898939"/>
              <a:gd name="connsiteX689" fmla="*/ 495094 w 853046"/>
              <a:gd name="connsiteY689" fmla="*/ 426413 h 898939"/>
              <a:gd name="connsiteX690" fmla="*/ 481554 w 853046"/>
              <a:gd name="connsiteY690" fmla="*/ 440737 h 898939"/>
              <a:gd name="connsiteX691" fmla="*/ 461145 w 853046"/>
              <a:gd name="connsiteY691" fmla="*/ 454670 h 898939"/>
              <a:gd name="connsiteX692" fmla="*/ 451334 w 853046"/>
              <a:gd name="connsiteY692" fmla="*/ 444270 h 898939"/>
              <a:gd name="connsiteX693" fmla="*/ 464874 w 853046"/>
              <a:gd name="connsiteY693" fmla="*/ 429945 h 898939"/>
              <a:gd name="connsiteX694" fmla="*/ 478414 w 853046"/>
              <a:gd name="connsiteY694" fmla="*/ 444270 h 898939"/>
              <a:gd name="connsiteX695" fmla="*/ 468602 w 853046"/>
              <a:gd name="connsiteY695" fmla="*/ 454670 h 898939"/>
              <a:gd name="connsiteX696" fmla="*/ 461145 w 853046"/>
              <a:gd name="connsiteY696" fmla="*/ 454670 h 898939"/>
              <a:gd name="connsiteX697" fmla="*/ 447802 w 853046"/>
              <a:gd name="connsiteY697" fmla="*/ 440737 h 898939"/>
              <a:gd name="connsiteX698" fmla="*/ 434262 w 853046"/>
              <a:gd name="connsiteY698" fmla="*/ 426413 h 898939"/>
              <a:gd name="connsiteX699" fmla="*/ 447802 w 853046"/>
              <a:gd name="connsiteY699" fmla="*/ 412088 h 898939"/>
              <a:gd name="connsiteX700" fmla="*/ 461342 w 853046"/>
              <a:gd name="connsiteY700" fmla="*/ 426413 h 898939"/>
              <a:gd name="connsiteX701" fmla="*/ 447802 w 853046"/>
              <a:gd name="connsiteY701" fmla="*/ 440737 h 898939"/>
              <a:gd name="connsiteX702" fmla="*/ 427394 w 853046"/>
              <a:gd name="connsiteY702" fmla="*/ 454670 h 898939"/>
              <a:gd name="connsiteX703" fmla="*/ 417582 w 853046"/>
              <a:gd name="connsiteY703" fmla="*/ 444270 h 898939"/>
              <a:gd name="connsiteX704" fmla="*/ 431122 w 853046"/>
              <a:gd name="connsiteY704" fmla="*/ 429945 h 898939"/>
              <a:gd name="connsiteX705" fmla="*/ 444662 w 853046"/>
              <a:gd name="connsiteY705" fmla="*/ 444270 h 898939"/>
              <a:gd name="connsiteX706" fmla="*/ 434850 w 853046"/>
              <a:gd name="connsiteY706" fmla="*/ 454670 h 898939"/>
              <a:gd name="connsiteX707" fmla="*/ 427394 w 853046"/>
              <a:gd name="connsiteY707" fmla="*/ 454670 h 898939"/>
              <a:gd name="connsiteX708" fmla="*/ 414246 w 853046"/>
              <a:gd name="connsiteY708" fmla="*/ 440737 h 898939"/>
              <a:gd name="connsiteX709" fmla="*/ 400706 w 853046"/>
              <a:gd name="connsiteY709" fmla="*/ 426413 h 898939"/>
              <a:gd name="connsiteX710" fmla="*/ 414246 w 853046"/>
              <a:gd name="connsiteY710" fmla="*/ 412088 h 898939"/>
              <a:gd name="connsiteX711" fmla="*/ 427786 w 853046"/>
              <a:gd name="connsiteY711" fmla="*/ 426413 h 898939"/>
              <a:gd name="connsiteX712" fmla="*/ 414246 w 853046"/>
              <a:gd name="connsiteY712" fmla="*/ 440737 h 898939"/>
              <a:gd name="connsiteX713" fmla="*/ 393642 w 853046"/>
              <a:gd name="connsiteY713" fmla="*/ 454670 h 898939"/>
              <a:gd name="connsiteX714" fmla="*/ 383830 w 853046"/>
              <a:gd name="connsiteY714" fmla="*/ 444270 h 898939"/>
              <a:gd name="connsiteX715" fmla="*/ 397370 w 853046"/>
              <a:gd name="connsiteY715" fmla="*/ 429945 h 898939"/>
              <a:gd name="connsiteX716" fmla="*/ 410910 w 853046"/>
              <a:gd name="connsiteY716" fmla="*/ 444270 h 898939"/>
              <a:gd name="connsiteX717" fmla="*/ 401098 w 853046"/>
              <a:gd name="connsiteY717" fmla="*/ 454670 h 898939"/>
              <a:gd name="connsiteX718" fmla="*/ 393642 w 853046"/>
              <a:gd name="connsiteY718" fmla="*/ 454670 h 898939"/>
              <a:gd name="connsiteX719" fmla="*/ 380494 w 853046"/>
              <a:gd name="connsiteY719" fmla="*/ 440737 h 898939"/>
              <a:gd name="connsiteX720" fmla="*/ 366954 w 853046"/>
              <a:gd name="connsiteY720" fmla="*/ 426413 h 898939"/>
              <a:gd name="connsiteX721" fmla="*/ 380494 w 853046"/>
              <a:gd name="connsiteY721" fmla="*/ 412088 h 898939"/>
              <a:gd name="connsiteX722" fmla="*/ 394034 w 853046"/>
              <a:gd name="connsiteY722" fmla="*/ 426413 h 898939"/>
              <a:gd name="connsiteX723" fmla="*/ 380494 w 853046"/>
              <a:gd name="connsiteY723" fmla="*/ 440737 h 898939"/>
              <a:gd name="connsiteX724" fmla="*/ 359890 w 853046"/>
              <a:gd name="connsiteY724" fmla="*/ 454670 h 898939"/>
              <a:gd name="connsiteX725" fmla="*/ 350078 w 853046"/>
              <a:gd name="connsiteY725" fmla="*/ 444270 h 898939"/>
              <a:gd name="connsiteX726" fmla="*/ 363618 w 853046"/>
              <a:gd name="connsiteY726" fmla="*/ 429945 h 898939"/>
              <a:gd name="connsiteX727" fmla="*/ 377158 w 853046"/>
              <a:gd name="connsiteY727" fmla="*/ 444270 h 898939"/>
              <a:gd name="connsiteX728" fmla="*/ 367346 w 853046"/>
              <a:gd name="connsiteY728" fmla="*/ 454670 h 898939"/>
              <a:gd name="connsiteX729" fmla="*/ 359890 w 853046"/>
              <a:gd name="connsiteY729" fmla="*/ 454670 h 898939"/>
              <a:gd name="connsiteX730" fmla="*/ 346742 w 853046"/>
              <a:gd name="connsiteY730" fmla="*/ 440737 h 898939"/>
              <a:gd name="connsiteX731" fmla="*/ 333202 w 853046"/>
              <a:gd name="connsiteY731" fmla="*/ 426413 h 898939"/>
              <a:gd name="connsiteX732" fmla="*/ 346742 w 853046"/>
              <a:gd name="connsiteY732" fmla="*/ 412088 h 898939"/>
              <a:gd name="connsiteX733" fmla="*/ 360282 w 853046"/>
              <a:gd name="connsiteY733" fmla="*/ 426413 h 898939"/>
              <a:gd name="connsiteX734" fmla="*/ 346742 w 853046"/>
              <a:gd name="connsiteY734" fmla="*/ 440737 h 898939"/>
              <a:gd name="connsiteX735" fmla="*/ 326138 w 853046"/>
              <a:gd name="connsiteY735" fmla="*/ 454670 h 898939"/>
              <a:gd name="connsiteX736" fmla="*/ 316326 w 853046"/>
              <a:gd name="connsiteY736" fmla="*/ 444270 h 898939"/>
              <a:gd name="connsiteX737" fmla="*/ 329866 w 853046"/>
              <a:gd name="connsiteY737" fmla="*/ 429945 h 898939"/>
              <a:gd name="connsiteX738" fmla="*/ 343406 w 853046"/>
              <a:gd name="connsiteY738" fmla="*/ 444270 h 898939"/>
              <a:gd name="connsiteX739" fmla="*/ 333398 w 853046"/>
              <a:gd name="connsiteY739" fmla="*/ 454670 h 898939"/>
              <a:gd name="connsiteX740" fmla="*/ 326138 w 853046"/>
              <a:gd name="connsiteY740" fmla="*/ 454670 h 898939"/>
              <a:gd name="connsiteX741" fmla="*/ 312990 w 853046"/>
              <a:gd name="connsiteY741" fmla="*/ 440737 h 898939"/>
              <a:gd name="connsiteX742" fmla="*/ 299450 w 853046"/>
              <a:gd name="connsiteY742" fmla="*/ 426413 h 898939"/>
              <a:gd name="connsiteX743" fmla="*/ 312990 w 853046"/>
              <a:gd name="connsiteY743" fmla="*/ 412088 h 898939"/>
              <a:gd name="connsiteX744" fmla="*/ 326530 w 853046"/>
              <a:gd name="connsiteY744" fmla="*/ 426413 h 898939"/>
              <a:gd name="connsiteX745" fmla="*/ 312990 w 853046"/>
              <a:gd name="connsiteY745" fmla="*/ 440737 h 898939"/>
              <a:gd name="connsiteX746" fmla="*/ 292582 w 853046"/>
              <a:gd name="connsiteY746" fmla="*/ 454670 h 898939"/>
              <a:gd name="connsiteX747" fmla="*/ 282770 w 853046"/>
              <a:gd name="connsiteY747" fmla="*/ 444270 h 898939"/>
              <a:gd name="connsiteX748" fmla="*/ 296310 w 853046"/>
              <a:gd name="connsiteY748" fmla="*/ 429945 h 898939"/>
              <a:gd name="connsiteX749" fmla="*/ 309850 w 853046"/>
              <a:gd name="connsiteY749" fmla="*/ 444270 h 898939"/>
              <a:gd name="connsiteX750" fmla="*/ 300039 w 853046"/>
              <a:gd name="connsiteY750" fmla="*/ 454670 h 898939"/>
              <a:gd name="connsiteX751" fmla="*/ 292582 w 853046"/>
              <a:gd name="connsiteY751" fmla="*/ 454670 h 898939"/>
              <a:gd name="connsiteX752" fmla="*/ 279238 w 853046"/>
              <a:gd name="connsiteY752" fmla="*/ 440737 h 898939"/>
              <a:gd name="connsiteX753" fmla="*/ 265698 w 853046"/>
              <a:gd name="connsiteY753" fmla="*/ 426413 h 898939"/>
              <a:gd name="connsiteX754" fmla="*/ 279238 w 853046"/>
              <a:gd name="connsiteY754" fmla="*/ 412088 h 898939"/>
              <a:gd name="connsiteX755" fmla="*/ 292778 w 853046"/>
              <a:gd name="connsiteY755" fmla="*/ 426413 h 898939"/>
              <a:gd name="connsiteX756" fmla="*/ 279238 w 853046"/>
              <a:gd name="connsiteY756" fmla="*/ 440737 h 898939"/>
              <a:gd name="connsiteX757" fmla="*/ 245486 w 853046"/>
              <a:gd name="connsiteY757" fmla="*/ 405023 h 898939"/>
              <a:gd name="connsiteX758" fmla="*/ 231946 w 853046"/>
              <a:gd name="connsiteY758" fmla="*/ 390698 h 898939"/>
              <a:gd name="connsiteX759" fmla="*/ 245486 w 853046"/>
              <a:gd name="connsiteY759" fmla="*/ 376373 h 898939"/>
              <a:gd name="connsiteX760" fmla="*/ 259026 w 853046"/>
              <a:gd name="connsiteY760" fmla="*/ 390698 h 898939"/>
              <a:gd name="connsiteX761" fmla="*/ 245486 w 853046"/>
              <a:gd name="connsiteY761" fmla="*/ 405023 h 898939"/>
              <a:gd name="connsiteX762" fmla="*/ 228610 w 853046"/>
              <a:gd name="connsiteY762" fmla="*/ 422880 h 898939"/>
              <a:gd name="connsiteX763" fmla="*/ 215070 w 853046"/>
              <a:gd name="connsiteY763" fmla="*/ 408555 h 898939"/>
              <a:gd name="connsiteX764" fmla="*/ 228610 w 853046"/>
              <a:gd name="connsiteY764" fmla="*/ 394230 h 898939"/>
              <a:gd name="connsiteX765" fmla="*/ 242150 w 853046"/>
              <a:gd name="connsiteY765" fmla="*/ 408555 h 898939"/>
              <a:gd name="connsiteX766" fmla="*/ 228610 w 853046"/>
              <a:gd name="connsiteY766" fmla="*/ 422880 h 898939"/>
              <a:gd name="connsiteX767" fmla="*/ 211734 w 853046"/>
              <a:gd name="connsiteY767" fmla="*/ 405023 h 898939"/>
              <a:gd name="connsiteX768" fmla="*/ 198194 w 853046"/>
              <a:gd name="connsiteY768" fmla="*/ 390698 h 898939"/>
              <a:gd name="connsiteX769" fmla="*/ 211734 w 853046"/>
              <a:gd name="connsiteY769" fmla="*/ 376373 h 898939"/>
              <a:gd name="connsiteX770" fmla="*/ 225274 w 853046"/>
              <a:gd name="connsiteY770" fmla="*/ 390698 h 898939"/>
              <a:gd name="connsiteX771" fmla="*/ 211734 w 853046"/>
              <a:gd name="connsiteY771" fmla="*/ 405023 h 898939"/>
              <a:gd name="connsiteX772" fmla="*/ 194858 w 853046"/>
              <a:gd name="connsiteY772" fmla="*/ 422880 h 898939"/>
              <a:gd name="connsiteX773" fmla="*/ 181318 w 853046"/>
              <a:gd name="connsiteY773" fmla="*/ 408555 h 898939"/>
              <a:gd name="connsiteX774" fmla="*/ 194858 w 853046"/>
              <a:gd name="connsiteY774" fmla="*/ 394230 h 898939"/>
              <a:gd name="connsiteX775" fmla="*/ 208398 w 853046"/>
              <a:gd name="connsiteY775" fmla="*/ 408555 h 898939"/>
              <a:gd name="connsiteX776" fmla="*/ 194858 w 853046"/>
              <a:gd name="connsiteY776" fmla="*/ 422880 h 898939"/>
              <a:gd name="connsiteX777" fmla="*/ 177983 w 853046"/>
              <a:gd name="connsiteY777" fmla="*/ 405023 h 898939"/>
              <a:gd name="connsiteX778" fmla="*/ 164443 w 853046"/>
              <a:gd name="connsiteY778" fmla="*/ 390698 h 898939"/>
              <a:gd name="connsiteX779" fmla="*/ 177983 w 853046"/>
              <a:gd name="connsiteY779" fmla="*/ 376373 h 898939"/>
              <a:gd name="connsiteX780" fmla="*/ 191523 w 853046"/>
              <a:gd name="connsiteY780" fmla="*/ 390698 h 898939"/>
              <a:gd name="connsiteX781" fmla="*/ 177983 w 853046"/>
              <a:gd name="connsiteY781" fmla="*/ 405023 h 898939"/>
              <a:gd name="connsiteX782" fmla="*/ 161107 w 853046"/>
              <a:gd name="connsiteY782" fmla="*/ 422880 h 898939"/>
              <a:gd name="connsiteX783" fmla="*/ 147567 w 853046"/>
              <a:gd name="connsiteY783" fmla="*/ 408555 h 898939"/>
              <a:gd name="connsiteX784" fmla="*/ 161107 w 853046"/>
              <a:gd name="connsiteY784" fmla="*/ 394230 h 898939"/>
              <a:gd name="connsiteX785" fmla="*/ 174647 w 853046"/>
              <a:gd name="connsiteY785" fmla="*/ 408555 h 898939"/>
              <a:gd name="connsiteX786" fmla="*/ 161107 w 853046"/>
              <a:gd name="connsiteY786" fmla="*/ 422880 h 898939"/>
              <a:gd name="connsiteX787" fmla="*/ 144231 w 853046"/>
              <a:gd name="connsiteY787" fmla="*/ 405023 h 898939"/>
              <a:gd name="connsiteX788" fmla="*/ 130691 w 853046"/>
              <a:gd name="connsiteY788" fmla="*/ 390698 h 898939"/>
              <a:gd name="connsiteX789" fmla="*/ 144231 w 853046"/>
              <a:gd name="connsiteY789" fmla="*/ 376373 h 898939"/>
              <a:gd name="connsiteX790" fmla="*/ 157771 w 853046"/>
              <a:gd name="connsiteY790" fmla="*/ 390698 h 898939"/>
              <a:gd name="connsiteX791" fmla="*/ 144231 w 853046"/>
              <a:gd name="connsiteY791" fmla="*/ 405023 h 898939"/>
              <a:gd name="connsiteX792" fmla="*/ 127355 w 853046"/>
              <a:gd name="connsiteY792" fmla="*/ 422880 h 898939"/>
              <a:gd name="connsiteX793" fmla="*/ 113815 w 853046"/>
              <a:gd name="connsiteY793" fmla="*/ 408555 h 898939"/>
              <a:gd name="connsiteX794" fmla="*/ 127355 w 853046"/>
              <a:gd name="connsiteY794" fmla="*/ 394230 h 898939"/>
              <a:gd name="connsiteX795" fmla="*/ 140895 w 853046"/>
              <a:gd name="connsiteY795" fmla="*/ 408555 h 898939"/>
              <a:gd name="connsiteX796" fmla="*/ 127355 w 853046"/>
              <a:gd name="connsiteY796" fmla="*/ 422880 h 898939"/>
              <a:gd name="connsiteX797" fmla="*/ 110479 w 853046"/>
              <a:gd name="connsiteY797" fmla="*/ 405023 h 898939"/>
              <a:gd name="connsiteX798" fmla="*/ 96939 w 853046"/>
              <a:gd name="connsiteY798" fmla="*/ 390698 h 898939"/>
              <a:gd name="connsiteX799" fmla="*/ 110479 w 853046"/>
              <a:gd name="connsiteY799" fmla="*/ 376373 h 898939"/>
              <a:gd name="connsiteX800" fmla="*/ 124019 w 853046"/>
              <a:gd name="connsiteY800" fmla="*/ 390698 h 898939"/>
              <a:gd name="connsiteX801" fmla="*/ 110479 w 853046"/>
              <a:gd name="connsiteY801" fmla="*/ 405023 h 898939"/>
              <a:gd name="connsiteX802" fmla="*/ 93799 w 853046"/>
              <a:gd name="connsiteY802" fmla="*/ 422880 h 898939"/>
              <a:gd name="connsiteX803" fmla="*/ 80259 w 853046"/>
              <a:gd name="connsiteY803" fmla="*/ 408555 h 898939"/>
              <a:gd name="connsiteX804" fmla="*/ 93799 w 853046"/>
              <a:gd name="connsiteY804" fmla="*/ 394230 h 898939"/>
              <a:gd name="connsiteX805" fmla="*/ 107339 w 853046"/>
              <a:gd name="connsiteY805" fmla="*/ 408555 h 898939"/>
              <a:gd name="connsiteX806" fmla="*/ 93799 w 853046"/>
              <a:gd name="connsiteY806" fmla="*/ 422880 h 898939"/>
              <a:gd name="connsiteX807" fmla="*/ 76923 w 853046"/>
              <a:gd name="connsiteY807" fmla="*/ 405023 h 898939"/>
              <a:gd name="connsiteX808" fmla="*/ 63383 w 853046"/>
              <a:gd name="connsiteY808" fmla="*/ 390698 h 898939"/>
              <a:gd name="connsiteX809" fmla="*/ 76923 w 853046"/>
              <a:gd name="connsiteY809" fmla="*/ 376373 h 898939"/>
              <a:gd name="connsiteX810" fmla="*/ 90463 w 853046"/>
              <a:gd name="connsiteY810" fmla="*/ 390698 h 898939"/>
              <a:gd name="connsiteX811" fmla="*/ 76923 w 853046"/>
              <a:gd name="connsiteY811" fmla="*/ 405023 h 898939"/>
              <a:gd name="connsiteX812" fmla="*/ 60047 w 853046"/>
              <a:gd name="connsiteY812" fmla="*/ 422880 h 898939"/>
              <a:gd name="connsiteX813" fmla="*/ 46507 w 853046"/>
              <a:gd name="connsiteY813" fmla="*/ 408555 h 898939"/>
              <a:gd name="connsiteX814" fmla="*/ 60047 w 853046"/>
              <a:gd name="connsiteY814" fmla="*/ 394230 h 898939"/>
              <a:gd name="connsiteX815" fmla="*/ 73587 w 853046"/>
              <a:gd name="connsiteY815" fmla="*/ 408555 h 898939"/>
              <a:gd name="connsiteX816" fmla="*/ 60047 w 853046"/>
              <a:gd name="connsiteY816" fmla="*/ 422880 h 898939"/>
              <a:gd name="connsiteX817" fmla="*/ 43171 w 853046"/>
              <a:gd name="connsiteY817" fmla="*/ 405023 h 898939"/>
              <a:gd name="connsiteX818" fmla="*/ 29631 w 853046"/>
              <a:gd name="connsiteY818" fmla="*/ 390698 h 898939"/>
              <a:gd name="connsiteX819" fmla="*/ 43171 w 853046"/>
              <a:gd name="connsiteY819" fmla="*/ 376373 h 898939"/>
              <a:gd name="connsiteX820" fmla="*/ 56711 w 853046"/>
              <a:gd name="connsiteY820" fmla="*/ 390698 h 898939"/>
              <a:gd name="connsiteX821" fmla="*/ 43171 w 853046"/>
              <a:gd name="connsiteY821" fmla="*/ 405023 h 898939"/>
              <a:gd name="connsiteX822" fmla="*/ 14717 w 853046"/>
              <a:gd name="connsiteY822" fmla="*/ 239599 h 898939"/>
              <a:gd name="connsiteX823" fmla="*/ 22763 w 853046"/>
              <a:gd name="connsiteY823" fmla="*/ 248234 h 898939"/>
              <a:gd name="connsiteX824" fmla="*/ 14717 w 853046"/>
              <a:gd name="connsiteY824" fmla="*/ 256868 h 898939"/>
              <a:gd name="connsiteX825" fmla="*/ 14717 w 853046"/>
              <a:gd name="connsiteY825" fmla="*/ 239599 h 898939"/>
              <a:gd name="connsiteX826" fmla="*/ 43171 w 853046"/>
              <a:gd name="connsiteY826" fmla="*/ 269427 h 898939"/>
              <a:gd name="connsiteX827" fmla="*/ 56711 w 853046"/>
              <a:gd name="connsiteY827" fmla="*/ 283752 h 898939"/>
              <a:gd name="connsiteX828" fmla="*/ 43171 w 853046"/>
              <a:gd name="connsiteY828" fmla="*/ 298077 h 898939"/>
              <a:gd name="connsiteX829" fmla="*/ 29631 w 853046"/>
              <a:gd name="connsiteY829" fmla="*/ 283752 h 898939"/>
              <a:gd name="connsiteX830" fmla="*/ 43171 w 853046"/>
              <a:gd name="connsiteY830" fmla="*/ 269427 h 898939"/>
              <a:gd name="connsiteX831" fmla="*/ 60047 w 853046"/>
              <a:gd name="connsiteY831" fmla="*/ 251766 h 898939"/>
              <a:gd name="connsiteX832" fmla="*/ 73587 w 853046"/>
              <a:gd name="connsiteY832" fmla="*/ 266091 h 898939"/>
              <a:gd name="connsiteX833" fmla="*/ 60047 w 853046"/>
              <a:gd name="connsiteY833" fmla="*/ 280416 h 898939"/>
              <a:gd name="connsiteX834" fmla="*/ 46507 w 853046"/>
              <a:gd name="connsiteY834" fmla="*/ 266091 h 898939"/>
              <a:gd name="connsiteX835" fmla="*/ 60047 w 853046"/>
              <a:gd name="connsiteY835" fmla="*/ 251766 h 898939"/>
              <a:gd name="connsiteX836" fmla="*/ 76923 w 853046"/>
              <a:gd name="connsiteY836" fmla="*/ 269427 h 898939"/>
              <a:gd name="connsiteX837" fmla="*/ 90463 w 853046"/>
              <a:gd name="connsiteY837" fmla="*/ 283752 h 898939"/>
              <a:gd name="connsiteX838" fmla="*/ 76923 w 853046"/>
              <a:gd name="connsiteY838" fmla="*/ 298077 h 898939"/>
              <a:gd name="connsiteX839" fmla="*/ 63383 w 853046"/>
              <a:gd name="connsiteY839" fmla="*/ 283752 h 898939"/>
              <a:gd name="connsiteX840" fmla="*/ 76923 w 853046"/>
              <a:gd name="connsiteY840" fmla="*/ 269427 h 898939"/>
              <a:gd name="connsiteX841" fmla="*/ 93799 w 853046"/>
              <a:gd name="connsiteY841" fmla="*/ 251766 h 898939"/>
              <a:gd name="connsiteX842" fmla="*/ 107339 w 853046"/>
              <a:gd name="connsiteY842" fmla="*/ 266091 h 898939"/>
              <a:gd name="connsiteX843" fmla="*/ 93799 w 853046"/>
              <a:gd name="connsiteY843" fmla="*/ 280416 h 898939"/>
              <a:gd name="connsiteX844" fmla="*/ 80259 w 853046"/>
              <a:gd name="connsiteY844" fmla="*/ 266091 h 898939"/>
              <a:gd name="connsiteX845" fmla="*/ 93799 w 853046"/>
              <a:gd name="connsiteY845" fmla="*/ 251766 h 898939"/>
              <a:gd name="connsiteX846" fmla="*/ 110479 w 853046"/>
              <a:gd name="connsiteY846" fmla="*/ 269427 h 898939"/>
              <a:gd name="connsiteX847" fmla="*/ 124019 w 853046"/>
              <a:gd name="connsiteY847" fmla="*/ 283752 h 898939"/>
              <a:gd name="connsiteX848" fmla="*/ 110479 w 853046"/>
              <a:gd name="connsiteY848" fmla="*/ 298077 h 898939"/>
              <a:gd name="connsiteX849" fmla="*/ 96939 w 853046"/>
              <a:gd name="connsiteY849" fmla="*/ 283752 h 898939"/>
              <a:gd name="connsiteX850" fmla="*/ 110479 w 853046"/>
              <a:gd name="connsiteY850" fmla="*/ 269427 h 898939"/>
              <a:gd name="connsiteX851" fmla="*/ 127355 w 853046"/>
              <a:gd name="connsiteY851" fmla="*/ 251766 h 898939"/>
              <a:gd name="connsiteX852" fmla="*/ 140895 w 853046"/>
              <a:gd name="connsiteY852" fmla="*/ 266091 h 898939"/>
              <a:gd name="connsiteX853" fmla="*/ 127355 w 853046"/>
              <a:gd name="connsiteY853" fmla="*/ 280416 h 898939"/>
              <a:gd name="connsiteX854" fmla="*/ 113815 w 853046"/>
              <a:gd name="connsiteY854" fmla="*/ 266091 h 898939"/>
              <a:gd name="connsiteX855" fmla="*/ 127355 w 853046"/>
              <a:gd name="connsiteY855" fmla="*/ 251766 h 898939"/>
              <a:gd name="connsiteX856" fmla="*/ 144231 w 853046"/>
              <a:gd name="connsiteY856" fmla="*/ 269427 h 898939"/>
              <a:gd name="connsiteX857" fmla="*/ 157771 w 853046"/>
              <a:gd name="connsiteY857" fmla="*/ 283752 h 898939"/>
              <a:gd name="connsiteX858" fmla="*/ 144231 w 853046"/>
              <a:gd name="connsiteY858" fmla="*/ 298077 h 898939"/>
              <a:gd name="connsiteX859" fmla="*/ 130691 w 853046"/>
              <a:gd name="connsiteY859" fmla="*/ 283752 h 898939"/>
              <a:gd name="connsiteX860" fmla="*/ 144231 w 853046"/>
              <a:gd name="connsiteY860" fmla="*/ 269427 h 898939"/>
              <a:gd name="connsiteX861" fmla="*/ 161107 w 853046"/>
              <a:gd name="connsiteY861" fmla="*/ 251766 h 898939"/>
              <a:gd name="connsiteX862" fmla="*/ 174647 w 853046"/>
              <a:gd name="connsiteY862" fmla="*/ 266091 h 898939"/>
              <a:gd name="connsiteX863" fmla="*/ 161107 w 853046"/>
              <a:gd name="connsiteY863" fmla="*/ 280416 h 898939"/>
              <a:gd name="connsiteX864" fmla="*/ 147567 w 853046"/>
              <a:gd name="connsiteY864" fmla="*/ 266091 h 898939"/>
              <a:gd name="connsiteX865" fmla="*/ 161107 w 853046"/>
              <a:gd name="connsiteY865" fmla="*/ 251766 h 898939"/>
              <a:gd name="connsiteX866" fmla="*/ 177983 w 853046"/>
              <a:gd name="connsiteY866" fmla="*/ 269427 h 898939"/>
              <a:gd name="connsiteX867" fmla="*/ 191523 w 853046"/>
              <a:gd name="connsiteY867" fmla="*/ 283752 h 898939"/>
              <a:gd name="connsiteX868" fmla="*/ 177983 w 853046"/>
              <a:gd name="connsiteY868" fmla="*/ 298077 h 898939"/>
              <a:gd name="connsiteX869" fmla="*/ 164443 w 853046"/>
              <a:gd name="connsiteY869" fmla="*/ 283752 h 898939"/>
              <a:gd name="connsiteX870" fmla="*/ 177983 w 853046"/>
              <a:gd name="connsiteY870" fmla="*/ 269427 h 898939"/>
              <a:gd name="connsiteX871" fmla="*/ 194858 w 853046"/>
              <a:gd name="connsiteY871" fmla="*/ 251766 h 898939"/>
              <a:gd name="connsiteX872" fmla="*/ 208398 w 853046"/>
              <a:gd name="connsiteY872" fmla="*/ 266091 h 898939"/>
              <a:gd name="connsiteX873" fmla="*/ 194858 w 853046"/>
              <a:gd name="connsiteY873" fmla="*/ 280416 h 898939"/>
              <a:gd name="connsiteX874" fmla="*/ 181318 w 853046"/>
              <a:gd name="connsiteY874" fmla="*/ 266091 h 898939"/>
              <a:gd name="connsiteX875" fmla="*/ 194858 w 853046"/>
              <a:gd name="connsiteY875" fmla="*/ 251766 h 898939"/>
              <a:gd name="connsiteX876" fmla="*/ 211734 w 853046"/>
              <a:gd name="connsiteY876" fmla="*/ 269427 h 898939"/>
              <a:gd name="connsiteX877" fmla="*/ 225274 w 853046"/>
              <a:gd name="connsiteY877" fmla="*/ 283752 h 898939"/>
              <a:gd name="connsiteX878" fmla="*/ 211734 w 853046"/>
              <a:gd name="connsiteY878" fmla="*/ 298077 h 898939"/>
              <a:gd name="connsiteX879" fmla="*/ 198194 w 853046"/>
              <a:gd name="connsiteY879" fmla="*/ 283752 h 898939"/>
              <a:gd name="connsiteX880" fmla="*/ 211734 w 853046"/>
              <a:gd name="connsiteY880" fmla="*/ 269427 h 898939"/>
              <a:gd name="connsiteX881" fmla="*/ 228610 w 853046"/>
              <a:gd name="connsiteY881" fmla="*/ 251766 h 898939"/>
              <a:gd name="connsiteX882" fmla="*/ 242150 w 853046"/>
              <a:gd name="connsiteY882" fmla="*/ 266091 h 898939"/>
              <a:gd name="connsiteX883" fmla="*/ 228610 w 853046"/>
              <a:gd name="connsiteY883" fmla="*/ 280416 h 898939"/>
              <a:gd name="connsiteX884" fmla="*/ 215070 w 853046"/>
              <a:gd name="connsiteY884" fmla="*/ 266091 h 898939"/>
              <a:gd name="connsiteX885" fmla="*/ 228610 w 853046"/>
              <a:gd name="connsiteY885" fmla="*/ 251766 h 898939"/>
              <a:gd name="connsiteX886" fmla="*/ 245486 w 853046"/>
              <a:gd name="connsiteY886" fmla="*/ 269427 h 898939"/>
              <a:gd name="connsiteX887" fmla="*/ 259026 w 853046"/>
              <a:gd name="connsiteY887" fmla="*/ 283752 h 898939"/>
              <a:gd name="connsiteX888" fmla="*/ 245486 w 853046"/>
              <a:gd name="connsiteY888" fmla="*/ 298077 h 898939"/>
              <a:gd name="connsiteX889" fmla="*/ 231946 w 853046"/>
              <a:gd name="connsiteY889" fmla="*/ 283752 h 898939"/>
              <a:gd name="connsiteX890" fmla="*/ 245486 w 853046"/>
              <a:gd name="connsiteY890" fmla="*/ 269427 h 898939"/>
              <a:gd name="connsiteX891" fmla="*/ 262362 w 853046"/>
              <a:gd name="connsiteY891" fmla="*/ 251766 h 898939"/>
              <a:gd name="connsiteX892" fmla="*/ 275902 w 853046"/>
              <a:gd name="connsiteY892" fmla="*/ 266091 h 898939"/>
              <a:gd name="connsiteX893" fmla="*/ 262362 w 853046"/>
              <a:gd name="connsiteY893" fmla="*/ 280416 h 898939"/>
              <a:gd name="connsiteX894" fmla="*/ 248822 w 853046"/>
              <a:gd name="connsiteY894" fmla="*/ 266091 h 898939"/>
              <a:gd name="connsiteX895" fmla="*/ 262362 w 853046"/>
              <a:gd name="connsiteY895" fmla="*/ 251766 h 898939"/>
              <a:gd name="connsiteX896" fmla="*/ 279238 w 853046"/>
              <a:gd name="connsiteY896" fmla="*/ 269427 h 898939"/>
              <a:gd name="connsiteX897" fmla="*/ 292778 w 853046"/>
              <a:gd name="connsiteY897" fmla="*/ 283752 h 898939"/>
              <a:gd name="connsiteX898" fmla="*/ 279238 w 853046"/>
              <a:gd name="connsiteY898" fmla="*/ 298077 h 898939"/>
              <a:gd name="connsiteX899" fmla="*/ 265698 w 853046"/>
              <a:gd name="connsiteY899" fmla="*/ 283752 h 898939"/>
              <a:gd name="connsiteX900" fmla="*/ 279238 w 853046"/>
              <a:gd name="connsiteY900" fmla="*/ 269427 h 898939"/>
              <a:gd name="connsiteX901" fmla="*/ 296114 w 853046"/>
              <a:gd name="connsiteY901" fmla="*/ 251766 h 898939"/>
              <a:gd name="connsiteX902" fmla="*/ 309654 w 853046"/>
              <a:gd name="connsiteY902" fmla="*/ 266091 h 898939"/>
              <a:gd name="connsiteX903" fmla="*/ 296114 w 853046"/>
              <a:gd name="connsiteY903" fmla="*/ 280416 h 898939"/>
              <a:gd name="connsiteX904" fmla="*/ 282574 w 853046"/>
              <a:gd name="connsiteY904" fmla="*/ 266091 h 898939"/>
              <a:gd name="connsiteX905" fmla="*/ 296114 w 853046"/>
              <a:gd name="connsiteY905" fmla="*/ 251766 h 898939"/>
              <a:gd name="connsiteX906" fmla="*/ 312990 w 853046"/>
              <a:gd name="connsiteY906" fmla="*/ 269427 h 898939"/>
              <a:gd name="connsiteX907" fmla="*/ 326530 w 853046"/>
              <a:gd name="connsiteY907" fmla="*/ 283752 h 898939"/>
              <a:gd name="connsiteX908" fmla="*/ 312990 w 853046"/>
              <a:gd name="connsiteY908" fmla="*/ 298077 h 898939"/>
              <a:gd name="connsiteX909" fmla="*/ 299450 w 853046"/>
              <a:gd name="connsiteY909" fmla="*/ 283752 h 898939"/>
              <a:gd name="connsiteX910" fmla="*/ 312990 w 853046"/>
              <a:gd name="connsiteY910" fmla="*/ 269427 h 898939"/>
              <a:gd name="connsiteX911" fmla="*/ 329866 w 853046"/>
              <a:gd name="connsiteY911" fmla="*/ 251766 h 898939"/>
              <a:gd name="connsiteX912" fmla="*/ 343406 w 853046"/>
              <a:gd name="connsiteY912" fmla="*/ 266091 h 898939"/>
              <a:gd name="connsiteX913" fmla="*/ 329866 w 853046"/>
              <a:gd name="connsiteY913" fmla="*/ 280416 h 898939"/>
              <a:gd name="connsiteX914" fmla="*/ 316326 w 853046"/>
              <a:gd name="connsiteY914" fmla="*/ 266091 h 898939"/>
              <a:gd name="connsiteX915" fmla="*/ 329866 w 853046"/>
              <a:gd name="connsiteY915" fmla="*/ 251766 h 898939"/>
              <a:gd name="connsiteX916" fmla="*/ 346742 w 853046"/>
              <a:gd name="connsiteY916" fmla="*/ 269427 h 898939"/>
              <a:gd name="connsiteX917" fmla="*/ 360282 w 853046"/>
              <a:gd name="connsiteY917" fmla="*/ 283752 h 898939"/>
              <a:gd name="connsiteX918" fmla="*/ 346742 w 853046"/>
              <a:gd name="connsiteY918" fmla="*/ 298077 h 898939"/>
              <a:gd name="connsiteX919" fmla="*/ 333202 w 853046"/>
              <a:gd name="connsiteY919" fmla="*/ 283752 h 898939"/>
              <a:gd name="connsiteX920" fmla="*/ 346742 w 853046"/>
              <a:gd name="connsiteY920" fmla="*/ 269427 h 898939"/>
              <a:gd name="connsiteX921" fmla="*/ 363618 w 853046"/>
              <a:gd name="connsiteY921" fmla="*/ 251766 h 898939"/>
              <a:gd name="connsiteX922" fmla="*/ 377158 w 853046"/>
              <a:gd name="connsiteY922" fmla="*/ 266091 h 898939"/>
              <a:gd name="connsiteX923" fmla="*/ 363618 w 853046"/>
              <a:gd name="connsiteY923" fmla="*/ 280416 h 898939"/>
              <a:gd name="connsiteX924" fmla="*/ 350078 w 853046"/>
              <a:gd name="connsiteY924" fmla="*/ 266091 h 898939"/>
              <a:gd name="connsiteX925" fmla="*/ 363618 w 853046"/>
              <a:gd name="connsiteY925" fmla="*/ 251766 h 898939"/>
              <a:gd name="connsiteX926" fmla="*/ 380494 w 853046"/>
              <a:gd name="connsiteY926" fmla="*/ 269427 h 898939"/>
              <a:gd name="connsiteX927" fmla="*/ 394034 w 853046"/>
              <a:gd name="connsiteY927" fmla="*/ 283752 h 898939"/>
              <a:gd name="connsiteX928" fmla="*/ 380494 w 853046"/>
              <a:gd name="connsiteY928" fmla="*/ 298077 h 898939"/>
              <a:gd name="connsiteX929" fmla="*/ 366954 w 853046"/>
              <a:gd name="connsiteY929" fmla="*/ 283752 h 898939"/>
              <a:gd name="connsiteX930" fmla="*/ 380494 w 853046"/>
              <a:gd name="connsiteY930" fmla="*/ 269427 h 898939"/>
              <a:gd name="connsiteX931" fmla="*/ 397370 w 853046"/>
              <a:gd name="connsiteY931" fmla="*/ 251766 h 898939"/>
              <a:gd name="connsiteX932" fmla="*/ 410910 w 853046"/>
              <a:gd name="connsiteY932" fmla="*/ 266091 h 898939"/>
              <a:gd name="connsiteX933" fmla="*/ 397370 w 853046"/>
              <a:gd name="connsiteY933" fmla="*/ 280416 h 898939"/>
              <a:gd name="connsiteX934" fmla="*/ 383830 w 853046"/>
              <a:gd name="connsiteY934" fmla="*/ 266091 h 898939"/>
              <a:gd name="connsiteX935" fmla="*/ 397370 w 853046"/>
              <a:gd name="connsiteY935" fmla="*/ 251766 h 898939"/>
              <a:gd name="connsiteX936" fmla="*/ 414246 w 853046"/>
              <a:gd name="connsiteY936" fmla="*/ 269427 h 898939"/>
              <a:gd name="connsiteX937" fmla="*/ 427786 w 853046"/>
              <a:gd name="connsiteY937" fmla="*/ 283752 h 898939"/>
              <a:gd name="connsiteX938" fmla="*/ 414246 w 853046"/>
              <a:gd name="connsiteY938" fmla="*/ 298077 h 898939"/>
              <a:gd name="connsiteX939" fmla="*/ 400706 w 853046"/>
              <a:gd name="connsiteY939" fmla="*/ 283752 h 898939"/>
              <a:gd name="connsiteX940" fmla="*/ 414246 w 853046"/>
              <a:gd name="connsiteY940" fmla="*/ 269427 h 898939"/>
              <a:gd name="connsiteX941" fmla="*/ 430926 w 853046"/>
              <a:gd name="connsiteY941" fmla="*/ 251766 h 898939"/>
              <a:gd name="connsiteX942" fmla="*/ 444466 w 853046"/>
              <a:gd name="connsiteY942" fmla="*/ 266091 h 898939"/>
              <a:gd name="connsiteX943" fmla="*/ 430926 w 853046"/>
              <a:gd name="connsiteY943" fmla="*/ 280416 h 898939"/>
              <a:gd name="connsiteX944" fmla="*/ 417386 w 853046"/>
              <a:gd name="connsiteY944" fmla="*/ 266091 h 898939"/>
              <a:gd name="connsiteX945" fmla="*/ 430926 w 853046"/>
              <a:gd name="connsiteY945" fmla="*/ 251766 h 898939"/>
              <a:gd name="connsiteX946" fmla="*/ 447802 w 853046"/>
              <a:gd name="connsiteY946" fmla="*/ 269427 h 898939"/>
              <a:gd name="connsiteX947" fmla="*/ 461342 w 853046"/>
              <a:gd name="connsiteY947" fmla="*/ 283752 h 898939"/>
              <a:gd name="connsiteX948" fmla="*/ 447802 w 853046"/>
              <a:gd name="connsiteY948" fmla="*/ 298077 h 898939"/>
              <a:gd name="connsiteX949" fmla="*/ 434262 w 853046"/>
              <a:gd name="connsiteY949" fmla="*/ 283752 h 898939"/>
              <a:gd name="connsiteX950" fmla="*/ 447802 w 853046"/>
              <a:gd name="connsiteY950" fmla="*/ 269427 h 898939"/>
              <a:gd name="connsiteX951" fmla="*/ 464678 w 853046"/>
              <a:gd name="connsiteY951" fmla="*/ 251766 h 898939"/>
              <a:gd name="connsiteX952" fmla="*/ 478218 w 853046"/>
              <a:gd name="connsiteY952" fmla="*/ 266091 h 898939"/>
              <a:gd name="connsiteX953" fmla="*/ 464678 w 853046"/>
              <a:gd name="connsiteY953" fmla="*/ 280416 h 898939"/>
              <a:gd name="connsiteX954" fmla="*/ 451334 w 853046"/>
              <a:gd name="connsiteY954" fmla="*/ 265895 h 898939"/>
              <a:gd name="connsiteX955" fmla="*/ 464678 w 853046"/>
              <a:gd name="connsiteY955" fmla="*/ 251766 h 898939"/>
              <a:gd name="connsiteX956" fmla="*/ 481554 w 853046"/>
              <a:gd name="connsiteY956" fmla="*/ 269427 h 898939"/>
              <a:gd name="connsiteX957" fmla="*/ 495094 w 853046"/>
              <a:gd name="connsiteY957" fmla="*/ 283752 h 898939"/>
              <a:gd name="connsiteX958" fmla="*/ 481554 w 853046"/>
              <a:gd name="connsiteY958" fmla="*/ 298077 h 898939"/>
              <a:gd name="connsiteX959" fmla="*/ 468014 w 853046"/>
              <a:gd name="connsiteY959" fmla="*/ 283752 h 898939"/>
              <a:gd name="connsiteX960" fmla="*/ 481554 w 853046"/>
              <a:gd name="connsiteY960" fmla="*/ 269427 h 898939"/>
              <a:gd name="connsiteX961" fmla="*/ 529827 w 853046"/>
              <a:gd name="connsiteY961" fmla="*/ 258438 h 898939"/>
              <a:gd name="connsiteX962" fmla="*/ 533163 w 853046"/>
              <a:gd name="connsiteY962" fmla="*/ 263932 h 898939"/>
              <a:gd name="connsiteX963" fmla="*/ 528061 w 853046"/>
              <a:gd name="connsiteY963" fmla="*/ 281986 h 898939"/>
              <a:gd name="connsiteX964" fmla="*/ 524725 w 853046"/>
              <a:gd name="connsiteY964" fmla="*/ 276491 h 898939"/>
              <a:gd name="connsiteX965" fmla="*/ 529827 w 853046"/>
              <a:gd name="connsiteY965" fmla="*/ 258438 h 898939"/>
              <a:gd name="connsiteX966" fmla="*/ 536695 w 853046"/>
              <a:gd name="connsiteY966" fmla="*/ 233909 h 898939"/>
              <a:gd name="connsiteX967" fmla="*/ 540031 w 853046"/>
              <a:gd name="connsiteY967" fmla="*/ 239403 h 898939"/>
              <a:gd name="connsiteX968" fmla="*/ 534929 w 853046"/>
              <a:gd name="connsiteY968" fmla="*/ 257457 h 898939"/>
              <a:gd name="connsiteX969" fmla="*/ 531593 w 853046"/>
              <a:gd name="connsiteY969" fmla="*/ 251962 h 898939"/>
              <a:gd name="connsiteX970" fmla="*/ 536695 w 853046"/>
              <a:gd name="connsiteY970" fmla="*/ 233909 h 898939"/>
              <a:gd name="connsiteX971" fmla="*/ 543563 w 853046"/>
              <a:gd name="connsiteY971" fmla="*/ 245094 h 898939"/>
              <a:gd name="connsiteX972" fmla="*/ 546899 w 853046"/>
              <a:gd name="connsiteY972" fmla="*/ 250589 h 898939"/>
              <a:gd name="connsiteX973" fmla="*/ 541797 w 853046"/>
              <a:gd name="connsiteY973" fmla="*/ 268838 h 898939"/>
              <a:gd name="connsiteX974" fmla="*/ 538461 w 853046"/>
              <a:gd name="connsiteY974" fmla="*/ 263344 h 898939"/>
              <a:gd name="connsiteX975" fmla="*/ 543563 w 853046"/>
              <a:gd name="connsiteY975" fmla="*/ 245094 h 898939"/>
              <a:gd name="connsiteX976" fmla="*/ 550431 w 853046"/>
              <a:gd name="connsiteY976" fmla="*/ 220369 h 898939"/>
              <a:gd name="connsiteX977" fmla="*/ 553767 w 853046"/>
              <a:gd name="connsiteY977" fmla="*/ 225667 h 898939"/>
              <a:gd name="connsiteX978" fmla="*/ 548665 w 853046"/>
              <a:gd name="connsiteY978" fmla="*/ 243720 h 898939"/>
              <a:gd name="connsiteX979" fmla="*/ 545329 w 853046"/>
              <a:gd name="connsiteY979" fmla="*/ 238226 h 898939"/>
              <a:gd name="connsiteX980" fmla="*/ 550431 w 853046"/>
              <a:gd name="connsiteY980" fmla="*/ 220369 h 898939"/>
              <a:gd name="connsiteX981" fmla="*/ 557299 w 853046"/>
              <a:gd name="connsiteY981" fmla="*/ 231554 h 898939"/>
              <a:gd name="connsiteX982" fmla="*/ 560635 w 853046"/>
              <a:gd name="connsiteY982" fmla="*/ 237048 h 898939"/>
              <a:gd name="connsiteX983" fmla="*/ 555533 w 853046"/>
              <a:gd name="connsiteY983" fmla="*/ 255102 h 898939"/>
              <a:gd name="connsiteX984" fmla="*/ 552197 w 853046"/>
              <a:gd name="connsiteY984" fmla="*/ 249607 h 898939"/>
              <a:gd name="connsiteX985" fmla="*/ 557299 w 853046"/>
              <a:gd name="connsiteY985" fmla="*/ 231554 h 898939"/>
              <a:gd name="connsiteX986" fmla="*/ 564167 w 853046"/>
              <a:gd name="connsiteY986" fmla="*/ 206829 h 898939"/>
              <a:gd name="connsiteX987" fmla="*/ 567503 w 853046"/>
              <a:gd name="connsiteY987" fmla="*/ 212323 h 898939"/>
              <a:gd name="connsiteX988" fmla="*/ 562401 w 853046"/>
              <a:gd name="connsiteY988" fmla="*/ 230377 h 898939"/>
              <a:gd name="connsiteX989" fmla="*/ 559065 w 853046"/>
              <a:gd name="connsiteY989" fmla="*/ 224882 h 898939"/>
              <a:gd name="connsiteX990" fmla="*/ 564167 w 853046"/>
              <a:gd name="connsiteY990" fmla="*/ 206829 h 898939"/>
              <a:gd name="connsiteX991" fmla="*/ 570839 w 853046"/>
              <a:gd name="connsiteY991" fmla="*/ 218014 h 898939"/>
              <a:gd name="connsiteX992" fmla="*/ 574175 w 853046"/>
              <a:gd name="connsiteY992" fmla="*/ 223508 h 898939"/>
              <a:gd name="connsiteX993" fmla="*/ 569073 w 853046"/>
              <a:gd name="connsiteY993" fmla="*/ 241562 h 898939"/>
              <a:gd name="connsiteX994" fmla="*/ 565737 w 853046"/>
              <a:gd name="connsiteY994" fmla="*/ 236067 h 898939"/>
              <a:gd name="connsiteX995" fmla="*/ 570839 w 853046"/>
              <a:gd name="connsiteY995" fmla="*/ 218014 h 898939"/>
              <a:gd name="connsiteX996" fmla="*/ 577707 w 853046"/>
              <a:gd name="connsiteY996" fmla="*/ 193485 h 898939"/>
              <a:gd name="connsiteX997" fmla="*/ 581043 w 853046"/>
              <a:gd name="connsiteY997" fmla="*/ 198979 h 898939"/>
              <a:gd name="connsiteX998" fmla="*/ 575941 w 853046"/>
              <a:gd name="connsiteY998" fmla="*/ 217033 h 898939"/>
              <a:gd name="connsiteX999" fmla="*/ 572605 w 853046"/>
              <a:gd name="connsiteY999" fmla="*/ 211735 h 898939"/>
              <a:gd name="connsiteX1000" fmla="*/ 577707 w 853046"/>
              <a:gd name="connsiteY1000" fmla="*/ 193485 h 898939"/>
              <a:gd name="connsiteX1001" fmla="*/ 584575 w 853046"/>
              <a:gd name="connsiteY1001" fmla="*/ 204474 h 898939"/>
              <a:gd name="connsiteX1002" fmla="*/ 587911 w 853046"/>
              <a:gd name="connsiteY1002" fmla="*/ 209968 h 898939"/>
              <a:gd name="connsiteX1003" fmla="*/ 582809 w 853046"/>
              <a:gd name="connsiteY1003" fmla="*/ 228218 h 898939"/>
              <a:gd name="connsiteX1004" fmla="*/ 579473 w 853046"/>
              <a:gd name="connsiteY1004" fmla="*/ 222724 h 898939"/>
              <a:gd name="connsiteX1005" fmla="*/ 584575 w 853046"/>
              <a:gd name="connsiteY1005" fmla="*/ 204474 h 898939"/>
              <a:gd name="connsiteX1006" fmla="*/ 591444 w 853046"/>
              <a:gd name="connsiteY1006" fmla="*/ 179945 h 898939"/>
              <a:gd name="connsiteX1007" fmla="*/ 594779 w 853046"/>
              <a:gd name="connsiteY1007" fmla="*/ 185439 h 898939"/>
              <a:gd name="connsiteX1008" fmla="*/ 589677 w 853046"/>
              <a:gd name="connsiteY1008" fmla="*/ 203493 h 898939"/>
              <a:gd name="connsiteX1009" fmla="*/ 586342 w 853046"/>
              <a:gd name="connsiteY1009" fmla="*/ 197998 h 898939"/>
              <a:gd name="connsiteX1010" fmla="*/ 591444 w 853046"/>
              <a:gd name="connsiteY1010" fmla="*/ 179945 h 898939"/>
              <a:gd name="connsiteX1011" fmla="*/ 598312 w 853046"/>
              <a:gd name="connsiteY1011" fmla="*/ 190934 h 898939"/>
              <a:gd name="connsiteX1012" fmla="*/ 601648 w 853046"/>
              <a:gd name="connsiteY1012" fmla="*/ 196428 h 898939"/>
              <a:gd name="connsiteX1013" fmla="*/ 596546 w 853046"/>
              <a:gd name="connsiteY1013" fmla="*/ 214482 h 898939"/>
              <a:gd name="connsiteX1014" fmla="*/ 593210 w 853046"/>
              <a:gd name="connsiteY1014" fmla="*/ 208987 h 898939"/>
              <a:gd name="connsiteX1015" fmla="*/ 598312 w 853046"/>
              <a:gd name="connsiteY1015" fmla="*/ 190934 h 898939"/>
              <a:gd name="connsiteX1016" fmla="*/ 604984 w 853046"/>
              <a:gd name="connsiteY1016" fmla="*/ 166405 h 898939"/>
              <a:gd name="connsiteX1017" fmla="*/ 608320 w 853046"/>
              <a:gd name="connsiteY1017" fmla="*/ 171899 h 898939"/>
              <a:gd name="connsiteX1018" fmla="*/ 603217 w 853046"/>
              <a:gd name="connsiteY1018" fmla="*/ 189953 h 898939"/>
              <a:gd name="connsiteX1019" fmla="*/ 600078 w 853046"/>
              <a:gd name="connsiteY1019" fmla="*/ 184458 h 898939"/>
              <a:gd name="connsiteX1020" fmla="*/ 604984 w 853046"/>
              <a:gd name="connsiteY1020" fmla="*/ 166405 h 898939"/>
              <a:gd name="connsiteX1021" fmla="*/ 611852 w 853046"/>
              <a:gd name="connsiteY1021" fmla="*/ 177394 h 898939"/>
              <a:gd name="connsiteX1022" fmla="*/ 615188 w 853046"/>
              <a:gd name="connsiteY1022" fmla="*/ 182888 h 898939"/>
              <a:gd name="connsiteX1023" fmla="*/ 610086 w 853046"/>
              <a:gd name="connsiteY1023" fmla="*/ 201138 h 898939"/>
              <a:gd name="connsiteX1024" fmla="*/ 606750 w 853046"/>
              <a:gd name="connsiteY1024" fmla="*/ 195643 h 898939"/>
              <a:gd name="connsiteX1025" fmla="*/ 611852 w 853046"/>
              <a:gd name="connsiteY1025" fmla="*/ 177394 h 898939"/>
              <a:gd name="connsiteX1026" fmla="*/ 618720 w 853046"/>
              <a:gd name="connsiteY1026" fmla="*/ 152865 h 898939"/>
              <a:gd name="connsiteX1027" fmla="*/ 622056 w 853046"/>
              <a:gd name="connsiteY1027" fmla="*/ 158359 h 898939"/>
              <a:gd name="connsiteX1028" fmla="*/ 616954 w 853046"/>
              <a:gd name="connsiteY1028" fmla="*/ 176413 h 898939"/>
              <a:gd name="connsiteX1029" fmla="*/ 613618 w 853046"/>
              <a:gd name="connsiteY1029" fmla="*/ 170918 h 898939"/>
              <a:gd name="connsiteX1030" fmla="*/ 618720 w 853046"/>
              <a:gd name="connsiteY1030" fmla="*/ 152865 h 898939"/>
              <a:gd name="connsiteX1031" fmla="*/ 625588 w 853046"/>
              <a:gd name="connsiteY1031" fmla="*/ 164050 h 898939"/>
              <a:gd name="connsiteX1032" fmla="*/ 628924 w 853046"/>
              <a:gd name="connsiteY1032" fmla="*/ 169545 h 898939"/>
              <a:gd name="connsiteX1033" fmla="*/ 623822 w 853046"/>
              <a:gd name="connsiteY1033" fmla="*/ 187598 h 898939"/>
              <a:gd name="connsiteX1034" fmla="*/ 620486 w 853046"/>
              <a:gd name="connsiteY1034" fmla="*/ 182103 h 898939"/>
              <a:gd name="connsiteX1035" fmla="*/ 625588 w 853046"/>
              <a:gd name="connsiteY1035" fmla="*/ 164050 h 898939"/>
              <a:gd name="connsiteX1036" fmla="*/ 632456 w 853046"/>
              <a:gd name="connsiteY1036" fmla="*/ 139325 h 898939"/>
              <a:gd name="connsiteX1037" fmla="*/ 635792 w 853046"/>
              <a:gd name="connsiteY1037" fmla="*/ 144819 h 898939"/>
              <a:gd name="connsiteX1038" fmla="*/ 630690 w 853046"/>
              <a:gd name="connsiteY1038" fmla="*/ 162873 h 898939"/>
              <a:gd name="connsiteX1039" fmla="*/ 627354 w 853046"/>
              <a:gd name="connsiteY1039" fmla="*/ 157574 h 898939"/>
              <a:gd name="connsiteX1040" fmla="*/ 632456 w 853046"/>
              <a:gd name="connsiteY1040" fmla="*/ 139325 h 898939"/>
              <a:gd name="connsiteX1041" fmla="*/ 639324 w 853046"/>
              <a:gd name="connsiteY1041" fmla="*/ 150510 h 898939"/>
              <a:gd name="connsiteX1042" fmla="*/ 642660 w 853046"/>
              <a:gd name="connsiteY1042" fmla="*/ 156005 h 898939"/>
              <a:gd name="connsiteX1043" fmla="*/ 637558 w 853046"/>
              <a:gd name="connsiteY1043" fmla="*/ 174058 h 898939"/>
              <a:gd name="connsiteX1044" fmla="*/ 634222 w 853046"/>
              <a:gd name="connsiteY1044" fmla="*/ 168563 h 898939"/>
              <a:gd name="connsiteX1045" fmla="*/ 639324 w 853046"/>
              <a:gd name="connsiteY1045" fmla="*/ 150510 h 898939"/>
              <a:gd name="connsiteX1046" fmla="*/ 646192 w 853046"/>
              <a:gd name="connsiteY1046" fmla="*/ 125981 h 898939"/>
              <a:gd name="connsiteX1047" fmla="*/ 649528 w 853046"/>
              <a:gd name="connsiteY1047" fmla="*/ 131476 h 898939"/>
              <a:gd name="connsiteX1048" fmla="*/ 644426 w 853046"/>
              <a:gd name="connsiteY1048" fmla="*/ 149529 h 898939"/>
              <a:gd name="connsiteX1049" fmla="*/ 641090 w 853046"/>
              <a:gd name="connsiteY1049" fmla="*/ 144034 h 898939"/>
              <a:gd name="connsiteX1050" fmla="*/ 646192 w 853046"/>
              <a:gd name="connsiteY1050" fmla="*/ 125981 h 898939"/>
              <a:gd name="connsiteX1051" fmla="*/ 652864 w 853046"/>
              <a:gd name="connsiteY1051" fmla="*/ 136970 h 898939"/>
              <a:gd name="connsiteX1052" fmla="*/ 656200 w 853046"/>
              <a:gd name="connsiteY1052" fmla="*/ 142465 h 898939"/>
              <a:gd name="connsiteX1053" fmla="*/ 651098 w 853046"/>
              <a:gd name="connsiteY1053" fmla="*/ 160518 h 898939"/>
              <a:gd name="connsiteX1054" fmla="*/ 647762 w 853046"/>
              <a:gd name="connsiteY1054" fmla="*/ 155023 h 898939"/>
              <a:gd name="connsiteX1055" fmla="*/ 652864 w 853046"/>
              <a:gd name="connsiteY1055" fmla="*/ 136970 h 898939"/>
              <a:gd name="connsiteX1056" fmla="*/ 659732 w 853046"/>
              <a:gd name="connsiteY1056" fmla="*/ 112441 h 898939"/>
              <a:gd name="connsiteX1057" fmla="*/ 663068 w 853046"/>
              <a:gd name="connsiteY1057" fmla="*/ 117739 h 898939"/>
              <a:gd name="connsiteX1058" fmla="*/ 657966 w 853046"/>
              <a:gd name="connsiteY1058" fmla="*/ 135793 h 898939"/>
              <a:gd name="connsiteX1059" fmla="*/ 654630 w 853046"/>
              <a:gd name="connsiteY1059" fmla="*/ 130494 h 898939"/>
              <a:gd name="connsiteX1060" fmla="*/ 659732 w 853046"/>
              <a:gd name="connsiteY1060" fmla="*/ 112441 h 898939"/>
              <a:gd name="connsiteX1061" fmla="*/ 666600 w 853046"/>
              <a:gd name="connsiteY1061" fmla="*/ 123430 h 898939"/>
              <a:gd name="connsiteX1062" fmla="*/ 669936 w 853046"/>
              <a:gd name="connsiteY1062" fmla="*/ 128925 h 898939"/>
              <a:gd name="connsiteX1063" fmla="*/ 664834 w 853046"/>
              <a:gd name="connsiteY1063" fmla="*/ 147174 h 898939"/>
              <a:gd name="connsiteX1064" fmla="*/ 661498 w 853046"/>
              <a:gd name="connsiteY1064" fmla="*/ 141680 h 898939"/>
              <a:gd name="connsiteX1065" fmla="*/ 666600 w 853046"/>
              <a:gd name="connsiteY1065" fmla="*/ 123430 h 898939"/>
              <a:gd name="connsiteX1066" fmla="*/ 673469 w 853046"/>
              <a:gd name="connsiteY1066" fmla="*/ 98901 h 898939"/>
              <a:gd name="connsiteX1067" fmla="*/ 676805 w 853046"/>
              <a:gd name="connsiteY1067" fmla="*/ 104396 h 898939"/>
              <a:gd name="connsiteX1068" fmla="*/ 671702 w 853046"/>
              <a:gd name="connsiteY1068" fmla="*/ 122449 h 898939"/>
              <a:gd name="connsiteX1069" fmla="*/ 668367 w 853046"/>
              <a:gd name="connsiteY1069" fmla="*/ 116954 h 898939"/>
              <a:gd name="connsiteX1070" fmla="*/ 673469 w 853046"/>
              <a:gd name="connsiteY1070" fmla="*/ 98901 h 898939"/>
              <a:gd name="connsiteX1071" fmla="*/ 680337 w 853046"/>
              <a:gd name="connsiteY1071" fmla="*/ 109890 h 898939"/>
              <a:gd name="connsiteX1072" fmla="*/ 683673 w 853046"/>
              <a:gd name="connsiteY1072" fmla="*/ 115385 h 898939"/>
              <a:gd name="connsiteX1073" fmla="*/ 678571 w 853046"/>
              <a:gd name="connsiteY1073" fmla="*/ 133438 h 898939"/>
              <a:gd name="connsiteX1074" fmla="*/ 675235 w 853046"/>
              <a:gd name="connsiteY1074" fmla="*/ 127943 h 898939"/>
              <a:gd name="connsiteX1075" fmla="*/ 680337 w 853046"/>
              <a:gd name="connsiteY1075" fmla="*/ 109890 h 898939"/>
              <a:gd name="connsiteX1076" fmla="*/ 687205 w 853046"/>
              <a:gd name="connsiteY1076" fmla="*/ 85361 h 898939"/>
              <a:gd name="connsiteX1077" fmla="*/ 690541 w 853046"/>
              <a:gd name="connsiteY1077" fmla="*/ 90856 h 898939"/>
              <a:gd name="connsiteX1078" fmla="*/ 685439 w 853046"/>
              <a:gd name="connsiteY1078" fmla="*/ 108909 h 898939"/>
              <a:gd name="connsiteX1079" fmla="*/ 682103 w 853046"/>
              <a:gd name="connsiteY1079" fmla="*/ 103414 h 898939"/>
              <a:gd name="connsiteX1080" fmla="*/ 687205 w 853046"/>
              <a:gd name="connsiteY1080" fmla="*/ 85361 h 898939"/>
              <a:gd name="connsiteX1081" fmla="*/ 693877 w 853046"/>
              <a:gd name="connsiteY1081" fmla="*/ 96546 h 898939"/>
              <a:gd name="connsiteX1082" fmla="*/ 697213 w 853046"/>
              <a:gd name="connsiteY1082" fmla="*/ 102041 h 898939"/>
              <a:gd name="connsiteX1083" fmla="*/ 692111 w 853046"/>
              <a:gd name="connsiteY1083" fmla="*/ 120290 h 898939"/>
              <a:gd name="connsiteX1084" fmla="*/ 688775 w 853046"/>
              <a:gd name="connsiteY1084" fmla="*/ 114796 h 898939"/>
              <a:gd name="connsiteX1085" fmla="*/ 693877 w 853046"/>
              <a:gd name="connsiteY1085" fmla="*/ 96546 h 898939"/>
              <a:gd name="connsiteX1086" fmla="*/ 707613 w 853046"/>
              <a:gd name="connsiteY1086" fmla="*/ 47292 h 898939"/>
              <a:gd name="connsiteX1087" fmla="*/ 710949 w 853046"/>
              <a:gd name="connsiteY1087" fmla="*/ 52786 h 898939"/>
              <a:gd name="connsiteX1088" fmla="*/ 705847 w 853046"/>
              <a:gd name="connsiteY1088" fmla="*/ 70840 h 898939"/>
              <a:gd name="connsiteX1089" fmla="*/ 702511 w 853046"/>
              <a:gd name="connsiteY1089" fmla="*/ 65345 h 898939"/>
              <a:gd name="connsiteX1090" fmla="*/ 707613 w 853046"/>
              <a:gd name="connsiteY1090" fmla="*/ 47292 h 898939"/>
              <a:gd name="connsiteX1091" fmla="*/ 705847 w 853046"/>
              <a:gd name="connsiteY1091" fmla="*/ 177786 h 898939"/>
              <a:gd name="connsiteX1092" fmla="*/ 702511 w 853046"/>
              <a:gd name="connsiteY1092" fmla="*/ 172488 h 898939"/>
              <a:gd name="connsiteX1093" fmla="*/ 707613 w 853046"/>
              <a:gd name="connsiteY1093" fmla="*/ 154435 h 898939"/>
              <a:gd name="connsiteX1094" fmla="*/ 710949 w 853046"/>
              <a:gd name="connsiteY1094" fmla="*/ 159929 h 898939"/>
              <a:gd name="connsiteX1095" fmla="*/ 705847 w 853046"/>
              <a:gd name="connsiteY1095" fmla="*/ 177786 h 898939"/>
              <a:gd name="connsiteX1096" fmla="*/ 698979 w 853046"/>
              <a:gd name="connsiteY1096" fmla="*/ 202512 h 898939"/>
              <a:gd name="connsiteX1097" fmla="*/ 695643 w 853046"/>
              <a:gd name="connsiteY1097" fmla="*/ 197017 h 898939"/>
              <a:gd name="connsiteX1098" fmla="*/ 700745 w 853046"/>
              <a:gd name="connsiteY1098" fmla="*/ 178964 h 898939"/>
              <a:gd name="connsiteX1099" fmla="*/ 704081 w 853046"/>
              <a:gd name="connsiteY1099" fmla="*/ 184262 h 898939"/>
              <a:gd name="connsiteX1100" fmla="*/ 698979 w 853046"/>
              <a:gd name="connsiteY1100" fmla="*/ 202512 h 898939"/>
              <a:gd name="connsiteX1101" fmla="*/ 692307 w 853046"/>
              <a:gd name="connsiteY1101" fmla="*/ 191326 h 898939"/>
              <a:gd name="connsiteX1102" fmla="*/ 688971 w 853046"/>
              <a:gd name="connsiteY1102" fmla="*/ 185832 h 898939"/>
              <a:gd name="connsiteX1103" fmla="*/ 694073 w 853046"/>
              <a:gd name="connsiteY1103" fmla="*/ 167779 h 898939"/>
              <a:gd name="connsiteX1104" fmla="*/ 697409 w 853046"/>
              <a:gd name="connsiteY1104" fmla="*/ 173273 h 898939"/>
              <a:gd name="connsiteX1105" fmla="*/ 692307 w 853046"/>
              <a:gd name="connsiteY1105" fmla="*/ 191326 h 898939"/>
              <a:gd name="connsiteX1106" fmla="*/ 685439 w 853046"/>
              <a:gd name="connsiteY1106" fmla="*/ 215855 h 898939"/>
              <a:gd name="connsiteX1107" fmla="*/ 682103 w 853046"/>
              <a:gd name="connsiteY1107" fmla="*/ 210361 h 898939"/>
              <a:gd name="connsiteX1108" fmla="*/ 687205 w 853046"/>
              <a:gd name="connsiteY1108" fmla="*/ 192308 h 898939"/>
              <a:gd name="connsiteX1109" fmla="*/ 690541 w 853046"/>
              <a:gd name="connsiteY1109" fmla="*/ 197802 h 898939"/>
              <a:gd name="connsiteX1110" fmla="*/ 685439 w 853046"/>
              <a:gd name="connsiteY1110" fmla="*/ 215855 h 898939"/>
              <a:gd name="connsiteX1111" fmla="*/ 678571 w 853046"/>
              <a:gd name="connsiteY1111" fmla="*/ 204866 h 898939"/>
              <a:gd name="connsiteX1112" fmla="*/ 675235 w 853046"/>
              <a:gd name="connsiteY1112" fmla="*/ 199372 h 898939"/>
              <a:gd name="connsiteX1113" fmla="*/ 680337 w 853046"/>
              <a:gd name="connsiteY1113" fmla="*/ 181319 h 898939"/>
              <a:gd name="connsiteX1114" fmla="*/ 683673 w 853046"/>
              <a:gd name="connsiteY1114" fmla="*/ 186813 h 898939"/>
              <a:gd name="connsiteX1115" fmla="*/ 678571 w 853046"/>
              <a:gd name="connsiteY1115" fmla="*/ 204866 h 898939"/>
              <a:gd name="connsiteX1116" fmla="*/ 671702 w 853046"/>
              <a:gd name="connsiteY1116" fmla="*/ 229395 h 898939"/>
              <a:gd name="connsiteX1117" fmla="*/ 668367 w 853046"/>
              <a:gd name="connsiteY1117" fmla="*/ 223901 h 898939"/>
              <a:gd name="connsiteX1118" fmla="*/ 673469 w 853046"/>
              <a:gd name="connsiteY1118" fmla="*/ 205848 h 898939"/>
              <a:gd name="connsiteX1119" fmla="*/ 676805 w 853046"/>
              <a:gd name="connsiteY1119" fmla="*/ 211146 h 898939"/>
              <a:gd name="connsiteX1120" fmla="*/ 671702 w 853046"/>
              <a:gd name="connsiteY1120" fmla="*/ 229395 h 898939"/>
              <a:gd name="connsiteX1121" fmla="*/ 664834 w 853046"/>
              <a:gd name="connsiteY1121" fmla="*/ 218406 h 898939"/>
              <a:gd name="connsiteX1122" fmla="*/ 661498 w 853046"/>
              <a:gd name="connsiteY1122" fmla="*/ 212912 h 898939"/>
              <a:gd name="connsiteX1123" fmla="*/ 666600 w 853046"/>
              <a:gd name="connsiteY1123" fmla="*/ 194662 h 898939"/>
              <a:gd name="connsiteX1124" fmla="*/ 669936 w 853046"/>
              <a:gd name="connsiteY1124" fmla="*/ 200157 h 898939"/>
              <a:gd name="connsiteX1125" fmla="*/ 664834 w 853046"/>
              <a:gd name="connsiteY1125" fmla="*/ 218406 h 898939"/>
              <a:gd name="connsiteX1126" fmla="*/ 657966 w 853046"/>
              <a:gd name="connsiteY1126" fmla="*/ 242935 h 898939"/>
              <a:gd name="connsiteX1127" fmla="*/ 654630 w 853046"/>
              <a:gd name="connsiteY1127" fmla="*/ 237441 h 898939"/>
              <a:gd name="connsiteX1128" fmla="*/ 659732 w 853046"/>
              <a:gd name="connsiteY1128" fmla="*/ 219388 h 898939"/>
              <a:gd name="connsiteX1129" fmla="*/ 663068 w 853046"/>
              <a:gd name="connsiteY1129" fmla="*/ 224882 h 898939"/>
              <a:gd name="connsiteX1130" fmla="*/ 657966 w 853046"/>
              <a:gd name="connsiteY1130" fmla="*/ 242935 h 898939"/>
              <a:gd name="connsiteX1131" fmla="*/ 651294 w 853046"/>
              <a:gd name="connsiteY1131" fmla="*/ 231946 h 898939"/>
              <a:gd name="connsiteX1132" fmla="*/ 647958 w 853046"/>
              <a:gd name="connsiteY1132" fmla="*/ 226452 h 898939"/>
              <a:gd name="connsiteX1133" fmla="*/ 653060 w 853046"/>
              <a:gd name="connsiteY1133" fmla="*/ 208399 h 898939"/>
              <a:gd name="connsiteX1134" fmla="*/ 656396 w 853046"/>
              <a:gd name="connsiteY1134" fmla="*/ 213893 h 898939"/>
              <a:gd name="connsiteX1135" fmla="*/ 651294 w 853046"/>
              <a:gd name="connsiteY1135" fmla="*/ 231946 h 898939"/>
              <a:gd name="connsiteX1136" fmla="*/ 644426 w 853046"/>
              <a:gd name="connsiteY1136" fmla="*/ 256475 h 898939"/>
              <a:gd name="connsiteX1137" fmla="*/ 641090 w 853046"/>
              <a:gd name="connsiteY1137" fmla="*/ 250981 h 898939"/>
              <a:gd name="connsiteX1138" fmla="*/ 646192 w 853046"/>
              <a:gd name="connsiteY1138" fmla="*/ 232928 h 898939"/>
              <a:gd name="connsiteX1139" fmla="*/ 649528 w 853046"/>
              <a:gd name="connsiteY1139" fmla="*/ 238422 h 898939"/>
              <a:gd name="connsiteX1140" fmla="*/ 644426 w 853046"/>
              <a:gd name="connsiteY1140" fmla="*/ 256475 h 898939"/>
              <a:gd name="connsiteX1141" fmla="*/ 637558 w 853046"/>
              <a:gd name="connsiteY1141" fmla="*/ 245290 h 898939"/>
              <a:gd name="connsiteX1142" fmla="*/ 634222 w 853046"/>
              <a:gd name="connsiteY1142" fmla="*/ 239796 h 898939"/>
              <a:gd name="connsiteX1143" fmla="*/ 639324 w 853046"/>
              <a:gd name="connsiteY1143" fmla="*/ 221546 h 898939"/>
              <a:gd name="connsiteX1144" fmla="*/ 642660 w 853046"/>
              <a:gd name="connsiteY1144" fmla="*/ 227041 h 898939"/>
              <a:gd name="connsiteX1145" fmla="*/ 637558 w 853046"/>
              <a:gd name="connsiteY1145" fmla="*/ 245290 h 898939"/>
              <a:gd name="connsiteX1146" fmla="*/ 630690 w 853046"/>
              <a:gd name="connsiteY1146" fmla="*/ 270015 h 898939"/>
              <a:gd name="connsiteX1147" fmla="*/ 627354 w 853046"/>
              <a:gd name="connsiteY1147" fmla="*/ 264717 h 898939"/>
              <a:gd name="connsiteX1148" fmla="*/ 632456 w 853046"/>
              <a:gd name="connsiteY1148" fmla="*/ 246664 h 898939"/>
              <a:gd name="connsiteX1149" fmla="*/ 635792 w 853046"/>
              <a:gd name="connsiteY1149" fmla="*/ 252158 h 898939"/>
              <a:gd name="connsiteX1150" fmla="*/ 630690 w 853046"/>
              <a:gd name="connsiteY1150" fmla="*/ 270015 h 898939"/>
              <a:gd name="connsiteX1151" fmla="*/ 623822 w 853046"/>
              <a:gd name="connsiteY1151" fmla="*/ 258830 h 898939"/>
              <a:gd name="connsiteX1152" fmla="*/ 620486 w 853046"/>
              <a:gd name="connsiteY1152" fmla="*/ 253336 h 898939"/>
              <a:gd name="connsiteX1153" fmla="*/ 625588 w 853046"/>
              <a:gd name="connsiteY1153" fmla="*/ 235282 h 898939"/>
              <a:gd name="connsiteX1154" fmla="*/ 628924 w 853046"/>
              <a:gd name="connsiteY1154" fmla="*/ 240777 h 898939"/>
              <a:gd name="connsiteX1155" fmla="*/ 623822 w 853046"/>
              <a:gd name="connsiteY1155" fmla="*/ 258830 h 898939"/>
              <a:gd name="connsiteX1156" fmla="*/ 616954 w 853046"/>
              <a:gd name="connsiteY1156" fmla="*/ 283359 h 898939"/>
              <a:gd name="connsiteX1157" fmla="*/ 613618 w 853046"/>
              <a:gd name="connsiteY1157" fmla="*/ 277865 h 898939"/>
              <a:gd name="connsiteX1158" fmla="*/ 618720 w 853046"/>
              <a:gd name="connsiteY1158" fmla="*/ 259811 h 898939"/>
              <a:gd name="connsiteX1159" fmla="*/ 622056 w 853046"/>
              <a:gd name="connsiteY1159" fmla="*/ 265306 h 898939"/>
              <a:gd name="connsiteX1160" fmla="*/ 616954 w 853046"/>
              <a:gd name="connsiteY1160" fmla="*/ 283359 h 898939"/>
              <a:gd name="connsiteX1161" fmla="*/ 610282 w 853046"/>
              <a:gd name="connsiteY1161" fmla="*/ 272370 h 898939"/>
              <a:gd name="connsiteX1162" fmla="*/ 606946 w 853046"/>
              <a:gd name="connsiteY1162" fmla="*/ 266876 h 898939"/>
              <a:gd name="connsiteX1163" fmla="*/ 612048 w 853046"/>
              <a:gd name="connsiteY1163" fmla="*/ 248626 h 898939"/>
              <a:gd name="connsiteX1164" fmla="*/ 615384 w 853046"/>
              <a:gd name="connsiteY1164" fmla="*/ 254121 h 898939"/>
              <a:gd name="connsiteX1165" fmla="*/ 610282 w 853046"/>
              <a:gd name="connsiteY1165" fmla="*/ 272370 h 898939"/>
              <a:gd name="connsiteX1166" fmla="*/ 603414 w 853046"/>
              <a:gd name="connsiteY1166" fmla="*/ 296899 h 898939"/>
              <a:gd name="connsiteX1167" fmla="*/ 600078 w 853046"/>
              <a:gd name="connsiteY1167" fmla="*/ 291601 h 898939"/>
              <a:gd name="connsiteX1168" fmla="*/ 605180 w 853046"/>
              <a:gd name="connsiteY1168" fmla="*/ 273548 h 898939"/>
              <a:gd name="connsiteX1169" fmla="*/ 608320 w 853046"/>
              <a:gd name="connsiteY1169" fmla="*/ 278846 h 898939"/>
              <a:gd name="connsiteX1170" fmla="*/ 603414 w 853046"/>
              <a:gd name="connsiteY1170" fmla="*/ 296899 h 898939"/>
              <a:gd name="connsiteX1171" fmla="*/ 596546 w 853046"/>
              <a:gd name="connsiteY1171" fmla="*/ 285910 h 898939"/>
              <a:gd name="connsiteX1172" fmla="*/ 593210 w 853046"/>
              <a:gd name="connsiteY1172" fmla="*/ 280416 h 898939"/>
              <a:gd name="connsiteX1173" fmla="*/ 598312 w 853046"/>
              <a:gd name="connsiteY1173" fmla="*/ 262362 h 898939"/>
              <a:gd name="connsiteX1174" fmla="*/ 601648 w 853046"/>
              <a:gd name="connsiteY1174" fmla="*/ 267857 h 898939"/>
              <a:gd name="connsiteX1175" fmla="*/ 596546 w 853046"/>
              <a:gd name="connsiteY1175" fmla="*/ 285910 h 898939"/>
              <a:gd name="connsiteX1176" fmla="*/ 589677 w 853046"/>
              <a:gd name="connsiteY1176" fmla="*/ 310439 h 898939"/>
              <a:gd name="connsiteX1177" fmla="*/ 586342 w 853046"/>
              <a:gd name="connsiteY1177" fmla="*/ 304945 h 898939"/>
              <a:gd name="connsiteX1178" fmla="*/ 591444 w 853046"/>
              <a:gd name="connsiteY1178" fmla="*/ 286891 h 898939"/>
              <a:gd name="connsiteX1179" fmla="*/ 594779 w 853046"/>
              <a:gd name="connsiteY1179" fmla="*/ 292386 h 898939"/>
              <a:gd name="connsiteX1180" fmla="*/ 589677 w 853046"/>
              <a:gd name="connsiteY1180" fmla="*/ 310439 h 898939"/>
              <a:gd name="connsiteX1181" fmla="*/ 582809 w 853046"/>
              <a:gd name="connsiteY1181" fmla="*/ 299450 h 898939"/>
              <a:gd name="connsiteX1182" fmla="*/ 579473 w 853046"/>
              <a:gd name="connsiteY1182" fmla="*/ 293956 h 898939"/>
              <a:gd name="connsiteX1183" fmla="*/ 584575 w 853046"/>
              <a:gd name="connsiteY1183" fmla="*/ 275902 h 898939"/>
              <a:gd name="connsiteX1184" fmla="*/ 587911 w 853046"/>
              <a:gd name="connsiteY1184" fmla="*/ 281397 h 898939"/>
              <a:gd name="connsiteX1185" fmla="*/ 582809 w 853046"/>
              <a:gd name="connsiteY1185" fmla="*/ 299450 h 898939"/>
              <a:gd name="connsiteX1186" fmla="*/ 575941 w 853046"/>
              <a:gd name="connsiteY1186" fmla="*/ 323979 h 898939"/>
              <a:gd name="connsiteX1187" fmla="*/ 572605 w 853046"/>
              <a:gd name="connsiteY1187" fmla="*/ 318485 h 898939"/>
              <a:gd name="connsiteX1188" fmla="*/ 577707 w 853046"/>
              <a:gd name="connsiteY1188" fmla="*/ 300431 h 898939"/>
              <a:gd name="connsiteX1189" fmla="*/ 581043 w 853046"/>
              <a:gd name="connsiteY1189" fmla="*/ 305926 h 898939"/>
              <a:gd name="connsiteX1190" fmla="*/ 575941 w 853046"/>
              <a:gd name="connsiteY1190" fmla="*/ 323979 h 898939"/>
              <a:gd name="connsiteX1191" fmla="*/ 569269 w 853046"/>
              <a:gd name="connsiteY1191" fmla="*/ 312794 h 898939"/>
              <a:gd name="connsiteX1192" fmla="*/ 565933 w 853046"/>
              <a:gd name="connsiteY1192" fmla="*/ 307300 h 898939"/>
              <a:gd name="connsiteX1193" fmla="*/ 571035 w 853046"/>
              <a:gd name="connsiteY1193" fmla="*/ 289246 h 898939"/>
              <a:gd name="connsiteX1194" fmla="*/ 574371 w 853046"/>
              <a:gd name="connsiteY1194" fmla="*/ 294741 h 898939"/>
              <a:gd name="connsiteX1195" fmla="*/ 569269 w 853046"/>
              <a:gd name="connsiteY1195" fmla="*/ 312794 h 898939"/>
              <a:gd name="connsiteX1196" fmla="*/ 562401 w 853046"/>
              <a:gd name="connsiteY1196" fmla="*/ 337519 h 898939"/>
              <a:gd name="connsiteX1197" fmla="*/ 559065 w 853046"/>
              <a:gd name="connsiteY1197" fmla="*/ 332025 h 898939"/>
              <a:gd name="connsiteX1198" fmla="*/ 564167 w 853046"/>
              <a:gd name="connsiteY1198" fmla="*/ 313971 h 898939"/>
              <a:gd name="connsiteX1199" fmla="*/ 567503 w 853046"/>
              <a:gd name="connsiteY1199" fmla="*/ 319466 h 898939"/>
              <a:gd name="connsiteX1200" fmla="*/ 562401 w 853046"/>
              <a:gd name="connsiteY1200" fmla="*/ 337519 h 898939"/>
              <a:gd name="connsiteX1201" fmla="*/ 555533 w 853046"/>
              <a:gd name="connsiteY1201" fmla="*/ 326334 h 898939"/>
              <a:gd name="connsiteX1202" fmla="*/ 552197 w 853046"/>
              <a:gd name="connsiteY1202" fmla="*/ 320840 h 898939"/>
              <a:gd name="connsiteX1203" fmla="*/ 557299 w 853046"/>
              <a:gd name="connsiteY1203" fmla="*/ 302786 h 898939"/>
              <a:gd name="connsiteX1204" fmla="*/ 560635 w 853046"/>
              <a:gd name="connsiteY1204" fmla="*/ 308281 h 898939"/>
              <a:gd name="connsiteX1205" fmla="*/ 555533 w 853046"/>
              <a:gd name="connsiteY1205" fmla="*/ 326334 h 898939"/>
              <a:gd name="connsiteX1206" fmla="*/ 548665 w 853046"/>
              <a:gd name="connsiteY1206" fmla="*/ 351059 h 898939"/>
              <a:gd name="connsiteX1207" fmla="*/ 545329 w 853046"/>
              <a:gd name="connsiteY1207" fmla="*/ 345565 h 898939"/>
              <a:gd name="connsiteX1208" fmla="*/ 550431 w 853046"/>
              <a:gd name="connsiteY1208" fmla="*/ 327512 h 898939"/>
              <a:gd name="connsiteX1209" fmla="*/ 553767 w 853046"/>
              <a:gd name="connsiteY1209" fmla="*/ 332810 h 898939"/>
              <a:gd name="connsiteX1210" fmla="*/ 548665 w 853046"/>
              <a:gd name="connsiteY1210" fmla="*/ 351059 h 898939"/>
              <a:gd name="connsiteX1211" fmla="*/ 541797 w 853046"/>
              <a:gd name="connsiteY1211" fmla="*/ 339874 h 898939"/>
              <a:gd name="connsiteX1212" fmla="*/ 538461 w 853046"/>
              <a:gd name="connsiteY1212" fmla="*/ 334380 h 898939"/>
              <a:gd name="connsiteX1213" fmla="*/ 543563 w 853046"/>
              <a:gd name="connsiteY1213" fmla="*/ 316326 h 898939"/>
              <a:gd name="connsiteX1214" fmla="*/ 546899 w 853046"/>
              <a:gd name="connsiteY1214" fmla="*/ 321821 h 898939"/>
              <a:gd name="connsiteX1215" fmla="*/ 541797 w 853046"/>
              <a:gd name="connsiteY1215" fmla="*/ 339874 h 898939"/>
              <a:gd name="connsiteX1216" fmla="*/ 534929 w 853046"/>
              <a:gd name="connsiteY1216" fmla="*/ 364403 h 898939"/>
              <a:gd name="connsiteX1217" fmla="*/ 531593 w 853046"/>
              <a:gd name="connsiteY1217" fmla="*/ 358909 h 898939"/>
              <a:gd name="connsiteX1218" fmla="*/ 536695 w 853046"/>
              <a:gd name="connsiteY1218" fmla="*/ 340855 h 898939"/>
              <a:gd name="connsiteX1219" fmla="*/ 540031 w 853046"/>
              <a:gd name="connsiteY1219" fmla="*/ 346350 h 898939"/>
              <a:gd name="connsiteX1220" fmla="*/ 534929 w 853046"/>
              <a:gd name="connsiteY1220" fmla="*/ 364403 h 898939"/>
              <a:gd name="connsiteX1221" fmla="*/ 528257 w 853046"/>
              <a:gd name="connsiteY1221" fmla="*/ 353414 h 898939"/>
              <a:gd name="connsiteX1222" fmla="*/ 524921 w 853046"/>
              <a:gd name="connsiteY1222" fmla="*/ 347920 h 898939"/>
              <a:gd name="connsiteX1223" fmla="*/ 529827 w 853046"/>
              <a:gd name="connsiteY1223" fmla="*/ 329866 h 898939"/>
              <a:gd name="connsiteX1224" fmla="*/ 533163 w 853046"/>
              <a:gd name="connsiteY1224" fmla="*/ 335361 h 898939"/>
              <a:gd name="connsiteX1225" fmla="*/ 528257 w 853046"/>
              <a:gd name="connsiteY1225" fmla="*/ 353414 h 898939"/>
              <a:gd name="connsiteX1226" fmla="*/ 481554 w 853046"/>
              <a:gd name="connsiteY1226" fmla="*/ 405023 h 898939"/>
              <a:gd name="connsiteX1227" fmla="*/ 468014 w 853046"/>
              <a:gd name="connsiteY1227" fmla="*/ 390698 h 898939"/>
              <a:gd name="connsiteX1228" fmla="*/ 481554 w 853046"/>
              <a:gd name="connsiteY1228" fmla="*/ 376373 h 898939"/>
              <a:gd name="connsiteX1229" fmla="*/ 495094 w 853046"/>
              <a:gd name="connsiteY1229" fmla="*/ 390698 h 898939"/>
              <a:gd name="connsiteX1230" fmla="*/ 481554 w 853046"/>
              <a:gd name="connsiteY1230" fmla="*/ 405023 h 898939"/>
              <a:gd name="connsiteX1231" fmla="*/ 464678 w 853046"/>
              <a:gd name="connsiteY1231" fmla="*/ 422880 h 898939"/>
              <a:gd name="connsiteX1232" fmla="*/ 451334 w 853046"/>
              <a:gd name="connsiteY1232" fmla="*/ 408555 h 898939"/>
              <a:gd name="connsiteX1233" fmla="*/ 464874 w 853046"/>
              <a:gd name="connsiteY1233" fmla="*/ 394230 h 898939"/>
              <a:gd name="connsiteX1234" fmla="*/ 478414 w 853046"/>
              <a:gd name="connsiteY1234" fmla="*/ 408555 h 898939"/>
              <a:gd name="connsiteX1235" fmla="*/ 464678 w 853046"/>
              <a:gd name="connsiteY1235" fmla="*/ 422880 h 898939"/>
              <a:gd name="connsiteX1236" fmla="*/ 447802 w 853046"/>
              <a:gd name="connsiteY1236" fmla="*/ 405023 h 898939"/>
              <a:gd name="connsiteX1237" fmla="*/ 434262 w 853046"/>
              <a:gd name="connsiteY1237" fmla="*/ 390698 h 898939"/>
              <a:gd name="connsiteX1238" fmla="*/ 447802 w 853046"/>
              <a:gd name="connsiteY1238" fmla="*/ 376373 h 898939"/>
              <a:gd name="connsiteX1239" fmla="*/ 461342 w 853046"/>
              <a:gd name="connsiteY1239" fmla="*/ 390698 h 898939"/>
              <a:gd name="connsiteX1240" fmla="*/ 447802 w 853046"/>
              <a:gd name="connsiteY1240" fmla="*/ 405023 h 898939"/>
              <a:gd name="connsiteX1241" fmla="*/ 430926 w 853046"/>
              <a:gd name="connsiteY1241" fmla="*/ 422880 h 898939"/>
              <a:gd name="connsiteX1242" fmla="*/ 417386 w 853046"/>
              <a:gd name="connsiteY1242" fmla="*/ 408555 h 898939"/>
              <a:gd name="connsiteX1243" fmla="*/ 430926 w 853046"/>
              <a:gd name="connsiteY1243" fmla="*/ 394230 h 898939"/>
              <a:gd name="connsiteX1244" fmla="*/ 444466 w 853046"/>
              <a:gd name="connsiteY1244" fmla="*/ 408555 h 898939"/>
              <a:gd name="connsiteX1245" fmla="*/ 430926 w 853046"/>
              <a:gd name="connsiteY1245" fmla="*/ 422880 h 898939"/>
              <a:gd name="connsiteX1246" fmla="*/ 414246 w 853046"/>
              <a:gd name="connsiteY1246" fmla="*/ 405023 h 898939"/>
              <a:gd name="connsiteX1247" fmla="*/ 400706 w 853046"/>
              <a:gd name="connsiteY1247" fmla="*/ 390698 h 898939"/>
              <a:gd name="connsiteX1248" fmla="*/ 414246 w 853046"/>
              <a:gd name="connsiteY1248" fmla="*/ 376373 h 898939"/>
              <a:gd name="connsiteX1249" fmla="*/ 427786 w 853046"/>
              <a:gd name="connsiteY1249" fmla="*/ 390698 h 898939"/>
              <a:gd name="connsiteX1250" fmla="*/ 414246 w 853046"/>
              <a:gd name="connsiteY1250" fmla="*/ 405023 h 898939"/>
              <a:gd name="connsiteX1251" fmla="*/ 397370 w 853046"/>
              <a:gd name="connsiteY1251" fmla="*/ 422880 h 898939"/>
              <a:gd name="connsiteX1252" fmla="*/ 383830 w 853046"/>
              <a:gd name="connsiteY1252" fmla="*/ 408555 h 898939"/>
              <a:gd name="connsiteX1253" fmla="*/ 397370 w 853046"/>
              <a:gd name="connsiteY1253" fmla="*/ 394230 h 898939"/>
              <a:gd name="connsiteX1254" fmla="*/ 410910 w 853046"/>
              <a:gd name="connsiteY1254" fmla="*/ 408555 h 898939"/>
              <a:gd name="connsiteX1255" fmla="*/ 397370 w 853046"/>
              <a:gd name="connsiteY1255" fmla="*/ 422880 h 898939"/>
              <a:gd name="connsiteX1256" fmla="*/ 380494 w 853046"/>
              <a:gd name="connsiteY1256" fmla="*/ 405023 h 898939"/>
              <a:gd name="connsiteX1257" fmla="*/ 366954 w 853046"/>
              <a:gd name="connsiteY1257" fmla="*/ 390698 h 898939"/>
              <a:gd name="connsiteX1258" fmla="*/ 380494 w 853046"/>
              <a:gd name="connsiteY1258" fmla="*/ 376373 h 898939"/>
              <a:gd name="connsiteX1259" fmla="*/ 394034 w 853046"/>
              <a:gd name="connsiteY1259" fmla="*/ 390698 h 898939"/>
              <a:gd name="connsiteX1260" fmla="*/ 380494 w 853046"/>
              <a:gd name="connsiteY1260" fmla="*/ 405023 h 898939"/>
              <a:gd name="connsiteX1261" fmla="*/ 363618 w 853046"/>
              <a:gd name="connsiteY1261" fmla="*/ 422880 h 898939"/>
              <a:gd name="connsiteX1262" fmla="*/ 350078 w 853046"/>
              <a:gd name="connsiteY1262" fmla="*/ 408555 h 898939"/>
              <a:gd name="connsiteX1263" fmla="*/ 363618 w 853046"/>
              <a:gd name="connsiteY1263" fmla="*/ 394230 h 898939"/>
              <a:gd name="connsiteX1264" fmla="*/ 377158 w 853046"/>
              <a:gd name="connsiteY1264" fmla="*/ 408555 h 898939"/>
              <a:gd name="connsiteX1265" fmla="*/ 363618 w 853046"/>
              <a:gd name="connsiteY1265" fmla="*/ 422880 h 898939"/>
              <a:gd name="connsiteX1266" fmla="*/ 346742 w 853046"/>
              <a:gd name="connsiteY1266" fmla="*/ 405023 h 898939"/>
              <a:gd name="connsiteX1267" fmla="*/ 333202 w 853046"/>
              <a:gd name="connsiteY1267" fmla="*/ 390698 h 898939"/>
              <a:gd name="connsiteX1268" fmla="*/ 346742 w 853046"/>
              <a:gd name="connsiteY1268" fmla="*/ 376373 h 898939"/>
              <a:gd name="connsiteX1269" fmla="*/ 360282 w 853046"/>
              <a:gd name="connsiteY1269" fmla="*/ 390698 h 898939"/>
              <a:gd name="connsiteX1270" fmla="*/ 346742 w 853046"/>
              <a:gd name="connsiteY1270" fmla="*/ 405023 h 898939"/>
              <a:gd name="connsiteX1271" fmla="*/ 329866 w 853046"/>
              <a:gd name="connsiteY1271" fmla="*/ 422880 h 898939"/>
              <a:gd name="connsiteX1272" fmla="*/ 316326 w 853046"/>
              <a:gd name="connsiteY1272" fmla="*/ 408555 h 898939"/>
              <a:gd name="connsiteX1273" fmla="*/ 329866 w 853046"/>
              <a:gd name="connsiteY1273" fmla="*/ 394230 h 898939"/>
              <a:gd name="connsiteX1274" fmla="*/ 343406 w 853046"/>
              <a:gd name="connsiteY1274" fmla="*/ 408555 h 898939"/>
              <a:gd name="connsiteX1275" fmla="*/ 329866 w 853046"/>
              <a:gd name="connsiteY1275" fmla="*/ 422880 h 898939"/>
              <a:gd name="connsiteX1276" fmla="*/ 312990 w 853046"/>
              <a:gd name="connsiteY1276" fmla="*/ 405023 h 898939"/>
              <a:gd name="connsiteX1277" fmla="*/ 299450 w 853046"/>
              <a:gd name="connsiteY1277" fmla="*/ 390698 h 898939"/>
              <a:gd name="connsiteX1278" fmla="*/ 312990 w 853046"/>
              <a:gd name="connsiteY1278" fmla="*/ 376373 h 898939"/>
              <a:gd name="connsiteX1279" fmla="*/ 326530 w 853046"/>
              <a:gd name="connsiteY1279" fmla="*/ 390698 h 898939"/>
              <a:gd name="connsiteX1280" fmla="*/ 312990 w 853046"/>
              <a:gd name="connsiteY1280" fmla="*/ 405023 h 898939"/>
              <a:gd name="connsiteX1281" fmla="*/ 296114 w 853046"/>
              <a:gd name="connsiteY1281" fmla="*/ 422880 h 898939"/>
              <a:gd name="connsiteX1282" fmla="*/ 282574 w 853046"/>
              <a:gd name="connsiteY1282" fmla="*/ 408555 h 898939"/>
              <a:gd name="connsiteX1283" fmla="*/ 296114 w 853046"/>
              <a:gd name="connsiteY1283" fmla="*/ 394230 h 898939"/>
              <a:gd name="connsiteX1284" fmla="*/ 309654 w 853046"/>
              <a:gd name="connsiteY1284" fmla="*/ 408555 h 898939"/>
              <a:gd name="connsiteX1285" fmla="*/ 296114 w 853046"/>
              <a:gd name="connsiteY1285" fmla="*/ 422880 h 898939"/>
              <a:gd name="connsiteX1286" fmla="*/ 279238 w 853046"/>
              <a:gd name="connsiteY1286" fmla="*/ 405023 h 898939"/>
              <a:gd name="connsiteX1287" fmla="*/ 265698 w 853046"/>
              <a:gd name="connsiteY1287" fmla="*/ 390698 h 898939"/>
              <a:gd name="connsiteX1288" fmla="*/ 279238 w 853046"/>
              <a:gd name="connsiteY1288" fmla="*/ 376373 h 898939"/>
              <a:gd name="connsiteX1289" fmla="*/ 292778 w 853046"/>
              <a:gd name="connsiteY1289" fmla="*/ 390698 h 898939"/>
              <a:gd name="connsiteX1290" fmla="*/ 279238 w 853046"/>
              <a:gd name="connsiteY1290" fmla="*/ 405023 h 898939"/>
              <a:gd name="connsiteX1291" fmla="*/ 245486 w 853046"/>
              <a:gd name="connsiteY1291" fmla="*/ 369309 h 898939"/>
              <a:gd name="connsiteX1292" fmla="*/ 231946 w 853046"/>
              <a:gd name="connsiteY1292" fmla="*/ 354984 h 898939"/>
              <a:gd name="connsiteX1293" fmla="*/ 245486 w 853046"/>
              <a:gd name="connsiteY1293" fmla="*/ 340659 h 898939"/>
              <a:gd name="connsiteX1294" fmla="*/ 259026 w 853046"/>
              <a:gd name="connsiteY1294" fmla="*/ 354984 h 898939"/>
              <a:gd name="connsiteX1295" fmla="*/ 245486 w 853046"/>
              <a:gd name="connsiteY1295" fmla="*/ 369309 h 898939"/>
              <a:gd name="connsiteX1296" fmla="*/ 228610 w 853046"/>
              <a:gd name="connsiteY1296" fmla="*/ 387166 h 898939"/>
              <a:gd name="connsiteX1297" fmla="*/ 215070 w 853046"/>
              <a:gd name="connsiteY1297" fmla="*/ 372841 h 898939"/>
              <a:gd name="connsiteX1298" fmla="*/ 228610 w 853046"/>
              <a:gd name="connsiteY1298" fmla="*/ 358516 h 898939"/>
              <a:gd name="connsiteX1299" fmla="*/ 242150 w 853046"/>
              <a:gd name="connsiteY1299" fmla="*/ 372841 h 898939"/>
              <a:gd name="connsiteX1300" fmla="*/ 228610 w 853046"/>
              <a:gd name="connsiteY1300" fmla="*/ 387166 h 898939"/>
              <a:gd name="connsiteX1301" fmla="*/ 211734 w 853046"/>
              <a:gd name="connsiteY1301" fmla="*/ 369309 h 898939"/>
              <a:gd name="connsiteX1302" fmla="*/ 198194 w 853046"/>
              <a:gd name="connsiteY1302" fmla="*/ 355180 h 898939"/>
              <a:gd name="connsiteX1303" fmla="*/ 211734 w 853046"/>
              <a:gd name="connsiteY1303" fmla="*/ 340855 h 898939"/>
              <a:gd name="connsiteX1304" fmla="*/ 225274 w 853046"/>
              <a:gd name="connsiteY1304" fmla="*/ 355180 h 898939"/>
              <a:gd name="connsiteX1305" fmla="*/ 211734 w 853046"/>
              <a:gd name="connsiteY1305" fmla="*/ 369309 h 898939"/>
              <a:gd name="connsiteX1306" fmla="*/ 194858 w 853046"/>
              <a:gd name="connsiteY1306" fmla="*/ 387166 h 898939"/>
              <a:gd name="connsiteX1307" fmla="*/ 181318 w 853046"/>
              <a:gd name="connsiteY1307" fmla="*/ 372841 h 898939"/>
              <a:gd name="connsiteX1308" fmla="*/ 194858 w 853046"/>
              <a:gd name="connsiteY1308" fmla="*/ 358516 h 898939"/>
              <a:gd name="connsiteX1309" fmla="*/ 208398 w 853046"/>
              <a:gd name="connsiteY1309" fmla="*/ 372841 h 898939"/>
              <a:gd name="connsiteX1310" fmla="*/ 194858 w 853046"/>
              <a:gd name="connsiteY1310" fmla="*/ 387166 h 898939"/>
              <a:gd name="connsiteX1311" fmla="*/ 177983 w 853046"/>
              <a:gd name="connsiteY1311" fmla="*/ 369309 h 898939"/>
              <a:gd name="connsiteX1312" fmla="*/ 164639 w 853046"/>
              <a:gd name="connsiteY1312" fmla="*/ 355180 h 898939"/>
              <a:gd name="connsiteX1313" fmla="*/ 178179 w 853046"/>
              <a:gd name="connsiteY1313" fmla="*/ 340855 h 898939"/>
              <a:gd name="connsiteX1314" fmla="*/ 191719 w 853046"/>
              <a:gd name="connsiteY1314" fmla="*/ 355180 h 898939"/>
              <a:gd name="connsiteX1315" fmla="*/ 177983 w 853046"/>
              <a:gd name="connsiteY1315" fmla="*/ 369309 h 898939"/>
              <a:gd name="connsiteX1316" fmla="*/ 161107 w 853046"/>
              <a:gd name="connsiteY1316" fmla="*/ 387166 h 898939"/>
              <a:gd name="connsiteX1317" fmla="*/ 147567 w 853046"/>
              <a:gd name="connsiteY1317" fmla="*/ 372841 h 898939"/>
              <a:gd name="connsiteX1318" fmla="*/ 161107 w 853046"/>
              <a:gd name="connsiteY1318" fmla="*/ 358516 h 898939"/>
              <a:gd name="connsiteX1319" fmla="*/ 174647 w 853046"/>
              <a:gd name="connsiteY1319" fmla="*/ 372841 h 898939"/>
              <a:gd name="connsiteX1320" fmla="*/ 161107 w 853046"/>
              <a:gd name="connsiteY1320" fmla="*/ 387166 h 898939"/>
              <a:gd name="connsiteX1321" fmla="*/ 144231 w 853046"/>
              <a:gd name="connsiteY1321" fmla="*/ 369309 h 898939"/>
              <a:gd name="connsiteX1322" fmla="*/ 130887 w 853046"/>
              <a:gd name="connsiteY1322" fmla="*/ 355180 h 898939"/>
              <a:gd name="connsiteX1323" fmla="*/ 144427 w 853046"/>
              <a:gd name="connsiteY1323" fmla="*/ 340855 h 898939"/>
              <a:gd name="connsiteX1324" fmla="*/ 157967 w 853046"/>
              <a:gd name="connsiteY1324" fmla="*/ 355180 h 898939"/>
              <a:gd name="connsiteX1325" fmla="*/ 144231 w 853046"/>
              <a:gd name="connsiteY1325" fmla="*/ 369309 h 898939"/>
              <a:gd name="connsiteX1326" fmla="*/ 127355 w 853046"/>
              <a:gd name="connsiteY1326" fmla="*/ 387166 h 898939"/>
              <a:gd name="connsiteX1327" fmla="*/ 113815 w 853046"/>
              <a:gd name="connsiteY1327" fmla="*/ 372841 h 898939"/>
              <a:gd name="connsiteX1328" fmla="*/ 127355 w 853046"/>
              <a:gd name="connsiteY1328" fmla="*/ 358516 h 898939"/>
              <a:gd name="connsiteX1329" fmla="*/ 140895 w 853046"/>
              <a:gd name="connsiteY1329" fmla="*/ 372841 h 898939"/>
              <a:gd name="connsiteX1330" fmla="*/ 127355 w 853046"/>
              <a:gd name="connsiteY1330" fmla="*/ 387166 h 898939"/>
              <a:gd name="connsiteX1331" fmla="*/ 110479 w 853046"/>
              <a:gd name="connsiteY1331" fmla="*/ 369309 h 898939"/>
              <a:gd name="connsiteX1332" fmla="*/ 97135 w 853046"/>
              <a:gd name="connsiteY1332" fmla="*/ 355180 h 898939"/>
              <a:gd name="connsiteX1333" fmla="*/ 110675 w 853046"/>
              <a:gd name="connsiteY1333" fmla="*/ 340855 h 898939"/>
              <a:gd name="connsiteX1334" fmla="*/ 124215 w 853046"/>
              <a:gd name="connsiteY1334" fmla="*/ 355180 h 898939"/>
              <a:gd name="connsiteX1335" fmla="*/ 110479 w 853046"/>
              <a:gd name="connsiteY1335" fmla="*/ 369309 h 898939"/>
              <a:gd name="connsiteX1336" fmla="*/ 93799 w 853046"/>
              <a:gd name="connsiteY1336" fmla="*/ 387166 h 898939"/>
              <a:gd name="connsiteX1337" fmla="*/ 80259 w 853046"/>
              <a:gd name="connsiteY1337" fmla="*/ 372841 h 898939"/>
              <a:gd name="connsiteX1338" fmla="*/ 93799 w 853046"/>
              <a:gd name="connsiteY1338" fmla="*/ 358516 h 898939"/>
              <a:gd name="connsiteX1339" fmla="*/ 107339 w 853046"/>
              <a:gd name="connsiteY1339" fmla="*/ 372841 h 898939"/>
              <a:gd name="connsiteX1340" fmla="*/ 93799 w 853046"/>
              <a:gd name="connsiteY1340" fmla="*/ 387166 h 898939"/>
              <a:gd name="connsiteX1341" fmla="*/ 76923 w 853046"/>
              <a:gd name="connsiteY1341" fmla="*/ 369309 h 898939"/>
              <a:gd name="connsiteX1342" fmla="*/ 63383 w 853046"/>
              <a:gd name="connsiteY1342" fmla="*/ 355180 h 898939"/>
              <a:gd name="connsiteX1343" fmla="*/ 76923 w 853046"/>
              <a:gd name="connsiteY1343" fmla="*/ 340855 h 898939"/>
              <a:gd name="connsiteX1344" fmla="*/ 90267 w 853046"/>
              <a:gd name="connsiteY1344" fmla="*/ 355180 h 898939"/>
              <a:gd name="connsiteX1345" fmla="*/ 76923 w 853046"/>
              <a:gd name="connsiteY1345" fmla="*/ 369309 h 898939"/>
              <a:gd name="connsiteX1346" fmla="*/ 60047 w 853046"/>
              <a:gd name="connsiteY1346" fmla="*/ 387166 h 898939"/>
              <a:gd name="connsiteX1347" fmla="*/ 46507 w 853046"/>
              <a:gd name="connsiteY1347" fmla="*/ 372841 h 898939"/>
              <a:gd name="connsiteX1348" fmla="*/ 60047 w 853046"/>
              <a:gd name="connsiteY1348" fmla="*/ 358516 h 898939"/>
              <a:gd name="connsiteX1349" fmla="*/ 73587 w 853046"/>
              <a:gd name="connsiteY1349" fmla="*/ 372841 h 898939"/>
              <a:gd name="connsiteX1350" fmla="*/ 60047 w 853046"/>
              <a:gd name="connsiteY1350" fmla="*/ 387166 h 898939"/>
              <a:gd name="connsiteX1351" fmla="*/ 43171 w 853046"/>
              <a:gd name="connsiteY1351" fmla="*/ 369309 h 898939"/>
              <a:gd name="connsiteX1352" fmla="*/ 29631 w 853046"/>
              <a:gd name="connsiteY1352" fmla="*/ 355180 h 898939"/>
              <a:gd name="connsiteX1353" fmla="*/ 43171 w 853046"/>
              <a:gd name="connsiteY1353" fmla="*/ 340855 h 898939"/>
              <a:gd name="connsiteX1354" fmla="*/ 56711 w 853046"/>
              <a:gd name="connsiteY1354" fmla="*/ 355180 h 898939"/>
              <a:gd name="connsiteX1355" fmla="*/ 43171 w 853046"/>
              <a:gd name="connsiteY1355" fmla="*/ 369309 h 898939"/>
              <a:gd name="connsiteX1356" fmla="*/ 26295 w 853046"/>
              <a:gd name="connsiteY1356" fmla="*/ 387166 h 898939"/>
              <a:gd name="connsiteX1357" fmla="*/ 14717 w 853046"/>
              <a:gd name="connsiteY1357" fmla="*/ 375000 h 898939"/>
              <a:gd name="connsiteX1358" fmla="*/ 14717 w 853046"/>
              <a:gd name="connsiteY1358" fmla="*/ 370879 h 898939"/>
              <a:gd name="connsiteX1359" fmla="*/ 26295 w 853046"/>
              <a:gd name="connsiteY1359" fmla="*/ 358712 h 898939"/>
              <a:gd name="connsiteX1360" fmla="*/ 39835 w 853046"/>
              <a:gd name="connsiteY1360" fmla="*/ 373037 h 898939"/>
              <a:gd name="connsiteX1361" fmla="*/ 26295 w 853046"/>
              <a:gd name="connsiteY1361" fmla="*/ 387166 h 898939"/>
              <a:gd name="connsiteX1362" fmla="*/ 26295 w 853046"/>
              <a:gd name="connsiteY1362" fmla="*/ 287284 h 898939"/>
              <a:gd name="connsiteX1363" fmla="*/ 39835 w 853046"/>
              <a:gd name="connsiteY1363" fmla="*/ 301609 h 898939"/>
              <a:gd name="connsiteX1364" fmla="*/ 26295 w 853046"/>
              <a:gd name="connsiteY1364" fmla="*/ 315934 h 898939"/>
              <a:gd name="connsiteX1365" fmla="*/ 14717 w 853046"/>
              <a:gd name="connsiteY1365" fmla="*/ 303767 h 898939"/>
              <a:gd name="connsiteX1366" fmla="*/ 14717 w 853046"/>
              <a:gd name="connsiteY1366" fmla="*/ 299647 h 898939"/>
              <a:gd name="connsiteX1367" fmla="*/ 26295 w 853046"/>
              <a:gd name="connsiteY1367" fmla="*/ 287284 h 898939"/>
              <a:gd name="connsiteX1368" fmla="*/ 43171 w 853046"/>
              <a:gd name="connsiteY1368" fmla="*/ 305141 h 898939"/>
              <a:gd name="connsiteX1369" fmla="*/ 56711 w 853046"/>
              <a:gd name="connsiteY1369" fmla="*/ 319466 h 898939"/>
              <a:gd name="connsiteX1370" fmla="*/ 43171 w 853046"/>
              <a:gd name="connsiteY1370" fmla="*/ 333791 h 898939"/>
              <a:gd name="connsiteX1371" fmla="*/ 29631 w 853046"/>
              <a:gd name="connsiteY1371" fmla="*/ 319466 h 898939"/>
              <a:gd name="connsiteX1372" fmla="*/ 43171 w 853046"/>
              <a:gd name="connsiteY1372" fmla="*/ 305141 h 898939"/>
              <a:gd name="connsiteX1373" fmla="*/ 60047 w 853046"/>
              <a:gd name="connsiteY1373" fmla="*/ 287284 h 898939"/>
              <a:gd name="connsiteX1374" fmla="*/ 73587 w 853046"/>
              <a:gd name="connsiteY1374" fmla="*/ 301609 h 898939"/>
              <a:gd name="connsiteX1375" fmla="*/ 60047 w 853046"/>
              <a:gd name="connsiteY1375" fmla="*/ 315934 h 898939"/>
              <a:gd name="connsiteX1376" fmla="*/ 46507 w 853046"/>
              <a:gd name="connsiteY1376" fmla="*/ 301609 h 898939"/>
              <a:gd name="connsiteX1377" fmla="*/ 60047 w 853046"/>
              <a:gd name="connsiteY1377" fmla="*/ 287284 h 898939"/>
              <a:gd name="connsiteX1378" fmla="*/ 76923 w 853046"/>
              <a:gd name="connsiteY1378" fmla="*/ 305141 h 898939"/>
              <a:gd name="connsiteX1379" fmla="*/ 90463 w 853046"/>
              <a:gd name="connsiteY1379" fmla="*/ 319466 h 898939"/>
              <a:gd name="connsiteX1380" fmla="*/ 76923 w 853046"/>
              <a:gd name="connsiteY1380" fmla="*/ 333791 h 898939"/>
              <a:gd name="connsiteX1381" fmla="*/ 63383 w 853046"/>
              <a:gd name="connsiteY1381" fmla="*/ 319466 h 898939"/>
              <a:gd name="connsiteX1382" fmla="*/ 76923 w 853046"/>
              <a:gd name="connsiteY1382" fmla="*/ 305141 h 898939"/>
              <a:gd name="connsiteX1383" fmla="*/ 93799 w 853046"/>
              <a:gd name="connsiteY1383" fmla="*/ 287284 h 898939"/>
              <a:gd name="connsiteX1384" fmla="*/ 107339 w 853046"/>
              <a:gd name="connsiteY1384" fmla="*/ 301609 h 898939"/>
              <a:gd name="connsiteX1385" fmla="*/ 93799 w 853046"/>
              <a:gd name="connsiteY1385" fmla="*/ 315934 h 898939"/>
              <a:gd name="connsiteX1386" fmla="*/ 80259 w 853046"/>
              <a:gd name="connsiteY1386" fmla="*/ 301609 h 898939"/>
              <a:gd name="connsiteX1387" fmla="*/ 93799 w 853046"/>
              <a:gd name="connsiteY1387" fmla="*/ 287284 h 898939"/>
              <a:gd name="connsiteX1388" fmla="*/ 110479 w 853046"/>
              <a:gd name="connsiteY1388" fmla="*/ 305141 h 898939"/>
              <a:gd name="connsiteX1389" fmla="*/ 124019 w 853046"/>
              <a:gd name="connsiteY1389" fmla="*/ 319466 h 898939"/>
              <a:gd name="connsiteX1390" fmla="*/ 110479 w 853046"/>
              <a:gd name="connsiteY1390" fmla="*/ 333791 h 898939"/>
              <a:gd name="connsiteX1391" fmla="*/ 96939 w 853046"/>
              <a:gd name="connsiteY1391" fmla="*/ 319466 h 898939"/>
              <a:gd name="connsiteX1392" fmla="*/ 110479 w 853046"/>
              <a:gd name="connsiteY1392" fmla="*/ 305141 h 898939"/>
              <a:gd name="connsiteX1393" fmla="*/ 127355 w 853046"/>
              <a:gd name="connsiteY1393" fmla="*/ 287284 h 898939"/>
              <a:gd name="connsiteX1394" fmla="*/ 140895 w 853046"/>
              <a:gd name="connsiteY1394" fmla="*/ 301609 h 898939"/>
              <a:gd name="connsiteX1395" fmla="*/ 127355 w 853046"/>
              <a:gd name="connsiteY1395" fmla="*/ 315934 h 898939"/>
              <a:gd name="connsiteX1396" fmla="*/ 113815 w 853046"/>
              <a:gd name="connsiteY1396" fmla="*/ 301609 h 898939"/>
              <a:gd name="connsiteX1397" fmla="*/ 127355 w 853046"/>
              <a:gd name="connsiteY1397" fmla="*/ 287284 h 898939"/>
              <a:gd name="connsiteX1398" fmla="*/ 144231 w 853046"/>
              <a:gd name="connsiteY1398" fmla="*/ 305141 h 898939"/>
              <a:gd name="connsiteX1399" fmla="*/ 157771 w 853046"/>
              <a:gd name="connsiteY1399" fmla="*/ 319466 h 898939"/>
              <a:gd name="connsiteX1400" fmla="*/ 144231 w 853046"/>
              <a:gd name="connsiteY1400" fmla="*/ 333791 h 898939"/>
              <a:gd name="connsiteX1401" fmla="*/ 130691 w 853046"/>
              <a:gd name="connsiteY1401" fmla="*/ 319466 h 898939"/>
              <a:gd name="connsiteX1402" fmla="*/ 144231 w 853046"/>
              <a:gd name="connsiteY1402" fmla="*/ 305141 h 898939"/>
              <a:gd name="connsiteX1403" fmla="*/ 161107 w 853046"/>
              <a:gd name="connsiteY1403" fmla="*/ 287284 h 898939"/>
              <a:gd name="connsiteX1404" fmla="*/ 174647 w 853046"/>
              <a:gd name="connsiteY1404" fmla="*/ 301609 h 898939"/>
              <a:gd name="connsiteX1405" fmla="*/ 161107 w 853046"/>
              <a:gd name="connsiteY1405" fmla="*/ 315934 h 898939"/>
              <a:gd name="connsiteX1406" fmla="*/ 147567 w 853046"/>
              <a:gd name="connsiteY1406" fmla="*/ 301609 h 898939"/>
              <a:gd name="connsiteX1407" fmla="*/ 161107 w 853046"/>
              <a:gd name="connsiteY1407" fmla="*/ 287284 h 898939"/>
              <a:gd name="connsiteX1408" fmla="*/ 177983 w 853046"/>
              <a:gd name="connsiteY1408" fmla="*/ 305141 h 898939"/>
              <a:gd name="connsiteX1409" fmla="*/ 191523 w 853046"/>
              <a:gd name="connsiteY1409" fmla="*/ 319466 h 898939"/>
              <a:gd name="connsiteX1410" fmla="*/ 177983 w 853046"/>
              <a:gd name="connsiteY1410" fmla="*/ 333791 h 898939"/>
              <a:gd name="connsiteX1411" fmla="*/ 164443 w 853046"/>
              <a:gd name="connsiteY1411" fmla="*/ 319466 h 898939"/>
              <a:gd name="connsiteX1412" fmla="*/ 177983 w 853046"/>
              <a:gd name="connsiteY1412" fmla="*/ 305141 h 898939"/>
              <a:gd name="connsiteX1413" fmla="*/ 194858 w 853046"/>
              <a:gd name="connsiteY1413" fmla="*/ 287284 h 898939"/>
              <a:gd name="connsiteX1414" fmla="*/ 208398 w 853046"/>
              <a:gd name="connsiteY1414" fmla="*/ 301609 h 898939"/>
              <a:gd name="connsiteX1415" fmla="*/ 194858 w 853046"/>
              <a:gd name="connsiteY1415" fmla="*/ 315934 h 898939"/>
              <a:gd name="connsiteX1416" fmla="*/ 181318 w 853046"/>
              <a:gd name="connsiteY1416" fmla="*/ 301609 h 898939"/>
              <a:gd name="connsiteX1417" fmla="*/ 194858 w 853046"/>
              <a:gd name="connsiteY1417" fmla="*/ 287284 h 898939"/>
              <a:gd name="connsiteX1418" fmla="*/ 211734 w 853046"/>
              <a:gd name="connsiteY1418" fmla="*/ 305141 h 898939"/>
              <a:gd name="connsiteX1419" fmla="*/ 225274 w 853046"/>
              <a:gd name="connsiteY1419" fmla="*/ 319466 h 898939"/>
              <a:gd name="connsiteX1420" fmla="*/ 211734 w 853046"/>
              <a:gd name="connsiteY1420" fmla="*/ 333791 h 898939"/>
              <a:gd name="connsiteX1421" fmla="*/ 198194 w 853046"/>
              <a:gd name="connsiteY1421" fmla="*/ 319466 h 898939"/>
              <a:gd name="connsiteX1422" fmla="*/ 211734 w 853046"/>
              <a:gd name="connsiteY1422" fmla="*/ 305141 h 898939"/>
              <a:gd name="connsiteX1423" fmla="*/ 228610 w 853046"/>
              <a:gd name="connsiteY1423" fmla="*/ 287284 h 898939"/>
              <a:gd name="connsiteX1424" fmla="*/ 242150 w 853046"/>
              <a:gd name="connsiteY1424" fmla="*/ 301609 h 898939"/>
              <a:gd name="connsiteX1425" fmla="*/ 228610 w 853046"/>
              <a:gd name="connsiteY1425" fmla="*/ 315934 h 898939"/>
              <a:gd name="connsiteX1426" fmla="*/ 215070 w 853046"/>
              <a:gd name="connsiteY1426" fmla="*/ 301609 h 898939"/>
              <a:gd name="connsiteX1427" fmla="*/ 228610 w 853046"/>
              <a:gd name="connsiteY1427" fmla="*/ 287284 h 898939"/>
              <a:gd name="connsiteX1428" fmla="*/ 245486 w 853046"/>
              <a:gd name="connsiteY1428" fmla="*/ 305141 h 898939"/>
              <a:gd name="connsiteX1429" fmla="*/ 259026 w 853046"/>
              <a:gd name="connsiteY1429" fmla="*/ 319466 h 898939"/>
              <a:gd name="connsiteX1430" fmla="*/ 245486 w 853046"/>
              <a:gd name="connsiteY1430" fmla="*/ 333791 h 898939"/>
              <a:gd name="connsiteX1431" fmla="*/ 231946 w 853046"/>
              <a:gd name="connsiteY1431" fmla="*/ 319466 h 898939"/>
              <a:gd name="connsiteX1432" fmla="*/ 245486 w 853046"/>
              <a:gd name="connsiteY1432" fmla="*/ 305141 h 898939"/>
              <a:gd name="connsiteX1433" fmla="*/ 262362 w 853046"/>
              <a:gd name="connsiteY1433" fmla="*/ 287284 h 898939"/>
              <a:gd name="connsiteX1434" fmla="*/ 275902 w 853046"/>
              <a:gd name="connsiteY1434" fmla="*/ 301609 h 898939"/>
              <a:gd name="connsiteX1435" fmla="*/ 262362 w 853046"/>
              <a:gd name="connsiteY1435" fmla="*/ 315934 h 898939"/>
              <a:gd name="connsiteX1436" fmla="*/ 248822 w 853046"/>
              <a:gd name="connsiteY1436" fmla="*/ 301609 h 898939"/>
              <a:gd name="connsiteX1437" fmla="*/ 262362 w 853046"/>
              <a:gd name="connsiteY1437" fmla="*/ 287284 h 898939"/>
              <a:gd name="connsiteX1438" fmla="*/ 279238 w 853046"/>
              <a:gd name="connsiteY1438" fmla="*/ 305141 h 898939"/>
              <a:gd name="connsiteX1439" fmla="*/ 292778 w 853046"/>
              <a:gd name="connsiteY1439" fmla="*/ 319466 h 898939"/>
              <a:gd name="connsiteX1440" fmla="*/ 279238 w 853046"/>
              <a:gd name="connsiteY1440" fmla="*/ 333791 h 898939"/>
              <a:gd name="connsiteX1441" fmla="*/ 265698 w 853046"/>
              <a:gd name="connsiteY1441" fmla="*/ 319466 h 898939"/>
              <a:gd name="connsiteX1442" fmla="*/ 279238 w 853046"/>
              <a:gd name="connsiteY1442" fmla="*/ 305141 h 898939"/>
              <a:gd name="connsiteX1443" fmla="*/ 296114 w 853046"/>
              <a:gd name="connsiteY1443" fmla="*/ 287284 h 898939"/>
              <a:gd name="connsiteX1444" fmla="*/ 309654 w 853046"/>
              <a:gd name="connsiteY1444" fmla="*/ 301609 h 898939"/>
              <a:gd name="connsiteX1445" fmla="*/ 296114 w 853046"/>
              <a:gd name="connsiteY1445" fmla="*/ 315934 h 898939"/>
              <a:gd name="connsiteX1446" fmla="*/ 282574 w 853046"/>
              <a:gd name="connsiteY1446" fmla="*/ 301609 h 898939"/>
              <a:gd name="connsiteX1447" fmla="*/ 296114 w 853046"/>
              <a:gd name="connsiteY1447" fmla="*/ 287284 h 898939"/>
              <a:gd name="connsiteX1448" fmla="*/ 312990 w 853046"/>
              <a:gd name="connsiteY1448" fmla="*/ 305141 h 898939"/>
              <a:gd name="connsiteX1449" fmla="*/ 326530 w 853046"/>
              <a:gd name="connsiteY1449" fmla="*/ 319466 h 898939"/>
              <a:gd name="connsiteX1450" fmla="*/ 312990 w 853046"/>
              <a:gd name="connsiteY1450" fmla="*/ 333791 h 898939"/>
              <a:gd name="connsiteX1451" fmla="*/ 299450 w 853046"/>
              <a:gd name="connsiteY1451" fmla="*/ 319466 h 898939"/>
              <a:gd name="connsiteX1452" fmla="*/ 312990 w 853046"/>
              <a:gd name="connsiteY1452" fmla="*/ 305141 h 898939"/>
              <a:gd name="connsiteX1453" fmla="*/ 329866 w 853046"/>
              <a:gd name="connsiteY1453" fmla="*/ 287284 h 898939"/>
              <a:gd name="connsiteX1454" fmla="*/ 343406 w 853046"/>
              <a:gd name="connsiteY1454" fmla="*/ 301609 h 898939"/>
              <a:gd name="connsiteX1455" fmla="*/ 329866 w 853046"/>
              <a:gd name="connsiteY1455" fmla="*/ 315934 h 898939"/>
              <a:gd name="connsiteX1456" fmla="*/ 316326 w 853046"/>
              <a:gd name="connsiteY1456" fmla="*/ 301609 h 898939"/>
              <a:gd name="connsiteX1457" fmla="*/ 329866 w 853046"/>
              <a:gd name="connsiteY1457" fmla="*/ 287284 h 898939"/>
              <a:gd name="connsiteX1458" fmla="*/ 346742 w 853046"/>
              <a:gd name="connsiteY1458" fmla="*/ 305141 h 898939"/>
              <a:gd name="connsiteX1459" fmla="*/ 360282 w 853046"/>
              <a:gd name="connsiteY1459" fmla="*/ 319466 h 898939"/>
              <a:gd name="connsiteX1460" fmla="*/ 346742 w 853046"/>
              <a:gd name="connsiteY1460" fmla="*/ 333791 h 898939"/>
              <a:gd name="connsiteX1461" fmla="*/ 333202 w 853046"/>
              <a:gd name="connsiteY1461" fmla="*/ 319466 h 898939"/>
              <a:gd name="connsiteX1462" fmla="*/ 346742 w 853046"/>
              <a:gd name="connsiteY1462" fmla="*/ 305141 h 898939"/>
              <a:gd name="connsiteX1463" fmla="*/ 363618 w 853046"/>
              <a:gd name="connsiteY1463" fmla="*/ 287284 h 898939"/>
              <a:gd name="connsiteX1464" fmla="*/ 377158 w 853046"/>
              <a:gd name="connsiteY1464" fmla="*/ 301609 h 898939"/>
              <a:gd name="connsiteX1465" fmla="*/ 363618 w 853046"/>
              <a:gd name="connsiteY1465" fmla="*/ 315934 h 898939"/>
              <a:gd name="connsiteX1466" fmla="*/ 350078 w 853046"/>
              <a:gd name="connsiteY1466" fmla="*/ 301609 h 898939"/>
              <a:gd name="connsiteX1467" fmla="*/ 363618 w 853046"/>
              <a:gd name="connsiteY1467" fmla="*/ 287284 h 898939"/>
              <a:gd name="connsiteX1468" fmla="*/ 380494 w 853046"/>
              <a:gd name="connsiteY1468" fmla="*/ 305141 h 898939"/>
              <a:gd name="connsiteX1469" fmla="*/ 394034 w 853046"/>
              <a:gd name="connsiteY1469" fmla="*/ 319466 h 898939"/>
              <a:gd name="connsiteX1470" fmla="*/ 380494 w 853046"/>
              <a:gd name="connsiteY1470" fmla="*/ 333791 h 898939"/>
              <a:gd name="connsiteX1471" fmla="*/ 366954 w 853046"/>
              <a:gd name="connsiteY1471" fmla="*/ 319466 h 898939"/>
              <a:gd name="connsiteX1472" fmla="*/ 380494 w 853046"/>
              <a:gd name="connsiteY1472" fmla="*/ 305141 h 898939"/>
              <a:gd name="connsiteX1473" fmla="*/ 397370 w 853046"/>
              <a:gd name="connsiteY1473" fmla="*/ 287284 h 898939"/>
              <a:gd name="connsiteX1474" fmla="*/ 410910 w 853046"/>
              <a:gd name="connsiteY1474" fmla="*/ 301609 h 898939"/>
              <a:gd name="connsiteX1475" fmla="*/ 397370 w 853046"/>
              <a:gd name="connsiteY1475" fmla="*/ 315934 h 898939"/>
              <a:gd name="connsiteX1476" fmla="*/ 383830 w 853046"/>
              <a:gd name="connsiteY1476" fmla="*/ 301609 h 898939"/>
              <a:gd name="connsiteX1477" fmla="*/ 397370 w 853046"/>
              <a:gd name="connsiteY1477" fmla="*/ 287284 h 898939"/>
              <a:gd name="connsiteX1478" fmla="*/ 414246 w 853046"/>
              <a:gd name="connsiteY1478" fmla="*/ 305141 h 898939"/>
              <a:gd name="connsiteX1479" fmla="*/ 427786 w 853046"/>
              <a:gd name="connsiteY1479" fmla="*/ 319466 h 898939"/>
              <a:gd name="connsiteX1480" fmla="*/ 414246 w 853046"/>
              <a:gd name="connsiteY1480" fmla="*/ 333791 h 898939"/>
              <a:gd name="connsiteX1481" fmla="*/ 400706 w 853046"/>
              <a:gd name="connsiteY1481" fmla="*/ 319466 h 898939"/>
              <a:gd name="connsiteX1482" fmla="*/ 414246 w 853046"/>
              <a:gd name="connsiteY1482" fmla="*/ 305141 h 898939"/>
              <a:gd name="connsiteX1483" fmla="*/ 430926 w 853046"/>
              <a:gd name="connsiteY1483" fmla="*/ 287284 h 898939"/>
              <a:gd name="connsiteX1484" fmla="*/ 444466 w 853046"/>
              <a:gd name="connsiteY1484" fmla="*/ 301609 h 898939"/>
              <a:gd name="connsiteX1485" fmla="*/ 430926 w 853046"/>
              <a:gd name="connsiteY1485" fmla="*/ 315934 h 898939"/>
              <a:gd name="connsiteX1486" fmla="*/ 417386 w 853046"/>
              <a:gd name="connsiteY1486" fmla="*/ 301609 h 898939"/>
              <a:gd name="connsiteX1487" fmla="*/ 430926 w 853046"/>
              <a:gd name="connsiteY1487" fmla="*/ 287284 h 898939"/>
              <a:gd name="connsiteX1488" fmla="*/ 447802 w 853046"/>
              <a:gd name="connsiteY1488" fmla="*/ 305141 h 898939"/>
              <a:gd name="connsiteX1489" fmla="*/ 461342 w 853046"/>
              <a:gd name="connsiteY1489" fmla="*/ 319466 h 898939"/>
              <a:gd name="connsiteX1490" fmla="*/ 447802 w 853046"/>
              <a:gd name="connsiteY1490" fmla="*/ 333791 h 898939"/>
              <a:gd name="connsiteX1491" fmla="*/ 434262 w 853046"/>
              <a:gd name="connsiteY1491" fmla="*/ 319466 h 898939"/>
              <a:gd name="connsiteX1492" fmla="*/ 447802 w 853046"/>
              <a:gd name="connsiteY1492" fmla="*/ 305141 h 898939"/>
              <a:gd name="connsiteX1493" fmla="*/ 464678 w 853046"/>
              <a:gd name="connsiteY1493" fmla="*/ 287284 h 898939"/>
              <a:gd name="connsiteX1494" fmla="*/ 478218 w 853046"/>
              <a:gd name="connsiteY1494" fmla="*/ 301609 h 898939"/>
              <a:gd name="connsiteX1495" fmla="*/ 464678 w 853046"/>
              <a:gd name="connsiteY1495" fmla="*/ 315934 h 898939"/>
              <a:gd name="connsiteX1496" fmla="*/ 451334 w 853046"/>
              <a:gd name="connsiteY1496" fmla="*/ 301609 h 898939"/>
              <a:gd name="connsiteX1497" fmla="*/ 464678 w 853046"/>
              <a:gd name="connsiteY1497" fmla="*/ 287284 h 898939"/>
              <a:gd name="connsiteX1498" fmla="*/ 481554 w 853046"/>
              <a:gd name="connsiteY1498" fmla="*/ 305141 h 898939"/>
              <a:gd name="connsiteX1499" fmla="*/ 495094 w 853046"/>
              <a:gd name="connsiteY1499" fmla="*/ 319466 h 898939"/>
              <a:gd name="connsiteX1500" fmla="*/ 481554 w 853046"/>
              <a:gd name="connsiteY1500" fmla="*/ 333791 h 898939"/>
              <a:gd name="connsiteX1501" fmla="*/ 468014 w 853046"/>
              <a:gd name="connsiteY1501" fmla="*/ 319466 h 898939"/>
              <a:gd name="connsiteX1502" fmla="*/ 481554 w 853046"/>
              <a:gd name="connsiteY1502" fmla="*/ 305141 h 898939"/>
              <a:gd name="connsiteX1503" fmla="*/ 529827 w 853046"/>
              <a:gd name="connsiteY1503" fmla="*/ 294152 h 898939"/>
              <a:gd name="connsiteX1504" fmla="*/ 533163 w 853046"/>
              <a:gd name="connsiteY1504" fmla="*/ 299647 h 898939"/>
              <a:gd name="connsiteX1505" fmla="*/ 528061 w 853046"/>
              <a:gd name="connsiteY1505" fmla="*/ 317700 h 898939"/>
              <a:gd name="connsiteX1506" fmla="*/ 524725 w 853046"/>
              <a:gd name="connsiteY1506" fmla="*/ 312205 h 898939"/>
              <a:gd name="connsiteX1507" fmla="*/ 529827 w 853046"/>
              <a:gd name="connsiteY1507" fmla="*/ 294152 h 898939"/>
              <a:gd name="connsiteX1508" fmla="*/ 536695 w 853046"/>
              <a:gd name="connsiteY1508" fmla="*/ 269623 h 898939"/>
              <a:gd name="connsiteX1509" fmla="*/ 540031 w 853046"/>
              <a:gd name="connsiteY1509" fmla="*/ 275118 h 898939"/>
              <a:gd name="connsiteX1510" fmla="*/ 534929 w 853046"/>
              <a:gd name="connsiteY1510" fmla="*/ 293171 h 898939"/>
              <a:gd name="connsiteX1511" fmla="*/ 531593 w 853046"/>
              <a:gd name="connsiteY1511" fmla="*/ 287676 h 898939"/>
              <a:gd name="connsiteX1512" fmla="*/ 536695 w 853046"/>
              <a:gd name="connsiteY1512" fmla="*/ 269623 h 898939"/>
              <a:gd name="connsiteX1513" fmla="*/ 543563 w 853046"/>
              <a:gd name="connsiteY1513" fmla="*/ 280612 h 898939"/>
              <a:gd name="connsiteX1514" fmla="*/ 546899 w 853046"/>
              <a:gd name="connsiteY1514" fmla="*/ 286107 h 898939"/>
              <a:gd name="connsiteX1515" fmla="*/ 541797 w 853046"/>
              <a:gd name="connsiteY1515" fmla="*/ 304356 h 898939"/>
              <a:gd name="connsiteX1516" fmla="*/ 538461 w 853046"/>
              <a:gd name="connsiteY1516" fmla="*/ 298862 h 898939"/>
              <a:gd name="connsiteX1517" fmla="*/ 543563 w 853046"/>
              <a:gd name="connsiteY1517" fmla="*/ 280612 h 898939"/>
              <a:gd name="connsiteX1518" fmla="*/ 550431 w 853046"/>
              <a:gd name="connsiteY1518" fmla="*/ 256083 h 898939"/>
              <a:gd name="connsiteX1519" fmla="*/ 553767 w 853046"/>
              <a:gd name="connsiteY1519" fmla="*/ 261577 h 898939"/>
              <a:gd name="connsiteX1520" fmla="*/ 548665 w 853046"/>
              <a:gd name="connsiteY1520" fmla="*/ 279631 h 898939"/>
              <a:gd name="connsiteX1521" fmla="*/ 545329 w 853046"/>
              <a:gd name="connsiteY1521" fmla="*/ 274136 h 898939"/>
              <a:gd name="connsiteX1522" fmla="*/ 550431 w 853046"/>
              <a:gd name="connsiteY1522" fmla="*/ 256083 h 898939"/>
              <a:gd name="connsiteX1523" fmla="*/ 557299 w 853046"/>
              <a:gd name="connsiteY1523" fmla="*/ 267268 h 898939"/>
              <a:gd name="connsiteX1524" fmla="*/ 560635 w 853046"/>
              <a:gd name="connsiteY1524" fmla="*/ 272763 h 898939"/>
              <a:gd name="connsiteX1525" fmla="*/ 555533 w 853046"/>
              <a:gd name="connsiteY1525" fmla="*/ 290816 h 898939"/>
              <a:gd name="connsiteX1526" fmla="*/ 552197 w 853046"/>
              <a:gd name="connsiteY1526" fmla="*/ 285322 h 898939"/>
              <a:gd name="connsiteX1527" fmla="*/ 557299 w 853046"/>
              <a:gd name="connsiteY1527" fmla="*/ 267268 h 898939"/>
              <a:gd name="connsiteX1528" fmla="*/ 564167 w 853046"/>
              <a:gd name="connsiteY1528" fmla="*/ 242543 h 898939"/>
              <a:gd name="connsiteX1529" fmla="*/ 567503 w 853046"/>
              <a:gd name="connsiteY1529" fmla="*/ 248037 h 898939"/>
              <a:gd name="connsiteX1530" fmla="*/ 562401 w 853046"/>
              <a:gd name="connsiteY1530" fmla="*/ 266091 h 898939"/>
              <a:gd name="connsiteX1531" fmla="*/ 559065 w 853046"/>
              <a:gd name="connsiteY1531" fmla="*/ 260596 h 898939"/>
              <a:gd name="connsiteX1532" fmla="*/ 564167 w 853046"/>
              <a:gd name="connsiteY1532" fmla="*/ 242543 h 898939"/>
              <a:gd name="connsiteX1533" fmla="*/ 570839 w 853046"/>
              <a:gd name="connsiteY1533" fmla="*/ 253728 h 898939"/>
              <a:gd name="connsiteX1534" fmla="*/ 574175 w 853046"/>
              <a:gd name="connsiteY1534" fmla="*/ 259223 h 898939"/>
              <a:gd name="connsiteX1535" fmla="*/ 569073 w 853046"/>
              <a:gd name="connsiteY1535" fmla="*/ 277276 h 898939"/>
              <a:gd name="connsiteX1536" fmla="*/ 565737 w 853046"/>
              <a:gd name="connsiteY1536" fmla="*/ 271782 h 898939"/>
              <a:gd name="connsiteX1537" fmla="*/ 570839 w 853046"/>
              <a:gd name="connsiteY1537" fmla="*/ 253728 h 898939"/>
              <a:gd name="connsiteX1538" fmla="*/ 577707 w 853046"/>
              <a:gd name="connsiteY1538" fmla="*/ 229003 h 898939"/>
              <a:gd name="connsiteX1539" fmla="*/ 581043 w 853046"/>
              <a:gd name="connsiteY1539" fmla="*/ 234497 h 898939"/>
              <a:gd name="connsiteX1540" fmla="*/ 575941 w 853046"/>
              <a:gd name="connsiteY1540" fmla="*/ 252551 h 898939"/>
              <a:gd name="connsiteX1541" fmla="*/ 572605 w 853046"/>
              <a:gd name="connsiteY1541" fmla="*/ 247253 h 898939"/>
              <a:gd name="connsiteX1542" fmla="*/ 577707 w 853046"/>
              <a:gd name="connsiteY1542" fmla="*/ 229003 h 898939"/>
              <a:gd name="connsiteX1543" fmla="*/ 584575 w 853046"/>
              <a:gd name="connsiteY1543" fmla="*/ 240188 h 898939"/>
              <a:gd name="connsiteX1544" fmla="*/ 587911 w 853046"/>
              <a:gd name="connsiteY1544" fmla="*/ 245683 h 898939"/>
              <a:gd name="connsiteX1545" fmla="*/ 582809 w 853046"/>
              <a:gd name="connsiteY1545" fmla="*/ 263736 h 898939"/>
              <a:gd name="connsiteX1546" fmla="*/ 579473 w 853046"/>
              <a:gd name="connsiteY1546" fmla="*/ 258242 h 898939"/>
              <a:gd name="connsiteX1547" fmla="*/ 584575 w 853046"/>
              <a:gd name="connsiteY1547" fmla="*/ 240188 h 898939"/>
              <a:gd name="connsiteX1548" fmla="*/ 591444 w 853046"/>
              <a:gd name="connsiteY1548" fmla="*/ 215659 h 898939"/>
              <a:gd name="connsiteX1549" fmla="*/ 594779 w 853046"/>
              <a:gd name="connsiteY1549" fmla="*/ 221154 h 898939"/>
              <a:gd name="connsiteX1550" fmla="*/ 589677 w 853046"/>
              <a:gd name="connsiteY1550" fmla="*/ 239207 h 898939"/>
              <a:gd name="connsiteX1551" fmla="*/ 586342 w 853046"/>
              <a:gd name="connsiteY1551" fmla="*/ 233713 h 898939"/>
              <a:gd name="connsiteX1552" fmla="*/ 591444 w 853046"/>
              <a:gd name="connsiteY1552" fmla="*/ 215659 h 898939"/>
              <a:gd name="connsiteX1553" fmla="*/ 598312 w 853046"/>
              <a:gd name="connsiteY1553" fmla="*/ 226648 h 898939"/>
              <a:gd name="connsiteX1554" fmla="*/ 601648 w 853046"/>
              <a:gd name="connsiteY1554" fmla="*/ 232143 h 898939"/>
              <a:gd name="connsiteX1555" fmla="*/ 596546 w 853046"/>
              <a:gd name="connsiteY1555" fmla="*/ 250196 h 898939"/>
              <a:gd name="connsiteX1556" fmla="*/ 593210 w 853046"/>
              <a:gd name="connsiteY1556" fmla="*/ 244702 h 898939"/>
              <a:gd name="connsiteX1557" fmla="*/ 598312 w 853046"/>
              <a:gd name="connsiteY1557" fmla="*/ 226648 h 898939"/>
              <a:gd name="connsiteX1558" fmla="*/ 604984 w 853046"/>
              <a:gd name="connsiteY1558" fmla="*/ 202119 h 898939"/>
              <a:gd name="connsiteX1559" fmla="*/ 608320 w 853046"/>
              <a:gd name="connsiteY1559" fmla="*/ 207417 h 898939"/>
              <a:gd name="connsiteX1560" fmla="*/ 603217 w 853046"/>
              <a:gd name="connsiteY1560" fmla="*/ 225471 h 898939"/>
              <a:gd name="connsiteX1561" fmla="*/ 599882 w 853046"/>
              <a:gd name="connsiteY1561" fmla="*/ 220173 h 898939"/>
              <a:gd name="connsiteX1562" fmla="*/ 604984 w 853046"/>
              <a:gd name="connsiteY1562" fmla="*/ 202119 h 898939"/>
              <a:gd name="connsiteX1563" fmla="*/ 611852 w 853046"/>
              <a:gd name="connsiteY1563" fmla="*/ 213108 h 898939"/>
              <a:gd name="connsiteX1564" fmla="*/ 615188 w 853046"/>
              <a:gd name="connsiteY1564" fmla="*/ 218603 h 898939"/>
              <a:gd name="connsiteX1565" fmla="*/ 610086 w 853046"/>
              <a:gd name="connsiteY1565" fmla="*/ 236852 h 898939"/>
              <a:gd name="connsiteX1566" fmla="*/ 606750 w 853046"/>
              <a:gd name="connsiteY1566" fmla="*/ 231358 h 898939"/>
              <a:gd name="connsiteX1567" fmla="*/ 611852 w 853046"/>
              <a:gd name="connsiteY1567" fmla="*/ 213108 h 898939"/>
              <a:gd name="connsiteX1568" fmla="*/ 618720 w 853046"/>
              <a:gd name="connsiteY1568" fmla="*/ 188579 h 898939"/>
              <a:gd name="connsiteX1569" fmla="*/ 622056 w 853046"/>
              <a:gd name="connsiteY1569" fmla="*/ 194074 h 898939"/>
              <a:gd name="connsiteX1570" fmla="*/ 616954 w 853046"/>
              <a:gd name="connsiteY1570" fmla="*/ 212127 h 898939"/>
              <a:gd name="connsiteX1571" fmla="*/ 613618 w 853046"/>
              <a:gd name="connsiteY1571" fmla="*/ 206632 h 898939"/>
              <a:gd name="connsiteX1572" fmla="*/ 618720 w 853046"/>
              <a:gd name="connsiteY1572" fmla="*/ 188579 h 898939"/>
              <a:gd name="connsiteX1573" fmla="*/ 625588 w 853046"/>
              <a:gd name="connsiteY1573" fmla="*/ 199568 h 898939"/>
              <a:gd name="connsiteX1574" fmla="*/ 628924 w 853046"/>
              <a:gd name="connsiteY1574" fmla="*/ 205063 h 898939"/>
              <a:gd name="connsiteX1575" fmla="*/ 623822 w 853046"/>
              <a:gd name="connsiteY1575" fmla="*/ 223116 h 898939"/>
              <a:gd name="connsiteX1576" fmla="*/ 620486 w 853046"/>
              <a:gd name="connsiteY1576" fmla="*/ 217621 h 898939"/>
              <a:gd name="connsiteX1577" fmla="*/ 625588 w 853046"/>
              <a:gd name="connsiteY1577" fmla="*/ 199568 h 898939"/>
              <a:gd name="connsiteX1578" fmla="*/ 632456 w 853046"/>
              <a:gd name="connsiteY1578" fmla="*/ 175039 h 898939"/>
              <a:gd name="connsiteX1579" fmla="*/ 635792 w 853046"/>
              <a:gd name="connsiteY1579" fmla="*/ 180534 h 898939"/>
              <a:gd name="connsiteX1580" fmla="*/ 630690 w 853046"/>
              <a:gd name="connsiteY1580" fmla="*/ 198587 h 898939"/>
              <a:gd name="connsiteX1581" fmla="*/ 627354 w 853046"/>
              <a:gd name="connsiteY1581" fmla="*/ 193092 h 898939"/>
              <a:gd name="connsiteX1582" fmla="*/ 632456 w 853046"/>
              <a:gd name="connsiteY1582" fmla="*/ 175039 h 898939"/>
              <a:gd name="connsiteX1583" fmla="*/ 639324 w 853046"/>
              <a:gd name="connsiteY1583" fmla="*/ 186224 h 898939"/>
              <a:gd name="connsiteX1584" fmla="*/ 642660 w 853046"/>
              <a:gd name="connsiteY1584" fmla="*/ 191719 h 898939"/>
              <a:gd name="connsiteX1585" fmla="*/ 637558 w 853046"/>
              <a:gd name="connsiteY1585" fmla="*/ 209968 h 898939"/>
              <a:gd name="connsiteX1586" fmla="*/ 634222 w 853046"/>
              <a:gd name="connsiteY1586" fmla="*/ 204474 h 898939"/>
              <a:gd name="connsiteX1587" fmla="*/ 639324 w 853046"/>
              <a:gd name="connsiteY1587" fmla="*/ 186224 h 898939"/>
              <a:gd name="connsiteX1588" fmla="*/ 646192 w 853046"/>
              <a:gd name="connsiteY1588" fmla="*/ 161499 h 898939"/>
              <a:gd name="connsiteX1589" fmla="*/ 649528 w 853046"/>
              <a:gd name="connsiteY1589" fmla="*/ 166994 h 898939"/>
              <a:gd name="connsiteX1590" fmla="*/ 644426 w 853046"/>
              <a:gd name="connsiteY1590" fmla="*/ 185047 h 898939"/>
              <a:gd name="connsiteX1591" fmla="*/ 641090 w 853046"/>
              <a:gd name="connsiteY1591" fmla="*/ 179552 h 898939"/>
              <a:gd name="connsiteX1592" fmla="*/ 646192 w 853046"/>
              <a:gd name="connsiteY1592" fmla="*/ 161499 h 898939"/>
              <a:gd name="connsiteX1593" fmla="*/ 652864 w 853046"/>
              <a:gd name="connsiteY1593" fmla="*/ 172684 h 898939"/>
              <a:gd name="connsiteX1594" fmla="*/ 656200 w 853046"/>
              <a:gd name="connsiteY1594" fmla="*/ 178179 h 898939"/>
              <a:gd name="connsiteX1595" fmla="*/ 651294 w 853046"/>
              <a:gd name="connsiteY1595" fmla="*/ 196232 h 898939"/>
              <a:gd name="connsiteX1596" fmla="*/ 647958 w 853046"/>
              <a:gd name="connsiteY1596" fmla="*/ 190738 h 898939"/>
              <a:gd name="connsiteX1597" fmla="*/ 652864 w 853046"/>
              <a:gd name="connsiteY1597" fmla="*/ 172684 h 898939"/>
              <a:gd name="connsiteX1598" fmla="*/ 659732 w 853046"/>
              <a:gd name="connsiteY1598" fmla="*/ 147959 h 898939"/>
              <a:gd name="connsiteX1599" fmla="*/ 663068 w 853046"/>
              <a:gd name="connsiteY1599" fmla="*/ 153454 h 898939"/>
              <a:gd name="connsiteX1600" fmla="*/ 657966 w 853046"/>
              <a:gd name="connsiteY1600" fmla="*/ 171507 h 898939"/>
              <a:gd name="connsiteX1601" fmla="*/ 654630 w 853046"/>
              <a:gd name="connsiteY1601" fmla="*/ 166209 h 898939"/>
              <a:gd name="connsiteX1602" fmla="*/ 659732 w 853046"/>
              <a:gd name="connsiteY1602" fmla="*/ 147959 h 898939"/>
              <a:gd name="connsiteX1603" fmla="*/ 666600 w 853046"/>
              <a:gd name="connsiteY1603" fmla="*/ 159144 h 898939"/>
              <a:gd name="connsiteX1604" fmla="*/ 669936 w 853046"/>
              <a:gd name="connsiteY1604" fmla="*/ 164639 h 898939"/>
              <a:gd name="connsiteX1605" fmla="*/ 664834 w 853046"/>
              <a:gd name="connsiteY1605" fmla="*/ 182692 h 898939"/>
              <a:gd name="connsiteX1606" fmla="*/ 661498 w 853046"/>
              <a:gd name="connsiteY1606" fmla="*/ 177198 h 898939"/>
              <a:gd name="connsiteX1607" fmla="*/ 666600 w 853046"/>
              <a:gd name="connsiteY1607" fmla="*/ 159144 h 898939"/>
              <a:gd name="connsiteX1608" fmla="*/ 673469 w 853046"/>
              <a:gd name="connsiteY1608" fmla="*/ 134615 h 898939"/>
              <a:gd name="connsiteX1609" fmla="*/ 676805 w 853046"/>
              <a:gd name="connsiteY1609" fmla="*/ 140110 h 898939"/>
              <a:gd name="connsiteX1610" fmla="*/ 671702 w 853046"/>
              <a:gd name="connsiteY1610" fmla="*/ 158163 h 898939"/>
              <a:gd name="connsiteX1611" fmla="*/ 668367 w 853046"/>
              <a:gd name="connsiteY1611" fmla="*/ 152669 h 898939"/>
              <a:gd name="connsiteX1612" fmla="*/ 673469 w 853046"/>
              <a:gd name="connsiteY1612" fmla="*/ 134615 h 898939"/>
              <a:gd name="connsiteX1613" fmla="*/ 680337 w 853046"/>
              <a:gd name="connsiteY1613" fmla="*/ 145604 h 898939"/>
              <a:gd name="connsiteX1614" fmla="*/ 683673 w 853046"/>
              <a:gd name="connsiteY1614" fmla="*/ 151099 h 898939"/>
              <a:gd name="connsiteX1615" fmla="*/ 678571 w 853046"/>
              <a:gd name="connsiteY1615" fmla="*/ 169152 h 898939"/>
              <a:gd name="connsiteX1616" fmla="*/ 675235 w 853046"/>
              <a:gd name="connsiteY1616" fmla="*/ 163658 h 898939"/>
              <a:gd name="connsiteX1617" fmla="*/ 680337 w 853046"/>
              <a:gd name="connsiteY1617" fmla="*/ 145604 h 898939"/>
              <a:gd name="connsiteX1618" fmla="*/ 687205 w 853046"/>
              <a:gd name="connsiteY1618" fmla="*/ 121075 h 898939"/>
              <a:gd name="connsiteX1619" fmla="*/ 690541 w 853046"/>
              <a:gd name="connsiteY1619" fmla="*/ 126570 h 898939"/>
              <a:gd name="connsiteX1620" fmla="*/ 685439 w 853046"/>
              <a:gd name="connsiteY1620" fmla="*/ 144623 h 898939"/>
              <a:gd name="connsiteX1621" fmla="*/ 682103 w 853046"/>
              <a:gd name="connsiteY1621" fmla="*/ 139129 h 898939"/>
              <a:gd name="connsiteX1622" fmla="*/ 687205 w 853046"/>
              <a:gd name="connsiteY1622" fmla="*/ 121075 h 898939"/>
              <a:gd name="connsiteX1623" fmla="*/ 693877 w 853046"/>
              <a:gd name="connsiteY1623" fmla="*/ 132064 h 898939"/>
              <a:gd name="connsiteX1624" fmla="*/ 697213 w 853046"/>
              <a:gd name="connsiteY1624" fmla="*/ 137559 h 898939"/>
              <a:gd name="connsiteX1625" fmla="*/ 692111 w 853046"/>
              <a:gd name="connsiteY1625" fmla="*/ 155808 h 898939"/>
              <a:gd name="connsiteX1626" fmla="*/ 688775 w 853046"/>
              <a:gd name="connsiteY1626" fmla="*/ 150314 h 898939"/>
              <a:gd name="connsiteX1627" fmla="*/ 693877 w 853046"/>
              <a:gd name="connsiteY1627" fmla="*/ 132064 h 898939"/>
              <a:gd name="connsiteX1628" fmla="*/ 700745 w 853046"/>
              <a:gd name="connsiteY1628" fmla="*/ 107535 h 898939"/>
              <a:gd name="connsiteX1629" fmla="*/ 704081 w 853046"/>
              <a:gd name="connsiteY1629" fmla="*/ 112834 h 898939"/>
              <a:gd name="connsiteX1630" fmla="*/ 698979 w 853046"/>
              <a:gd name="connsiteY1630" fmla="*/ 130887 h 898939"/>
              <a:gd name="connsiteX1631" fmla="*/ 695643 w 853046"/>
              <a:gd name="connsiteY1631" fmla="*/ 125392 h 898939"/>
              <a:gd name="connsiteX1632" fmla="*/ 700745 w 853046"/>
              <a:gd name="connsiteY1632" fmla="*/ 107535 h 898939"/>
              <a:gd name="connsiteX1633" fmla="*/ 698979 w 853046"/>
              <a:gd name="connsiteY1633" fmla="*/ 166797 h 898939"/>
              <a:gd name="connsiteX1634" fmla="*/ 695643 w 853046"/>
              <a:gd name="connsiteY1634" fmla="*/ 161303 h 898939"/>
              <a:gd name="connsiteX1635" fmla="*/ 700745 w 853046"/>
              <a:gd name="connsiteY1635" fmla="*/ 143249 h 898939"/>
              <a:gd name="connsiteX1636" fmla="*/ 704081 w 853046"/>
              <a:gd name="connsiteY1636" fmla="*/ 148744 h 898939"/>
              <a:gd name="connsiteX1637" fmla="*/ 698979 w 853046"/>
              <a:gd name="connsiteY1637" fmla="*/ 166797 h 898939"/>
              <a:gd name="connsiteX1638" fmla="*/ 685439 w 853046"/>
              <a:gd name="connsiteY1638" fmla="*/ 180337 h 898939"/>
              <a:gd name="connsiteX1639" fmla="*/ 682103 w 853046"/>
              <a:gd name="connsiteY1639" fmla="*/ 174843 h 898939"/>
              <a:gd name="connsiteX1640" fmla="*/ 687205 w 853046"/>
              <a:gd name="connsiteY1640" fmla="*/ 156790 h 898939"/>
              <a:gd name="connsiteX1641" fmla="*/ 690541 w 853046"/>
              <a:gd name="connsiteY1641" fmla="*/ 162284 h 898939"/>
              <a:gd name="connsiteX1642" fmla="*/ 685439 w 853046"/>
              <a:gd name="connsiteY1642" fmla="*/ 180337 h 898939"/>
              <a:gd name="connsiteX1643" fmla="*/ 671702 w 853046"/>
              <a:gd name="connsiteY1643" fmla="*/ 193877 h 898939"/>
              <a:gd name="connsiteX1644" fmla="*/ 668367 w 853046"/>
              <a:gd name="connsiteY1644" fmla="*/ 188383 h 898939"/>
              <a:gd name="connsiteX1645" fmla="*/ 673469 w 853046"/>
              <a:gd name="connsiteY1645" fmla="*/ 170330 h 898939"/>
              <a:gd name="connsiteX1646" fmla="*/ 676805 w 853046"/>
              <a:gd name="connsiteY1646" fmla="*/ 175628 h 898939"/>
              <a:gd name="connsiteX1647" fmla="*/ 671702 w 853046"/>
              <a:gd name="connsiteY1647" fmla="*/ 193877 h 898939"/>
              <a:gd name="connsiteX1648" fmla="*/ 657966 w 853046"/>
              <a:gd name="connsiteY1648" fmla="*/ 207221 h 898939"/>
              <a:gd name="connsiteX1649" fmla="*/ 654630 w 853046"/>
              <a:gd name="connsiteY1649" fmla="*/ 201727 h 898939"/>
              <a:gd name="connsiteX1650" fmla="*/ 659732 w 853046"/>
              <a:gd name="connsiteY1650" fmla="*/ 183673 h 898939"/>
              <a:gd name="connsiteX1651" fmla="*/ 663068 w 853046"/>
              <a:gd name="connsiteY1651" fmla="*/ 189168 h 898939"/>
              <a:gd name="connsiteX1652" fmla="*/ 657966 w 853046"/>
              <a:gd name="connsiteY1652" fmla="*/ 207221 h 898939"/>
              <a:gd name="connsiteX1653" fmla="*/ 644426 w 853046"/>
              <a:gd name="connsiteY1653" fmla="*/ 220761 h 898939"/>
              <a:gd name="connsiteX1654" fmla="*/ 641090 w 853046"/>
              <a:gd name="connsiteY1654" fmla="*/ 215267 h 898939"/>
              <a:gd name="connsiteX1655" fmla="*/ 646192 w 853046"/>
              <a:gd name="connsiteY1655" fmla="*/ 197213 h 898939"/>
              <a:gd name="connsiteX1656" fmla="*/ 649528 w 853046"/>
              <a:gd name="connsiteY1656" fmla="*/ 202708 h 898939"/>
              <a:gd name="connsiteX1657" fmla="*/ 644426 w 853046"/>
              <a:gd name="connsiteY1657" fmla="*/ 220761 h 898939"/>
              <a:gd name="connsiteX1658" fmla="*/ 630690 w 853046"/>
              <a:gd name="connsiteY1658" fmla="*/ 234301 h 898939"/>
              <a:gd name="connsiteX1659" fmla="*/ 627354 w 853046"/>
              <a:gd name="connsiteY1659" fmla="*/ 229003 h 898939"/>
              <a:gd name="connsiteX1660" fmla="*/ 632456 w 853046"/>
              <a:gd name="connsiteY1660" fmla="*/ 210950 h 898939"/>
              <a:gd name="connsiteX1661" fmla="*/ 635792 w 853046"/>
              <a:gd name="connsiteY1661" fmla="*/ 216444 h 898939"/>
              <a:gd name="connsiteX1662" fmla="*/ 630690 w 853046"/>
              <a:gd name="connsiteY1662" fmla="*/ 234301 h 898939"/>
              <a:gd name="connsiteX1663" fmla="*/ 616954 w 853046"/>
              <a:gd name="connsiteY1663" fmla="*/ 247841 h 898939"/>
              <a:gd name="connsiteX1664" fmla="*/ 613618 w 853046"/>
              <a:gd name="connsiteY1664" fmla="*/ 242347 h 898939"/>
              <a:gd name="connsiteX1665" fmla="*/ 618720 w 853046"/>
              <a:gd name="connsiteY1665" fmla="*/ 224293 h 898939"/>
              <a:gd name="connsiteX1666" fmla="*/ 622056 w 853046"/>
              <a:gd name="connsiteY1666" fmla="*/ 229788 h 898939"/>
              <a:gd name="connsiteX1667" fmla="*/ 616954 w 853046"/>
              <a:gd name="connsiteY1667" fmla="*/ 247841 h 898939"/>
              <a:gd name="connsiteX1668" fmla="*/ 603414 w 853046"/>
              <a:gd name="connsiteY1668" fmla="*/ 261185 h 898939"/>
              <a:gd name="connsiteX1669" fmla="*/ 600078 w 853046"/>
              <a:gd name="connsiteY1669" fmla="*/ 255887 h 898939"/>
              <a:gd name="connsiteX1670" fmla="*/ 605180 w 853046"/>
              <a:gd name="connsiteY1670" fmla="*/ 237833 h 898939"/>
              <a:gd name="connsiteX1671" fmla="*/ 608320 w 853046"/>
              <a:gd name="connsiteY1671" fmla="*/ 243132 h 898939"/>
              <a:gd name="connsiteX1672" fmla="*/ 603414 w 853046"/>
              <a:gd name="connsiteY1672" fmla="*/ 261185 h 898939"/>
              <a:gd name="connsiteX1673" fmla="*/ 589677 w 853046"/>
              <a:gd name="connsiteY1673" fmla="*/ 274725 h 898939"/>
              <a:gd name="connsiteX1674" fmla="*/ 586342 w 853046"/>
              <a:gd name="connsiteY1674" fmla="*/ 269231 h 898939"/>
              <a:gd name="connsiteX1675" fmla="*/ 591444 w 853046"/>
              <a:gd name="connsiteY1675" fmla="*/ 251177 h 898939"/>
              <a:gd name="connsiteX1676" fmla="*/ 594779 w 853046"/>
              <a:gd name="connsiteY1676" fmla="*/ 256672 h 898939"/>
              <a:gd name="connsiteX1677" fmla="*/ 589677 w 853046"/>
              <a:gd name="connsiteY1677" fmla="*/ 274725 h 898939"/>
              <a:gd name="connsiteX1678" fmla="*/ 575941 w 853046"/>
              <a:gd name="connsiteY1678" fmla="*/ 288265 h 898939"/>
              <a:gd name="connsiteX1679" fmla="*/ 572605 w 853046"/>
              <a:gd name="connsiteY1679" fmla="*/ 282967 h 898939"/>
              <a:gd name="connsiteX1680" fmla="*/ 577707 w 853046"/>
              <a:gd name="connsiteY1680" fmla="*/ 264913 h 898939"/>
              <a:gd name="connsiteX1681" fmla="*/ 581043 w 853046"/>
              <a:gd name="connsiteY1681" fmla="*/ 270408 h 898939"/>
              <a:gd name="connsiteX1682" fmla="*/ 575941 w 853046"/>
              <a:gd name="connsiteY1682" fmla="*/ 288265 h 898939"/>
              <a:gd name="connsiteX1683" fmla="*/ 562401 w 853046"/>
              <a:gd name="connsiteY1683" fmla="*/ 301805 h 898939"/>
              <a:gd name="connsiteX1684" fmla="*/ 559065 w 853046"/>
              <a:gd name="connsiteY1684" fmla="*/ 296311 h 898939"/>
              <a:gd name="connsiteX1685" fmla="*/ 564167 w 853046"/>
              <a:gd name="connsiteY1685" fmla="*/ 278257 h 898939"/>
              <a:gd name="connsiteX1686" fmla="*/ 567503 w 853046"/>
              <a:gd name="connsiteY1686" fmla="*/ 283752 h 898939"/>
              <a:gd name="connsiteX1687" fmla="*/ 562401 w 853046"/>
              <a:gd name="connsiteY1687" fmla="*/ 301805 h 898939"/>
              <a:gd name="connsiteX1688" fmla="*/ 548665 w 853046"/>
              <a:gd name="connsiteY1688" fmla="*/ 315345 h 898939"/>
              <a:gd name="connsiteX1689" fmla="*/ 545329 w 853046"/>
              <a:gd name="connsiteY1689" fmla="*/ 309851 h 898939"/>
              <a:gd name="connsiteX1690" fmla="*/ 550431 w 853046"/>
              <a:gd name="connsiteY1690" fmla="*/ 291797 h 898939"/>
              <a:gd name="connsiteX1691" fmla="*/ 553767 w 853046"/>
              <a:gd name="connsiteY1691" fmla="*/ 297292 h 898939"/>
              <a:gd name="connsiteX1692" fmla="*/ 548665 w 853046"/>
              <a:gd name="connsiteY1692" fmla="*/ 315345 h 898939"/>
              <a:gd name="connsiteX1693" fmla="*/ 534929 w 853046"/>
              <a:gd name="connsiteY1693" fmla="*/ 328885 h 898939"/>
              <a:gd name="connsiteX1694" fmla="*/ 531593 w 853046"/>
              <a:gd name="connsiteY1694" fmla="*/ 323391 h 898939"/>
              <a:gd name="connsiteX1695" fmla="*/ 536695 w 853046"/>
              <a:gd name="connsiteY1695" fmla="*/ 305337 h 898939"/>
              <a:gd name="connsiteX1696" fmla="*/ 540031 w 853046"/>
              <a:gd name="connsiteY1696" fmla="*/ 310832 h 898939"/>
              <a:gd name="connsiteX1697" fmla="*/ 534929 w 853046"/>
              <a:gd name="connsiteY1697" fmla="*/ 328885 h 898939"/>
              <a:gd name="connsiteX1698" fmla="*/ 481554 w 853046"/>
              <a:gd name="connsiteY1698" fmla="*/ 369309 h 898939"/>
              <a:gd name="connsiteX1699" fmla="*/ 468014 w 853046"/>
              <a:gd name="connsiteY1699" fmla="*/ 354984 h 898939"/>
              <a:gd name="connsiteX1700" fmla="*/ 481554 w 853046"/>
              <a:gd name="connsiteY1700" fmla="*/ 340659 h 898939"/>
              <a:gd name="connsiteX1701" fmla="*/ 495094 w 853046"/>
              <a:gd name="connsiteY1701" fmla="*/ 354984 h 898939"/>
              <a:gd name="connsiteX1702" fmla="*/ 481554 w 853046"/>
              <a:gd name="connsiteY1702" fmla="*/ 369309 h 898939"/>
              <a:gd name="connsiteX1703" fmla="*/ 464678 w 853046"/>
              <a:gd name="connsiteY1703" fmla="*/ 387166 h 898939"/>
              <a:gd name="connsiteX1704" fmla="*/ 451334 w 853046"/>
              <a:gd name="connsiteY1704" fmla="*/ 373037 h 898939"/>
              <a:gd name="connsiteX1705" fmla="*/ 464874 w 853046"/>
              <a:gd name="connsiteY1705" fmla="*/ 358712 h 898939"/>
              <a:gd name="connsiteX1706" fmla="*/ 478414 w 853046"/>
              <a:gd name="connsiteY1706" fmla="*/ 373037 h 898939"/>
              <a:gd name="connsiteX1707" fmla="*/ 464678 w 853046"/>
              <a:gd name="connsiteY1707" fmla="*/ 387166 h 898939"/>
              <a:gd name="connsiteX1708" fmla="*/ 447802 w 853046"/>
              <a:gd name="connsiteY1708" fmla="*/ 369309 h 898939"/>
              <a:gd name="connsiteX1709" fmla="*/ 434262 w 853046"/>
              <a:gd name="connsiteY1709" fmla="*/ 354984 h 898939"/>
              <a:gd name="connsiteX1710" fmla="*/ 447802 w 853046"/>
              <a:gd name="connsiteY1710" fmla="*/ 340659 h 898939"/>
              <a:gd name="connsiteX1711" fmla="*/ 461342 w 853046"/>
              <a:gd name="connsiteY1711" fmla="*/ 354984 h 898939"/>
              <a:gd name="connsiteX1712" fmla="*/ 447802 w 853046"/>
              <a:gd name="connsiteY1712" fmla="*/ 369309 h 898939"/>
              <a:gd name="connsiteX1713" fmla="*/ 430926 w 853046"/>
              <a:gd name="connsiteY1713" fmla="*/ 387166 h 898939"/>
              <a:gd name="connsiteX1714" fmla="*/ 417386 w 853046"/>
              <a:gd name="connsiteY1714" fmla="*/ 372841 h 898939"/>
              <a:gd name="connsiteX1715" fmla="*/ 430926 w 853046"/>
              <a:gd name="connsiteY1715" fmla="*/ 358516 h 898939"/>
              <a:gd name="connsiteX1716" fmla="*/ 444466 w 853046"/>
              <a:gd name="connsiteY1716" fmla="*/ 372841 h 898939"/>
              <a:gd name="connsiteX1717" fmla="*/ 430926 w 853046"/>
              <a:gd name="connsiteY1717" fmla="*/ 387166 h 898939"/>
              <a:gd name="connsiteX1718" fmla="*/ 414246 w 853046"/>
              <a:gd name="connsiteY1718" fmla="*/ 369309 h 898939"/>
              <a:gd name="connsiteX1719" fmla="*/ 400706 w 853046"/>
              <a:gd name="connsiteY1719" fmla="*/ 354984 h 898939"/>
              <a:gd name="connsiteX1720" fmla="*/ 414246 w 853046"/>
              <a:gd name="connsiteY1720" fmla="*/ 340659 h 898939"/>
              <a:gd name="connsiteX1721" fmla="*/ 427786 w 853046"/>
              <a:gd name="connsiteY1721" fmla="*/ 354984 h 898939"/>
              <a:gd name="connsiteX1722" fmla="*/ 414246 w 853046"/>
              <a:gd name="connsiteY1722" fmla="*/ 369309 h 898939"/>
              <a:gd name="connsiteX1723" fmla="*/ 397370 w 853046"/>
              <a:gd name="connsiteY1723" fmla="*/ 387166 h 898939"/>
              <a:gd name="connsiteX1724" fmla="*/ 383830 w 853046"/>
              <a:gd name="connsiteY1724" fmla="*/ 372841 h 898939"/>
              <a:gd name="connsiteX1725" fmla="*/ 397370 w 853046"/>
              <a:gd name="connsiteY1725" fmla="*/ 358516 h 898939"/>
              <a:gd name="connsiteX1726" fmla="*/ 410910 w 853046"/>
              <a:gd name="connsiteY1726" fmla="*/ 372841 h 898939"/>
              <a:gd name="connsiteX1727" fmla="*/ 397370 w 853046"/>
              <a:gd name="connsiteY1727" fmla="*/ 387166 h 898939"/>
              <a:gd name="connsiteX1728" fmla="*/ 380494 w 853046"/>
              <a:gd name="connsiteY1728" fmla="*/ 369309 h 898939"/>
              <a:gd name="connsiteX1729" fmla="*/ 366954 w 853046"/>
              <a:gd name="connsiteY1729" fmla="*/ 355180 h 898939"/>
              <a:gd name="connsiteX1730" fmla="*/ 380494 w 853046"/>
              <a:gd name="connsiteY1730" fmla="*/ 340855 h 898939"/>
              <a:gd name="connsiteX1731" fmla="*/ 394034 w 853046"/>
              <a:gd name="connsiteY1731" fmla="*/ 355180 h 898939"/>
              <a:gd name="connsiteX1732" fmla="*/ 380494 w 853046"/>
              <a:gd name="connsiteY1732" fmla="*/ 369309 h 898939"/>
              <a:gd name="connsiteX1733" fmla="*/ 363618 w 853046"/>
              <a:gd name="connsiteY1733" fmla="*/ 387166 h 898939"/>
              <a:gd name="connsiteX1734" fmla="*/ 350078 w 853046"/>
              <a:gd name="connsiteY1734" fmla="*/ 372841 h 898939"/>
              <a:gd name="connsiteX1735" fmla="*/ 363618 w 853046"/>
              <a:gd name="connsiteY1735" fmla="*/ 358516 h 898939"/>
              <a:gd name="connsiteX1736" fmla="*/ 377158 w 853046"/>
              <a:gd name="connsiteY1736" fmla="*/ 372841 h 898939"/>
              <a:gd name="connsiteX1737" fmla="*/ 363618 w 853046"/>
              <a:gd name="connsiteY1737" fmla="*/ 387166 h 898939"/>
              <a:gd name="connsiteX1738" fmla="*/ 346742 w 853046"/>
              <a:gd name="connsiteY1738" fmla="*/ 369309 h 898939"/>
              <a:gd name="connsiteX1739" fmla="*/ 333202 w 853046"/>
              <a:gd name="connsiteY1739" fmla="*/ 354984 h 898939"/>
              <a:gd name="connsiteX1740" fmla="*/ 346742 w 853046"/>
              <a:gd name="connsiteY1740" fmla="*/ 340659 h 898939"/>
              <a:gd name="connsiteX1741" fmla="*/ 360282 w 853046"/>
              <a:gd name="connsiteY1741" fmla="*/ 354984 h 898939"/>
              <a:gd name="connsiteX1742" fmla="*/ 346742 w 853046"/>
              <a:gd name="connsiteY1742" fmla="*/ 369309 h 898939"/>
              <a:gd name="connsiteX1743" fmla="*/ 329866 w 853046"/>
              <a:gd name="connsiteY1743" fmla="*/ 387166 h 898939"/>
              <a:gd name="connsiteX1744" fmla="*/ 316326 w 853046"/>
              <a:gd name="connsiteY1744" fmla="*/ 372841 h 898939"/>
              <a:gd name="connsiteX1745" fmla="*/ 329866 w 853046"/>
              <a:gd name="connsiteY1745" fmla="*/ 358516 h 898939"/>
              <a:gd name="connsiteX1746" fmla="*/ 343406 w 853046"/>
              <a:gd name="connsiteY1746" fmla="*/ 372841 h 898939"/>
              <a:gd name="connsiteX1747" fmla="*/ 329866 w 853046"/>
              <a:gd name="connsiteY1747" fmla="*/ 387166 h 898939"/>
              <a:gd name="connsiteX1748" fmla="*/ 312990 w 853046"/>
              <a:gd name="connsiteY1748" fmla="*/ 369309 h 898939"/>
              <a:gd name="connsiteX1749" fmla="*/ 299450 w 853046"/>
              <a:gd name="connsiteY1749" fmla="*/ 354984 h 898939"/>
              <a:gd name="connsiteX1750" fmla="*/ 312990 w 853046"/>
              <a:gd name="connsiteY1750" fmla="*/ 340659 h 898939"/>
              <a:gd name="connsiteX1751" fmla="*/ 326530 w 853046"/>
              <a:gd name="connsiteY1751" fmla="*/ 354984 h 898939"/>
              <a:gd name="connsiteX1752" fmla="*/ 312990 w 853046"/>
              <a:gd name="connsiteY1752" fmla="*/ 369309 h 898939"/>
              <a:gd name="connsiteX1753" fmla="*/ 296114 w 853046"/>
              <a:gd name="connsiteY1753" fmla="*/ 387166 h 898939"/>
              <a:gd name="connsiteX1754" fmla="*/ 282574 w 853046"/>
              <a:gd name="connsiteY1754" fmla="*/ 372841 h 898939"/>
              <a:gd name="connsiteX1755" fmla="*/ 296114 w 853046"/>
              <a:gd name="connsiteY1755" fmla="*/ 358516 h 898939"/>
              <a:gd name="connsiteX1756" fmla="*/ 309654 w 853046"/>
              <a:gd name="connsiteY1756" fmla="*/ 372841 h 898939"/>
              <a:gd name="connsiteX1757" fmla="*/ 296114 w 853046"/>
              <a:gd name="connsiteY1757" fmla="*/ 387166 h 898939"/>
              <a:gd name="connsiteX1758" fmla="*/ 279238 w 853046"/>
              <a:gd name="connsiteY1758" fmla="*/ 369309 h 898939"/>
              <a:gd name="connsiteX1759" fmla="*/ 265698 w 853046"/>
              <a:gd name="connsiteY1759" fmla="*/ 354984 h 898939"/>
              <a:gd name="connsiteX1760" fmla="*/ 279238 w 853046"/>
              <a:gd name="connsiteY1760" fmla="*/ 340659 h 898939"/>
              <a:gd name="connsiteX1761" fmla="*/ 292778 w 853046"/>
              <a:gd name="connsiteY1761" fmla="*/ 354984 h 898939"/>
              <a:gd name="connsiteX1762" fmla="*/ 279238 w 853046"/>
              <a:gd name="connsiteY1762" fmla="*/ 369309 h 898939"/>
              <a:gd name="connsiteX1763" fmla="*/ 262362 w 853046"/>
              <a:gd name="connsiteY1763" fmla="*/ 322998 h 898939"/>
              <a:gd name="connsiteX1764" fmla="*/ 275902 w 853046"/>
              <a:gd name="connsiteY1764" fmla="*/ 337323 h 898939"/>
              <a:gd name="connsiteX1765" fmla="*/ 262362 w 853046"/>
              <a:gd name="connsiteY1765" fmla="*/ 351648 h 898939"/>
              <a:gd name="connsiteX1766" fmla="*/ 248822 w 853046"/>
              <a:gd name="connsiteY1766" fmla="*/ 337323 h 898939"/>
              <a:gd name="connsiteX1767" fmla="*/ 262362 w 853046"/>
              <a:gd name="connsiteY1767" fmla="*/ 322998 h 898939"/>
              <a:gd name="connsiteX1768" fmla="*/ 296114 w 853046"/>
              <a:gd name="connsiteY1768" fmla="*/ 322998 h 898939"/>
              <a:gd name="connsiteX1769" fmla="*/ 309654 w 853046"/>
              <a:gd name="connsiteY1769" fmla="*/ 337323 h 898939"/>
              <a:gd name="connsiteX1770" fmla="*/ 296114 w 853046"/>
              <a:gd name="connsiteY1770" fmla="*/ 351648 h 898939"/>
              <a:gd name="connsiteX1771" fmla="*/ 282574 w 853046"/>
              <a:gd name="connsiteY1771" fmla="*/ 337323 h 898939"/>
              <a:gd name="connsiteX1772" fmla="*/ 296114 w 853046"/>
              <a:gd name="connsiteY1772" fmla="*/ 322998 h 898939"/>
              <a:gd name="connsiteX1773" fmla="*/ 329866 w 853046"/>
              <a:gd name="connsiteY1773" fmla="*/ 322998 h 898939"/>
              <a:gd name="connsiteX1774" fmla="*/ 343406 w 853046"/>
              <a:gd name="connsiteY1774" fmla="*/ 337323 h 898939"/>
              <a:gd name="connsiteX1775" fmla="*/ 329866 w 853046"/>
              <a:gd name="connsiteY1775" fmla="*/ 351648 h 898939"/>
              <a:gd name="connsiteX1776" fmla="*/ 316326 w 853046"/>
              <a:gd name="connsiteY1776" fmla="*/ 337323 h 898939"/>
              <a:gd name="connsiteX1777" fmla="*/ 329866 w 853046"/>
              <a:gd name="connsiteY1777" fmla="*/ 322998 h 898939"/>
              <a:gd name="connsiteX1778" fmla="*/ 363618 w 853046"/>
              <a:gd name="connsiteY1778" fmla="*/ 322998 h 898939"/>
              <a:gd name="connsiteX1779" fmla="*/ 377158 w 853046"/>
              <a:gd name="connsiteY1779" fmla="*/ 337323 h 898939"/>
              <a:gd name="connsiteX1780" fmla="*/ 363618 w 853046"/>
              <a:gd name="connsiteY1780" fmla="*/ 351648 h 898939"/>
              <a:gd name="connsiteX1781" fmla="*/ 350078 w 853046"/>
              <a:gd name="connsiteY1781" fmla="*/ 337323 h 898939"/>
              <a:gd name="connsiteX1782" fmla="*/ 363618 w 853046"/>
              <a:gd name="connsiteY1782" fmla="*/ 322998 h 898939"/>
              <a:gd name="connsiteX1783" fmla="*/ 397370 w 853046"/>
              <a:gd name="connsiteY1783" fmla="*/ 322998 h 898939"/>
              <a:gd name="connsiteX1784" fmla="*/ 410910 w 853046"/>
              <a:gd name="connsiteY1784" fmla="*/ 337323 h 898939"/>
              <a:gd name="connsiteX1785" fmla="*/ 397370 w 853046"/>
              <a:gd name="connsiteY1785" fmla="*/ 351648 h 898939"/>
              <a:gd name="connsiteX1786" fmla="*/ 383830 w 853046"/>
              <a:gd name="connsiteY1786" fmla="*/ 337323 h 898939"/>
              <a:gd name="connsiteX1787" fmla="*/ 397370 w 853046"/>
              <a:gd name="connsiteY1787" fmla="*/ 322998 h 898939"/>
              <a:gd name="connsiteX1788" fmla="*/ 430926 w 853046"/>
              <a:gd name="connsiteY1788" fmla="*/ 322998 h 898939"/>
              <a:gd name="connsiteX1789" fmla="*/ 444466 w 853046"/>
              <a:gd name="connsiteY1789" fmla="*/ 337323 h 898939"/>
              <a:gd name="connsiteX1790" fmla="*/ 430926 w 853046"/>
              <a:gd name="connsiteY1790" fmla="*/ 351648 h 898939"/>
              <a:gd name="connsiteX1791" fmla="*/ 417386 w 853046"/>
              <a:gd name="connsiteY1791" fmla="*/ 337323 h 898939"/>
              <a:gd name="connsiteX1792" fmla="*/ 430926 w 853046"/>
              <a:gd name="connsiteY1792" fmla="*/ 322998 h 898939"/>
              <a:gd name="connsiteX1793" fmla="*/ 464678 w 853046"/>
              <a:gd name="connsiteY1793" fmla="*/ 322998 h 898939"/>
              <a:gd name="connsiteX1794" fmla="*/ 478218 w 853046"/>
              <a:gd name="connsiteY1794" fmla="*/ 337323 h 898939"/>
              <a:gd name="connsiteX1795" fmla="*/ 464678 w 853046"/>
              <a:gd name="connsiteY1795" fmla="*/ 351648 h 898939"/>
              <a:gd name="connsiteX1796" fmla="*/ 451334 w 853046"/>
              <a:gd name="connsiteY1796" fmla="*/ 337323 h 898939"/>
              <a:gd name="connsiteX1797" fmla="*/ 464678 w 853046"/>
              <a:gd name="connsiteY1797" fmla="*/ 322998 h 898939"/>
              <a:gd name="connsiteX1798" fmla="*/ 506083 w 853046"/>
              <a:gd name="connsiteY1798" fmla="*/ 359497 h 898939"/>
              <a:gd name="connsiteX1799" fmla="*/ 501962 w 853046"/>
              <a:gd name="connsiteY1799" fmla="*/ 355180 h 898939"/>
              <a:gd name="connsiteX1800" fmla="*/ 506083 w 853046"/>
              <a:gd name="connsiteY1800" fmla="*/ 350863 h 898939"/>
              <a:gd name="connsiteX1801" fmla="*/ 506083 w 853046"/>
              <a:gd name="connsiteY1801" fmla="*/ 359497 h 898939"/>
              <a:gd name="connsiteX1802" fmla="*/ 506083 w 853046"/>
              <a:gd name="connsiteY1802" fmla="*/ 323783 h 898939"/>
              <a:gd name="connsiteX1803" fmla="*/ 501962 w 853046"/>
              <a:gd name="connsiteY1803" fmla="*/ 319466 h 898939"/>
              <a:gd name="connsiteX1804" fmla="*/ 506083 w 853046"/>
              <a:gd name="connsiteY1804" fmla="*/ 315149 h 898939"/>
              <a:gd name="connsiteX1805" fmla="*/ 506083 w 853046"/>
              <a:gd name="connsiteY1805" fmla="*/ 323783 h 898939"/>
              <a:gd name="connsiteX1806" fmla="*/ 498430 w 853046"/>
              <a:gd name="connsiteY1806" fmla="*/ 322998 h 898939"/>
              <a:gd name="connsiteX1807" fmla="*/ 505886 w 853046"/>
              <a:gd name="connsiteY1807" fmla="*/ 330847 h 898939"/>
              <a:gd name="connsiteX1808" fmla="*/ 505886 w 853046"/>
              <a:gd name="connsiteY1808" fmla="*/ 343603 h 898939"/>
              <a:gd name="connsiteX1809" fmla="*/ 498430 w 853046"/>
              <a:gd name="connsiteY1809" fmla="*/ 351452 h 898939"/>
              <a:gd name="connsiteX1810" fmla="*/ 484889 w 853046"/>
              <a:gd name="connsiteY1810" fmla="*/ 337127 h 898939"/>
              <a:gd name="connsiteX1811" fmla="*/ 498430 w 853046"/>
              <a:gd name="connsiteY1811" fmla="*/ 322998 h 898939"/>
              <a:gd name="connsiteX1812" fmla="*/ 498430 w 853046"/>
              <a:gd name="connsiteY1812" fmla="*/ 358712 h 898939"/>
              <a:gd name="connsiteX1813" fmla="*/ 505886 w 853046"/>
              <a:gd name="connsiteY1813" fmla="*/ 366562 h 898939"/>
              <a:gd name="connsiteX1814" fmla="*/ 505886 w 853046"/>
              <a:gd name="connsiteY1814" fmla="*/ 379317 h 898939"/>
              <a:gd name="connsiteX1815" fmla="*/ 498430 w 853046"/>
              <a:gd name="connsiteY1815" fmla="*/ 387166 h 898939"/>
              <a:gd name="connsiteX1816" fmla="*/ 484889 w 853046"/>
              <a:gd name="connsiteY1816" fmla="*/ 372841 h 898939"/>
              <a:gd name="connsiteX1817" fmla="*/ 498430 w 853046"/>
              <a:gd name="connsiteY1817" fmla="*/ 358712 h 898939"/>
              <a:gd name="connsiteX1818" fmla="*/ 506083 w 853046"/>
              <a:gd name="connsiteY1818" fmla="*/ 386381 h 898939"/>
              <a:gd name="connsiteX1819" fmla="*/ 506083 w 853046"/>
              <a:gd name="connsiteY1819" fmla="*/ 395015 h 898939"/>
              <a:gd name="connsiteX1820" fmla="*/ 501962 w 853046"/>
              <a:gd name="connsiteY1820" fmla="*/ 390698 h 898939"/>
              <a:gd name="connsiteX1821" fmla="*/ 506083 w 853046"/>
              <a:gd name="connsiteY1821" fmla="*/ 386381 h 898939"/>
              <a:gd name="connsiteX1822" fmla="*/ 521389 w 853046"/>
              <a:gd name="connsiteY1822" fmla="*/ 342229 h 898939"/>
              <a:gd name="connsiteX1823" fmla="*/ 520800 w 853046"/>
              <a:gd name="connsiteY1823" fmla="*/ 341248 h 898939"/>
              <a:gd name="connsiteX1824" fmla="*/ 520800 w 853046"/>
              <a:gd name="connsiteY1824" fmla="*/ 327119 h 898939"/>
              <a:gd name="connsiteX1825" fmla="*/ 523155 w 853046"/>
              <a:gd name="connsiteY1825" fmla="*/ 318681 h 898939"/>
              <a:gd name="connsiteX1826" fmla="*/ 526491 w 853046"/>
              <a:gd name="connsiteY1826" fmla="*/ 323979 h 898939"/>
              <a:gd name="connsiteX1827" fmla="*/ 521389 w 853046"/>
              <a:gd name="connsiteY1827" fmla="*/ 342229 h 898939"/>
              <a:gd name="connsiteX1828" fmla="*/ 521389 w 853046"/>
              <a:gd name="connsiteY1828" fmla="*/ 306711 h 898939"/>
              <a:gd name="connsiteX1829" fmla="*/ 520800 w 853046"/>
              <a:gd name="connsiteY1829" fmla="*/ 305730 h 898939"/>
              <a:gd name="connsiteX1830" fmla="*/ 520800 w 853046"/>
              <a:gd name="connsiteY1830" fmla="*/ 291601 h 898939"/>
              <a:gd name="connsiteX1831" fmla="*/ 523155 w 853046"/>
              <a:gd name="connsiteY1831" fmla="*/ 283163 h 898939"/>
              <a:gd name="connsiteX1832" fmla="*/ 526491 w 853046"/>
              <a:gd name="connsiteY1832" fmla="*/ 288461 h 898939"/>
              <a:gd name="connsiteX1833" fmla="*/ 521389 w 853046"/>
              <a:gd name="connsiteY1833" fmla="*/ 306711 h 898939"/>
              <a:gd name="connsiteX1834" fmla="*/ 506083 w 853046"/>
              <a:gd name="connsiteY1834" fmla="*/ 288069 h 898939"/>
              <a:gd name="connsiteX1835" fmla="*/ 501962 w 853046"/>
              <a:gd name="connsiteY1835" fmla="*/ 283752 h 898939"/>
              <a:gd name="connsiteX1836" fmla="*/ 506083 w 853046"/>
              <a:gd name="connsiteY1836" fmla="*/ 279435 h 898939"/>
              <a:gd name="connsiteX1837" fmla="*/ 506083 w 853046"/>
              <a:gd name="connsiteY1837" fmla="*/ 288069 h 898939"/>
              <a:gd name="connsiteX1838" fmla="*/ 498430 w 853046"/>
              <a:gd name="connsiteY1838" fmla="*/ 287284 h 898939"/>
              <a:gd name="connsiteX1839" fmla="*/ 505886 w 853046"/>
              <a:gd name="connsiteY1839" fmla="*/ 295133 h 898939"/>
              <a:gd name="connsiteX1840" fmla="*/ 505886 w 853046"/>
              <a:gd name="connsiteY1840" fmla="*/ 307888 h 898939"/>
              <a:gd name="connsiteX1841" fmla="*/ 498430 w 853046"/>
              <a:gd name="connsiteY1841" fmla="*/ 315738 h 898939"/>
              <a:gd name="connsiteX1842" fmla="*/ 484889 w 853046"/>
              <a:gd name="connsiteY1842" fmla="*/ 301413 h 898939"/>
              <a:gd name="connsiteX1843" fmla="*/ 498430 w 853046"/>
              <a:gd name="connsiteY1843" fmla="*/ 287284 h 898939"/>
              <a:gd name="connsiteX1844" fmla="*/ 228610 w 853046"/>
              <a:gd name="connsiteY1844" fmla="*/ 351648 h 898939"/>
              <a:gd name="connsiteX1845" fmla="*/ 215070 w 853046"/>
              <a:gd name="connsiteY1845" fmla="*/ 337323 h 898939"/>
              <a:gd name="connsiteX1846" fmla="*/ 228610 w 853046"/>
              <a:gd name="connsiteY1846" fmla="*/ 322998 h 898939"/>
              <a:gd name="connsiteX1847" fmla="*/ 242150 w 853046"/>
              <a:gd name="connsiteY1847" fmla="*/ 337323 h 898939"/>
              <a:gd name="connsiteX1848" fmla="*/ 228610 w 853046"/>
              <a:gd name="connsiteY1848" fmla="*/ 351648 h 898939"/>
              <a:gd name="connsiteX1849" fmla="*/ 194858 w 853046"/>
              <a:gd name="connsiteY1849" fmla="*/ 351648 h 898939"/>
              <a:gd name="connsiteX1850" fmla="*/ 181318 w 853046"/>
              <a:gd name="connsiteY1850" fmla="*/ 337323 h 898939"/>
              <a:gd name="connsiteX1851" fmla="*/ 194858 w 853046"/>
              <a:gd name="connsiteY1851" fmla="*/ 322998 h 898939"/>
              <a:gd name="connsiteX1852" fmla="*/ 208398 w 853046"/>
              <a:gd name="connsiteY1852" fmla="*/ 337323 h 898939"/>
              <a:gd name="connsiteX1853" fmla="*/ 194858 w 853046"/>
              <a:gd name="connsiteY1853" fmla="*/ 351648 h 898939"/>
              <a:gd name="connsiteX1854" fmla="*/ 161107 w 853046"/>
              <a:gd name="connsiteY1854" fmla="*/ 351648 h 898939"/>
              <a:gd name="connsiteX1855" fmla="*/ 147567 w 853046"/>
              <a:gd name="connsiteY1855" fmla="*/ 337323 h 898939"/>
              <a:gd name="connsiteX1856" fmla="*/ 161107 w 853046"/>
              <a:gd name="connsiteY1856" fmla="*/ 322998 h 898939"/>
              <a:gd name="connsiteX1857" fmla="*/ 174647 w 853046"/>
              <a:gd name="connsiteY1857" fmla="*/ 337323 h 898939"/>
              <a:gd name="connsiteX1858" fmla="*/ 161107 w 853046"/>
              <a:gd name="connsiteY1858" fmla="*/ 351648 h 898939"/>
              <a:gd name="connsiteX1859" fmla="*/ 127355 w 853046"/>
              <a:gd name="connsiteY1859" fmla="*/ 351648 h 898939"/>
              <a:gd name="connsiteX1860" fmla="*/ 113815 w 853046"/>
              <a:gd name="connsiteY1860" fmla="*/ 337323 h 898939"/>
              <a:gd name="connsiteX1861" fmla="*/ 127355 w 853046"/>
              <a:gd name="connsiteY1861" fmla="*/ 322998 h 898939"/>
              <a:gd name="connsiteX1862" fmla="*/ 140895 w 853046"/>
              <a:gd name="connsiteY1862" fmla="*/ 337323 h 898939"/>
              <a:gd name="connsiteX1863" fmla="*/ 127355 w 853046"/>
              <a:gd name="connsiteY1863" fmla="*/ 351648 h 898939"/>
              <a:gd name="connsiteX1864" fmla="*/ 93799 w 853046"/>
              <a:gd name="connsiteY1864" fmla="*/ 351648 h 898939"/>
              <a:gd name="connsiteX1865" fmla="*/ 80259 w 853046"/>
              <a:gd name="connsiteY1865" fmla="*/ 337323 h 898939"/>
              <a:gd name="connsiteX1866" fmla="*/ 93799 w 853046"/>
              <a:gd name="connsiteY1866" fmla="*/ 322998 h 898939"/>
              <a:gd name="connsiteX1867" fmla="*/ 107339 w 853046"/>
              <a:gd name="connsiteY1867" fmla="*/ 337323 h 898939"/>
              <a:gd name="connsiteX1868" fmla="*/ 93799 w 853046"/>
              <a:gd name="connsiteY1868" fmla="*/ 351648 h 898939"/>
              <a:gd name="connsiteX1869" fmla="*/ 60047 w 853046"/>
              <a:gd name="connsiteY1869" fmla="*/ 351648 h 898939"/>
              <a:gd name="connsiteX1870" fmla="*/ 46507 w 853046"/>
              <a:gd name="connsiteY1870" fmla="*/ 337323 h 898939"/>
              <a:gd name="connsiteX1871" fmla="*/ 60047 w 853046"/>
              <a:gd name="connsiteY1871" fmla="*/ 322998 h 898939"/>
              <a:gd name="connsiteX1872" fmla="*/ 73587 w 853046"/>
              <a:gd name="connsiteY1872" fmla="*/ 337323 h 898939"/>
              <a:gd name="connsiteX1873" fmla="*/ 60047 w 853046"/>
              <a:gd name="connsiteY1873" fmla="*/ 351648 h 898939"/>
              <a:gd name="connsiteX1874" fmla="*/ 26295 w 853046"/>
              <a:gd name="connsiteY1874" fmla="*/ 322998 h 898939"/>
              <a:gd name="connsiteX1875" fmla="*/ 39835 w 853046"/>
              <a:gd name="connsiteY1875" fmla="*/ 337323 h 898939"/>
              <a:gd name="connsiteX1876" fmla="*/ 26295 w 853046"/>
              <a:gd name="connsiteY1876" fmla="*/ 351648 h 898939"/>
              <a:gd name="connsiteX1877" fmla="*/ 14717 w 853046"/>
              <a:gd name="connsiteY1877" fmla="*/ 339482 h 898939"/>
              <a:gd name="connsiteX1878" fmla="*/ 14717 w 853046"/>
              <a:gd name="connsiteY1878" fmla="*/ 335361 h 898939"/>
              <a:gd name="connsiteX1879" fmla="*/ 26295 w 853046"/>
              <a:gd name="connsiteY1879" fmla="*/ 322998 h 898939"/>
              <a:gd name="connsiteX1880" fmla="*/ 262362 w 853046"/>
              <a:gd name="connsiteY1880" fmla="*/ 358712 h 898939"/>
              <a:gd name="connsiteX1881" fmla="*/ 275902 w 853046"/>
              <a:gd name="connsiteY1881" fmla="*/ 373037 h 898939"/>
              <a:gd name="connsiteX1882" fmla="*/ 262362 w 853046"/>
              <a:gd name="connsiteY1882" fmla="*/ 387362 h 898939"/>
              <a:gd name="connsiteX1883" fmla="*/ 248822 w 853046"/>
              <a:gd name="connsiteY1883" fmla="*/ 373037 h 898939"/>
              <a:gd name="connsiteX1884" fmla="*/ 262362 w 853046"/>
              <a:gd name="connsiteY1884" fmla="*/ 358712 h 898939"/>
              <a:gd name="connsiteX1885" fmla="*/ 498430 w 853046"/>
              <a:gd name="connsiteY1885" fmla="*/ 394427 h 898939"/>
              <a:gd name="connsiteX1886" fmla="*/ 505886 w 853046"/>
              <a:gd name="connsiteY1886" fmla="*/ 402276 h 898939"/>
              <a:gd name="connsiteX1887" fmla="*/ 505886 w 853046"/>
              <a:gd name="connsiteY1887" fmla="*/ 415031 h 898939"/>
              <a:gd name="connsiteX1888" fmla="*/ 498430 w 853046"/>
              <a:gd name="connsiteY1888" fmla="*/ 422880 h 898939"/>
              <a:gd name="connsiteX1889" fmla="*/ 484889 w 853046"/>
              <a:gd name="connsiteY1889" fmla="*/ 408555 h 898939"/>
              <a:gd name="connsiteX1890" fmla="*/ 498430 w 853046"/>
              <a:gd name="connsiteY1890" fmla="*/ 394427 h 898939"/>
              <a:gd name="connsiteX1891" fmla="*/ 506083 w 853046"/>
              <a:gd name="connsiteY1891" fmla="*/ 422095 h 898939"/>
              <a:gd name="connsiteX1892" fmla="*/ 506083 w 853046"/>
              <a:gd name="connsiteY1892" fmla="*/ 430730 h 898939"/>
              <a:gd name="connsiteX1893" fmla="*/ 501962 w 853046"/>
              <a:gd name="connsiteY1893" fmla="*/ 426413 h 898939"/>
              <a:gd name="connsiteX1894" fmla="*/ 506083 w 853046"/>
              <a:gd name="connsiteY1894" fmla="*/ 422095 h 898939"/>
              <a:gd name="connsiteX1895" fmla="*/ 521389 w 853046"/>
              <a:gd name="connsiteY1895" fmla="*/ 377943 h 898939"/>
              <a:gd name="connsiteX1896" fmla="*/ 520800 w 853046"/>
              <a:gd name="connsiteY1896" fmla="*/ 376962 h 898939"/>
              <a:gd name="connsiteX1897" fmla="*/ 520800 w 853046"/>
              <a:gd name="connsiteY1897" fmla="*/ 362833 h 898939"/>
              <a:gd name="connsiteX1898" fmla="*/ 523155 w 853046"/>
              <a:gd name="connsiteY1898" fmla="*/ 354395 h 898939"/>
              <a:gd name="connsiteX1899" fmla="*/ 526491 w 853046"/>
              <a:gd name="connsiteY1899" fmla="*/ 359694 h 898939"/>
              <a:gd name="connsiteX1900" fmla="*/ 521389 w 853046"/>
              <a:gd name="connsiteY1900" fmla="*/ 377943 h 898939"/>
              <a:gd name="connsiteX1901" fmla="*/ 705847 w 853046"/>
              <a:gd name="connsiteY1901" fmla="*/ 142268 h 898939"/>
              <a:gd name="connsiteX1902" fmla="*/ 702511 w 853046"/>
              <a:gd name="connsiteY1902" fmla="*/ 136774 h 898939"/>
              <a:gd name="connsiteX1903" fmla="*/ 707613 w 853046"/>
              <a:gd name="connsiteY1903" fmla="*/ 118720 h 898939"/>
              <a:gd name="connsiteX1904" fmla="*/ 710949 w 853046"/>
              <a:gd name="connsiteY1904" fmla="*/ 124215 h 898939"/>
              <a:gd name="connsiteX1905" fmla="*/ 705847 w 853046"/>
              <a:gd name="connsiteY1905" fmla="*/ 142268 h 898939"/>
              <a:gd name="connsiteX1906" fmla="*/ 705847 w 853046"/>
              <a:gd name="connsiteY1906" fmla="*/ 106554 h 898939"/>
              <a:gd name="connsiteX1907" fmla="*/ 702511 w 853046"/>
              <a:gd name="connsiteY1907" fmla="*/ 101060 h 898939"/>
              <a:gd name="connsiteX1908" fmla="*/ 707613 w 853046"/>
              <a:gd name="connsiteY1908" fmla="*/ 83006 h 898939"/>
              <a:gd name="connsiteX1909" fmla="*/ 710949 w 853046"/>
              <a:gd name="connsiteY1909" fmla="*/ 88501 h 898939"/>
              <a:gd name="connsiteX1910" fmla="*/ 705847 w 853046"/>
              <a:gd name="connsiteY1910" fmla="*/ 106554 h 898939"/>
              <a:gd name="connsiteX1911" fmla="*/ 698979 w 853046"/>
              <a:gd name="connsiteY1911" fmla="*/ 59851 h 898939"/>
              <a:gd name="connsiteX1912" fmla="*/ 695643 w 853046"/>
              <a:gd name="connsiteY1912" fmla="*/ 54356 h 898939"/>
              <a:gd name="connsiteX1913" fmla="*/ 700745 w 853046"/>
              <a:gd name="connsiteY1913" fmla="*/ 36303 h 898939"/>
              <a:gd name="connsiteX1914" fmla="*/ 704081 w 853046"/>
              <a:gd name="connsiteY1914" fmla="*/ 41601 h 898939"/>
              <a:gd name="connsiteX1915" fmla="*/ 698979 w 853046"/>
              <a:gd name="connsiteY1915" fmla="*/ 59851 h 898939"/>
              <a:gd name="connsiteX1916" fmla="*/ 700745 w 853046"/>
              <a:gd name="connsiteY1916" fmla="*/ 71821 h 898939"/>
              <a:gd name="connsiteX1917" fmla="*/ 704081 w 853046"/>
              <a:gd name="connsiteY1917" fmla="*/ 77119 h 898939"/>
              <a:gd name="connsiteX1918" fmla="*/ 698979 w 853046"/>
              <a:gd name="connsiteY1918" fmla="*/ 95173 h 898939"/>
              <a:gd name="connsiteX1919" fmla="*/ 695643 w 853046"/>
              <a:gd name="connsiteY1919" fmla="*/ 89678 h 898939"/>
              <a:gd name="connsiteX1920" fmla="*/ 700745 w 853046"/>
              <a:gd name="connsiteY1920" fmla="*/ 71821 h 898939"/>
              <a:gd name="connsiteX1921" fmla="*/ 521389 w 853046"/>
              <a:gd name="connsiteY1921" fmla="*/ 270997 h 898939"/>
              <a:gd name="connsiteX1922" fmla="*/ 520800 w 853046"/>
              <a:gd name="connsiteY1922" fmla="*/ 270015 h 898939"/>
              <a:gd name="connsiteX1923" fmla="*/ 520800 w 853046"/>
              <a:gd name="connsiteY1923" fmla="*/ 255887 h 898939"/>
              <a:gd name="connsiteX1924" fmla="*/ 523155 w 853046"/>
              <a:gd name="connsiteY1924" fmla="*/ 247449 h 898939"/>
              <a:gd name="connsiteX1925" fmla="*/ 526491 w 853046"/>
              <a:gd name="connsiteY1925" fmla="*/ 252943 h 898939"/>
              <a:gd name="connsiteX1926" fmla="*/ 521389 w 853046"/>
              <a:gd name="connsiteY1926" fmla="*/ 270997 h 898939"/>
              <a:gd name="connsiteX1927" fmla="*/ 506083 w 853046"/>
              <a:gd name="connsiteY1927" fmla="*/ 252551 h 898939"/>
              <a:gd name="connsiteX1928" fmla="*/ 501962 w 853046"/>
              <a:gd name="connsiteY1928" fmla="*/ 248234 h 898939"/>
              <a:gd name="connsiteX1929" fmla="*/ 506083 w 853046"/>
              <a:gd name="connsiteY1929" fmla="*/ 243917 h 898939"/>
              <a:gd name="connsiteX1930" fmla="*/ 506083 w 853046"/>
              <a:gd name="connsiteY1930" fmla="*/ 252551 h 898939"/>
              <a:gd name="connsiteX1931" fmla="*/ 498430 w 853046"/>
              <a:gd name="connsiteY1931" fmla="*/ 251766 h 898939"/>
              <a:gd name="connsiteX1932" fmla="*/ 505886 w 853046"/>
              <a:gd name="connsiteY1932" fmla="*/ 259615 h 898939"/>
              <a:gd name="connsiteX1933" fmla="*/ 505886 w 853046"/>
              <a:gd name="connsiteY1933" fmla="*/ 272370 h 898939"/>
              <a:gd name="connsiteX1934" fmla="*/ 498430 w 853046"/>
              <a:gd name="connsiteY1934" fmla="*/ 280220 h 898939"/>
              <a:gd name="connsiteX1935" fmla="*/ 484889 w 853046"/>
              <a:gd name="connsiteY1935" fmla="*/ 265895 h 898939"/>
              <a:gd name="connsiteX1936" fmla="*/ 498430 w 853046"/>
              <a:gd name="connsiteY1936" fmla="*/ 251766 h 898939"/>
              <a:gd name="connsiteX1937" fmla="*/ 26295 w 853046"/>
              <a:gd name="connsiteY1937" fmla="*/ 280220 h 898939"/>
              <a:gd name="connsiteX1938" fmla="*/ 14717 w 853046"/>
              <a:gd name="connsiteY1938" fmla="*/ 268053 h 898939"/>
              <a:gd name="connsiteX1939" fmla="*/ 14717 w 853046"/>
              <a:gd name="connsiteY1939" fmla="*/ 263932 h 898939"/>
              <a:gd name="connsiteX1940" fmla="*/ 26295 w 853046"/>
              <a:gd name="connsiteY1940" fmla="*/ 251766 h 898939"/>
              <a:gd name="connsiteX1941" fmla="*/ 39835 w 853046"/>
              <a:gd name="connsiteY1941" fmla="*/ 266091 h 898939"/>
              <a:gd name="connsiteX1942" fmla="*/ 26295 w 853046"/>
              <a:gd name="connsiteY1942" fmla="*/ 280220 h 898939"/>
              <a:gd name="connsiteX1943" fmla="*/ 14717 w 853046"/>
              <a:gd name="connsiteY1943" fmla="*/ 275118 h 898939"/>
              <a:gd name="connsiteX1944" fmla="*/ 22763 w 853046"/>
              <a:gd name="connsiteY1944" fmla="*/ 283752 h 898939"/>
              <a:gd name="connsiteX1945" fmla="*/ 14717 w 853046"/>
              <a:gd name="connsiteY1945" fmla="*/ 292386 h 898939"/>
              <a:gd name="connsiteX1946" fmla="*/ 14717 w 853046"/>
              <a:gd name="connsiteY1946" fmla="*/ 275118 h 898939"/>
              <a:gd name="connsiteX1947" fmla="*/ 14717 w 853046"/>
              <a:gd name="connsiteY1947" fmla="*/ 310832 h 898939"/>
              <a:gd name="connsiteX1948" fmla="*/ 22763 w 853046"/>
              <a:gd name="connsiteY1948" fmla="*/ 319466 h 898939"/>
              <a:gd name="connsiteX1949" fmla="*/ 14717 w 853046"/>
              <a:gd name="connsiteY1949" fmla="*/ 328100 h 898939"/>
              <a:gd name="connsiteX1950" fmla="*/ 14717 w 853046"/>
              <a:gd name="connsiteY1950" fmla="*/ 310832 h 898939"/>
              <a:gd name="connsiteX1951" fmla="*/ 14717 w 853046"/>
              <a:gd name="connsiteY1951" fmla="*/ 346546 h 898939"/>
              <a:gd name="connsiteX1952" fmla="*/ 22763 w 853046"/>
              <a:gd name="connsiteY1952" fmla="*/ 355180 h 898939"/>
              <a:gd name="connsiteX1953" fmla="*/ 14717 w 853046"/>
              <a:gd name="connsiteY1953" fmla="*/ 363814 h 898939"/>
              <a:gd name="connsiteX1954" fmla="*/ 14717 w 853046"/>
              <a:gd name="connsiteY1954" fmla="*/ 346546 h 898939"/>
              <a:gd name="connsiteX1955" fmla="*/ 14717 w 853046"/>
              <a:gd name="connsiteY1955" fmla="*/ 382260 h 898939"/>
              <a:gd name="connsiteX1956" fmla="*/ 22763 w 853046"/>
              <a:gd name="connsiteY1956" fmla="*/ 390895 h 898939"/>
              <a:gd name="connsiteX1957" fmla="*/ 14717 w 853046"/>
              <a:gd name="connsiteY1957" fmla="*/ 399529 h 898939"/>
              <a:gd name="connsiteX1958" fmla="*/ 14717 w 853046"/>
              <a:gd name="connsiteY1958" fmla="*/ 382260 h 898939"/>
              <a:gd name="connsiteX1959" fmla="*/ 14717 w 853046"/>
              <a:gd name="connsiteY1959" fmla="*/ 417778 h 898939"/>
              <a:gd name="connsiteX1960" fmla="*/ 22763 w 853046"/>
              <a:gd name="connsiteY1960" fmla="*/ 426413 h 898939"/>
              <a:gd name="connsiteX1961" fmla="*/ 14717 w 853046"/>
              <a:gd name="connsiteY1961" fmla="*/ 435047 h 898939"/>
              <a:gd name="connsiteX1962" fmla="*/ 14717 w 853046"/>
              <a:gd name="connsiteY1962" fmla="*/ 417778 h 898939"/>
              <a:gd name="connsiteX1963" fmla="*/ 26295 w 853046"/>
              <a:gd name="connsiteY1963" fmla="*/ 422880 h 898939"/>
              <a:gd name="connsiteX1964" fmla="*/ 14717 w 853046"/>
              <a:gd name="connsiteY1964" fmla="*/ 410714 h 898939"/>
              <a:gd name="connsiteX1965" fmla="*/ 14717 w 853046"/>
              <a:gd name="connsiteY1965" fmla="*/ 406593 h 898939"/>
              <a:gd name="connsiteX1966" fmla="*/ 26295 w 853046"/>
              <a:gd name="connsiteY1966" fmla="*/ 394427 h 898939"/>
              <a:gd name="connsiteX1967" fmla="*/ 39835 w 853046"/>
              <a:gd name="connsiteY1967" fmla="*/ 408752 h 898939"/>
              <a:gd name="connsiteX1968" fmla="*/ 26295 w 853046"/>
              <a:gd name="connsiteY1968" fmla="*/ 422880 h 898939"/>
              <a:gd name="connsiteX1969" fmla="*/ 262362 w 853046"/>
              <a:gd name="connsiteY1969" fmla="*/ 394427 h 898939"/>
              <a:gd name="connsiteX1970" fmla="*/ 275902 w 853046"/>
              <a:gd name="connsiteY1970" fmla="*/ 408752 h 898939"/>
              <a:gd name="connsiteX1971" fmla="*/ 262362 w 853046"/>
              <a:gd name="connsiteY1971" fmla="*/ 423077 h 898939"/>
              <a:gd name="connsiteX1972" fmla="*/ 248822 w 853046"/>
              <a:gd name="connsiteY1972" fmla="*/ 408752 h 898939"/>
              <a:gd name="connsiteX1973" fmla="*/ 262362 w 853046"/>
              <a:gd name="connsiteY1973" fmla="*/ 394427 h 898939"/>
              <a:gd name="connsiteX1974" fmla="*/ 521389 w 853046"/>
              <a:gd name="connsiteY1974" fmla="*/ 413657 h 898939"/>
              <a:gd name="connsiteX1975" fmla="*/ 520800 w 853046"/>
              <a:gd name="connsiteY1975" fmla="*/ 412676 h 898939"/>
              <a:gd name="connsiteX1976" fmla="*/ 520800 w 853046"/>
              <a:gd name="connsiteY1976" fmla="*/ 398548 h 898939"/>
              <a:gd name="connsiteX1977" fmla="*/ 523155 w 853046"/>
              <a:gd name="connsiteY1977" fmla="*/ 390110 h 898939"/>
              <a:gd name="connsiteX1978" fmla="*/ 526491 w 853046"/>
              <a:gd name="connsiteY1978" fmla="*/ 395408 h 898939"/>
              <a:gd name="connsiteX1979" fmla="*/ 521389 w 853046"/>
              <a:gd name="connsiteY1979" fmla="*/ 413657 h 898939"/>
              <a:gd name="connsiteX1980" fmla="*/ 711145 w 853046"/>
              <a:gd name="connsiteY1980" fmla="*/ 213304 h 898939"/>
              <a:gd name="connsiteX1981" fmla="*/ 711145 w 853046"/>
              <a:gd name="connsiteY1981" fmla="*/ 221939 h 898939"/>
              <a:gd name="connsiteX1982" fmla="*/ 709575 w 853046"/>
              <a:gd name="connsiteY1982" fmla="*/ 219191 h 898939"/>
              <a:gd name="connsiteX1983" fmla="*/ 711145 w 853046"/>
              <a:gd name="connsiteY1983" fmla="*/ 213304 h 898939"/>
              <a:gd name="connsiteX1984" fmla="*/ 709379 w 853046"/>
              <a:gd name="connsiteY1984" fmla="*/ 183477 h 898939"/>
              <a:gd name="connsiteX1985" fmla="*/ 710949 w 853046"/>
              <a:gd name="connsiteY1985" fmla="*/ 177590 h 898939"/>
              <a:gd name="connsiteX1986" fmla="*/ 710949 w 853046"/>
              <a:gd name="connsiteY1986" fmla="*/ 186224 h 898939"/>
              <a:gd name="connsiteX1987" fmla="*/ 709379 w 853046"/>
              <a:gd name="connsiteY1987" fmla="*/ 183477 h 898939"/>
              <a:gd name="connsiteX1988" fmla="*/ 709379 w 853046"/>
              <a:gd name="connsiteY1988" fmla="*/ 147959 h 898939"/>
              <a:gd name="connsiteX1989" fmla="*/ 710949 w 853046"/>
              <a:gd name="connsiteY1989" fmla="*/ 142072 h 898939"/>
              <a:gd name="connsiteX1990" fmla="*/ 710949 w 853046"/>
              <a:gd name="connsiteY1990" fmla="*/ 150706 h 898939"/>
              <a:gd name="connsiteX1991" fmla="*/ 709379 w 853046"/>
              <a:gd name="connsiteY1991" fmla="*/ 147959 h 898939"/>
              <a:gd name="connsiteX1992" fmla="*/ 709379 w 853046"/>
              <a:gd name="connsiteY1992" fmla="*/ 112245 h 898939"/>
              <a:gd name="connsiteX1993" fmla="*/ 710949 w 853046"/>
              <a:gd name="connsiteY1993" fmla="*/ 106358 h 898939"/>
              <a:gd name="connsiteX1994" fmla="*/ 710949 w 853046"/>
              <a:gd name="connsiteY1994" fmla="*/ 114992 h 898939"/>
              <a:gd name="connsiteX1995" fmla="*/ 709379 w 853046"/>
              <a:gd name="connsiteY1995" fmla="*/ 112245 h 898939"/>
              <a:gd name="connsiteX1996" fmla="*/ 709379 w 853046"/>
              <a:gd name="connsiteY1996" fmla="*/ 76531 h 898939"/>
              <a:gd name="connsiteX1997" fmla="*/ 710949 w 853046"/>
              <a:gd name="connsiteY1997" fmla="*/ 70644 h 898939"/>
              <a:gd name="connsiteX1998" fmla="*/ 710949 w 853046"/>
              <a:gd name="connsiteY1998" fmla="*/ 79278 h 898939"/>
              <a:gd name="connsiteX1999" fmla="*/ 709379 w 853046"/>
              <a:gd name="connsiteY1999" fmla="*/ 76531 h 898939"/>
              <a:gd name="connsiteX2000" fmla="*/ 709379 w 853046"/>
              <a:gd name="connsiteY2000" fmla="*/ 40816 h 898939"/>
              <a:gd name="connsiteX2001" fmla="*/ 710949 w 853046"/>
              <a:gd name="connsiteY2001" fmla="*/ 34929 h 898939"/>
              <a:gd name="connsiteX2002" fmla="*/ 710949 w 853046"/>
              <a:gd name="connsiteY2002" fmla="*/ 43564 h 898939"/>
              <a:gd name="connsiteX2003" fmla="*/ 709379 w 853046"/>
              <a:gd name="connsiteY2003" fmla="*/ 40816 h 898939"/>
              <a:gd name="connsiteX2004" fmla="*/ 705847 w 853046"/>
              <a:gd name="connsiteY2004" fmla="*/ 35126 h 898939"/>
              <a:gd name="connsiteX2005" fmla="*/ 704081 w 853046"/>
              <a:gd name="connsiteY2005" fmla="*/ 32182 h 898939"/>
              <a:gd name="connsiteX2006" fmla="*/ 707809 w 853046"/>
              <a:gd name="connsiteY2006" fmla="*/ 28454 h 898939"/>
              <a:gd name="connsiteX2007" fmla="*/ 705847 w 853046"/>
              <a:gd name="connsiteY2007" fmla="*/ 35126 h 898939"/>
              <a:gd name="connsiteX2008" fmla="*/ 685439 w 853046"/>
              <a:gd name="connsiteY2008" fmla="*/ 73195 h 898939"/>
              <a:gd name="connsiteX2009" fmla="*/ 682103 w 853046"/>
              <a:gd name="connsiteY2009" fmla="*/ 67700 h 898939"/>
              <a:gd name="connsiteX2010" fmla="*/ 687205 w 853046"/>
              <a:gd name="connsiteY2010" fmla="*/ 49647 h 898939"/>
              <a:gd name="connsiteX2011" fmla="*/ 690541 w 853046"/>
              <a:gd name="connsiteY2011" fmla="*/ 55141 h 898939"/>
              <a:gd name="connsiteX2012" fmla="*/ 685439 w 853046"/>
              <a:gd name="connsiteY2012" fmla="*/ 73195 h 898939"/>
              <a:gd name="connsiteX2013" fmla="*/ 671702 w 853046"/>
              <a:gd name="connsiteY2013" fmla="*/ 86735 h 898939"/>
              <a:gd name="connsiteX2014" fmla="*/ 668367 w 853046"/>
              <a:gd name="connsiteY2014" fmla="*/ 81240 h 898939"/>
              <a:gd name="connsiteX2015" fmla="*/ 673469 w 853046"/>
              <a:gd name="connsiteY2015" fmla="*/ 63187 h 898939"/>
              <a:gd name="connsiteX2016" fmla="*/ 676805 w 853046"/>
              <a:gd name="connsiteY2016" fmla="*/ 68485 h 898939"/>
              <a:gd name="connsiteX2017" fmla="*/ 671702 w 853046"/>
              <a:gd name="connsiteY2017" fmla="*/ 86735 h 898939"/>
              <a:gd name="connsiteX2018" fmla="*/ 657966 w 853046"/>
              <a:gd name="connsiteY2018" fmla="*/ 100275 h 898939"/>
              <a:gd name="connsiteX2019" fmla="*/ 654630 w 853046"/>
              <a:gd name="connsiteY2019" fmla="*/ 94976 h 898939"/>
              <a:gd name="connsiteX2020" fmla="*/ 659732 w 853046"/>
              <a:gd name="connsiteY2020" fmla="*/ 76923 h 898939"/>
              <a:gd name="connsiteX2021" fmla="*/ 663068 w 853046"/>
              <a:gd name="connsiteY2021" fmla="*/ 82418 h 898939"/>
              <a:gd name="connsiteX2022" fmla="*/ 657966 w 853046"/>
              <a:gd name="connsiteY2022" fmla="*/ 100275 h 898939"/>
              <a:gd name="connsiteX2023" fmla="*/ 644426 w 853046"/>
              <a:gd name="connsiteY2023" fmla="*/ 113815 h 898939"/>
              <a:gd name="connsiteX2024" fmla="*/ 641090 w 853046"/>
              <a:gd name="connsiteY2024" fmla="*/ 108320 h 898939"/>
              <a:gd name="connsiteX2025" fmla="*/ 646192 w 853046"/>
              <a:gd name="connsiteY2025" fmla="*/ 90267 h 898939"/>
              <a:gd name="connsiteX2026" fmla="*/ 649528 w 853046"/>
              <a:gd name="connsiteY2026" fmla="*/ 95761 h 898939"/>
              <a:gd name="connsiteX2027" fmla="*/ 644426 w 853046"/>
              <a:gd name="connsiteY2027" fmla="*/ 113815 h 898939"/>
              <a:gd name="connsiteX2028" fmla="*/ 628924 w 853046"/>
              <a:gd name="connsiteY2028" fmla="*/ 133634 h 898939"/>
              <a:gd name="connsiteX2029" fmla="*/ 623822 w 853046"/>
              <a:gd name="connsiteY2029" fmla="*/ 151687 h 898939"/>
              <a:gd name="connsiteX2030" fmla="*/ 620486 w 853046"/>
              <a:gd name="connsiteY2030" fmla="*/ 146193 h 898939"/>
              <a:gd name="connsiteX2031" fmla="*/ 625588 w 853046"/>
              <a:gd name="connsiteY2031" fmla="*/ 128140 h 898939"/>
              <a:gd name="connsiteX2032" fmla="*/ 628924 w 853046"/>
              <a:gd name="connsiteY2032" fmla="*/ 133634 h 898939"/>
              <a:gd name="connsiteX2033" fmla="*/ 615188 w 853046"/>
              <a:gd name="connsiteY2033" fmla="*/ 147174 h 898939"/>
              <a:gd name="connsiteX2034" fmla="*/ 610282 w 853046"/>
              <a:gd name="connsiteY2034" fmla="*/ 165424 h 898939"/>
              <a:gd name="connsiteX2035" fmla="*/ 606946 w 853046"/>
              <a:gd name="connsiteY2035" fmla="*/ 159929 h 898939"/>
              <a:gd name="connsiteX2036" fmla="*/ 612048 w 853046"/>
              <a:gd name="connsiteY2036" fmla="*/ 141876 h 898939"/>
              <a:gd name="connsiteX2037" fmla="*/ 615188 w 853046"/>
              <a:gd name="connsiteY2037" fmla="*/ 147174 h 898939"/>
              <a:gd name="connsiteX2038" fmla="*/ 601648 w 853046"/>
              <a:gd name="connsiteY2038" fmla="*/ 160714 h 898939"/>
              <a:gd name="connsiteX2039" fmla="*/ 596546 w 853046"/>
              <a:gd name="connsiteY2039" fmla="*/ 178964 h 898939"/>
              <a:gd name="connsiteX2040" fmla="*/ 593210 w 853046"/>
              <a:gd name="connsiteY2040" fmla="*/ 173469 h 898939"/>
              <a:gd name="connsiteX2041" fmla="*/ 598312 w 853046"/>
              <a:gd name="connsiteY2041" fmla="*/ 155416 h 898939"/>
              <a:gd name="connsiteX2042" fmla="*/ 601648 w 853046"/>
              <a:gd name="connsiteY2042" fmla="*/ 160714 h 898939"/>
              <a:gd name="connsiteX2043" fmla="*/ 587911 w 853046"/>
              <a:gd name="connsiteY2043" fmla="*/ 174254 h 898939"/>
              <a:gd name="connsiteX2044" fmla="*/ 582809 w 853046"/>
              <a:gd name="connsiteY2044" fmla="*/ 192308 h 898939"/>
              <a:gd name="connsiteX2045" fmla="*/ 579473 w 853046"/>
              <a:gd name="connsiteY2045" fmla="*/ 186813 h 898939"/>
              <a:gd name="connsiteX2046" fmla="*/ 584575 w 853046"/>
              <a:gd name="connsiteY2046" fmla="*/ 168563 h 898939"/>
              <a:gd name="connsiteX2047" fmla="*/ 587911 w 853046"/>
              <a:gd name="connsiteY2047" fmla="*/ 174254 h 898939"/>
              <a:gd name="connsiteX2048" fmla="*/ 574175 w 853046"/>
              <a:gd name="connsiteY2048" fmla="*/ 187794 h 898939"/>
              <a:gd name="connsiteX2049" fmla="*/ 569073 w 853046"/>
              <a:gd name="connsiteY2049" fmla="*/ 205848 h 898939"/>
              <a:gd name="connsiteX2050" fmla="*/ 565737 w 853046"/>
              <a:gd name="connsiteY2050" fmla="*/ 200353 h 898939"/>
              <a:gd name="connsiteX2051" fmla="*/ 570839 w 853046"/>
              <a:gd name="connsiteY2051" fmla="*/ 182300 h 898939"/>
              <a:gd name="connsiteX2052" fmla="*/ 574175 w 853046"/>
              <a:gd name="connsiteY2052" fmla="*/ 187794 h 898939"/>
              <a:gd name="connsiteX2053" fmla="*/ 560635 w 853046"/>
              <a:gd name="connsiteY2053" fmla="*/ 201138 h 898939"/>
              <a:gd name="connsiteX2054" fmla="*/ 555533 w 853046"/>
              <a:gd name="connsiteY2054" fmla="*/ 219191 h 898939"/>
              <a:gd name="connsiteX2055" fmla="*/ 552197 w 853046"/>
              <a:gd name="connsiteY2055" fmla="*/ 213697 h 898939"/>
              <a:gd name="connsiteX2056" fmla="*/ 557299 w 853046"/>
              <a:gd name="connsiteY2056" fmla="*/ 195643 h 898939"/>
              <a:gd name="connsiteX2057" fmla="*/ 560635 w 853046"/>
              <a:gd name="connsiteY2057" fmla="*/ 201138 h 898939"/>
              <a:gd name="connsiteX2058" fmla="*/ 546899 w 853046"/>
              <a:gd name="connsiteY2058" fmla="*/ 214678 h 898939"/>
              <a:gd name="connsiteX2059" fmla="*/ 541797 w 853046"/>
              <a:gd name="connsiteY2059" fmla="*/ 232928 h 898939"/>
              <a:gd name="connsiteX2060" fmla="*/ 538461 w 853046"/>
              <a:gd name="connsiteY2060" fmla="*/ 227433 h 898939"/>
              <a:gd name="connsiteX2061" fmla="*/ 543563 w 853046"/>
              <a:gd name="connsiteY2061" fmla="*/ 209184 h 898939"/>
              <a:gd name="connsiteX2062" fmla="*/ 546899 w 853046"/>
              <a:gd name="connsiteY2062" fmla="*/ 214678 h 898939"/>
              <a:gd name="connsiteX2063" fmla="*/ 533163 w 853046"/>
              <a:gd name="connsiteY2063" fmla="*/ 228218 h 898939"/>
              <a:gd name="connsiteX2064" fmla="*/ 528061 w 853046"/>
              <a:gd name="connsiteY2064" fmla="*/ 246271 h 898939"/>
              <a:gd name="connsiteX2065" fmla="*/ 524725 w 853046"/>
              <a:gd name="connsiteY2065" fmla="*/ 240777 h 898939"/>
              <a:gd name="connsiteX2066" fmla="*/ 529827 w 853046"/>
              <a:gd name="connsiteY2066" fmla="*/ 222920 h 898939"/>
              <a:gd name="connsiteX2067" fmla="*/ 533163 w 853046"/>
              <a:gd name="connsiteY2067" fmla="*/ 228218 h 898939"/>
              <a:gd name="connsiteX2068" fmla="*/ 14717 w 853046"/>
              <a:gd name="connsiteY2068" fmla="*/ 453493 h 898939"/>
              <a:gd name="connsiteX2069" fmla="*/ 15895 w 853046"/>
              <a:gd name="connsiteY2069" fmla="*/ 454670 h 898939"/>
              <a:gd name="connsiteX2070" fmla="*/ 14717 w 853046"/>
              <a:gd name="connsiteY2070" fmla="*/ 454670 h 898939"/>
              <a:gd name="connsiteX2071" fmla="*/ 14717 w 853046"/>
              <a:gd name="connsiteY2071" fmla="*/ 453493 h 898939"/>
              <a:gd name="connsiteX2072" fmla="*/ 262362 w 853046"/>
              <a:gd name="connsiteY2072" fmla="*/ 429945 h 898939"/>
              <a:gd name="connsiteX2073" fmla="*/ 275902 w 853046"/>
              <a:gd name="connsiteY2073" fmla="*/ 444270 h 898939"/>
              <a:gd name="connsiteX2074" fmla="*/ 266091 w 853046"/>
              <a:gd name="connsiteY2074" fmla="*/ 454670 h 898939"/>
              <a:gd name="connsiteX2075" fmla="*/ 258830 w 853046"/>
              <a:gd name="connsiteY2075" fmla="*/ 454670 h 898939"/>
              <a:gd name="connsiteX2076" fmla="*/ 249019 w 853046"/>
              <a:gd name="connsiteY2076" fmla="*/ 444270 h 898939"/>
              <a:gd name="connsiteX2077" fmla="*/ 262362 w 853046"/>
              <a:gd name="connsiteY2077" fmla="*/ 429945 h 898939"/>
              <a:gd name="connsiteX2078" fmla="*/ 279238 w 853046"/>
              <a:gd name="connsiteY2078" fmla="*/ 447802 h 898939"/>
              <a:gd name="connsiteX2079" fmla="*/ 285714 w 853046"/>
              <a:gd name="connsiteY2079" fmla="*/ 454670 h 898939"/>
              <a:gd name="connsiteX2080" fmla="*/ 272763 w 853046"/>
              <a:gd name="connsiteY2080" fmla="*/ 454670 h 898939"/>
              <a:gd name="connsiteX2081" fmla="*/ 279238 w 853046"/>
              <a:gd name="connsiteY2081" fmla="*/ 447802 h 898939"/>
              <a:gd name="connsiteX2082" fmla="*/ 312990 w 853046"/>
              <a:gd name="connsiteY2082" fmla="*/ 447802 h 898939"/>
              <a:gd name="connsiteX2083" fmla="*/ 319466 w 853046"/>
              <a:gd name="connsiteY2083" fmla="*/ 454670 h 898939"/>
              <a:gd name="connsiteX2084" fmla="*/ 306318 w 853046"/>
              <a:gd name="connsiteY2084" fmla="*/ 454670 h 898939"/>
              <a:gd name="connsiteX2085" fmla="*/ 312990 w 853046"/>
              <a:gd name="connsiteY2085" fmla="*/ 447802 h 898939"/>
              <a:gd name="connsiteX2086" fmla="*/ 346742 w 853046"/>
              <a:gd name="connsiteY2086" fmla="*/ 447802 h 898939"/>
              <a:gd name="connsiteX2087" fmla="*/ 353218 w 853046"/>
              <a:gd name="connsiteY2087" fmla="*/ 454670 h 898939"/>
              <a:gd name="connsiteX2088" fmla="*/ 340070 w 853046"/>
              <a:gd name="connsiteY2088" fmla="*/ 454670 h 898939"/>
              <a:gd name="connsiteX2089" fmla="*/ 346742 w 853046"/>
              <a:gd name="connsiteY2089" fmla="*/ 447802 h 898939"/>
              <a:gd name="connsiteX2090" fmla="*/ 380494 w 853046"/>
              <a:gd name="connsiteY2090" fmla="*/ 447802 h 898939"/>
              <a:gd name="connsiteX2091" fmla="*/ 386970 w 853046"/>
              <a:gd name="connsiteY2091" fmla="*/ 454670 h 898939"/>
              <a:gd name="connsiteX2092" fmla="*/ 373822 w 853046"/>
              <a:gd name="connsiteY2092" fmla="*/ 454670 h 898939"/>
              <a:gd name="connsiteX2093" fmla="*/ 380494 w 853046"/>
              <a:gd name="connsiteY2093" fmla="*/ 447802 h 898939"/>
              <a:gd name="connsiteX2094" fmla="*/ 414246 w 853046"/>
              <a:gd name="connsiteY2094" fmla="*/ 447802 h 898939"/>
              <a:gd name="connsiteX2095" fmla="*/ 420722 w 853046"/>
              <a:gd name="connsiteY2095" fmla="*/ 454670 h 898939"/>
              <a:gd name="connsiteX2096" fmla="*/ 407574 w 853046"/>
              <a:gd name="connsiteY2096" fmla="*/ 454670 h 898939"/>
              <a:gd name="connsiteX2097" fmla="*/ 414246 w 853046"/>
              <a:gd name="connsiteY2097" fmla="*/ 447802 h 898939"/>
              <a:gd name="connsiteX2098" fmla="*/ 447802 w 853046"/>
              <a:gd name="connsiteY2098" fmla="*/ 447802 h 898939"/>
              <a:gd name="connsiteX2099" fmla="*/ 454277 w 853046"/>
              <a:gd name="connsiteY2099" fmla="*/ 454670 h 898939"/>
              <a:gd name="connsiteX2100" fmla="*/ 441130 w 853046"/>
              <a:gd name="connsiteY2100" fmla="*/ 454670 h 898939"/>
              <a:gd name="connsiteX2101" fmla="*/ 447802 w 853046"/>
              <a:gd name="connsiteY2101" fmla="*/ 447802 h 898939"/>
              <a:gd name="connsiteX2102" fmla="*/ 481554 w 853046"/>
              <a:gd name="connsiteY2102" fmla="*/ 447802 h 898939"/>
              <a:gd name="connsiteX2103" fmla="*/ 488029 w 853046"/>
              <a:gd name="connsiteY2103" fmla="*/ 454670 h 898939"/>
              <a:gd name="connsiteX2104" fmla="*/ 474882 w 853046"/>
              <a:gd name="connsiteY2104" fmla="*/ 454670 h 898939"/>
              <a:gd name="connsiteX2105" fmla="*/ 481554 w 853046"/>
              <a:gd name="connsiteY2105" fmla="*/ 447802 h 898939"/>
              <a:gd name="connsiteX2106" fmla="*/ 692307 w 853046"/>
              <a:gd name="connsiteY2106" fmla="*/ 48666 h 898939"/>
              <a:gd name="connsiteX2107" fmla="*/ 690541 w 853046"/>
              <a:gd name="connsiteY2107" fmla="*/ 45722 h 898939"/>
              <a:gd name="connsiteX2108" fmla="*/ 694269 w 853046"/>
              <a:gd name="connsiteY2108" fmla="*/ 41994 h 898939"/>
              <a:gd name="connsiteX2109" fmla="*/ 692307 w 853046"/>
              <a:gd name="connsiteY2109" fmla="*/ 48666 h 898939"/>
              <a:gd name="connsiteX2110" fmla="*/ 678571 w 853046"/>
              <a:gd name="connsiteY2110" fmla="*/ 62206 h 898939"/>
              <a:gd name="connsiteX2111" fmla="*/ 676805 w 853046"/>
              <a:gd name="connsiteY2111" fmla="*/ 59458 h 898939"/>
              <a:gd name="connsiteX2112" fmla="*/ 680337 w 853046"/>
              <a:gd name="connsiteY2112" fmla="*/ 55926 h 898939"/>
              <a:gd name="connsiteX2113" fmla="*/ 678571 w 853046"/>
              <a:gd name="connsiteY2113" fmla="*/ 62206 h 898939"/>
              <a:gd name="connsiteX2114" fmla="*/ 664834 w 853046"/>
              <a:gd name="connsiteY2114" fmla="*/ 75746 h 898939"/>
              <a:gd name="connsiteX2115" fmla="*/ 663264 w 853046"/>
              <a:gd name="connsiteY2115" fmla="*/ 72998 h 898939"/>
              <a:gd name="connsiteX2116" fmla="*/ 666600 w 853046"/>
              <a:gd name="connsiteY2116" fmla="*/ 69662 h 898939"/>
              <a:gd name="connsiteX2117" fmla="*/ 664834 w 853046"/>
              <a:gd name="connsiteY2117" fmla="*/ 75746 h 898939"/>
              <a:gd name="connsiteX2118" fmla="*/ 651294 w 853046"/>
              <a:gd name="connsiteY2118" fmla="*/ 89286 h 898939"/>
              <a:gd name="connsiteX2119" fmla="*/ 649528 w 853046"/>
              <a:gd name="connsiteY2119" fmla="*/ 86538 h 898939"/>
              <a:gd name="connsiteX2120" fmla="*/ 652864 w 853046"/>
              <a:gd name="connsiteY2120" fmla="*/ 83202 h 898939"/>
              <a:gd name="connsiteX2121" fmla="*/ 651294 w 853046"/>
              <a:gd name="connsiteY2121" fmla="*/ 89286 h 898939"/>
              <a:gd name="connsiteX2122" fmla="*/ 637558 w 853046"/>
              <a:gd name="connsiteY2122" fmla="*/ 102629 h 898939"/>
              <a:gd name="connsiteX2123" fmla="*/ 635988 w 853046"/>
              <a:gd name="connsiteY2123" fmla="*/ 100078 h 898939"/>
              <a:gd name="connsiteX2124" fmla="*/ 639128 w 853046"/>
              <a:gd name="connsiteY2124" fmla="*/ 96939 h 898939"/>
              <a:gd name="connsiteX2125" fmla="*/ 637558 w 853046"/>
              <a:gd name="connsiteY2125" fmla="*/ 102629 h 898939"/>
              <a:gd name="connsiteX2126" fmla="*/ 623822 w 853046"/>
              <a:gd name="connsiteY2126" fmla="*/ 116169 h 898939"/>
              <a:gd name="connsiteX2127" fmla="*/ 622448 w 853046"/>
              <a:gd name="connsiteY2127" fmla="*/ 113815 h 898939"/>
              <a:gd name="connsiteX2128" fmla="*/ 625392 w 853046"/>
              <a:gd name="connsiteY2128" fmla="*/ 110871 h 898939"/>
              <a:gd name="connsiteX2129" fmla="*/ 623822 w 853046"/>
              <a:gd name="connsiteY2129" fmla="*/ 116169 h 898939"/>
              <a:gd name="connsiteX2130" fmla="*/ 610282 w 853046"/>
              <a:gd name="connsiteY2130" fmla="*/ 129709 h 898939"/>
              <a:gd name="connsiteX2131" fmla="*/ 608908 w 853046"/>
              <a:gd name="connsiteY2131" fmla="*/ 127355 h 898939"/>
              <a:gd name="connsiteX2132" fmla="*/ 611852 w 853046"/>
              <a:gd name="connsiteY2132" fmla="*/ 124411 h 898939"/>
              <a:gd name="connsiteX2133" fmla="*/ 610282 w 853046"/>
              <a:gd name="connsiteY2133" fmla="*/ 129709 h 898939"/>
              <a:gd name="connsiteX2134" fmla="*/ 596546 w 853046"/>
              <a:gd name="connsiteY2134" fmla="*/ 143249 h 898939"/>
              <a:gd name="connsiteX2135" fmla="*/ 595172 w 853046"/>
              <a:gd name="connsiteY2135" fmla="*/ 141091 h 898939"/>
              <a:gd name="connsiteX2136" fmla="*/ 597919 w 853046"/>
              <a:gd name="connsiteY2136" fmla="*/ 138344 h 898939"/>
              <a:gd name="connsiteX2137" fmla="*/ 596546 w 853046"/>
              <a:gd name="connsiteY2137" fmla="*/ 143249 h 898939"/>
              <a:gd name="connsiteX2138" fmla="*/ 582809 w 853046"/>
              <a:gd name="connsiteY2138" fmla="*/ 156790 h 898939"/>
              <a:gd name="connsiteX2139" fmla="*/ 581436 w 853046"/>
              <a:gd name="connsiteY2139" fmla="*/ 154631 h 898939"/>
              <a:gd name="connsiteX2140" fmla="*/ 583987 w 853046"/>
              <a:gd name="connsiteY2140" fmla="*/ 152080 h 898939"/>
              <a:gd name="connsiteX2141" fmla="*/ 582809 w 853046"/>
              <a:gd name="connsiteY2141" fmla="*/ 156790 h 898939"/>
              <a:gd name="connsiteX2142" fmla="*/ 569269 w 853046"/>
              <a:gd name="connsiteY2142" fmla="*/ 170133 h 898939"/>
              <a:gd name="connsiteX2143" fmla="*/ 568092 w 853046"/>
              <a:gd name="connsiteY2143" fmla="*/ 168171 h 898939"/>
              <a:gd name="connsiteX2144" fmla="*/ 570447 w 853046"/>
              <a:gd name="connsiteY2144" fmla="*/ 165816 h 898939"/>
              <a:gd name="connsiteX2145" fmla="*/ 569269 w 853046"/>
              <a:gd name="connsiteY2145" fmla="*/ 170133 h 898939"/>
              <a:gd name="connsiteX2146" fmla="*/ 555533 w 853046"/>
              <a:gd name="connsiteY2146" fmla="*/ 183673 h 898939"/>
              <a:gd name="connsiteX2147" fmla="*/ 554356 w 853046"/>
              <a:gd name="connsiteY2147" fmla="*/ 181711 h 898939"/>
              <a:gd name="connsiteX2148" fmla="*/ 556710 w 853046"/>
              <a:gd name="connsiteY2148" fmla="*/ 179356 h 898939"/>
              <a:gd name="connsiteX2149" fmla="*/ 555533 w 853046"/>
              <a:gd name="connsiteY2149" fmla="*/ 183673 h 898939"/>
              <a:gd name="connsiteX2150" fmla="*/ 541797 w 853046"/>
              <a:gd name="connsiteY2150" fmla="*/ 197213 h 898939"/>
              <a:gd name="connsiteX2151" fmla="*/ 540619 w 853046"/>
              <a:gd name="connsiteY2151" fmla="*/ 195447 h 898939"/>
              <a:gd name="connsiteX2152" fmla="*/ 542778 w 853046"/>
              <a:gd name="connsiteY2152" fmla="*/ 193289 h 898939"/>
              <a:gd name="connsiteX2153" fmla="*/ 541797 w 853046"/>
              <a:gd name="connsiteY2153" fmla="*/ 197213 h 898939"/>
              <a:gd name="connsiteX2154" fmla="*/ 528257 w 853046"/>
              <a:gd name="connsiteY2154" fmla="*/ 210753 h 898939"/>
              <a:gd name="connsiteX2155" fmla="*/ 527276 w 853046"/>
              <a:gd name="connsiteY2155" fmla="*/ 209184 h 898939"/>
              <a:gd name="connsiteX2156" fmla="*/ 529238 w 853046"/>
              <a:gd name="connsiteY2156" fmla="*/ 207221 h 898939"/>
              <a:gd name="connsiteX2157" fmla="*/ 528257 w 853046"/>
              <a:gd name="connsiteY2157" fmla="*/ 210753 h 898939"/>
              <a:gd name="connsiteX2158" fmla="*/ 481554 w 853046"/>
              <a:gd name="connsiteY2158" fmla="*/ 226648 h 898939"/>
              <a:gd name="connsiteX2159" fmla="*/ 475078 w 853046"/>
              <a:gd name="connsiteY2159" fmla="*/ 219780 h 898939"/>
              <a:gd name="connsiteX2160" fmla="*/ 488225 w 853046"/>
              <a:gd name="connsiteY2160" fmla="*/ 219780 h 898939"/>
              <a:gd name="connsiteX2161" fmla="*/ 481554 w 853046"/>
              <a:gd name="connsiteY2161" fmla="*/ 226648 h 898939"/>
              <a:gd name="connsiteX2162" fmla="*/ 447802 w 853046"/>
              <a:gd name="connsiteY2162" fmla="*/ 226648 h 898939"/>
              <a:gd name="connsiteX2163" fmla="*/ 441326 w 853046"/>
              <a:gd name="connsiteY2163" fmla="*/ 219780 h 898939"/>
              <a:gd name="connsiteX2164" fmla="*/ 454474 w 853046"/>
              <a:gd name="connsiteY2164" fmla="*/ 219780 h 898939"/>
              <a:gd name="connsiteX2165" fmla="*/ 447802 w 853046"/>
              <a:gd name="connsiteY2165" fmla="*/ 226648 h 898939"/>
              <a:gd name="connsiteX2166" fmla="*/ 414246 w 853046"/>
              <a:gd name="connsiteY2166" fmla="*/ 226648 h 898939"/>
              <a:gd name="connsiteX2167" fmla="*/ 407770 w 853046"/>
              <a:gd name="connsiteY2167" fmla="*/ 219780 h 898939"/>
              <a:gd name="connsiteX2168" fmla="*/ 420918 w 853046"/>
              <a:gd name="connsiteY2168" fmla="*/ 219780 h 898939"/>
              <a:gd name="connsiteX2169" fmla="*/ 414246 w 853046"/>
              <a:gd name="connsiteY2169" fmla="*/ 226648 h 898939"/>
              <a:gd name="connsiteX2170" fmla="*/ 380494 w 853046"/>
              <a:gd name="connsiteY2170" fmla="*/ 226648 h 898939"/>
              <a:gd name="connsiteX2171" fmla="*/ 374018 w 853046"/>
              <a:gd name="connsiteY2171" fmla="*/ 219780 h 898939"/>
              <a:gd name="connsiteX2172" fmla="*/ 387166 w 853046"/>
              <a:gd name="connsiteY2172" fmla="*/ 219780 h 898939"/>
              <a:gd name="connsiteX2173" fmla="*/ 380494 w 853046"/>
              <a:gd name="connsiteY2173" fmla="*/ 226648 h 898939"/>
              <a:gd name="connsiteX2174" fmla="*/ 346742 w 853046"/>
              <a:gd name="connsiteY2174" fmla="*/ 226648 h 898939"/>
              <a:gd name="connsiteX2175" fmla="*/ 340266 w 853046"/>
              <a:gd name="connsiteY2175" fmla="*/ 219780 h 898939"/>
              <a:gd name="connsiteX2176" fmla="*/ 353218 w 853046"/>
              <a:gd name="connsiteY2176" fmla="*/ 219780 h 898939"/>
              <a:gd name="connsiteX2177" fmla="*/ 346742 w 853046"/>
              <a:gd name="connsiteY2177" fmla="*/ 226648 h 898939"/>
              <a:gd name="connsiteX2178" fmla="*/ 312990 w 853046"/>
              <a:gd name="connsiteY2178" fmla="*/ 226648 h 898939"/>
              <a:gd name="connsiteX2179" fmla="*/ 306515 w 853046"/>
              <a:gd name="connsiteY2179" fmla="*/ 219780 h 898939"/>
              <a:gd name="connsiteX2180" fmla="*/ 319662 w 853046"/>
              <a:gd name="connsiteY2180" fmla="*/ 219780 h 898939"/>
              <a:gd name="connsiteX2181" fmla="*/ 312990 w 853046"/>
              <a:gd name="connsiteY2181" fmla="*/ 226648 h 898939"/>
              <a:gd name="connsiteX2182" fmla="*/ 279238 w 853046"/>
              <a:gd name="connsiteY2182" fmla="*/ 226648 h 898939"/>
              <a:gd name="connsiteX2183" fmla="*/ 272763 w 853046"/>
              <a:gd name="connsiteY2183" fmla="*/ 219780 h 898939"/>
              <a:gd name="connsiteX2184" fmla="*/ 285910 w 853046"/>
              <a:gd name="connsiteY2184" fmla="*/ 219780 h 898939"/>
              <a:gd name="connsiteX2185" fmla="*/ 279238 w 853046"/>
              <a:gd name="connsiteY2185" fmla="*/ 226648 h 898939"/>
              <a:gd name="connsiteX2186" fmla="*/ 245486 w 853046"/>
              <a:gd name="connsiteY2186" fmla="*/ 226648 h 898939"/>
              <a:gd name="connsiteX2187" fmla="*/ 239011 w 853046"/>
              <a:gd name="connsiteY2187" fmla="*/ 219780 h 898939"/>
              <a:gd name="connsiteX2188" fmla="*/ 252158 w 853046"/>
              <a:gd name="connsiteY2188" fmla="*/ 219780 h 898939"/>
              <a:gd name="connsiteX2189" fmla="*/ 245486 w 853046"/>
              <a:gd name="connsiteY2189" fmla="*/ 226648 h 898939"/>
              <a:gd name="connsiteX2190" fmla="*/ 211734 w 853046"/>
              <a:gd name="connsiteY2190" fmla="*/ 226648 h 898939"/>
              <a:gd name="connsiteX2191" fmla="*/ 205259 w 853046"/>
              <a:gd name="connsiteY2191" fmla="*/ 219780 h 898939"/>
              <a:gd name="connsiteX2192" fmla="*/ 218406 w 853046"/>
              <a:gd name="connsiteY2192" fmla="*/ 219780 h 898939"/>
              <a:gd name="connsiteX2193" fmla="*/ 211734 w 853046"/>
              <a:gd name="connsiteY2193" fmla="*/ 226648 h 898939"/>
              <a:gd name="connsiteX2194" fmla="*/ 177983 w 853046"/>
              <a:gd name="connsiteY2194" fmla="*/ 226648 h 898939"/>
              <a:gd name="connsiteX2195" fmla="*/ 171507 w 853046"/>
              <a:gd name="connsiteY2195" fmla="*/ 219780 h 898939"/>
              <a:gd name="connsiteX2196" fmla="*/ 184654 w 853046"/>
              <a:gd name="connsiteY2196" fmla="*/ 219780 h 898939"/>
              <a:gd name="connsiteX2197" fmla="*/ 177983 w 853046"/>
              <a:gd name="connsiteY2197" fmla="*/ 226648 h 898939"/>
              <a:gd name="connsiteX2198" fmla="*/ 144231 w 853046"/>
              <a:gd name="connsiteY2198" fmla="*/ 226648 h 898939"/>
              <a:gd name="connsiteX2199" fmla="*/ 137755 w 853046"/>
              <a:gd name="connsiteY2199" fmla="*/ 219780 h 898939"/>
              <a:gd name="connsiteX2200" fmla="*/ 150902 w 853046"/>
              <a:gd name="connsiteY2200" fmla="*/ 219780 h 898939"/>
              <a:gd name="connsiteX2201" fmla="*/ 144231 w 853046"/>
              <a:gd name="connsiteY2201" fmla="*/ 226648 h 898939"/>
              <a:gd name="connsiteX2202" fmla="*/ 110479 w 853046"/>
              <a:gd name="connsiteY2202" fmla="*/ 226648 h 898939"/>
              <a:gd name="connsiteX2203" fmla="*/ 104003 w 853046"/>
              <a:gd name="connsiteY2203" fmla="*/ 219780 h 898939"/>
              <a:gd name="connsiteX2204" fmla="*/ 117151 w 853046"/>
              <a:gd name="connsiteY2204" fmla="*/ 219780 h 898939"/>
              <a:gd name="connsiteX2205" fmla="*/ 110479 w 853046"/>
              <a:gd name="connsiteY2205" fmla="*/ 226648 h 898939"/>
              <a:gd name="connsiteX2206" fmla="*/ 76923 w 853046"/>
              <a:gd name="connsiteY2206" fmla="*/ 226648 h 898939"/>
              <a:gd name="connsiteX2207" fmla="*/ 70251 w 853046"/>
              <a:gd name="connsiteY2207" fmla="*/ 219780 h 898939"/>
              <a:gd name="connsiteX2208" fmla="*/ 83399 w 853046"/>
              <a:gd name="connsiteY2208" fmla="*/ 219780 h 898939"/>
              <a:gd name="connsiteX2209" fmla="*/ 76923 w 853046"/>
              <a:gd name="connsiteY2209" fmla="*/ 226648 h 898939"/>
              <a:gd name="connsiteX2210" fmla="*/ 43171 w 853046"/>
              <a:gd name="connsiteY2210" fmla="*/ 226648 h 898939"/>
              <a:gd name="connsiteX2211" fmla="*/ 36499 w 853046"/>
              <a:gd name="connsiteY2211" fmla="*/ 219780 h 898939"/>
              <a:gd name="connsiteX2212" fmla="*/ 49647 w 853046"/>
              <a:gd name="connsiteY2212" fmla="*/ 219780 h 898939"/>
              <a:gd name="connsiteX2213" fmla="*/ 43171 w 853046"/>
              <a:gd name="connsiteY2213" fmla="*/ 226648 h 898939"/>
              <a:gd name="connsiteX2214" fmla="*/ 15895 w 853046"/>
              <a:gd name="connsiteY2214" fmla="*/ 219780 h 898939"/>
              <a:gd name="connsiteX2215" fmla="*/ 14717 w 853046"/>
              <a:gd name="connsiteY2215" fmla="*/ 220957 h 898939"/>
              <a:gd name="connsiteX2216" fmla="*/ 14717 w 853046"/>
              <a:gd name="connsiteY2216" fmla="*/ 219780 h 898939"/>
              <a:gd name="connsiteX2217" fmla="*/ 15895 w 853046"/>
              <a:gd name="connsiteY2217" fmla="*/ 219780 h 898939"/>
              <a:gd name="connsiteX2218" fmla="*/ 43171 w 853046"/>
              <a:gd name="connsiteY2218" fmla="*/ 447802 h 898939"/>
              <a:gd name="connsiteX2219" fmla="*/ 49647 w 853046"/>
              <a:gd name="connsiteY2219" fmla="*/ 454670 h 898939"/>
              <a:gd name="connsiteX2220" fmla="*/ 36499 w 853046"/>
              <a:gd name="connsiteY2220" fmla="*/ 454670 h 898939"/>
              <a:gd name="connsiteX2221" fmla="*/ 43171 w 853046"/>
              <a:gd name="connsiteY2221" fmla="*/ 447802 h 898939"/>
              <a:gd name="connsiteX2222" fmla="*/ 76923 w 853046"/>
              <a:gd name="connsiteY2222" fmla="*/ 447802 h 898939"/>
              <a:gd name="connsiteX2223" fmla="*/ 83399 w 853046"/>
              <a:gd name="connsiteY2223" fmla="*/ 454670 h 898939"/>
              <a:gd name="connsiteX2224" fmla="*/ 70251 w 853046"/>
              <a:gd name="connsiteY2224" fmla="*/ 454670 h 898939"/>
              <a:gd name="connsiteX2225" fmla="*/ 76923 w 853046"/>
              <a:gd name="connsiteY2225" fmla="*/ 447802 h 898939"/>
              <a:gd name="connsiteX2226" fmla="*/ 110479 w 853046"/>
              <a:gd name="connsiteY2226" fmla="*/ 447802 h 898939"/>
              <a:gd name="connsiteX2227" fmla="*/ 116954 w 853046"/>
              <a:gd name="connsiteY2227" fmla="*/ 454670 h 898939"/>
              <a:gd name="connsiteX2228" fmla="*/ 104003 w 853046"/>
              <a:gd name="connsiteY2228" fmla="*/ 454670 h 898939"/>
              <a:gd name="connsiteX2229" fmla="*/ 110479 w 853046"/>
              <a:gd name="connsiteY2229" fmla="*/ 447802 h 898939"/>
              <a:gd name="connsiteX2230" fmla="*/ 144231 w 853046"/>
              <a:gd name="connsiteY2230" fmla="*/ 447802 h 898939"/>
              <a:gd name="connsiteX2231" fmla="*/ 150706 w 853046"/>
              <a:gd name="connsiteY2231" fmla="*/ 454670 h 898939"/>
              <a:gd name="connsiteX2232" fmla="*/ 137755 w 853046"/>
              <a:gd name="connsiteY2232" fmla="*/ 454670 h 898939"/>
              <a:gd name="connsiteX2233" fmla="*/ 144231 w 853046"/>
              <a:gd name="connsiteY2233" fmla="*/ 447802 h 898939"/>
              <a:gd name="connsiteX2234" fmla="*/ 177983 w 853046"/>
              <a:gd name="connsiteY2234" fmla="*/ 447802 h 898939"/>
              <a:gd name="connsiteX2235" fmla="*/ 184458 w 853046"/>
              <a:gd name="connsiteY2235" fmla="*/ 454670 h 898939"/>
              <a:gd name="connsiteX2236" fmla="*/ 171507 w 853046"/>
              <a:gd name="connsiteY2236" fmla="*/ 454670 h 898939"/>
              <a:gd name="connsiteX2237" fmla="*/ 177983 w 853046"/>
              <a:gd name="connsiteY2237" fmla="*/ 447802 h 898939"/>
              <a:gd name="connsiteX2238" fmla="*/ 211734 w 853046"/>
              <a:gd name="connsiteY2238" fmla="*/ 447802 h 898939"/>
              <a:gd name="connsiteX2239" fmla="*/ 218210 w 853046"/>
              <a:gd name="connsiteY2239" fmla="*/ 454670 h 898939"/>
              <a:gd name="connsiteX2240" fmla="*/ 205063 w 853046"/>
              <a:gd name="connsiteY2240" fmla="*/ 454670 h 898939"/>
              <a:gd name="connsiteX2241" fmla="*/ 211734 w 853046"/>
              <a:gd name="connsiteY2241" fmla="*/ 447802 h 898939"/>
              <a:gd name="connsiteX2242" fmla="*/ 245486 w 853046"/>
              <a:gd name="connsiteY2242" fmla="*/ 447802 h 898939"/>
              <a:gd name="connsiteX2243" fmla="*/ 251962 w 853046"/>
              <a:gd name="connsiteY2243" fmla="*/ 454670 h 898939"/>
              <a:gd name="connsiteX2244" fmla="*/ 238814 w 853046"/>
              <a:gd name="connsiteY2244" fmla="*/ 454670 h 898939"/>
              <a:gd name="connsiteX2245" fmla="*/ 245486 w 853046"/>
              <a:gd name="connsiteY2245" fmla="*/ 447802 h 898939"/>
              <a:gd name="connsiteX2246" fmla="*/ 520800 w 853046"/>
              <a:gd name="connsiteY2246" fmla="*/ 444270 h 898939"/>
              <a:gd name="connsiteX2247" fmla="*/ 520800 w 853046"/>
              <a:gd name="connsiteY2247" fmla="*/ 434066 h 898939"/>
              <a:gd name="connsiteX2248" fmla="*/ 523155 w 853046"/>
              <a:gd name="connsiteY2248" fmla="*/ 425628 h 898939"/>
              <a:gd name="connsiteX2249" fmla="*/ 526491 w 853046"/>
              <a:gd name="connsiteY2249" fmla="*/ 431122 h 898939"/>
              <a:gd name="connsiteX2250" fmla="*/ 523547 w 853046"/>
              <a:gd name="connsiteY2250" fmla="*/ 441522 h 898939"/>
              <a:gd name="connsiteX2251" fmla="*/ 520800 w 853046"/>
              <a:gd name="connsiteY2251" fmla="*/ 444270 h 898939"/>
              <a:gd name="connsiteX2252" fmla="*/ 709379 w 853046"/>
              <a:gd name="connsiteY2252" fmla="*/ 254906 h 898939"/>
              <a:gd name="connsiteX2253" fmla="*/ 710949 w 853046"/>
              <a:gd name="connsiteY2253" fmla="*/ 249019 h 898939"/>
              <a:gd name="connsiteX2254" fmla="*/ 710949 w 853046"/>
              <a:gd name="connsiteY2254" fmla="*/ 254121 h 898939"/>
              <a:gd name="connsiteX2255" fmla="*/ 709575 w 853046"/>
              <a:gd name="connsiteY2255" fmla="*/ 255494 h 898939"/>
              <a:gd name="connsiteX2256" fmla="*/ 709379 w 853046"/>
              <a:gd name="connsiteY2256" fmla="*/ 254906 h 898939"/>
              <a:gd name="connsiteX2257" fmla="*/ 215463 w 853046"/>
              <a:gd name="connsiteY2257" fmla="*/ 14717 h 898939"/>
              <a:gd name="connsiteX2258" fmla="*/ 700549 w 853046"/>
              <a:gd name="connsiteY2258" fmla="*/ 14717 h 898939"/>
              <a:gd name="connsiteX2259" fmla="*/ 510203 w 853046"/>
              <a:gd name="connsiteY2259" fmla="*/ 205063 h 898939"/>
              <a:gd name="connsiteX2260" fmla="*/ 25118 w 853046"/>
              <a:gd name="connsiteY2260" fmla="*/ 205063 h 898939"/>
              <a:gd name="connsiteX2261" fmla="*/ 215463 w 853046"/>
              <a:gd name="connsiteY2261" fmla="*/ 14717 h 898939"/>
              <a:gd name="connsiteX2262" fmla="*/ 25118 w 853046"/>
              <a:gd name="connsiteY2262" fmla="*/ 469387 h 898939"/>
              <a:gd name="connsiteX2263" fmla="*/ 236263 w 853046"/>
              <a:gd name="connsiteY2263" fmla="*/ 469387 h 898939"/>
              <a:gd name="connsiteX2264" fmla="*/ 251570 w 853046"/>
              <a:gd name="connsiteY2264" fmla="*/ 695643 h 898939"/>
              <a:gd name="connsiteX2265" fmla="*/ 25118 w 853046"/>
              <a:gd name="connsiteY2265" fmla="*/ 469387 h 898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</a:cxnLst>
            <a:rect l="l" t="t" r="r" b="b"/>
            <a:pathLst>
              <a:path w="853046" h="898939">
                <a:moveTo>
                  <a:pt x="318877" y="699960"/>
                </a:moveTo>
                <a:lnTo>
                  <a:pt x="305730" y="713108"/>
                </a:lnTo>
                <a:cubicBezTo>
                  <a:pt x="336146" y="716051"/>
                  <a:pt x="353414" y="721546"/>
                  <a:pt x="356946" y="724489"/>
                </a:cubicBezTo>
                <a:cubicBezTo>
                  <a:pt x="351255" y="729787"/>
                  <a:pt x="318877" y="739010"/>
                  <a:pt x="260400" y="739010"/>
                </a:cubicBezTo>
                <a:cubicBezTo>
                  <a:pt x="201138" y="739010"/>
                  <a:pt x="168367" y="729591"/>
                  <a:pt x="163658" y="725470"/>
                </a:cubicBezTo>
                <a:cubicBezTo>
                  <a:pt x="167778" y="721938"/>
                  <a:pt x="184458" y="716444"/>
                  <a:pt x="212912" y="713500"/>
                </a:cubicBezTo>
                <a:lnTo>
                  <a:pt x="199764" y="700353"/>
                </a:lnTo>
                <a:cubicBezTo>
                  <a:pt x="175431" y="703689"/>
                  <a:pt x="152472" y="710164"/>
                  <a:pt x="148940" y="722134"/>
                </a:cubicBezTo>
                <a:cubicBezTo>
                  <a:pt x="148548" y="723116"/>
                  <a:pt x="148155" y="724097"/>
                  <a:pt x="148155" y="725078"/>
                </a:cubicBezTo>
                <a:lnTo>
                  <a:pt x="148155" y="870290"/>
                </a:lnTo>
                <a:cubicBezTo>
                  <a:pt x="148155" y="898155"/>
                  <a:pt x="248626" y="898940"/>
                  <a:pt x="260008" y="898940"/>
                </a:cubicBezTo>
                <a:cubicBezTo>
                  <a:pt x="271389" y="898940"/>
                  <a:pt x="371860" y="898155"/>
                  <a:pt x="371860" y="870290"/>
                </a:cubicBezTo>
                <a:lnTo>
                  <a:pt x="371860" y="725078"/>
                </a:lnTo>
                <a:cubicBezTo>
                  <a:pt x="371860" y="723901"/>
                  <a:pt x="371467" y="722723"/>
                  <a:pt x="371075" y="721742"/>
                </a:cubicBezTo>
                <a:cubicBezTo>
                  <a:pt x="367739" y="709772"/>
                  <a:pt x="343799" y="703296"/>
                  <a:pt x="318877" y="699960"/>
                </a:cubicBezTo>
                <a:close/>
                <a:moveTo>
                  <a:pt x="260400" y="884222"/>
                </a:moveTo>
                <a:cubicBezTo>
                  <a:pt x="199372" y="884222"/>
                  <a:pt x="166405" y="874214"/>
                  <a:pt x="163265" y="870290"/>
                </a:cubicBezTo>
                <a:lnTo>
                  <a:pt x="163265" y="740776"/>
                </a:lnTo>
                <a:cubicBezTo>
                  <a:pt x="191523" y="753335"/>
                  <a:pt x="251766" y="753728"/>
                  <a:pt x="260400" y="753728"/>
                </a:cubicBezTo>
                <a:cubicBezTo>
                  <a:pt x="269034" y="753728"/>
                  <a:pt x="329277" y="753139"/>
                  <a:pt x="357535" y="740580"/>
                </a:cubicBezTo>
                <a:lnTo>
                  <a:pt x="357731" y="868916"/>
                </a:lnTo>
                <a:cubicBezTo>
                  <a:pt x="354395" y="874214"/>
                  <a:pt x="321428" y="884222"/>
                  <a:pt x="260400" y="884222"/>
                </a:cubicBezTo>
                <a:close/>
                <a:moveTo>
                  <a:pt x="850862" y="39443"/>
                </a:moveTo>
                <a:cubicBezTo>
                  <a:pt x="847919" y="42386"/>
                  <a:pt x="843406" y="42386"/>
                  <a:pt x="840462" y="39443"/>
                </a:cubicBezTo>
                <a:lnTo>
                  <a:pt x="826137" y="25118"/>
                </a:lnTo>
                <a:lnTo>
                  <a:pt x="826137" y="238226"/>
                </a:lnTo>
                <a:cubicBezTo>
                  <a:pt x="826137" y="242347"/>
                  <a:pt x="822801" y="245683"/>
                  <a:pt x="818680" y="245683"/>
                </a:cubicBezTo>
                <a:cubicBezTo>
                  <a:pt x="814559" y="245683"/>
                  <a:pt x="811224" y="242347"/>
                  <a:pt x="811224" y="238226"/>
                </a:cubicBezTo>
                <a:lnTo>
                  <a:pt x="811224" y="25118"/>
                </a:lnTo>
                <a:lnTo>
                  <a:pt x="796899" y="39443"/>
                </a:lnTo>
                <a:cubicBezTo>
                  <a:pt x="795525" y="40816"/>
                  <a:pt x="793563" y="41601"/>
                  <a:pt x="791600" y="41601"/>
                </a:cubicBezTo>
                <a:cubicBezTo>
                  <a:pt x="789638" y="41601"/>
                  <a:pt x="787872" y="40816"/>
                  <a:pt x="786302" y="39443"/>
                </a:cubicBezTo>
                <a:cubicBezTo>
                  <a:pt x="783359" y="36499"/>
                  <a:pt x="783359" y="31986"/>
                  <a:pt x="786302" y="29042"/>
                </a:cubicBezTo>
                <a:lnTo>
                  <a:pt x="813186" y="2159"/>
                </a:lnTo>
                <a:cubicBezTo>
                  <a:pt x="813775" y="1570"/>
                  <a:pt x="814363" y="1374"/>
                  <a:pt x="814952" y="981"/>
                </a:cubicBezTo>
                <a:cubicBezTo>
                  <a:pt x="815148" y="785"/>
                  <a:pt x="815344" y="589"/>
                  <a:pt x="815541" y="589"/>
                </a:cubicBezTo>
                <a:cubicBezTo>
                  <a:pt x="816718" y="196"/>
                  <a:pt x="817699" y="0"/>
                  <a:pt x="818680" y="0"/>
                </a:cubicBezTo>
                <a:cubicBezTo>
                  <a:pt x="819661" y="0"/>
                  <a:pt x="820643" y="196"/>
                  <a:pt x="821428" y="589"/>
                </a:cubicBezTo>
                <a:cubicBezTo>
                  <a:pt x="822409" y="981"/>
                  <a:pt x="823194" y="1570"/>
                  <a:pt x="823782" y="2159"/>
                </a:cubicBezTo>
                <a:cubicBezTo>
                  <a:pt x="823782" y="2159"/>
                  <a:pt x="823782" y="2159"/>
                  <a:pt x="823782" y="2159"/>
                </a:cubicBezTo>
                <a:lnTo>
                  <a:pt x="850666" y="29042"/>
                </a:lnTo>
                <a:cubicBezTo>
                  <a:pt x="853806" y="31986"/>
                  <a:pt x="853806" y="36695"/>
                  <a:pt x="850862" y="39443"/>
                </a:cubicBezTo>
                <a:close/>
                <a:moveTo>
                  <a:pt x="724096" y="2943"/>
                </a:moveTo>
                <a:cubicBezTo>
                  <a:pt x="723312" y="1962"/>
                  <a:pt x="722330" y="981"/>
                  <a:pt x="721153" y="589"/>
                </a:cubicBezTo>
                <a:cubicBezTo>
                  <a:pt x="721153" y="589"/>
                  <a:pt x="721153" y="589"/>
                  <a:pt x="721153" y="589"/>
                </a:cubicBezTo>
                <a:cubicBezTo>
                  <a:pt x="721153" y="589"/>
                  <a:pt x="721153" y="589"/>
                  <a:pt x="720957" y="589"/>
                </a:cubicBezTo>
                <a:cubicBezTo>
                  <a:pt x="720368" y="196"/>
                  <a:pt x="719387" y="0"/>
                  <a:pt x="718406" y="0"/>
                </a:cubicBezTo>
                <a:lnTo>
                  <a:pt x="212519" y="0"/>
                </a:lnTo>
                <a:cubicBezTo>
                  <a:pt x="210557" y="0"/>
                  <a:pt x="208595" y="785"/>
                  <a:pt x="207221" y="2159"/>
                </a:cubicBezTo>
                <a:lnTo>
                  <a:pt x="2159" y="207221"/>
                </a:lnTo>
                <a:cubicBezTo>
                  <a:pt x="1570" y="207810"/>
                  <a:pt x="1374" y="208399"/>
                  <a:pt x="981" y="208987"/>
                </a:cubicBezTo>
                <a:cubicBezTo>
                  <a:pt x="785" y="209184"/>
                  <a:pt x="589" y="209380"/>
                  <a:pt x="589" y="209576"/>
                </a:cubicBezTo>
                <a:cubicBezTo>
                  <a:pt x="196" y="210557"/>
                  <a:pt x="0" y="211538"/>
                  <a:pt x="0" y="212519"/>
                </a:cubicBezTo>
                <a:lnTo>
                  <a:pt x="0" y="462127"/>
                </a:lnTo>
                <a:cubicBezTo>
                  <a:pt x="0" y="464089"/>
                  <a:pt x="785" y="465855"/>
                  <a:pt x="2159" y="467229"/>
                </a:cubicBezTo>
                <a:cubicBezTo>
                  <a:pt x="2159" y="467229"/>
                  <a:pt x="2159" y="467229"/>
                  <a:pt x="2159" y="467229"/>
                </a:cubicBezTo>
                <a:lnTo>
                  <a:pt x="254905" y="720172"/>
                </a:lnTo>
                <a:cubicBezTo>
                  <a:pt x="254905" y="720172"/>
                  <a:pt x="255102" y="720172"/>
                  <a:pt x="255102" y="720368"/>
                </a:cubicBezTo>
                <a:cubicBezTo>
                  <a:pt x="255102" y="720368"/>
                  <a:pt x="255102" y="720368"/>
                  <a:pt x="255102" y="720565"/>
                </a:cubicBezTo>
                <a:cubicBezTo>
                  <a:pt x="255102" y="720565"/>
                  <a:pt x="255298" y="720565"/>
                  <a:pt x="255494" y="720761"/>
                </a:cubicBezTo>
                <a:cubicBezTo>
                  <a:pt x="256672" y="721742"/>
                  <a:pt x="258045" y="722331"/>
                  <a:pt x="259615" y="722331"/>
                </a:cubicBezTo>
                <a:cubicBezTo>
                  <a:pt x="260008" y="722331"/>
                  <a:pt x="260204" y="722723"/>
                  <a:pt x="260400" y="722723"/>
                </a:cubicBezTo>
                <a:cubicBezTo>
                  <a:pt x="260989" y="722723"/>
                  <a:pt x="261381" y="722331"/>
                  <a:pt x="261774" y="722134"/>
                </a:cubicBezTo>
                <a:cubicBezTo>
                  <a:pt x="262166" y="721938"/>
                  <a:pt x="262755" y="721938"/>
                  <a:pt x="263147" y="721742"/>
                </a:cubicBezTo>
                <a:cubicBezTo>
                  <a:pt x="263343" y="721546"/>
                  <a:pt x="263540" y="721349"/>
                  <a:pt x="263736" y="721153"/>
                </a:cubicBezTo>
                <a:cubicBezTo>
                  <a:pt x="264325" y="720761"/>
                  <a:pt x="265110" y="720957"/>
                  <a:pt x="265502" y="720368"/>
                </a:cubicBezTo>
                <a:lnTo>
                  <a:pt x="518445" y="467425"/>
                </a:lnTo>
                <a:lnTo>
                  <a:pt x="723508" y="262362"/>
                </a:lnTo>
                <a:cubicBezTo>
                  <a:pt x="724881" y="260989"/>
                  <a:pt x="725666" y="259026"/>
                  <a:pt x="725666" y="257064"/>
                </a:cubicBezTo>
                <a:lnTo>
                  <a:pt x="725666" y="7457"/>
                </a:lnTo>
                <a:cubicBezTo>
                  <a:pt x="725666" y="6083"/>
                  <a:pt x="725274" y="4906"/>
                  <a:pt x="724489" y="3728"/>
                </a:cubicBezTo>
                <a:cubicBezTo>
                  <a:pt x="724489" y="3532"/>
                  <a:pt x="724293" y="3140"/>
                  <a:pt x="724096" y="2943"/>
                </a:cubicBezTo>
                <a:close/>
                <a:moveTo>
                  <a:pt x="696035" y="269034"/>
                </a:moveTo>
                <a:lnTo>
                  <a:pt x="695643" y="268446"/>
                </a:lnTo>
                <a:lnTo>
                  <a:pt x="700745" y="250392"/>
                </a:lnTo>
                <a:lnTo>
                  <a:pt x="704081" y="255691"/>
                </a:lnTo>
                <a:lnTo>
                  <a:pt x="702118" y="263147"/>
                </a:lnTo>
                <a:lnTo>
                  <a:pt x="696035" y="269034"/>
                </a:lnTo>
                <a:close/>
                <a:moveTo>
                  <a:pt x="682495" y="282574"/>
                </a:moveTo>
                <a:lnTo>
                  <a:pt x="682103" y="281789"/>
                </a:lnTo>
                <a:lnTo>
                  <a:pt x="687205" y="263736"/>
                </a:lnTo>
                <a:lnTo>
                  <a:pt x="690541" y="269231"/>
                </a:lnTo>
                <a:lnTo>
                  <a:pt x="688382" y="276884"/>
                </a:lnTo>
                <a:lnTo>
                  <a:pt x="682495" y="282574"/>
                </a:lnTo>
                <a:close/>
                <a:moveTo>
                  <a:pt x="668955" y="296114"/>
                </a:moveTo>
                <a:lnTo>
                  <a:pt x="668367" y="295329"/>
                </a:lnTo>
                <a:lnTo>
                  <a:pt x="673469" y="277276"/>
                </a:lnTo>
                <a:lnTo>
                  <a:pt x="676805" y="282771"/>
                </a:lnTo>
                <a:lnTo>
                  <a:pt x="674646" y="290620"/>
                </a:lnTo>
                <a:lnTo>
                  <a:pt x="668955" y="296114"/>
                </a:lnTo>
                <a:close/>
                <a:moveTo>
                  <a:pt x="655219" y="309851"/>
                </a:moveTo>
                <a:lnTo>
                  <a:pt x="654630" y="308869"/>
                </a:lnTo>
                <a:lnTo>
                  <a:pt x="659732" y="290816"/>
                </a:lnTo>
                <a:lnTo>
                  <a:pt x="663068" y="296311"/>
                </a:lnTo>
                <a:lnTo>
                  <a:pt x="660910" y="304356"/>
                </a:lnTo>
                <a:lnTo>
                  <a:pt x="655219" y="309851"/>
                </a:lnTo>
                <a:close/>
                <a:moveTo>
                  <a:pt x="641679" y="323391"/>
                </a:moveTo>
                <a:lnTo>
                  <a:pt x="641090" y="322409"/>
                </a:lnTo>
                <a:lnTo>
                  <a:pt x="646192" y="304356"/>
                </a:lnTo>
                <a:lnTo>
                  <a:pt x="649528" y="309851"/>
                </a:lnTo>
                <a:lnTo>
                  <a:pt x="647173" y="318092"/>
                </a:lnTo>
                <a:lnTo>
                  <a:pt x="641679" y="323391"/>
                </a:lnTo>
                <a:close/>
                <a:moveTo>
                  <a:pt x="628139" y="336931"/>
                </a:moveTo>
                <a:lnTo>
                  <a:pt x="627550" y="335753"/>
                </a:lnTo>
                <a:lnTo>
                  <a:pt x="632652" y="317700"/>
                </a:lnTo>
                <a:lnTo>
                  <a:pt x="635988" y="323194"/>
                </a:lnTo>
                <a:lnTo>
                  <a:pt x="633633" y="331829"/>
                </a:lnTo>
                <a:lnTo>
                  <a:pt x="628139" y="336931"/>
                </a:lnTo>
                <a:close/>
                <a:moveTo>
                  <a:pt x="614403" y="350667"/>
                </a:moveTo>
                <a:lnTo>
                  <a:pt x="613618" y="349490"/>
                </a:lnTo>
                <a:lnTo>
                  <a:pt x="618720" y="331436"/>
                </a:lnTo>
                <a:lnTo>
                  <a:pt x="622056" y="336931"/>
                </a:lnTo>
                <a:lnTo>
                  <a:pt x="619701" y="345761"/>
                </a:lnTo>
                <a:lnTo>
                  <a:pt x="614403" y="350667"/>
                </a:lnTo>
                <a:close/>
                <a:moveTo>
                  <a:pt x="600863" y="364207"/>
                </a:moveTo>
                <a:lnTo>
                  <a:pt x="600078" y="362833"/>
                </a:lnTo>
                <a:lnTo>
                  <a:pt x="605180" y="344780"/>
                </a:lnTo>
                <a:lnTo>
                  <a:pt x="608320" y="350078"/>
                </a:lnTo>
                <a:lnTo>
                  <a:pt x="605769" y="359105"/>
                </a:lnTo>
                <a:lnTo>
                  <a:pt x="600863" y="364207"/>
                </a:lnTo>
                <a:close/>
                <a:moveTo>
                  <a:pt x="587323" y="377747"/>
                </a:moveTo>
                <a:lnTo>
                  <a:pt x="586342" y="376373"/>
                </a:lnTo>
                <a:lnTo>
                  <a:pt x="591444" y="358320"/>
                </a:lnTo>
                <a:lnTo>
                  <a:pt x="594779" y="363814"/>
                </a:lnTo>
                <a:lnTo>
                  <a:pt x="592228" y="372841"/>
                </a:lnTo>
                <a:lnTo>
                  <a:pt x="587323" y="377747"/>
                </a:lnTo>
                <a:close/>
                <a:moveTo>
                  <a:pt x="573586" y="391483"/>
                </a:moveTo>
                <a:lnTo>
                  <a:pt x="572605" y="389913"/>
                </a:lnTo>
                <a:lnTo>
                  <a:pt x="577707" y="371860"/>
                </a:lnTo>
                <a:lnTo>
                  <a:pt x="581043" y="377354"/>
                </a:lnTo>
                <a:lnTo>
                  <a:pt x="578296" y="386774"/>
                </a:lnTo>
                <a:lnTo>
                  <a:pt x="573586" y="391483"/>
                </a:lnTo>
                <a:close/>
                <a:moveTo>
                  <a:pt x="560046" y="405023"/>
                </a:moveTo>
                <a:lnTo>
                  <a:pt x="559065" y="403453"/>
                </a:lnTo>
                <a:lnTo>
                  <a:pt x="564167" y="385400"/>
                </a:lnTo>
                <a:lnTo>
                  <a:pt x="567503" y="390895"/>
                </a:lnTo>
                <a:lnTo>
                  <a:pt x="564756" y="400510"/>
                </a:lnTo>
                <a:lnTo>
                  <a:pt x="560046" y="405023"/>
                </a:lnTo>
                <a:close/>
                <a:moveTo>
                  <a:pt x="546506" y="418563"/>
                </a:moveTo>
                <a:lnTo>
                  <a:pt x="545525" y="416797"/>
                </a:lnTo>
                <a:lnTo>
                  <a:pt x="550627" y="398744"/>
                </a:lnTo>
                <a:lnTo>
                  <a:pt x="553963" y="404042"/>
                </a:lnTo>
                <a:lnTo>
                  <a:pt x="551216" y="414050"/>
                </a:lnTo>
                <a:lnTo>
                  <a:pt x="546506" y="418563"/>
                </a:lnTo>
                <a:close/>
                <a:moveTo>
                  <a:pt x="532770" y="432300"/>
                </a:moveTo>
                <a:lnTo>
                  <a:pt x="531593" y="430533"/>
                </a:lnTo>
                <a:lnTo>
                  <a:pt x="536695" y="412480"/>
                </a:lnTo>
                <a:lnTo>
                  <a:pt x="540031" y="417975"/>
                </a:lnTo>
                <a:lnTo>
                  <a:pt x="537283" y="428179"/>
                </a:lnTo>
                <a:lnTo>
                  <a:pt x="532770" y="432300"/>
                </a:lnTo>
                <a:close/>
                <a:moveTo>
                  <a:pt x="250981" y="469387"/>
                </a:moveTo>
                <a:lnTo>
                  <a:pt x="495682" y="469387"/>
                </a:lnTo>
                <a:lnTo>
                  <a:pt x="266483" y="698587"/>
                </a:lnTo>
                <a:lnTo>
                  <a:pt x="250981" y="469387"/>
                </a:lnTo>
                <a:close/>
                <a:moveTo>
                  <a:pt x="705847" y="249215"/>
                </a:moveTo>
                <a:lnTo>
                  <a:pt x="702511" y="243720"/>
                </a:lnTo>
                <a:lnTo>
                  <a:pt x="707613" y="225667"/>
                </a:lnTo>
                <a:lnTo>
                  <a:pt x="710949" y="231162"/>
                </a:lnTo>
                <a:lnTo>
                  <a:pt x="705847" y="249215"/>
                </a:lnTo>
                <a:close/>
                <a:moveTo>
                  <a:pt x="692307" y="262755"/>
                </a:moveTo>
                <a:lnTo>
                  <a:pt x="688971" y="257260"/>
                </a:lnTo>
                <a:lnTo>
                  <a:pt x="694073" y="239011"/>
                </a:lnTo>
                <a:lnTo>
                  <a:pt x="697409" y="244505"/>
                </a:lnTo>
                <a:lnTo>
                  <a:pt x="692307" y="262755"/>
                </a:lnTo>
                <a:close/>
                <a:moveTo>
                  <a:pt x="678571" y="276099"/>
                </a:moveTo>
                <a:lnTo>
                  <a:pt x="675235" y="270604"/>
                </a:lnTo>
                <a:lnTo>
                  <a:pt x="680337" y="252551"/>
                </a:lnTo>
                <a:lnTo>
                  <a:pt x="683673" y="258045"/>
                </a:lnTo>
                <a:lnTo>
                  <a:pt x="678571" y="276099"/>
                </a:lnTo>
                <a:close/>
                <a:moveTo>
                  <a:pt x="664834" y="289639"/>
                </a:moveTo>
                <a:lnTo>
                  <a:pt x="661498" y="284144"/>
                </a:lnTo>
                <a:lnTo>
                  <a:pt x="666600" y="265895"/>
                </a:lnTo>
                <a:lnTo>
                  <a:pt x="669936" y="271389"/>
                </a:lnTo>
                <a:lnTo>
                  <a:pt x="664834" y="289639"/>
                </a:lnTo>
                <a:close/>
                <a:moveTo>
                  <a:pt x="651294" y="303179"/>
                </a:moveTo>
                <a:lnTo>
                  <a:pt x="647958" y="297684"/>
                </a:lnTo>
                <a:lnTo>
                  <a:pt x="653060" y="279631"/>
                </a:lnTo>
                <a:lnTo>
                  <a:pt x="656396" y="285125"/>
                </a:lnTo>
                <a:lnTo>
                  <a:pt x="651294" y="303179"/>
                </a:lnTo>
                <a:close/>
                <a:moveTo>
                  <a:pt x="637558" y="316719"/>
                </a:moveTo>
                <a:lnTo>
                  <a:pt x="634222" y="311224"/>
                </a:lnTo>
                <a:lnTo>
                  <a:pt x="639324" y="293171"/>
                </a:lnTo>
                <a:lnTo>
                  <a:pt x="642660" y="298665"/>
                </a:lnTo>
                <a:lnTo>
                  <a:pt x="637558" y="316719"/>
                </a:lnTo>
                <a:close/>
                <a:moveTo>
                  <a:pt x="623822" y="330259"/>
                </a:moveTo>
                <a:lnTo>
                  <a:pt x="620486" y="324764"/>
                </a:lnTo>
                <a:lnTo>
                  <a:pt x="625588" y="306711"/>
                </a:lnTo>
                <a:lnTo>
                  <a:pt x="628924" y="312205"/>
                </a:lnTo>
                <a:lnTo>
                  <a:pt x="623822" y="330259"/>
                </a:lnTo>
                <a:close/>
                <a:moveTo>
                  <a:pt x="610282" y="343799"/>
                </a:moveTo>
                <a:lnTo>
                  <a:pt x="606946" y="338304"/>
                </a:lnTo>
                <a:lnTo>
                  <a:pt x="612048" y="320055"/>
                </a:lnTo>
                <a:lnTo>
                  <a:pt x="615384" y="325549"/>
                </a:lnTo>
                <a:lnTo>
                  <a:pt x="610282" y="343799"/>
                </a:lnTo>
                <a:close/>
                <a:moveTo>
                  <a:pt x="596546" y="357143"/>
                </a:moveTo>
                <a:lnTo>
                  <a:pt x="593210" y="351648"/>
                </a:lnTo>
                <a:lnTo>
                  <a:pt x="598312" y="333595"/>
                </a:lnTo>
                <a:lnTo>
                  <a:pt x="601648" y="339089"/>
                </a:lnTo>
                <a:lnTo>
                  <a:pt x="596546" y="357143"/>
                </a:lnTo>
                <a:close/>
                <a:moveTo>
                  <a:pt x="582809" y="370683"/>
                </a:moveTo>
                <a:lnTo>
                  <a:pt x="579473" y="365188"/>
                </a:lnTo>
                <a:lnTo>
                  <a:pt x="584575" y="346939"/>
                </a:lnTo>
                <a:lnTo>
                  <a:pt x="587911" y="352433"/>
                </a:lnTo>
                <a:lnTo>
                  <a:pt x="582809" y="370683"/>
                </a:lnTo>
                <a:close/>
                <a:moveTo>
                  <a:pt x="569269" y="384223"/>
                </a:moveTo>
                <a:lnTo>
                  <a:pt x="565933" y="378728"/>
                </a:lnTo>
                <a:lnTo>
                  <a:pt x="571035" y="360675"/>
                </a:lnTo>
                <a:lnTo>
                  <a:pt x="574371" y="366169"/>
                </a:lnTo>
                <a:lnTo>
                  <a:pt x="569269" y="384223"/>
                </a:lnTo>
                <a:close/>
                <a:moveTo>
                  <a:pt x="555533" y="397763"/>
                </a:moveTo>
                <a:lnTo>
                  <a:pt x="552197" y="392268"/>
                </a:lnTo>
                <a:lnTo>
                  <a:pt x="557299" y="374215"/>
                </a:lnTo>
                <a:lnTo>
                  <a:pt x="560635" y="379709"/>
                </a:lnTo>
                <a:lnTo>
                  <a:pt x="555533" y="397763"/>
                </a:lnTo>
                <a:close/>
                <a:moveTo>
                  <a:pt x="541797" y="411303"/>
                </a:moveTo>
                <a:lnTo>
                  <a:pt x="538461" y="405808"/>
                </a:lnTo>
                <a:lnTo>
                  <a:pt x="543563" y="387559"/>
                </a:lnTo>
                <a:lnTo>
                  <a:pt x="546899" y="393053"/>
                </a:lnTo>
                <a:lnTo>
                  <a:pt x="541797" y="411303"/>
                </a:lnTo>
                <a:close/>
                <a:moveTo>
                  <a:pt x="528257" y="424646"/>
                </a:moveTo>
                <a:lnTo>
                  <a:pt x="524921" y="419152"/>
                </a:lnTo>
                <a:lnTo>
                  <a:pt x="529827" y="401099"/>
                </a:lnTo>
                <a:lnTo>
                  <a:pt x="533163" y="406593"/>
                </a:lnTo>
                <a:lnTo>
                  <a:pt x="528257" y="424646"/>
                </a:lnTo>
                <a:close/>
                <a:moveTo>
                  <a:pt x="245486" y="440737"/>
                </a:moveTo>
                <a:lnTo>
                  <a:pt x="231946" y="426413"/>
                </a:lnTo>
                <a:lnTo>
                  <a:pt x="245486" y="412088"/>
                </a:lnTo>
                <a:lnTo>
                  <a:pt x="259026" y="426413"/>
                </a:lnTo>
                <a:lnTo>
                  <a:pt x="245486" y="440737"/>
                </a:lnTo>
                <a:close/>
                <a:moveTo>
                  <a:pt x="225078" y="454670"/>
                </a:moveTo>
                <a:lnTo>
                  <a:pt x="215267" y="444270"/>
                </a:lnTo>
                <a:lnTo>
                  <a:pt x="228807" y="429945"/>
                </a:lnTo>
                <a:lnTo>
                  <a:pt x="242347" y="444270"/>
                </a:lnTo>
                <a:lnTo>
                  <a:pt x="232535" y="454670"/>
                </a:lnTo>
                <a:lnTo>
                  <a:pt x="225078" y="454670"/>
                </a:lnTo>
                <a:close/>
                <a:moveTo>
                  <a:pt x="211734" y="440737"/>
                </a:moveTo>
                <a:lnTo>
                  <a:pt x="198194" y="426413"/>
                </a:lnTo>
                <a:lnTo>
                  <a:pt x="211734" y="412088"/>
                </a:lnTo>
                <a:lnTo>
                  <a:pt x="225274" y="426413"/>
                </a:lnTo>
                <a:lnTo>
                  <a:pt x="211734" y="440737"/>
                </a:lnTo>
                <a:close/>
                <a:moveTo>
                  <a:pt x="191326" y="454670"/>
                </a:moveTo>
                <a:lnTo>
                  <a:pt x="181515" y="444270"/>
                </a:lnTo>
                <a:lnTo>
                  <a:pt x="195055" y="429945"/>
                </a:lnTo>
                <a:lnTo>
                  <a:pt x="208595" y="444270"/>
                </a:lnTo>
                <a:lnTo>
                  <a:pt x="198587" y="454670"/>
                </a:lnTo>
                <a:lnTo>
                  <a:pt x="191326" y="454670"/>
                </a:lnTo>
                <a:close/>
                <a:moveTo>
                  <a:pt x="177983" y="440737"/>
                </a:moveTo>
                <a:lnTo>
                  <a:pt x="164443" y="426413"/>
                </a:lnTo>
                <a:lnTo>
                  <a:pt x="177983" y="412088"/>
                </a:lnTo>
                <a:lnTo>
                  <a:pt x="191523" y="426413"/>
                </a:lnTo>
                <a:lnTo>
                  <a:pt x="177983" y="440737"/>
                </a:lnTo>
                <a:close/>
                <a:moveTo>
                  <a:pt x="157574" y="454670"/>
                </a:moveTo>
                <a:lnTo>
                  <a:pt x="147763" y="444270"/>
                </a:lnTo>
                <a:lnTo>
                  <a:pt x="161303" y="429945"/>
                </a:lnTo>
                <a:lnTo>
                  <a:pt x="174843" y="444270"/>
                </a:lnTo>
                <a:lnTo>
                  <a:pt x="165031" y="454670"/>
                </a:lnTo>
                <a:lnTo>
                  <a:pt x="157574" y="454670"/>
                </a:lnTo>
                <a:close/>
                <a:moveTo>
                  <a:pt x="144231" y="440737"/>
                </a:moveTo>
                <a:lnTo>
                  <a:pt x="130691" y="426413"/>
                </a:lnTo>
                <a:lnTo>
                  <a:pt x="144231" y="412088"/>
                </a:lnTo>
                <a:lnTo>
                  <a:pt x="157771" y="426413"/>
                </a:lnTo>
                <a:lnTo>
                  <a:pt x="144231" y="440737"/>
                </a:lnTo>
                <a:close/>
                <a:moveTo>
                  <a:pt x="123822" y="454670"/>
                </a:moveTo>
                <a:lnTo>
                  <a:pt x="114011" y="444270"/>
                </a:lnTo>
                <a:lnTo>
                  <a:pt x="127551" y="429945"/>
                </a:lnTo>
                <a:lnTo>
                  <a:pt x="141091" y="444270"/>
                </a:lnTo>
                <a:lnTo>
                  <a:pt x="131279" y="454670"/>
                </a:lnTo>
                <a:lnTo>
                  <a:pt x="123822" y="454670"/>
                </a:lnTo>
                <a:close/>
                <a:moveTo>
                  <a:pt x="110479" y="440737"/>
                </a:moveTo>
                <a:lnTo>
                  <a:pt x="96939" y="426413"/>
                </a:lnTo>
                <a:lnTo>
                  <a:pt x="110479" y="412088"/>
                </a:lnTo>
                <a:lnTo>
                  <a:pt x="124019" y="426413"/>
                </a:lnTo>
                <a:lnTo>
                  <a:pt x="110479" y="440737"/>
                </a:lnTo>
                <a:close/>
                <a:moveTo>
                  <a:pt x="90071" y="454670"/>
                </a:moveTo>
                <a:lnTo>
                  <a:pt x="80063" y="444270"/>
                </a:lnTo>
                <a:lnTo>
                  <a:pt x="93603" y="429945"/>
                </a:lnTo>
                <a:lnTo>
                  <a:pt x="107143" y="444270"/>
                </a:lnTo>
                <a:lnTo>
                  <a:pt x="97331" y="454670"/>
                </a:lnTo>
                <a:lnTo>
                  <a:pt x="90071" y="454670"/>
                </a:lnTo>
                <a:close/>
                <a:moveTo>
                  <a:pt x="76923" y="440737"/>
                </a:moveTo>
                <a:lnTo>
                  <a:pt x="63383" y="426413"/>
                </a:lnTo>
                <a:lnTo>
                  <a:pt x="76923" y="412088"/>
                </a:lnTo>
                <a:lnTo>
                  <a:pt x="90463" y="426413"/>
                </a:lnTo>
                <a:lnTo>
                  <a:pt x="76923" y="440737"/>
                </a:lnTo>
                <a:close/>
                <a:moveTo>
                  <a:pt x="56319" y="454670"/>
                </a:moveTo>
                <a:lnTo>
                  <a:pt x="46507" y="444270"/>
                </a:lnTo>
                <a:lnTo>
                  <a:pt x="60047" y="429945"/>
                </a:lnTo>
                <a:lnTo>
                  <a:pt x="73587" y="444270"/>
                </a:lnTo>
                <a:lnTo>
                  <a:pt x="63775" y="454670"/>
                </a:lnTo>
                <a:lnTo>
                  <a:pt x="56319" y="454670"/>
                </a:lnTo>
                <a:close/>
                <a:moveTo>
                  <a:pt x="43171" y="440737"/>
                </a:moveTo>
                <a:lnTo>
                  <a:pt x="29631" y="426413"/>
                </a:lnTo>
                <a:lnTo>
                  <a:pt x="43171" y="412088"/>
                </a:lnTo>
                <a:lnTo>
                  <a:pt x="56711" y="426413"/>
                </a:lnTo>
                <a:lnTo>
                  <a:pt x="43171" y="440737"/>
                </a:lnTo>
                <a:close/>
                <a:moveTo>
                  <a:pt x="22567" y="454670"/>
                </a:moveTo>
                <a:lnTo>
                  <a:pt x="14717" y="446232"/>
                </a:lnTo>
                <a:lnTo>
                  <a:pt x="14717" y="442111"/>
                </a:lnTo>
                <a:lnTo>
                  <a:pt x="26295" y="429945"/>
                </a:lnTo>
                <a:lnTo>
                  <a:pt x="39835" y="444270"/>
                </a:lnTo>
                <a:lnTo>
                  <a:pt x="30024" y="454670"/>
                </a:lnTo>
                <a:lnTo>
                  <a:pt x="22567" y="454670"/>
                </a:lnTo>
                <a:close/>
                <a:moveTo>
                  <a:pt x="29827" y="219780"/>
                </a:moveTo>
                <a:lnTo>
                  <a:pt x="39639" y="230180"/>
                </a:lnTo>
                <a:lnTo>
                  <a:pt x="26099" y="244505"/>
                </a:lnTo>
                <a:lnTo>
                  <a:pt x="14521" y="232339"/>
                </a:lnTo>
                <a:lnTo>
                  <a:pt x="14521" y="228218"/>
                </a:lnTo>
                <a:lnTo>
                  <a:pt x="22370" y="219780"/>
                </a:lnTo>
                <a:lnTo>
                  <a:pt x="29827" y="219780"/>
                </a:lnTo>
                <a:close/>
                <a:moveTo>
                  <a:pt x="43171" y="233909"/>
                </a:moveTo>
                <a:lnTo>
                  <a:pt x="56711" y="248234"/>
                </a:lnTo>
                <a:lnTo>
                  <a:pt x="43171" y="262362"/>
                </a:lnTo>
                <a:lnTo>
                  <a:pt x="29631" y="248037"/>
                </a:lnTo>
                <a:lnTo>
                  <a:pt x="43171" y="233909"/>
                </a:lnTo>
                <a:close/>
                <a:moveTo>
                  <a:pt x="63579" y="219780"/>
                </a:moveTo>
                <a:lnTo>
                  <a:pt x="73391" y="230180"/>
                </a:lnTo>
                <a:lnTo>
                  <a:pt x="59851" y="244505"/>
                </a:lnTo>
                <a:lnTo>
                  <a:pt x="46311" y="230180"/>
                </a:lnTo>
                <a:lnTo>
                  <a:pt x="56122" y="219780"/>
                </a:lnTo>
                <a:lnTo>
                  <a:pt x="63579" y="219780"/>
                </a:lnTo>
                <a:close/>
                <a:moveTo>
                  <a:pt x="76923" y="233909"/>
                </a:moveTo>
                <a:lnTo>
                  <a:pt x="90463" y="248234"/>
                </a:lnTo>
                <a:lnTo>
                  <a:pt x="76923" y="262559"/>
                </a:lnTo>
                <a:lnTo>
                  <a:pt x="63383" y="248234"/>
                </a:lnTo>
                <a:lnTo>
                  <a:pt x="76923" y="233909"/>
                </a:lnTo>
                <a:close/>
                <a:moveTo>
                  <a:pt x="97331" y="219780"/>
                </a:moveTo>
                <a:lnTo>
                  <a:pt x="107143" y="230180"/>
                </a:lnTo>
                <a:lnTo>
                  <a:pt x="93603" y="244505"/>
                </a:lnTo>
                <a:lnTo>
                  <a:pt x="80063" y="230180"/>
                </a:lnTo>
                <a:lnTo>
                  <a:pt x="90071" y="219780"/>
                </a:lnTo>
                <a:lnTo>
                  <a:pt x="97331" y="219780"/>
                </a:lnTo>
                <a:close/>
                <a:moveTo>
                  <a:pt x="110479" y="233909"/>
                </a:moveTo>
                <a:lnTo>
                  <a:pt x="124019" y="248234"/>
                </a:lnTo>
                <a:lnTo>
                  <a:pt x="110479" y="262559"/>
                </a:lnTo>
                <a:lnTo>
                  <a:pt x="96939" y="248234"/>
                </a:lnTo>
                <a:lnTo>
                  <a:pt x="110479" y="233909"/>
                </a:lnTo>
                <a:close/>
                <a:moveTo>
                  <a:pt x="131083" y="219780"/>
                </a:moveTo>
                <a:lnTo>
                  <a:pt x="140895" y="230180"/>
                </a:lnTo>
                <a:lnTo>
                  <a:pt x="127355" y="244505"/>
                </a:lnTo>
                <a:lnTo>
                  <a:pt x="113815" y="230180"/>
                </a:lnTo>
                <a:lnTo>
                  <a:pt x="123626" y="219780"/>
                </a:lnTo>
                <a:lnTo>
                  <a:pt x="131083" y="219780"/>
                </a:lnTo>
                <a:close/>
                <a:moveTo>
                  <a:pt x="144231" y="233909"/>
                </a:moveTo>
                <a:lnTo>
                  <a:pt x="157771" y="248234"/>
                </a:lnTo>
                <a:lnTo>
                  <a:pt x="144231" y="262559"/>
                </a:lnTo>
                <a:lnTo>
                  <a:pt x="130691" y="248234"/>
                </a:lnTo>
                <a:lnTo>
                  <a:pt x="144231" y="233909"/>
                </a:lnTo>
                <a:close/>
                <a:moveTo>
                  <a:pt x="164835" y="219780"/>
                </a:moveTo>
                <a:lnTo>
                  <a:pt x="174647" y="230180"/>
                </a:lnTo>
                <a:lnTo>
                  <a:pt x="161107" y="244505"/>
                </a:lnTo>
                <a:lnTo>
                  <a:pt x="147567" y="230180"/>
                </a:lnTo>
                <a:lnTo>
                  <a:pt x="157378" y="219780"/>
                </a:lnTo>
                <a:lnTo>
                  <a:pt x="164835" y="219780"/>
                </a:lnTo>
                <a:close/>
                <a:moveTo>
                  <a:pt x="177983" y="233909"/>
                </a:moveTo>
                <a:lnTo>
                  <a:pt x="191523" y="248234"/>
                </a:lnTo>
                <a:lnTo>
                  <a:pt x="177983" y="262559"/>
                </a:lnTo>
                <a:lnTo>
                  <a:pt x="164443" y="248234"/>
                </a:lnTo>
                <a:lnTo>
                  <a:pt x="177983" y="233909"/>
                </a:lnTo>
                <a:close/>
                <a:moveTo>
                  <a:pt x="198391" y="219780"/>
                </a:moveTo>
                <a:lnTo>
                  <a:pt x="208398" y="230180"/>
                </a:lnTo>
                <a:lnTo>
                  <a:pt x="194858" y="244505"/>
                </a:lnTo>
                <a:lnTo>
                  <a:pt x="181318" y="230180"/>
                </a:lnTo>
                <a:lnTo>
                  <a:pt x="191130" y="219780"/>
                </a:lnTo>
                <a:lnTo>
                  <a:pt x="198391" y="219780"/>
                </a:lnTo>
                <a:close/>
                <a:moveTo>
                  <a:pt x="211734" y="233909"/>
                </a:moveTo>
                <a:lnTo>
                  <a:pt x="225274" y="248234"/>
                </a:lnTo>
                <a:lnTo>
                  <a:pt x="211734" y="262559"/>
                </a:lnTo>
                <a:lnTo>
                  <a:pt x="198194" y="248234"/>
                </a:lnTo>
                <a:lnTo>
                  <a:pt x="211734" y="233909"/>
                </a:lnTo>
                <a:close/>
                <a:moveTo>
                  <a:pt x="232143" y="219780"/>
                </a:moveTo>
                <a:lnTo>
                  <a:pt x="241954" y="230180"/>
                </a:lnTo>
                <a:lnTo>
                  <a:pt x="228414" y="244505"/>
                </a:lnTo>
                <a:lnTo>
                  <a:pt x="214874" y="230180"/>
                </a:lnTo>
                <a:lnTo>
                  <a:pt x="224686" y="219780"/>
                </a:lnTo>
                <a:lnTo>
                  <a:pt x="232143" y="219780"/>
                </a:lnTo>
                <a:close/>
                <a:moveTo>
                  <a:pt x="245486" y="233909"/>
                </a:moveTo>
                <a:lnTo>
                  <a:pt x="259026" y="248234"/>
                </a:lnTo>
                <a:lnTo>
                  <a:pt x="245486" y="262559"/>
                </a:lnTo>
                <a:lnTo>
                  <a:pt x="231946" y="248234"/>
                </a:lnTo>
                <a:lnTo>
                  <a:pt x="245486" y="233909"/>
                </a:lnTo>
                <a:close/>
                <a:moveTo>
                  <a:pt x="265895" y="219780"/>
                </a:moveTo>
                <a:lnTo>
                  <a:pt x="275706" y="230180"/>
                </a:lnTo>
                <a:lnTo>
                  <a:pt x="262166" y="244505"/>
                </a:lnTo>
                <a:lnTo>
                  <a:pt x="248626" y="230180"/>
                </a:lnTo>
                <a:lnTo>
                  <a:pt x="258438" y="219780"/>
                </a:lnTo>
                <a:lnTo>
                  <a:pt x="265895" y="219780"/>
                </a:lnTo>
                <a:close/>
                <a:moveTo>
                  <a:pt x="279238" y="233909"/>
                </a:moveTo>
                <a:lnTo>
                  <a:pt x="292778" y="248234"/>
                </a:lnTo>
                <a:lnTo>
                  <a:pt x="279238" y="262559"/>
                </a:lnTo>
                <a:lnTo>
                  <a:pt x="265698" y="248234"/>
                </a:lnTo>
                <a:lnTo>
                  <a:pt x="279238" y="233909"/>
                </a:lnTo>
                <a:close/>
                <a:moveTo>
                  <a:pt x="299646" y="219780"/>
                </a:moveTo>
                <a:lnTo>
                  <a:pt x="309458" y="230180"/>
                </a:lnTo>
                <a:lnTo>
                  <a:pt x="295918" y="244505"/>
                </a:lnTo>
                <a:lnTo>
                  <a:pt x="282378" y="230180"/>
                </a:lnTo>
                <a:lnTo>
                  <a:pt x="292190" y="219780"/>
                </a:lnTo>
                <a:lnTo>
                  <a:pt x="299646" y="219780"/>
                </a:lnTo>
                <a:close/>
                <a:moveTo>
                  <a:pt x="312990" y="233909"/>
                </a:moveTo>
                <a:lnTo>
                  <a:pt x="326530" y="248234"/>
                </a:lnTo>
                <a:lnTo>
                  <a:pt x="312990" y="262559"/>
                </a:lnTo>
                <a:lnTo>
                  <a:pt x="299450" y="248234"/>
                </a:lnTo>
                <a:lnTo>
                  <a:pt x="312990" y="233909"/>
                </a:lnTo>
                <a:close/>
                <a:moveTo>
                  <a:pt x="333398" y="219780"/>
                </a:moveTo>
                <a:lnTo>
                  <a:pt x="343406" y="230180"/>
                </a:lnTo>
                <a:lnTo>
                  <a:pt x="329866" y="244505"/>
                </a:lnTo>
                <a:lnTo>
                  <a:pt x="316326" y="230180"/>
                </a:lnTo>
                <a:lnTo>
                  <a:pt x="326138" y="219780"/>
                </a:lnTo>
                <a:lnTo>
                  <a:pt x="333398" y="219780"/>
                </a:lnTo>
                <a:close/>
                <a:moveTo>
                  <a:pt x="346742" y="233909"/>
                </a:moveTo>
                <a:lnTo>
                  <a:pt x="360282" y="248234"/>
                </a:lnTo>
                <a:lnTo>
                  <a:pt x="346742" y="262559"/>
                </a:lnTo>
                <a:lnTo>
                  <a:pt x="333202" y="248234"/>
                </a:lnTo>
                <a:lnTo>
                  <a:pt x="346742" y="233909"/>
                </a:lnTo>
                <a:close/>
                <a:moveTo>
                  <a:pt x="367150" y="219780"/>
                </a:moveTo>
                <a:lnTo>
                  <a:pt x="376962" y="230180"/>
                </a:lnTo>
                <a:lnTo>
                  <a:pt x="363422" y="244505"/>
                </a:lnTo>
                <a:lnTo>
                  <a:pt x="349882" y="230180"/>
                </a:lnTo>
                <a:lnTo>
                  <a:pt x="359693" y="219780"/>
                </a:lnTo>
                <a:lnTo>
                  <a:pt x="367150" y="219780"/>
                </a:lnTo>
                <a:close/>
                <a:moveTo>
                  <a:pt x="380494" y="233909"/>
                </a:moveTo>
                <a:lnTo>
                  <a:pt x="394034" y="248234"/>
                </a:lnTo>
                <a:lnTo>
                  <a:pt x="380494" y="262559"/>
                </a:lnTo>
                <a:lnTo>
                  <a:pt x="366954" y="248234"/>
                </a:lnTo>
                <a:lnTo>
                  <a:pt x="380494" y="233909"/>
                </a:lnTo>
                <a:close/>
                <a:moveTo>
                  <a:pt x="400902" y="219780"/>
                </a:moveTo>
                <a:lnTo>
                  <a:pt x="410714" y="230180"/>
                </a:lnTo>
                <a:lnTo>
                  <a:pt x="397174" y="244505"/>
                </a:lnTo>
                <a:lnTo>
                  <a:pt x="383634" y="230180"/>
                </a:lnTo>
                <a:lnTo>
                  <a:pt x="393445" y="219780"/>
                </a:lnTo>
                <a:lnTo>
                  <a:pt x="400902" y="219780"/>
                </a:lnTo>
                <a:close/>
                <a:moveTo>
                  <a:pt x="414246" y="233909"/>
                </a:moveTo>
                <a:lnTo>
                  <a:pt x="427786" y="248234"/>
                </a:lnTo>
                <a:lnTo>
                  <a:pt x="414246" y="262559"/>
                </a:lnTo>
                <a:lnTo>
                  <a:pt x="400706" y="248234"/>
                </a:lnTo>
                <a:lnTo>
                  <a:pt x="414246" y="233909"/>
                </a:lnTo>
                <a:close/>
                <a:moveTo>
                  <a:pt x="434654" y="219780"/>
                </a:moveTo>
                <a:lnTo>
                  <a:pt x="444466" y="230180"/>
                </a:lnTo>
                <a:lnTo>
                  <a:pt x="430926" y="244505"/>
                </a:lnTo>
                <a:lnTo>
                  <a:pt x="417386" y="230180"/>
                </a:lnTo>
                <a:lnTo>
                  <a:pt x="427197" y="219780"/>
                </a:lnTo>
                <a:lnTo>
                  <a:pt x="434654" y="219780"/>
                </a:lnTo>
                <a:close/>
                <a:moveTo>
                  <a:pt x="447802" y="233909"/>
                </a:moveTo>
                <a:lnTo>
                  <a:pt x="461342" y="248234"/>
                </a:lnTo>
                <a:lnTo>
                  <a:pt x="447802" y="262559"/>
                </a:lnTo>
                <a:lnTo>
                  <a:pt x="434262" y="248234"/>
                </a:lnTo>
                <a:lnTo>
                  <a:pt x="447802" y="233909"/>
                </a:lnTo>
                <a:close/>
                <a:moveTo>
                  <a:pt x="468406" y="219780"/>
                </a:moveTo>
                <a:lnTo>
                  <a:pt x="478218" y="230180"/>
                </a:lnTo>
                <a:lnTo>
                  <a:pt x="464678" y="244505"/>
                </a:lnTo>
                <a:lnTo>
                  <a:pt x="451334" y="230377"/>
                </a:lnTo>
                <a:lnTo>
                  <a:pt x="461342" y="219976"/>
                </a:lnTo>
                <a:lnTo>
                  <a:pt x="468406" y="219976"/>
                </a:lnTo>
                <a:close/>
                <a:moveTo>
                  <a:pt x="481554" y="233909"/>
                </a:moveTo>
                <a:lnTo>
                  <a:pt x="495094" y="248234"/>
                </a:lnTo>
                <a:lnTo>
                  <a:pt x="481554" y="262559"/>
                </a:lnTo>
                <a:lnTo>
                  <a:pt x="468014" y="248234"/>
                </a:lnTo>
                <a:lnTo>
                  <a:pt x="481554" y="233909"/>
                </a:lnTo>
                <a:close/>
                <a:moveTo>
                  <a:pt x="502158" y="219780"/>
                </a:moveTo>
                <a:lnTo>
                  <a:pt x="506083" y="223901"/>
                </a:lnTo>
                <a:lnTo>
                  <a:pt x="506083" y="236656"/>
                </a:lnTo>
                <a:lnTo>
                  <a:pt x="498626" y="244505"/>
                </a:lnTo>
                <a:lnTo>
                  <a:pt x="485086" y="230180"/>
                </a:lnTo>
                <a:lnTo>
                  <a:pt x="494897" y="219780"/>
                </a:lnTo>
                <a:lnTo>
                  <a:pt x="502158" y="219780"/>
                </a:lnTo>
                <a:close/>
                <a:moveTo>
                  <a:pt x="523547" y="212519"/>
                </a:moveTo>
                <a:lnTo>
                  <a:pt x="526294" y="217033"/>
                </a:lnTo>
                <a:lnTo>
                  <a:pt x="521192" y="235086"/>
                </a:lnTo>
                <a:lnTo>
                  <a:pt x="520604" y="234105"/>
                </a:lnTo>
                <a:lnTo>
                  <a:pt x="520604" y="219976"/>
                </a:lnTo>
                <a:lnTo>
                  <a:pt x="522370" y="213501"/>
                </a:lnTo>
                <a:lnTo>
                  <a:pt x="523547" y="212519"/>
                </a:lnTo>
                <a:close/>
                <a:moveTo>
                  <a:pt x="537283" y="198979"/>
                </a:moveTo>
                <a:lnTo>
                  <a:pt x="540227" y="203689"/>
                </a:lnTo>
                <a:lnTo>
                  <a:pt x="535125" y="221742"/>
                </a:lnTo>
                <a:lnTo>
                  <a:pt x="531789" y="216248"/>
                </a:lnTo>
                <a:lnTo>
                  <a:pt x="536302" y="199764"/>
                </a:lnTo>
                <a:lnTo>
                  <a:pt x="537283" y="198979"/>
                </a:lnTo>
                <a:close/>
                <a:moveTo>
                  <a:pt x="550824" y="185439"/>
                </a:moveTo>
                <a:lnTo>
                  <a:pt x="553767" y="190149"/>
                </a:lnTo>
                <a:lnTo>
                  <a:pt x="548665" y="208202"/>
                </a:lnTo>
                <a:lnTo>
                  <a:pt x="545329" y="202708"/>
                </a:lnTo>
                <a:lnTo>
                  <a:pt x="550039" y="186028"/>
                </a:lnTo>
                <a:lnTo>
                  <a:pt x="550824" y="185439"/>
                </a:lnTo>
                <a:close/>
                <a:moveTo>
                  <a:pt x="564364" y="171703"/>
                </a:moveTo>
                <a:lnTo>
                  <a:pt x="567503" y="176609"/>
                </a:lnTo>
                <a:lnTo>
                  <a:pt x="562401" y="194662"/>
                </a:lnTo>
                <a:lnTo>
                  <a:pt x="559065" y="189168"/>
                </a:lnTo>
                <a:lnTo>
                  <a:pt x="563775" y="172292"/>
                </a:lnTo>
                <a:lnTo>
                  <a:pt x="564364" y="171703"/>
                </a:lnTo>
                <a:close/>
                <a:moveTo>
                  <a:pt x="578100" y="158163"/>
                </a:moveTo>
                <a:lnTo>
                  <a:pt x="581240" y="163069"/>
                </a:lnTo>
                <a:lnTo>
                  <a:pt x="576137" y="181122"/>
                </a:lnTo>
                <a:lnTo>
                  <a:pt x="572802" y="175628"/>
                </a:lnTo>
                <a:lnTo>
                  <a:pt x="577511" y="158556"/>
                </a:lnTo>
                <a:lnTo>
                  <a:pt x="578100" y="158163"/>
                </a:lnTo>
                <a:close/>
                <a:moveTo>
                  <a:pt x="591640" y="144623"/>
                </a:moveTo>
                <a:lnTo>
                  <a:pt x="594779" y="149725"/>
                </a:lnTo>
                <a:lnTo>
                  <a:pt x="589677" y="167779"/>
                </a:lnTo>
                <a:lnTo>
                  <a:pt x="586342" y="162284"/>
                </a:lnTo>
                <a:lnTo>
                  <a:pt x="591247" y="144819"/>
                </a:lnTo>
                <a:lnTo>
                  <a:pt x="591640" y="144623"/>
                </a:lnTo>
                <a:close/>
                <a:moveTo>
                  <a:pt x="605180" y="130887"/>
                </a:moveTo>
                <a:lnTo>
                  <a:pt x="608320" y="136185"/>
                </a:lnTo>
                <a:lnTo>
                  <a:pt x="603217" y="154238"/>
                </a:lnTo>
                <a:lnTo>
                  <a:pt x="599882" y="148940"/>
                </a:lnTo>
                <a:lnTo>
                  <a:pt x="604787" y="131279"/>
                </a:lnTo>
                <a:lnTo>
                  <a:pt x="605180" y="130887"/>
                </a:lnTo>
                <a:close/>
                <a:moveTo>
                  <a:pt x="618916" y="117347"/>
                </a:moveTo>
                <a:lnTo>
                  <a:pt x="622252" y="122645"/>
                </a:lnTo>
                <a:lnTo>
                  <a:pt x="617150" y="140698"/>
                </a:lnTo>
                <a:lnTo>
                  <a:pt x="613618" y="135400"/>
                </a:lnTo>
                <a:lnTo>
                  <a:pt x="618916" y="117347"/>
                </a:lnTo>
                <a:lnTo>
                  <a:pt x="618916" y="117347"/>
                </a:lnTo>
                <a:close/>
                <a:moveTo>
                  <a:pt x="632456" y="103807"/>
                </a:moveTo>
                <a:lnTo>
                  <a:pt x="635792" y="109105"/>
                </a:lnTo>
                <a:lnTo>
                  <a:pt x="630690" y="127158"/>
                </a:lnTo>
                <a:lnTo>
                  <a:pt x="627354" y="121860"/>
                </a:lnTo>
                <a:lnTo>
                  <a:pt x="632456" y="103807"/>
                </a:lnTo>
                <a:lnTo>
                  <a:pt x="632456" y="103807"/>
                </a:lnTo>
                <a:close/>
                <a:moveTo>
                  <a:pt x="639324" y="114796"/>
                </a:moveTo>
                <a:lnTo>
                  <a:pt x="642660" y="120290"/>
                </a:lnTo>
                <a:lnTo>
                  <a:pt x="637558" y="138344"/>
                </a:lnTo>
                <a:lnTo>
                  <a:pt x="634222" y="132849"/>
                </a:lnTo>
                <a:lnTo>
                  <a:pt x="639324" y="114796"/>
                </a:lnTo>
                <a:close/>
                <a:moveTo>
                  <a:pt x="652864" y="101256"/>
                </a:moveTo>
                <a:lnTo>
                  <a:pt x="656200" y="106750"/>
                </a:lnTo>
                <a:lnTo>
                  <a:pt x="651098" y="124804"/>
                </a:lnTo>
                <a:lnTo>
                  <a:pt x="647762" y="119309"/>
                </a:lnTo>
                <a:lnTo>
                  <a:pt x="652864" y="101256"/>
                </a:lnTo>
                <a:close/>
                <a:moveTo>
                  <a:pt x="666600" y="87716"/>
                </a:moveTo>
                <a:lnTo>
                  <a:pt x="669936" y="93210"/>
                </a:lnTo>
                <a:lnTo>
                  <a:pt x="664834" y="111460"/>
                </a:lnTo>
                <a:lnTo>
                  <a:pt x="661498" y="105965"/>
                </a:lnTo>
                <a:lnTo>
                  <a:pt x="666600" y="87716"/>
                </a:lnTo>
                <a:close/>
                <a:moveTo>
                  <a:pt x="680337" y="74372"/>
                </a:moveTo>
                <a:lnTo>
                  <a:pt x="683673" y="79867"/>
                </a:lnTo>
                <a:lnTo>
                  <a:pt x="678571" y="97920"/>
                </a:lnTo>
                <a:lnTo>
                  <a:pt x="675235" y="92425"/>
                </a:lnTo>
                <a:lnTo>
                  <a:pt x="680337" y="74372"/>
                </a:lnTo>
                <a:close/>
                <a:moveTo>
                  <a:pt x="693877" y="60832"/>
                </a:moveTo>
                <a:lnTo>
                  <a:pt x="697213" y="66326"/>
                </a:lnTo>
                <a:lnTo>
                  <a:pt x="692307" y="84380"/>
                </a:lnTo>
                <a:lnTo>
                  <a:pt x="688971" y="78885"/>
                </a:lnTo>
                <a:lnTo>
                  <a:pt x="693877" y="60832"/>
                </a:lnTo>
                <a:close/>
                <a:moveTo>
                  <a:pt x="705847" y="213501"/>
                </a:moveTo>
                <a:lnTo>
                  <a:pt x="702511" y="208006"/>
                </a:lnTo>
                <a:lnTo>
                  <a:pt x="707613" y="189953"/>
                </a:lnTo>
                <a:lnTo>
                  <a:pt x="710949" y="195447"/>
                </a:lnTo>
                <a:lnTo>
                  <a:pt x="705847" y="213501"/>
                </a:lnTo>
                <a:close/>
                <a:moveTo>
                  <a:pt x="698979" y="238030"/>
                </a:moveTo>
                <a:lnTo>
                  <a:pt x="695643" y="232535"/>
                </a:lnTo>
                <a:lnTo>
                  <a:pt x="700745" y="214482"/>
                </a:lnTo>
                <a:lnTo>
                  <a:pt x="704081" y="219780"/>
                </a:lnTo>
                <a:lnTo>
                  <a:pt x="698979" y="238030"/>
                </a:lnTo>
                <a:close/>
                <a:moveTo>
                  <a:pt x="692307" y="227041"/>
                </a:moveTo>
                <a:lnTo>
                  <a:pt x="688971" y="221546"/>
                </a:lnTo>
                <a:lnTo>
                  <a:pt x="694073" y="203493"/>
                </a:lnTo>
                <a:lnTo>
                  <a:pt x="697409" y="208987"/>
                </a:lnTo>
                <a:lnTo>
                  <a:pt x="692307" y="227041"/>
                </a:lnTo>
                <a:close/>
                <a:moveTo>
                  <a:pt x="685439" y="251570"/>
                </a:moveTo>
                <a:lnTo>
                  <a:pt x="682103" y="246075"/>
                </a:lnTo>
                <a:lnTo>
                  <a:pt x="687205" y="228022"/>
                </a:lnTo>
                <a:lnTo>
                  <a:pt x="690541" y="233516"/>
                </a:lnTo>
                <a:lnTo>
                  <a:pt x="685439" y="251570"/>
                </a:lnTo>
                <a:close/>
                <a:moveTo>
                  <a:pt x="678571" y="240581"/>
                </a:moveTo>
                <a:lnTo>
                  <a:pt x="675235" y="235086"/>
                </a:lnTo>
                <a:lnTo>
                  <a:pt x="680337" y="217033"/>
                </a:lnTo>
                <a:lnTo>
                  <a:pt x="683673" y="222527"/>
                </a:lnTo>
                <a:lnTo>
                  <a:pt x="678571" y="240581"/>
                </a:lnTo>
                <a:close/>
                <a:moveTo>
                  <a:pt x="671702" y="265110"/>
                </a:moveTo>
                <a:lnTo>
                  <a:pt x="668367" y="259615"/>
                </a:lnTo>
                <a:lnTo>
                  <a:pt x="673469" y="241562"/>
                </a:lnTo>
                <a:lnTo>
                  <a:pt x="676805" y="246860"/>
                </a:lnTo>
                <a:lnTo>
                  <a:pt x="671702" y="265110"/>
                </a:lnTo>
                <a:close/>
                <a:moveTo>
                  <a:pt x="664834" y="254121"/>
                </a:moveTo>
                <a:lnTo>
                  <a:pt x="661498" y="248626"/>
                </a:lnTo>
                <a:lnTo>
                  <a:pt x="666600" y="230377"/>
                </a:lnTo>
                <a:lnTo>
                  <a:pt x="669936" y="235871"/>
                </a:lnTo>
                <a:lnTo>
                  <a:pt x="664834" y="254121"/>
                </a:lnTo>
                <a:close/>
                <a:moveTo>
                  <a:pt x="657966" y="278650"/>
                </a:moveTo>
                <a:lnTo>
                  <a:pt x="654630" y="273351"/>
                </a:lnTo>
                <a:lnTo>
                  <a:pt x="659732" y="255102"/>
                </a:lnTo>
                <a:lnTo>
                  <a:pt x="663068" y="260596"/>
                </a:lnTo>
                <a:lnTo>
                  <a:pt x="657966" y="278650"/>
                </a:lnTo>
                <a:close/>
                <a:moveTo>
                  <a:pt x="651294" y="267464"/>
                </a:moveTo>
                <a:lnTo>
                  <a:pt x="647958" y="261970"/>
                </a:lnTo>
                <a:lnTo>
                  <a:pt x="653060" y="243917"/>
                </a:lnTo>
                <a:lnTo>
                  <a:pt x="656396" y="249411"/>
                </a:lnTo>
                <a:lnTo>
                  <a:pt x="651294" y="267464"/>
                </a:lnTo>
                <a:close/>
                <a:moveTo>
                  <a:pt x="644426" y="292190"/>
                </a:moveTo>
                <a:lnTo>
                  <a:pt x="641090" y="286695"/>
                </a:lnTo>
                <a:lnTo>
                  <a:pt x="646192" y="268642"/>
                </a:lnTo>
                <a:lnTo>
                  <a:pt x="649528" y="274136"/>
                </a:lnTo>
                <a:lnTo>
                  <a:pt x="644426" y="292190"/>
                </a:lnTo>
                <a:close/>
                <a:moveTo>
                  <a:pt x="637558" y="281004"/>
                </a:moveTo>
                <a:lnTo>
                  <a:pt x="634222" y="275510"/>
                </a:lnTo>
                <a:lnTo>
                  <a:pt x="639324" y="257260"/>
                </a:lnTo>
                <a:lnTo>
                  <a:pt x="642660" y="262755"/>
                </a:lnTo>
                <a:lnTo>
                  <a:pt x="637558" y="281004"/>
                </a:lnTo>
                <a:close/>
                <a:moveTo>
                  <a:pt x="630690" y="305534"/>
                </a:moveTo>
                <a:lnTo>
                  <a:pt x="627354" y="300235"/>
                </a:lnTo>
                <a:lnTo>
                  <a:pt x="632456" y="282182"/>
                </a:lnTo>
                <a:lnTo>
                  <a:pt x="635792" y="287676"/>
                </a:lnTo>
                <a:lnTo>
                  <a:pt x="630690" y="305534"/>
                </a:lnTo>
                <a:close/>
                <a:moveTo>
                  <a:pt x="623822" y="294545"/>
                </a:moveTo>
                <a:lnTo>
                  <a:pt x="620486" y="289050"/>
                </a:lnTo>
                <a:lnTo>
                  <a:pt x="625588" y="270997"/>
                </a:lnTo>
                <a:lnTo>
                  <a:pt x="628924" y="276491"/>
                </a:lnTo>
                <a:lnTo>
                  <a:pt x="623822" y="294545"/>
                </a:lnTo>
                <a:close/>
                <a:moveTo>
                  <a:pt x="616954" y="319074"/>
                </a:moveTo>
                <a:lnTo>
                  <a:pt x="613618" y="313579"/>
                </a:lnTo>
                <a:lnTo>
                  <a:pt x="618720" y="295526"/>
                </a:lnTo>
                <a:lnTo>
                  <a:pt x="622056" y="301020"/>
                </a:lnTo>
                <a:lnTo>
                  <a:pt x="616954" y="319074"/>
                </a:lnTo>
                <a:close/>
                <a:moveTo>
                  <a:pt x="610282" y="308085"/>
                </a:moveTo>
                <a:lnTo>
                  <a:pt x="606946" y="302590"/>
                </a:lnTo>
                <a:lnTo>
                  <a:pt x="612048" y="284537"/>
                </a:lnTo>
                <a:lnTo>
                  <a:pt x="615384" y="290031"/>
                </a:lnTo>
                <a:lnTo>
                  <a:pt x="610282" y="308085"/>
                </a:lnTo>
                <a:close/>
                <a:moveTo>
                  <a:pt x="603414" y="332614"/>
                </a:moveTo>
                <a:lnTo>
                  <a:pt x="600078" y="327119"/>
                </a:lnTo>
                <a:lnTo>
                  <a:pt x="605180" y="309066"/>
                </a:lnTo>
                <a:lnTo>
                  <a:pt x="608320" y="314560"/>
                </a:lnTo>
                <a:lnTo>
                  <a:pt x="603414" y="332614"/>
                </a:lnTo>
                <a:close/>
                <a:moveTo>
                  <a:pt x="596546" y="321625"/>
                </a:moveTo>
                <a:lnTo>
                  <a:pt x="593210" y="316130"/>
                </a:lnTo>
                <a:lnTo>
                  <a:pt x="598312" y="298077"/>
                </a:lnTo>
                <a:lnTo>
                  <a:pt x="601648" y="303571"/>
                </a:lnTo>
                <a:lnTo>
                  <a:pt x="596546" y="321625"/>
                </a:lnTo>
                <a:close/>
                <a:moveTo>
                  <a:pt x="589677" y="346154"/>
                </a:moveTo>
                <a:lnTo>
                  <a:pt x="586342" y="340659"/>
                </a:lnTo>
                <a:lnTo>
                  <a:pt x="591444" y="322606"/>
                </a:lnTo>
                <a:lnTo>
                  <a:pt x="594779" y="328100"/>
                </a:lnTo>
                <a:lnTo>
                  <a:pt x="589677" y="346154"/>
                </a:lnTo>
                <a:close/>
                <a:moveTo>
                  <a:pt x="582809" y="334968"/>
                </a:moveTo>
                <a:lnTo>
                  <a:pt x="579473" y="329474"/>
                </a:lnTo>
                <a:lnTo>
                  <a:pt x="584575" y="311224"/>
                </a:lnTo>
                <a:lnTo>
                  <a:pt x="587911" y="316719"/>
                </a:lnTo>
                <a:lnTo>
                  <a:pt x="582809" y="334968"/>
                </a:lnTo>
                <a:close/>
                <a:moveTo>
                  <a:pt x="575941" y="359694"/>
                </a:moveTo>
                <a:lnTo>
                  <a:pt x="572605" y="354199"/>
                </a:lnTo>
                <a:lnTo>
                  <a:pt x="577707" y="336146"/>
                </a:lnTo>
                <a:lnTo>
                  <a:pt x="581043" y="341640"/>
                </a:lnTo>
                <a:lnTo>
                  <a:pt x="575941" y="359694"/>
                </a:lnTo>
                <a:close/>
                <a:moveTo>
                  <a:pt x="569269" y="348508"/>
                </a:moveTo>
                <a:lnTo>
                  <a:pt x="565933" y="343014"/>
                </a:lnTo>
                <a:lnTo>
                  <a:pt x="571035" y="324960"/>
                </a:lnTo>
                <a:lnTo>
                  <a:pt x="574371" y="330455"/>
                </a:lnTo>
                <a:lnTo>
                  <a:pt x="569269" y="348508"/>
                </a:lnTo>
                <a:close/>
                <a:moveTo>
                  <a:pt x="562401" y="373037"/>
                </a:moveTo>
                <a:lnTo>
                  <a:pt x="559065" y="367543"/>
                </a:lnTo>
                <a:lnTo>
                  <a:pt x="564167" y="349490"/>
                </a:lnTo>
                <a:lnTo>
                  <a:pt x="567503" y="354984"/>
                </a:lnTo>
                <a:lnTo>
                  <a:pt x="562401" y="373037"/>
                </a:lnTo>
                <a:close/>
                <a:moveTo>
                  <a:pt x="555533" y="362048"/>
                </a:moveTo>
                <a:lnTo>
                  <a:pt x="552197" y="356554"/>
                </a:lnTo>
                <a:lnTo>
                  <a:pt x="557299" y="338501"/>
                </a:lnTo>
                <a:lnTo>
                  <a:pt x="560635" y="343995"/>
                </a:lnTo>
                <a:lnTo>
                  <a:pt x="555533" y="362048"/>
                </a:lnTo>
                <a:close/>
                <a:moveTo>
                  <a:pt x="548665" y="386577"/>
                </a:moveTo>
                <a:lnTo>
                  <a:pt x="545329" y="381083"/>
                </a:lnTo>
                <a:lnTo>
                  <a:pt x="550431" y="363030"/>
                </a:lnTo>
                <a:lnTo>
                  <a:pt x="553767" y="368328"/>
                </a:lnTo>
                <a:lnTo>
                  <a:pt x="548665" y="386577"/>
                </a:lnTo>
                <a:close/>
                <a:moveTo>
                  <a:pt x="541797" y="375588"/>
                </a:moveTo>
                <a:lnTo>
                  <a:pt x="538461" y="370094"/>
                </a:lnTo>
                <a:lnTo>
                  <a:pt x="543563" y="352041"/>
                </a:lnTo>
                <a:lnTo>
                  <a:pt x="546899" y="357535"/>
                </a:lnTo>
                <a:lnTo>
                  <a:pt x="541797" y="375588"/>
                </a:lnTo>
                <a:close/>
                <a:moveTo>
                  <a:pt x="534929" y="400117"/>
                </a:moveTo>
                <a:lnTo>
                  <a:pt x="531593" y="394623"/>
                </a:lnTo>
                <a:lnTo>
                  <a:pt x="536695" y="376570"/>
                </a:lnTo>
                <a:lnTo>
                  <a:pt x="540031" y="382064"/>
                </a:lnTo>
                <a:lnTo>
                  <a:pt x="534929" y="400117"/>
                </a:lnTo>
                <a:close/>
                <a:moveTo>
                  <a:pt x="528257" y="389128"/>
                </a:moveTo>
                <a:lnTo>
                  <a:pt x="524921" y="383634"/>
                </a:lnTo>
                <a:lnTo>
                  <a:pt x="529827" y="365581"/>
                </a:lnTo>
                <a:lnTo>
                  <a:pt x="533163" y="371075"/>
                </a:lnTo>
                <a:lnTo>
                  <a:pt x="528257" y="389128"/>
                </a:lnTo>
                <a:close/>
                <a:moveTo>
                  <a:pt x="502158" y="454670"/>
                </a:moveTo>
                <a:lnTo>
                  <a:pt x="494897" y="454670"/>
                </a:lnTo>
                <a:lnTo>
                  <a:pt x="485086" y="444270"/>
                </a:lnTo>
                <a:lnTo>
                  <a:pt x="498626" y="429945"/>
                </a:lnTo>
                <a:lnTo>
                  <a:pt x="506083" y="437794"/>
                </a:lnTo>
                <a:lnTo>
                  <a:pt x="506083" y="450549"/>
                </a:lnTo>
                <a:lnTo>
                  <a:pt x="502158" y="454670"/>
                </a:lnTo>
                <a:close/>
                <a:moveTo>
                  <a:pt x="481554" y="440737"/>
                </a:moveTo>
                <a:lnTo>
                  <a:pt x="468014" y="426413"/>
                </a:lnTo>
                <a:lnTo>
                  <a:pt x="481554" y="412088"/>
                </a:lnTo>
                <a:lnTo>
                  <a:pt x="495094" y="426413"/>
                </a:lnTo>
                <a:lnTo>
                  <a:pt x="481554" y="440737"/>
                </a:lnTo>
                <a:close/>
                <a:moveTo>
                  <a:pt x="461145" y="454670"/>
                </a:moveTo>
                <a:lnTo>
                  <a:pt x="451334" y="444270"/>
                </a:lnTo>
                <a:lnTo>
                  <a:pt x="464874" y="429945"/>
                </a:lnTo>
                <a:lnTo>
                  <a:pt x="478414" y="444270"/>
                </a:lnTo>
                <a:lnTo>
                  <a:pt x="468602" y="454670"/>
                </a:lnTo>
                <a:lnTo>
                  <a:pt x="461145" y="454670"/>
                </a:lnTo>
                <a:close/>
                <a:moveTo>
                  <a:pt x="447802" y="440737"/>
                </a:moveTo>
                <a:lnTo>
                  <a:pt x="434262" y="426413"/>
                </a:lnTo>
                <a:lnTo>
                  <a:pt x="447802" y="412088"/>
                </a:lnTo>
                <a:lnTo>
                  <a:pt x="461342" y="426413"/>
                </a:lnTo>
                <a:lnTo>
                  <a:pt x="447802" y="440737"/>
                </a:lnTo>
                <a:close/>
                <a:moveTo>
                  <a:pt x="427394" y="454670"/>
                </a:moveTo>
                <a:lnTo>
                  <a:pt x="417582" y="444270"/>
                </a:lnTo>
                <a:lnTo>
                  <a:pt x="431122" y="429945"/>
                </a:lnTo>
                <a:lnTo>
                  <a:pt x="444662" y="444270"/>
                </a:lnTo>
                <a:lnTo>
                  <a:pt x="434850" y="454670"/>
                </a:lnTo>
                <a:lnTo>
                  <a:pt x="427394" y="454670"/>
                </a:lnTo>
                <a:close/>
                <a:moveTo>
                  <a:pt x="414246" y="440737"/>
                </a:moveTo>
                <a:lnTo>
                  <a:pt x="400706" y="426413"/>
                </a:lnTo>
                <a:lnTo>
                  <a:pt x="414246" y="412088"/>
                </a:lnTo>
                <a:lnTo>
                  <a:pt x="427786" y="426413"/>
                </a:lnTo>
                <a:lnTo>
                  <a:pt x="414246" y="440737"/>
                </a:lnTo>
                <a:close/>
                <a:moveTo>
                  <a:pt x="393642" y="454670"/>
                </a:moveTo>
                <a:lnTo>
                  <a:pt x="383830" y="444270"/>
                </a:lnTo>
                <a:lnTo>
                  <a:pt x="397370" y="429945"/>
                </a:lnTo>
                <a:lnTo>
                  <a:pt x="410910" y="444270"/>
                </a:lnTo>
                <a:lnTo>
                  <a:pt x="401098" y="454670"/>
                </a:lnTo>
                <a:lnTo>
                  <a:pt x="393642" y="454670"/>
                </a:lnTo>
                <a:close/>
                <a:moveTo>
                  <a:pt x="380494" y="440737"/>
                </a:moveTo>
                <a:lnTo>
                  <a:pt x="366954" y="426413"/>
                </a:lnTo>
                <a:lnTo>
                  <a:pt x="380494" y="412088"/>
                </a:lnTo>
                <a:lnTo>
                  <a:pt x="394034" y="426413"/>
                </a:lnTo>
                <a:lnTo>
                  <a:pt x="380494" y="440737"/>
                </a:lnTo>
                <a:close/>
                <a:moveTo>
                  <a:pt x="359890" y="454670"/>
                </a:moveTo>
                <a:lnTo>
                  <a:pt x="350078" y="444270"/>
                </a:lnTo>
                <a:lnTo>
                  <a:pt x="363618" y="429945"/>
                </a:lnTo>
                <a:lnTo>
                  <a:pt x="377158" y="444270"/>
                </a:lnTo>
                <a:lnTo>
                  <a:pt x="367346" y="454670"/>
                </a:lnTo>
                <a:lnTo>
                  <a:pt x="359890" y="454670"/>
                </a:lnTo>
                <a:close/>
                <a:moveTo>
                  <a:pt x="346742" y="440737"/>
                </a:moveTo>
                <a:lnTo>
                  <a:pt x="333202" y="426413"/>
                </a:lnTo>
                <a:lnTo>
                  <a:pt x="346742" y="412088"/>
                </a:lnTo>
                <a:lnTo>
                  <a:pt x="360282" y="426413"/>
                </a:lnTo>
                <a:lnTo>
                  <a:pt x="346742" y="440737"/>
                </a:lnTo>
                <a:close/>
                <a:moveTo>
                  <a:pt x="326138" y="454670"/>
                </a:moveTo>
                <a:lnTo>
                  <a:pt x="316326" y="444270"/>
                </a:lnTo>
                <a:lnTo>
                  <a:pt x="329866" y="429945"/>
                </a:lnTo>
                <a:lnTo>
                  <a:pt x="343406" y="444270"/>
                </a:lnTo>
                <a:lnTo>
                  <a:pt x="333398" y="454670"/>
                </a:lnTo>
                <a:lnTo>
                  <a:pt x="326138" y="454670"/>
                </a:lnTo>
                <a:close/>
                <a:moveTo>
                  <a:pt x="312990" y="440737"/>
                </a:moveTo>
                <a:lnTo>
                  <a:pt x="299450" y="426413"/>
                </a:lnTo>
                <a:lnTo>
                  <a:pt x="312990" y="412088"/>
                </a:lnTo>
                <a:lnTo>
                  <a:pt x="326530" y="426413"/>
                </a:lnTo>
                <a:lnTo>
                  <a:pt x="312990" y="440737"/>
                </a:lnTo>
                <a:close/>
                <a:moveTo>
                  <a:pt x="292582" y="454670"/>
                </a:moveTo>
                <a:lnTo>
                  <a:pt x="282770" y="444270"/>
                </a:lnTo>
                <a:lnTo>
                  <a:pt x="296310" y="429945"/>
                </a:lnTo>
                <a:lnTo>
                  <a:pt x="309850" y="444270"/>
                </a:lnTo>
                <a:lnTo>
                  <a:pt x="300039" y="454670"/>
                </a:lnTo>
                <a:lnTo>
                  <a:pt x="292582" y="454670"/>
                </a:lnTo>
                <a:close/>
                <a:moveTo>
                  <a:pt x="279238" y="440737"/>
                </a:moveTo>
                <a:lnTo>
                  <a:pt x="265698" y="426413"/>
                </a:lnTo>
                <a:lnTo>
                  <a:pt x="279238" y="412088"/>
                </a:lnTo>
                <a:lnTo>
                  <a:pt x="292778" y="426413"/>
                </a:lnTo>
                <a:lnTo>
                  <a:pt x="279238" y="440737"/>
                </a:lnTo>
                <a:close/>
                <a:moveTo>
                  <a:pt x="245486" y="405023"/>
                </a:moveTo>
                <a:lnTo>
                  <a:pt x="231946" y="390698"/>
                </a:lnTo>
                <a:lnTo>
                  <a:pt x="245486" y="376373"/>
                </a:lnTo>
                <a:lnTo>
                  <a:pt x="259026" y="390698"/>
                </a:lnTo>
                <a:lnTo>
                  <a:pt x="245486" y="405023"/>
                </a:lnTo>
                <a:close/>
                <a:moveTo>
                  <a:pt x="228610" y="422880"/>
                </a:moveTo>
                <a:lnTo>
                  <a:pt x="215070" y="408555"/>
                </a:lnTo>
                <a:lnTo>
                  <a:pt x="228610" y="394230"/>
                </a:lnTo>
                <a:lnTo>
                  <a:pt x="242150" y="408555"/>
                </a:lnTo>
                <a:lnTo>
                  <a:pt x="228610" y="422880"/>
                </a:lnTo>
                <a:close/>
                <a:moveTo>
                  <a:pt x="211734" y="405023"/>
                </a:moveTo>
                <a:lnTo>
                  <a:pt x="198194" y="390698"/>
                </a:lnTo>
                <a:lnTo>
                  <a:pt x="211734" y="376373"/>
                </a:lnTo>
                <a:lnTo>
                  <a:pt x="225274" y="390698"/>
                </a:lnTo>
                <a:lnTo>
                  <a:pt x="211734" y="405023"/>
                </a:lnTo>
                <a:close/>
                <a:moveTo>
                  <a:pt x="194858" y="422880"/>
                </a:moveTo>
                <a:lnTo>
                  <a:pt x="181318" y="408555"/>
                </a:lnTo>
                <a:lnTo>
                  <a:pt x="194858" y="394230"/>
                </a:lnTo>
                <a:lnTo>
                  <a:pt x="208398" y="408555"/>
                </a:lnTo>
                <a:lnTo>
                  <a:pt x="194858" y="422880"/>
                </a:lnTo>
                <a:close/>
                <a:moveTo>
                  <a:pt x="177983" y="405023"/>
                </a:moveTo>
                <a:lnTo>
                  <a:pt x="164443" y="390698"/>
                </a:lnTo>
                <a:lnTo>
                  <a:pt x="177983" y="376373"/>
                </a:lnTo>
                <a:lnTo>
                  <a:pt x="191523" y="390698"/>
                </a:lnTo>
                <a:lnTo>
                  <a:pt x="177983" y="405023"/>
                </a:lnTo>
                <a:close/>
                <a:moveTo>
                  <a:pt x="161107" y="422880"/>
                </a:moveTo>
                <a:lnTo>
                  <a:pt x="147567" y="408555"/>
                </a:lnTo>
                <a:lnTo>
                  <a:pt x="161107" y="394230"/>
                </a:lnTo>
                <a:lnTo>
                  <a:pt x="174647" y="408555"/>
                </a:lnTo>
                <a:lnTo>
                  <a:pt x="161107" y="422880"/>
                </a:lnTo>
                <a:close/>
                <a:moveTo>
                  <a:pt x="144231" y="405023"/>
                </a:moveTo>
                <a:lnTo>
                  <a:pt x="130691" y="390698"/>
                </a:lnTo>
                <a:lnTo>
                  <a:pt x="144231" y="376373"/>
                </a:lnTo>
                <a:lnTo>
                  <a:pt x="157771" y="390698"/>
                </a:lnTo>
                <a:lnTo>
                  <a:pt x="144231" y="405023"/>
                </a:lnTo>
                <a:close/>
                <a:moveTo>
                  <a:pt x="127355" y="422880"/>
                </a:moveTo>
                <a:lnTo>
                  <a:pt x="113815" y="408555"/>
                </a:lnTo>
                <a:lnTo>
                  <a:pt x="127355" y="394230"/>
                </a:lnTo>
                <a:lnTo>
                  <a:pt x="140895" y="408555"/>
                </a:lnTo>
                <a:lnTo>
                  <a:pt x="127355" y="422880"/>
                </a:lnTo>
                <a:close/>
                <a:moveTo>
                  <a:pt x="110479" y="405023"/>
                </a:moveTo>
                <a:lnTo>
                  <a:pt x="96939" y="390698"/>
                </a:lnTo>
                <a:lnTo>
                  <a:pt x="110479" y="376373"/>
                </a:lnTo>
                <a:lnTo>
                  <a:pt x="124019" y="390698"/>
                </a:lnTo>
                <a:lnTo>
                  <a:pt x="110479" y="405023"/>
                </a:lnTo>
                <a:close/>
                <a:moveTo>
                  <a:pt x="93799" y="422880"/>
                </a:moveTo>
                <a:lnTo>
                  <a:pt x="80259" y="408555"/>
                </a:lnTo>
                <a:lnTo>
                  <a:pt x="93799" y="394230"/>
                </a:lnTo>
                <a:lnTo>
                  <a:pt x="107339" y="408555"/>
                </a:lnTo>
                <a:lnTo>
                  <a:pt x="93799" y="422880"/>
                </a:lnTo>
                <a:close/>
                <a:moveTo>
                  <a:pt x="76923" y="405023"/>
                </a:moveTo>
                <a:lnTo>
                  <a:pt x="63383" y="390698"/>
                </a:lnTo>
                <a:lnTo>
                  <a:pt x="76923" y="376373"/>
                </a:lnTo>
                <a:lnTo>
                  <a:pt x="90463" y="390698"/>
                </a:lnTo>
                <a:lnTo>
                  <a:pt x="76923" y="405023"/>
                </a:lnTo>
                <a:close/>
                <a:moveTo>
                  <a:pt x="60047" y="422880"/>
                </a:moveTo>
                <a:lnTo>
                  <a:pt x="46507" y="408555"/>
                </a:lnTo>
                <a:lnTo>
                  <a:pt x="60047" y="394230"/>
                </a:lnTo>
                <a:lnTo>
                  <a:pt x="73587" y="408555"/>
                </a:lnTo>
                <a:lnTo>
                  <a:pt x="60047" y="422880"/>
                </a:lnTo>
                <a:close/>
                <a:moveTo>
                  <a:pt x="43171" y="405023"/>
                </a:moveTo>
                <a:lnTo>
                  <a:pt x="29631" y="390698"/>
                </a:lnTo>
                <a:lnTo>
                  <a:pt x="43171" y="376373"/>
                </a:lnTo>
                <a:lnTo>
                  <a:pt x="56711" y="390698"/>
                </a:lnTo>
                <a:lnTo>
                  <a:pt x="43171" y="405023"/>
                </a:lnTo>
                <a:close/>
                <a:moveTo>
                  <a:pt x="14717" y="239599"/>
                </a:moveTo>
                <a:lnTo>
                  <a:pt x="22763" y="248234"/>
                </a:lnTo>
                <a:lnTo>
                  <a:pt x="14717" y="256868"/>
                </a:lnTo>
                <a:lnTo>
                  <a:pt x="14717" y="239599"/>
                </a:lnTo>
                <a:close/>
                <a:moveTo>
                  <a:pt x="43171" y="269427"/>
                </a:moveTo>
                <a:lnTo>
                  <a:pt x="56711" y="283752"/>
                </a:lnTo>
                <a:lnTo>
                  <a:pt x="43171" y="298077"/>
                </a:lnTo>
                <a:lnTo>
                  <a:pt x="29631" y="283752"/>
                </a:lnTo>
                <a:lnTo>
                  <a:pt x="43171" y="269427"/>
                </a:lnTo>
                <a:close/>
                <a:moveTo>
                  <a:pt x="60047" y="251766"/>
                </a:moveTo>
                <a:lnTo>
                  <a:pt x="73587" y="266091"/>
                </a:lnTo>
                <a:lnTo>
                  <a:pt x="60047" y="280416"/>
                </a:lnTo>
                <a:lnTo>
                  <a:pt x="46507" y="266091"/>
                </a:lnTo>
                <a:lnTo>
                  <a:pt x="60047" y="251766"/>
                </a:lnTo>
                <a:close/>
                <a:moveTo>
                  <a:pt x="76923" y="269427"/>
                </a:moveTo>
                <a:lnTo>
                  <a:pt x="90463" y="283752"/>
                </a:lnTo>
                <a:lnTo>
                  <a:pt x="76923" y="298077"/>
                </a:lnTo>
                <a:lnTo>
                  <a:pt x="63383" y="283752"/>
                </a:lnTo>
                <a:lnTo>
                  <a:pt x="76923" y="269427"/>
                </a:lnTo>
                <a:close/>
                <a:moveTo>
                  <a:pt x="93799" y="251766"/>
                </a:moveTo>
                <a:lnTo>
                  <a:pt x="107339" y="266091"/>
                </a:lnTo>
                <a:lnTo>
                  <a:pt x="93799" y="280416"/>
                </a:lnTo>
                <a:lnTo>
                  <a:pt x="80259" y="266091"/>
                </a:lnTo>
                <a:lnTo>
                  <a:pt x="93799" y="251766"/>
                </a:lnTo>
                <a:close/>
                <a:moveTo>
                  <a:pt x="110479" y="269427"/>
                </a:moveTo>
                <a:lnTo>
                  <a:pt x="124019" y="283752"/>
                </a:lnTo>
                <a:lnTo>
                  <a:pt x="110479" y="298077"/>
                </a:lnTo>
                <a:lnTo>
                  <a:pt x="96939" y="283752"/>
                </a:lnTo>
                <a:lnTo>
                  <a:pt x="110479" y="269427"/>
                </a:lnTo>
                <a:close/>
                <a:moveTo>
                  <a:pt x="127355" y="251766"/>
                </a:moveTo>
                <a:lnTo>
                  <a:pt x="140895" y="266091"/>
                </a:lnTo>
                <a:lnTo>
                  <a:pt x="127355" y="280416"/>
                </a:lnTo>
                <a:lnTo>
                  <a:pt x="113815" y="266091"/>
                </a:lnTo>
                <a:lnTo>
                  <a:pt x="127355" y="251766"/>
                </a:lnTo>
                <a:close/>
                <a:moveTo>
                  <a:pt x="144231" y="269427"/>
                </a:moveTo>
                <a:lnTo>
                  <a:pt x="157771" y="283752"/>
                </a:lnTo>
                <a:lnTo>
                  <a:pt x="144231" y="298077"/>
                </a:lnTo>
                <a:lnTo>
                  <a:pt x="130691" y="283752"/>
                </a:lnTo>
                <a:lnTo>
                  <a:pt x="144231" y="269427"/>
                </a:lnTo>
                <a:close/>
                <a:moveTo>
                  <a:pt x="161107" y="251766"/>
                </a:moveTo>
                <a:lnTo>
                  <a:pt x="174647" y="266091"/>
                </a:lnTo>
                <a:lnTo>
                  <a:pt x="161107" y="280416"/>
                </a:lnTo>
                <a:lnTo>
                  <a:pt x="147567" y="266091"/>
                </a:lnTo>
                <a:lnTo>
                  <a:pt x="161107" y="251766"/>
                </a:lnTo>
                <a:close/>
                <a:moveTo>
                  <a:pt x="177983" y="269427"/>
                </a:moveTo>
                <a:lnTo>
                  <a:pt x="191523" y="283752"/>
                </a:lnTo>
                <a:lnTo>
                  <a:pt x="177983" y="298077"/>
                </a:lnTo>
                <a:lnTo>
                  <a:pt x="164443" y="283752"/>
                </a:lnTo>
                <a:lnTo>
                  <a:pt x="177983" y="269427"/>
                </a:lnTo>
                <a:close/>
                <a:moveTo>
                  <a:pt x="194858" y="251766"/>
                </a:moveTo>
                <a:lnTo>
                  <a:pt x="208398" y="266091"/>
                </a:lnTo>
                <a:lnTo>
                  <a:pt x="194858" y="280416"/>
                </a:lnTo>
                <a:lnTo>
                  <a:pt x="181318" y="266091"/>
                </a:lnTo>
                <a:lnTo>
                  <a:pt x="194858" y="251766"/>
                </a:lnTo>
                <a:close/>
                <a:moveTo>
                  <a:pt x="211734" y="269427"/>
                </a:moveTo>
                <a:lnTo>
                  <a:pt x="225274" y="283752"/>
                </a:lnTo>
                <a:lnTo>
                  <a:pt x="211734" y="298077"/>
                </a:lnTo>
                <a:lnTo>
                  <a:pt x="198194" y="283752"/>
                </a:lnTo>
                <a:lnTo>
                  <a:pt x="211734" y="269427"/>
                </a:lnTo>
                <a:close/>
                <a:moveTo>
                  <a:pt x="228610" y="251766"/>
                </a:moveTo>
                <a:lnTo>
                  <a:pt x="242150" y="266091"/>
                </a:lnTo>
                <a:lnTo>
                  <a:pt x="228610" y="280416"/>
                </a:lnTo>
                <a:lnTo>
                  <a:pt x="215070" y="266091"/>
                </a:lnTo>
                <a:lnTo>
                  <a:pt x="228610" y="251766"/>
                </a:lnTo>
                <a:close/>
                <a:moveTo>
                  <a:pt x="245486" y="269427"/>
                </a:moveTo>
                <a:lnTo>
                  <a:pt x="259026" y="283752"/>
                </a:lnTo>
                <a:lnTo>
                  <a:pt x="245486" y="298077"/>
                </a:lnTo>
                <a:lnTo>
                  <a:pt x="231946" y="283752"/>
                </a:lnTo>
                <a:lnTo>
                  <a:pt x="245486" y="269427"/>
                </a:lnTo>
                <a:close/>
                <a:moveTo>
                  <a:pt x="262362" y="251766"/>
                </a:moveTo>
                <a:lnTo>
                  <a:pt x="275902" y="266091"/>
                </a:lnTo>
                <a:lnTo>
                  <a:pt x="262362" y="280416"/>
                </a:lnTo>
                <a:lnTo>
                  <a:pt x="248822" y="266091"/>
                </a:lnTo>
                <a:lnTo>
                  <a:pt x="262362" y="251766"/>
                </a:lnTo>
                <a:close/>
                <a:moveTo>
                  <a:pt x="279238" y="269427"/>
                </a:moveTo>
                <a:lnTo>
                  <a:pt x="292778" y="283752"/>
                </a:lnTo>
                <a:lnTo>
                  <a:pt x="279238" y="298077"/>
                </a:lnTo>
                <a:lnTo>
                  <a:pt x="265698" y="283752"/>
                </a:lnTo>
                <a:lnTo>
                  <a:pt x="279238" y="269427"/>
                </a:lnTo>
                <a:close/>
                <a:moveTo>
                  <a:pt x="296114" y="251766"/>
                </a:moveTo>
                <a:lnTo>
                  <a:pt x="309654" y="266091"/>
                </a:lnTo>
                <a:lnTo>
                  <a:pt x="296114" y="280416"/>
                </a:lnTo>
                <a:lnTo>
                  <a:pt x="282574" y="266091"/>
                </a:lnTo>
                <a:lnTo>
                  <a:pt x="296114" y="251766"/>
                </a:lnTo>
                <a:close/>
                <a:moveTo>
                  <a:pt x="312990" y="269427"/>
                </a:moveTo>
                <a:lnTo>
                  <a:pt x="326530" y="283752"/>
                </a:lnTo>
                <a:lnTo>
                  <a:pt x="312990" y="298077"/>
                </a:lnTo>
                <a:lnTo>
                  <a:pt x="299450" y="283752"/>
                </a:lnTo>
                <a:lnTo>
                  <a:pt x="312990" y="269427"/>
                </a:lnTo>
                <a:close/>
                <a:moveTo>
                  <a:pt x="329866" y="251766"/>
                </a:moveTo>
                <a:lnTo>
                  <a:pt x="343406" y="266091"/>
                </a:lnTo>
                <a:lnTo>
                  <a:pt x="329866" y="280416"/>
                </a:lnTo>
                <a:lnTo>
                  <a:pt x="316326" y="266091"/>
                </a:lnTo>
                <a:lnTo>
                  <a:pt x="329866" y="251766"/>
                </a:lnTo>
                <a:close/>
                <a:moveTo>
                  <a:pt x="346742" y="269427"/>
                </a:moveTo>
                <a:lnTo>
                  <a:pt x="360282" y="283752"/>
                </a:lnTo>
                <a:lnTo>
                  <a:pt x="346742" y="298077"/>
                </a:lnTo>
                <a:lnTo>
                  <a:pt x="333202" y="283752"/>
                </a:lnTo>
                <a:lnTo>
                  <a:pt x="346742" y="269427"/>
                </a:lnTo>
                <a:close/>
                <a:moveTo>
                  <a:pt x="363618" y="251766"/>
                </a:moveTo>
                <a:lnTo>
                  <a:pt x="377158" y="266091"/>
                </a:lnTo>
                <a:lnTo>
                  <a:pt x="363618" y="280416"/>
                </a:lnTo>
                <a:lnTo>
                  <a:pt x="350078" y="266091"/>
                </a:lnTo>
                <a:lnTo>
                  <a:pt x="363618" y="251766"/>
                </a:lnTo>
                <a:close/>
                <a:moveTo>
                  <a:pt x="380494" y="269427"/>
                </a:moveTo>
                <a:lnTo>
                  <a:pt x="394034" y="283752"/>
                </a:lnTo>
                <a:lnTo>
                  <a:pt x="380494" y="298077"/>
                </a:lnTo>
                <a:lnTo>
                  <a:pt x="366954" y="283752"/>
                </a:lnTo>
                <a:lnTo>
                  <a:pt x="380494" y="269427"/>
                </a:lnTo>
                <a:close/>
                <a:moveTo>
                  <a:pt x="397370" y="251766"/>
                </a:moveTo>
                <a:lnTo>
                  <a:pt x="410910" y="266091"/>
                </a:lnTo>
                <a:lnTo>
                  <a:pt x="397370" y="280416"/>
                </a:lnTo>
                <a:lnTo>
                  <a:pt x="383830" y="266091"/>
                </a:lnTo>
                <a:lnTo>
                  <a:pt x="397370" y="251766"/>
                </a:lnTo>
                <a:close/>
                <a:moveTo>
                  <a:pt x="414246" y="269427"/>
                </a:moveTo>
                <a:lnTo>
                  <a:pt x="427786" y="283752"/>
                </a:lnTo>
                <a:lnTo>
                  <a:pt x="414246" y="298077"/>
                </a:lnTo>
                <a:lnTo>
                  <a:pt x="400706" y="283752"/>
                </a:lnTo>
                <a:lnTo>
                  <a:pt x="414246" y="269427"/>
                </a:lnTo>
                <a:close/>
                <a:moveTo>
                  <a:pt x="430926" y="251766"/>
                </a:moveTo>
                <a:lnTo>
                  <a:pt x="444466" y="266091"/>
                </a:lnTo>
                <a:lnTo>
                  <a:pt x="430926" y="280416"/>
                </a:lnTo>
                <a:lnTo>
                  <a:pt x="417386" y="266091"/>
                </a:lnTo>
                <a:lnTo>
                  <a:pt x="430926" y="251766"/>
                </a:lnTo>
                <a:close/>
                <a:moveTo>
                  <a:pt x="447802" y="269427"/>
                </a:moveTo>
                <a:lnTo>
                  <a:pt x="461342" y="283752"/>
                </a:lnTo>
                <a:lnTo>
                  <a:pt x="447802" y="298077"/>
                </a:lnTo>
                <a:lnTo>
                  <a:pt x="434262" y="283752"/>
                </a:lnTo>
                <a:lnTo>
                  <a:pt x="447802" y="269427"/>
                </a:lnTo>
                <a:close/>
                <a:moveTo>
                  <a:pt x="464678" y="251766"/>
                </a:moveTo>
                <a:lnTo>
                  <a:pt x="478218" y="266091"/>
                </a:lnTo>
                <a:lnTo>
                  <a:pt x="464678" y="280416"/>
                </a:lnTo>
                <a:lnTo>
                  <a:pt x="451334" y="265895"/>
                </a:lnTo>
                <a:lnTo>
                  <a:pt x="464678" y="251766"/>
                </a:lnTo>
                <a:close/>
                <a:moveTo>
                  <a:pt x="481554" y="269427"/>
                </a:moveTo>
                <a:lnTo>
                  <a:pt x="495094" y="283752"/>
                </a:lnTo>
                <a:lnTo>
                  <a:pt x="481554" y="298077"/>
                </a:lnTo>
                <a:lnTo>
                  <a:pt x="468014" y="283752"/>
                </a:lnTo>
                <a:lnTo>
                  <a:pt x="481554" y="269427"/>
                </a:lnTo>
                <a:close/>
                <a:moveTo>
                  <a:pt x="529827" y="258438"/>
                </a:moveTo>
                <a:lnTo>
                  <a:pt x="533163" y="263932"/>
                </a:lnTo>
                <a:lnTo>
                  <a:pt x="528061" y="281986"/>
                </a:lnTo>
                <a:lnTo>
                  <a:pt x="524725" y="276491"/>
                </a:lnTo>
                <a:lnTo>
                  <a:pt x="529827" y="258438"/>
                </a:lnTo>
                <a:close/>
                <a:moveTo>
                  <a:pt x="536695" y="233909"/>
                </a:moveTo>
                <a:lnTo>
                  <a:pt x="540031" y="239403"/>
                </a:lnTo>
                <a:lnTo>
                  <a:pt x="534929" y="257457"/>
                </a:lnTo>
                <a:lnTo>
                  <a:pt x="531593" y="251962"/>
                </a:lnTo>
                <a:lnTo>
                  <a:pt x="536695" y="233909"/>
                </a:lnTo>
                <a:close/>
                <a:moveTo>
                  <a:pt x="543563" y="245094"/>
                </a:moveTo>
                <a:lnTo>
                  <a:pt x="546899" y="250589"/>
                </a:lnTo>
                <a:lnTo>
                  <a:pt x="541797" y="268838"/>
                </a:lnTo>
                <a:lnTo>
                  <a:pt x="538461" y="263344"/>
                </a:lnTo>
                <a:lnTo>
                  <a:pt x="543563" y="245094"/>
                </a:lnTo>
                <a:close/>
                <a:moveTo>
                  <a:pt x="550431" y="220369"/>
                </a:moveTo>
                <a:lnTo>
                  <a:pt x="553767" y="225667"/>
                </a:lnTo>
                <a:lnTo>
                  <a:pt x="548665" y="243720"/>
                </a:lnTo>
                <a:lnTo>
                  <a:pt x="545329" y="238226"/>
                </a:lnTo>
                <a:lnTo>
                  <a:pt x="550431" y="220369"/>
                </a:lnTo>
                <a:close/>
                <a:moveTo>
                  <a:pt x="557299" y="231554"/>
                </a:moveTo>
                <a:lnTo>
                  <a:pt x="560635" y="237048"/>
                </a:lnTo>
                <a:lnTo>
                  <a:pt x="555533" y="255102"/>
                </a:lnTo>
                <a:lnTo>
                  <a:pt x="552197" y="249607"/>
                </a:lnTo>
                <a:lnTo>
                  <a:pt x="557299" y="231554"/>
                </a:lnTo>
                <a:close/>
                <a:moveTo>
                  <a:pt x="564167" y="206829"/>
                </a:moveTo>
                <a:lnTo>
                  <a:pt x="567503" y="212323"/>
                </a:lnTo>
                <a:lnTo>
                  <a:pt x="562401" y="230377"/>
                </a:lnTo>
                <a:lnTo>
                  <a:pt x="559065" y="224882"/>
                </a:lnTo>
                <a:lnTo>
                  <a:pt x="564167" y="206829"/>
                </a:lnTo>
                <a:close/>
                <a:moveTo>
                  <a:pt x="570839" y="218014"/>
                </a:moveTo>
                <a:lnTo>
                  <a:pt x="574175" y="223508"/>
                </a:lnTo>
                <a:lnTo>
                  <a:pt x="569073" y="241562"/>
                </a:lnTo>
                <a:lnTo>
                  <a:pt x="565737" y="236067"/>
                </a:lnTo>
                <a:lnTo>
                  <a:pt x="570839" y="218014"/>
                </a:lnTo>
                <a:close/>
                <a:moveTo>
                  <a:pt x="577707" y="193485"/>
                </a:moveTo>
                <a:lnTo>
                  <a:pt x="581043" y="198979"/>
                </a:lnTo>
                <a:lnTo>
                  <a:pt x="575941" y="217033"/>
                </a:lnTo>
                <a:lnTo>
                  <a:pt x="572605" y="211735"/>
                </a:lnTo>
                <a:lnTo>
                  <a:pt x="577707" y="193485"/>
                </a:lnTo>
                <a:close/>
                <a:moveTo>
                  <a:pt x="584575" y="204474"/>
                </a:moveTo>
                <a:lnTo>
                  <a:pt x="587911" y="209968"/>
                </a:lnTo>
                <a:lnTo>
                  <a:pt x="582809" y="228218"/>
                </a:lnTo>
                <a:lnTo>
                  <a:pt x="579473" y="222724"/>
                </a:lnTo>
                <a:lnTo>
                  <a:pt x="584575" y="204474"/>
                </a:lnTo>
                <a:close/>
                <a:moveTo>
                  <a:pt x="591444" y="179945"/>
                </a:moveTo>
                <a:lnTo>
                  <a:pt x="594779" y="185439"/>
                </a:lnTo>
                <a:lnTo>
                  <a:pt x="589677" y="203493"/>
                </a:lnTo>
                <a:lnTo>
                  <a:pt x="586342" y="197998"/>
                </a:lnTo>
                <a:lnTo>
                  <a:pt x="591444" y="179945"/>
                </a:lnTo>
                <a:close/>
                <a:moveTo>
                  <a:pt x="598312" y="190934"/>
                </a:moveTo>
                <a:lnTo>
                  <a:pt x="601648" y="196428"/>
                </a:lnTo>
                <a:lnTo>
                  <a:pt x="596546" y="214482"/>
                </a:lnTo>
                <a:lnTo>
                  <a:pt x="593210" y="208987"/>
                </a:lnTo>
                <a:lnTo>
                  <a:pt x="598312" y="190934"/>
                </a:lnTo>
                <a:close/>
                <a:moveTo>
                  <a:pt x="604984" y="166405"/>
                </a:moveTo>
                <a:lnTo>
                  <a:pt x="608320" y="171899"/>
                </a:lnTo>
                <a:lnTo>
                  <a:pt x="603217" y="189953"/>
                </a:lnTo>
                <a:lnTo>
                  <a:pt x="600078" y="184458"/>
                </a:lnTo>
                <a:lnTo>
                  <a:pt x="604984" y="166405"/>
                </a:lnTo>
                <a:close/>
                <a:moveTo>
                  <a:pt x="611852" y="177394"/>
                </a:moveTo>
                <a:lnTo>
                  <a:pt x="615188" y="182888"/>
                </a:lnTo>
                <a:lnTo>
                  <a:pt x="610086" y="201138"/>
                </a:lnTo>
                <a:lnTo>
                  <a:pt x="606750" y="195643"/>
                </a:lnTo>
                <a:lnTo>
                  <a:pt x="611852" y="177394"/>
                </a:lnTo>
                <a:close/>
                <a:moveTo>
                  <a:pt x="618720" y="152865"/>
                </a:moveTo>
                <a:lnTo>
                  <a:pt x="622056" y="158359"/>
                </a:lnTo>
                <a:lnTo>
                  <a:pt x="616954" y="176413"/>
                </a:lnTo>
                <a:lnTo>
                  <a:pt x="613618" y="170918"/>
                </a:lnTo>
                <a:lnTo>
                  <a:pt x="618720" y="152865"/>
                </a:lnTo>
                <a:close/>
                <a:moveTo>
                  <a:pt x="625588" y="164050"/>
                </a:moveTo>
                <a:lnTo>
                  <a:pt x="628924" y="169545"/>
                </a:lnTo>
                <a:lnTo>
                  <a:pt x="623822" y="187598"/>
                </a:lnTo>
                <a:lnTo>
                  <a:pt x="620486" y="182103"/>
                </a:lnTo>
                <a:lnTo>
                  <a:pt x="625588" y="164050"/>
                </a:lnTo>
                <a:close/>
                <a:moveTo>
                  <a:pt x="632456" y="139325"/>
                </a:moveTo>
                <a:lnTo>
                  <a:pt x="635792" y="144819"/>
                </a:lnTo>
                <a:lnTo>
                  <a:pt x="630690" y="162873"/>
                </a:lnTo>
                <a:lnTo>
                  <a:pt x="627354" y="157574"/>
                </a:lnTo>
                <a:lnTo>
                  <a:pt x="632456" y="139325"/>
                </a:lnTo>
                <a:close/>
                <a:moveTo>
                  <a:pt x="639324" y="150510"/>
                </a:moveTo>
                <a:lnTo>
                  <a:pt x="642660" y="156005"/>
                </a:lnTo>
                <a:lnTo>
                  <a:pt x="637558" y="174058"/>
                </a:lnTo>
                <a:lnTo>
                  <a:pt x="634222" y="168563"/>
                </a:lnTo>
                <a:lnTo>
                  <a:pt x="639324" y="150510"/>
                </a:lnTo>
                <a:close/>
                <a:moveTo>
                  <a:pt x="646192" y="125981"/>
                </a:moveTo>
                <a:lnTo>
                  <a:pt x="649528" y="131476"/>
                </a:lnTo>
                <a:lnTo>
                  <a:pt x="644426" y="149529"/>
                </a:lnTo>
                <a:lnTo>
                  <a:pt x="641090" y="144034"/>
                </a:lnTo>
                <a:lnTo>
                  <a:pt x="646192" y="125981"/>
                </a:lnTo>
                <a:close/>
                <a:moveTo>
                  <a:pt x="652864" y="136970"/>
                </a:moveTo>
                <a:lnTo>
                  <a:pt x="656200" y="142465"/>
                </a:lnTo>
                <a:lnTo>
                  <a:pt x="651098" y="160518"/>
                </a:lnTo>
                <a:lnTo>
                  <a:pt x="647762" y="155023"/>
                </a:lnTo>
                <a:lnTo>
                  <a:pt x="652864" y="136970"/>
                </a:lnTo>
                <a:close/>
                <a:moveTo>
                  <a:pt x="659732" y="112441"/>
                </a:moveTo>
                <a:lnTo>
                  <a:pt x="663068" y="117739"/>
                </a:lnTo>
                <a:lnTo>
                  <a:pt x="657966" y="135793"/>
                </a:lnTo>
                <a:lnTo>
                  <a:pt x="654630" y="130494"/>
                </a:lnTo>
                <a:lnTo>
                  <a:pt x="659732" y="112441"/>
                </a:lnTo>
                <a:close/>
                <a:moveTo>
                  <a:pt x="666600" y="123430"/>
                </a:moveTo>
                <a:lnTo>
                  <a:pt x="669936" y="128925"/>
                </a:lnTo>
                <a:lnTo>
                  <a:pt x="664834" y="147174"/>
                </a:lnTo>
                <a:lnTo>
                  <a:pt x="661498" y="141680"/>
                </a:lnTo>
                <a:lnTo>
                  <a:pt x="666600" y="123430"/>
                </a:lnTo>
                <a:close/>
                <a:moveTo>
                  <a:pt x="673469" y="98901"/>
                </a:moveTo>
                <a:lnTo>
                  <a:pt x="676805" y="104396"/>
                </a:lnTo>
                <a:lnTo>
                  <a:pt x="671702" y="122449"/>
                </a:lnTo>
                <a:lnTo>
                  <a:pt x="668367" y="116954"/>
                </a:lnTo>
                <a:lnTo>
                  <a:pt x="673469" y="98901"/>
                </a:lnTo>
                <a:close/>
                <a:moveTo>
                  <a:pt x="680337" y="109890"/>
                </a:moveTo>
                <a:lnTo>
                  <a:pt x="683673" y="115385"/>
                </a:lnTo>
                <a:lnTo>
                  <a:pt x="678571" y="133438"/>
                </a:lnTo>
                <a:lnTo>
                  <a:pt x="675235" y="127943"/>
                </a:lnTo>
                <a:lnTo>
                  <a:pt x="680337" y="109890"/>
                </a:lnTo>
                <a:close/>
                <a:moveTo>
                  <a:pt x="687205" y="85361"/>
                </a:moveTo>
                <a:lnTo>
                  <a:pt x="690541" y="90856"/>
                </a:lnTo>
                <a:lnTo>
                  <a:pt x="685439" y="108909"/>
                </a:lnTo>
                <a:lnTo>
                  <a:pt x="682103" y="103414"/>
                </a:lnTo>
                <a:lnTo>
                  <a:pt x="687205" y="85361"/>
                </a:lnTo>
                <a:close/>
                <a:moveTo>
                  <a:pt x="693877" y="96546"/>
                </a:moveTo>
                <a:lnTo>
                  <a:pt x="697213" y="102041"/>
                </a:lnTo>
                <a:lnTo>
                  <a:pt x="692111" y="120290"/>
                </a:lnTo>
                <a:lnTo>
                  <a:pt x="688775" y="114796"/>
                </a:lnTo>
                <a:lnTo>
                  <a:pt x="693877" y="96546"/>
                </a:lnTo>
                <a:close/>
                <a:moveTo>
                  <a:pt x="707613" y="47292"/>
                </a:moveTo>
                <a:lnTo>
                  <a:pt x="710949" y="52786"/>
                </a:lnTo>
                <a:lnTo>
                  <a:pt x="705847" y="70840"/>
                </a:lnTo>
                <a:lnTo>
                  <a:pt x="702511" y="65345"/>
                </a:lnTo>
                <a:lnTo>
                  <a:pt x="707613" y="47292"/>
                </a:lnTo>
                <a:close/>
                <a:moveTo>
                  <a:pt x="705847" y="177786"/>
                </a:moveTo>
                <a:lnTo>
                  <a:pt x="702511" y="172488"/>
                </a:lnTo>
                <a:lnTo>
                  <a:pt x="707613" y="154435"/>
                </a:lnTo>
                <a:lnTo>
                  <a:pt x="710949" y="159929"/>
                </a:lnTo>
                <a:lnTo>
                  <a:pt x="705847" y="177786"/>
                </a:lnTo>
                <a:close/>
                <a:moveTo>
                  <a:pt x="698979" y="202512"/>
                </a:moveTo>
                <a:lnTo>
                  <a:pt x="695643" y="197017"/>
                </a:lnTo>
                <a:lnTo>
                  <a:pt x="700745" y="178964"/>
                </a:lnTo>
                <a:lnTo>
                  <a:pt x="704081" y="184262"/>
                </a:lnTo>
                <a:lnTo>
                  <a:pt x="698979" y="202512"/>
                </a:lnTo>
                <a:close/>
                <a:moveTo>
                  <a:pt x="692307" y="191326"/>
                </a:moveTo>
                <a:lnTo>
                  <a:pt x="688971" y="185832"/>
                </a:lnTo>
                <a:lnTo>
                  <a:pt x="694073" y="167779"/>
                </a:lnTo>
                <a:lnTo>
                  <a:pt x="697409" y="173273"/>
                </a:lnTo>
                <a:lnTo>
                  <a:pt x="692307" y="191326"/>
                </a:lnTo>
                <a:close/>
                <a:moveTo>
                  <a:pt x="685439" y="215855"/>
                </a:moveTo>
                <a:lnTo>
                  <a:pt x="682103" y="210361"/>
                </a:lnTo>
                <a:lnTo>
                  <a:pt x="687205" y="192308"/>
                </a:lnTo>
                <a:lnTo>
                  <a:pt x="690541" y="197802"/>
                </a:lnTo>
                <a:lnTo>
                  <a:pt x="685439" y="215855"/>
                </a:lnTo>
                <a:close/>
                <a:moveTo>
                  <a:pt x="678571" y="204866"/>
                </a:moveTo>
                <a:lnTo>
                  <a:pt x="675235" y="199372"/>
                </a:lnTo>
                <a:lnTo>
                  <a:pt x="680337" y="181319"/>
                </a:lnTo>
                <a:lnTo>
                  <a:pt x="683673" y="186813"/>
                </a:lnTo>
                <a:lnTo>
                  <a:pt x="678571" y="204866"/>
                </a:lnTo>
                <a:close/>
                <a:moveTo>
                  <a:pt x="671702" y="229395"/>
                </a:moveTo>
                <a:lnTo>
                  <a:pt x="668367" y="223901"/>
                </a:lnTo>
                <a:lnTo>
                  <a:pt x="673469" y="205848"/>
                </a:lnTo>
                <a:lnTo>
                  <a:pt x="676805" y="211146"/>
                </a:lnTo>
                <a:lnTo>
                  <a:pt x="671702" y="229395"/>
                </a:lnTo>
                <a:close/>
                <a:moveTo>
                  <a:pt x="664834" y="218406"/>
                </a:moveTo>
                <a:lnTo>
                  <a:pt x="661498" y="212912"/>
                </a:lnTo>
                <a:lnTo>
                  <a:pt x="666600" y="194662"/>
                </a:lnTo>
                <a:lnTo>
                  <a:pt x="669936" y="200157"/>
                </a:lnTo>
                <a:lnTo>
                  <a:pt x="664834" y="218406"/>
                </a:lnTo>
                <a:close/>
                <a:moveTo>
                  <a:pt x="657966" y="242935"/>
                </a:moveTo>
                <a:lnTo>
                  <a:pt x="654630" y="237441"/>
                </a:lnTo>
                <a:lnTo>
                  <a:pt x="659732" y="219388"/>
                </a:lnTo>
                <a:lnTo>
                  <a:pt x="663068" y="224882"/>
                </a:lnTo>
                <a:lnTo>
                  <a:pt x="657966" y="242935"/>
                </a:lnTo>
                <a:close/>
                <a:moveTo>
                  <a:pt x="651294" y="231946"/>
                </a:moveTo>
                <a:lnTo>
                  <a:pt x="647958" y="226452"/>
                </a:lnTo>
                <a:lnTo>
                  <a:pt x="653060" y="208399"/>
                </a:lnTo>
                <a:lnTo>
                  <a:pt x="656396" y="213893"/>
                </a:lnTo>
                <a:lnTo>
                  <a:pt x="651294" y="231946"/>
                </a:lnTo>
                <a:close/>
                <a:moveTo>
                  <a:pt x="644426" y="256475"/>
                </a:moveTo>
                <a:lnTo>
                  <a:pt x="641090" y="250981"/>
                </a:lnTo>
                <a:lnTo>
                  <a:pt x="646192" y="232928"/>
                </a:lnTo>
                <a:lnTo>
                  <a:pt x="649528" y="238422"/>
                </a:lnTo>
                <a:lnTo>
                  <a:pt x="644426" y="256475"/>
                </a:lnTo>
                <a:close/>
                <a:moveTo>
                  <a:pt x="637558" y="245290"/>
                </a:moveTo>
                <a:lnTo>
                  <a:pt x="634222" y="239796"/>
                </a:lnTo>
                <a:lnTo>
                  <a:pt x="639324" y="221546"/>
                </a:lnTo>
                <a:lnTo>
                  <a:pt x="642660" y="227041"/>
                </a:lnTo>
                <a:lnTo>
                  <a:pt x="637558" y="245290"/>
                </a:lnTo>
                <a:close/>
                <a:moveTo>
                  <a:pt x="630690" y="270015"/>
                </a:moveTo>
                <a:lnTo>
                  <a:pt x="627354" y="264717"/>
                </a:lnTo>
                <a:lnTo>
                  <a:pt x="632456" y="246664"/>
                </a:lnTo>
                <a:lnTo>
                  <a:pt x="635792" y="252158"/>
                </a:lnTo>
                <a:lnTo>
                  <a:pt x="630690" y="270015"/>
                </a:lnTo>
                <a:close/>
                <a:moveTo>
                  <a:pt x="623822" y="258830"/>
                </a:moveTo>
                <a:lnTo>
                  <a:pt x="620486" y="253336"/>
                </a:lnTo>
                <a:lnTo>
                  <a:pt x="625588" y="235282"/>
                </a:lnTo>
                <a:lnTo>
                  <a:pt x="628924" y="240777"/>
                </a:lnTo>
                <a:lnTo>
                  <a:pt x="623822" y="258830"/>
                </a:lnTo>
                <a:close/>
                <a:moveTo>
                  <a:pt x="616954" y="283359"/>
                </a:moveTo>
                <a:lnTo>
                  <a:pt x="613618" y="277865"/>
                </a:lnTo>
                <a:lnTo>
                  <a:pt x="618720" y="259811"/>
                </a:lnTo>
                <a:lnTo>
                  <a:pt x="622056" y="265306"/>
                </a:lnTo>
                <a:lnTo>
                  <a:pt x="616954" y="283359"/>
                </a:lnTo>
                <a:close/>
                <a:moveTo>
                  <a:pt x="610282" y="272370"/>
                </a:moveTo>
                <a:lnTo>
                  <a:pt x="606946" y="266876"/>
                </a:lnTo>
                <a:lnTo>
                  <a:pt x="612048" y="248626"/>
                </a:lnTo>
                <a:lnTo>
                  <a:pt x="615384" y="254121"/>
                </a:lnTo>
                <a:lnTo>
                  <a:pt x="610282" y="272370"/>
                </a:lnTo>
                <a:close/>
                <a:moveTo>
                  <a:pt x="603414" y="296899"/>
                </a:moveTo>
                <a:lnTo>
                  <a:pt x="600078" y="291601"/>
                </a:lnTo>
                <a:lnTo>
                  <a:pt x="605180" y="273548"/>
                </a:lnTo>
                <a:lnTo>
                  <a:pt x="608320" y="278846"/>
                </a:lnTo>
                <a:lnTo>
                  <a:pt x="603414" y="296899"/>
                </a:lnTo>
                <a:close/>
                <a:moveTo>
                  <a:pt x="596546" y="285910"/>
                </a:moveTo>
                <a:lnTo>
                  <a:pt x="593210" y="280416"/>
                </a:lnTo>
                <a:lnTo>
                  <a:pt x="598312" y="262362"/>
                </a:lnTo>
                <a:lnTo>
                  <a:pt x="601648" y="267857"/>
                </a:lnTo>
                <a:lnTo>
                  <a:pt x="596546" y="285910"/>
                </a:lnTo>
                <a:close/>
                <a:moveTo>
                  <a:pt x="589677" y="310439"/>
                </a:moveTo>
                <a:lnTo>
                  <a:pt x="586342" y="304945"/>
                </a:lnTo>
                <a:lnTo>
                  <a:pt x="591444" y="286891"/>
                </a:lnTo>
                <a:lnTo>
                  <a:pt x="594779" y="292386"/>
                </a:lnTo>
                <a:lnTo>
                  <a:pt x="589677" y="310439"/>
                </a:lnTo>
                <a:close/>
                <a:moveTo>
                  <a:pt x="582809" y="299450"/>
                </a:moveTo>
                <a:lnTo>
                  <a:pt x="579473" y="293956"/>
                </a:lnTo>
                <a:lnTo>
                  <a:pt x="584575" y="275902"/>
                </a:lnTo>
                <a:lnTo>
                  <a:pt x="587911" y="281397"/>
                </a:lnTo>
                <a:lnTo>
                  <a:pt x="582809" y="299450"/>
                </a:lnTo>
                <a:close/>
                <a:moveTo>
                  <a:pt x="575941" y="323979"/>
                </a:moveTo>
                <a:lnTo>
                  <a:pt x="572605" y="318485"/>
                </a:lnTo>
                <a:lnTo>
                  <a:pt x="577707" y="300431"/>
                </a:lnTo>
                <a:lnTo>
                  <a:pt x="581043" y="305926"/>
                </a:lnTo>
                <a:lnTo>
                  <a:pt x="575941" y="323979"/>
                </a:lnTo>
                <a:close/>
                <a:moveTo>
                  <a:pt x="569269" y="312794"/>
                </a:moveTo>
                <a:lnTo>
                  <a:pt x="565933" y="307300"/>
                </a:lnTo>
                <a:lnTo>
                  <a:pt x="571035" y="289246"/>
                </a:lnTo>
                <a:lnTo>
                  <a:pt x="574371" y="294741"/>
                </a:lnTo>
                <a:lnTo>
                  <a:pt x="569269" y="312794"/>
                </a:lnTo>
                <a:close/>
                <a:moveTo>
                  <a:pt x="562401" y="337519"/>
                </a:moveTo>
                <a:lnTo>
                  <a:pt x="559065" y="332025"/>
                </a:lnTo>
                <a:lnTo>
                  <a:pt x="564167" y="313971"/>
                </a:lnTo>
                <a:lnTo>
                  <a:pt x="567503" y="319466"/>
                </a:lnTo>
                <a:lnTo>
                  <a:pt x="562401" y="337519"/>
                </a:lnTo>
                <a:close/>
                <a:moveTo>
                  <a:pt x="555533" y="326334"/>
                </a:moveTo>
                <a:lnTo>
                  <a:pt x="552197" y="320840"/>
                </a:lnTo>
                <a:lnTo>
                  <a:pt x="557299" y="302786"/>
                </a:lnTo>
                <a:lnTo>
                  <a:pt x="560635" y="308281"/>
                </a:lnTo>
                <a:lnTo>
                  <a:pt x="555533" y="326334"/>
                </a:lnTo>
                <a:close/>
                <a:moveTo>
                  <a:pt x="548665" y="351059"/>
                </a:moveTo>
                <a:lnTo>
                  <a:pt x="545329" y="345565"/>
                </a:lnTo>
                <a:lnTo>
                  <a:pt x="550431" y="327512"/>
                </a:lnTo>
                <a:lnTo>
                  <a:pt x="553767" y="332810"/>
                </a:lnTo>
                <a:lnTo>
                  <a:pt x="548665" y="351059"/>
                </a:lnTo>
                <a:close/>
                <a:moveTo>
                  <a:pt x="541797" y="339874"/>
                </a:moveTo>
                <a:lnTo>
                  <a:pt x="538461" y="334380"/>
                </a:lnTo>
                <a:lnTo>
                  <a:pt x="543563" y="316326"/>
                </a:lnTo>
                <a:lnTo>
                  <a:pt x="546899" y="321821"/>
                </a:lnTo>
                <a:lnTo>
                  <a:pt x="541797" y="339874"/>
                </a:lnTo>
                <a:close/>
                <a:moveTo>
                  <a:pt x="534929" y="364403"/>
                </a:moveTo>
                <a:lnTo>
                  <a:pt x="531593" y="358909"/>
                </a:lnTo>
                <a:lnTo>
                  <a:pt x="536695" y="340855"/>
                </a:lnTo>
                <a:lnTo>
                  <a:pt x="540031" y="346350"/>
                </a:lnTo>
                <a:lnTo>
                  <a:pt x="534929" y="364403"/>
                </a:lnTo>
                <a:close/>
                <a:moveTo>
                  <a:pt x="528257" y="353414"/>
                </a:moveTo>
                <a:lnTo>
                  <a:pt x="524921" y="347920"/>
                </a:lnTo>
                <a:lnTo>
                  <a:pt x="529827" y="329866"/>
                </a:lnTo>
                <a:lnTo>
                  <a:pt x="533163" y="335361"/>
                </a:lnTo>
                <a:lnTo>
                  <a:pt x="528257" y="353414"/>
                </a:lnTo>
                <a:close/>
                <a:moveTo>
                  <a:pt x="481554" y="405023"/>
                </a:moveTo>
                <a:lnTo>
                  <a:pt x="468014" y="390698"/>
                </a:lnTo>
                <a:lnTo>
                  <a:pt x="481554" y="376373"/>
                </a:lnTo>
                <a:lnTo>
                  <a:pt x="495094" y="390698"/>
                </a:lnTo>
                <a:lnTo>
                  <a:pt x="481554" y="405023"/>
                </a:lnTo>
                <a:close/>
                <a:moveTo>
                  <a:pt x="464678" y="422880"/>
                </a:moveTo>
                <a:lnTo>
                  <a:pt x="451334" y="408555"/>
                </a:lnTo>
                <a:lnTo>
                  <a:pt x="464874" y="394230"/>
                </a:lnTo>
                <a:lnTo>
                  <a:pt x="478414" y="408555"/>
                </a:lnTo>
                <a:lnTo>
                  <a:pt x="464678" y="422880"/>
                </a:lnTo>
                <a:close/>
                <a:moveTo>
                  <a:pt x="447802" y="405023"/>
                </a:moveTo>
                <a:lnTo>
                  <a:pt x="434262" y="390698"/>
                </a:lnTo>
                <a:lnTo>
                  <a:pt x="447802" y="376373"/>
                </a:lnTo>
                <a:lnTo>
                  <a:pt x="461342" y="390698"/>
                </a:lnTo>
                <a:lnTo>
                  <a:pt x="447802" y="405023"/>
                </a:lnTo>
                <a:close/>
                <a:moveTo>
                  <a:pt x="430926" y="422880"/>
                </a:moveTo>
                <a:lnTo>
                  <a:pt x="417386" y="408555"/>
                </a:lnTo>
                <a:lnTo>
                  <a:pt x="430926" y="394230"/>
                </a:lnTo>
                <a:lnTo>
                  <a:pt x="444466" y="408555"/>
                </a:lnTo>
                <a:lnTo>
                  <a:pt x="430926" y="422880"/>
                </a:lnTo>
                <a:close/>
                <a:moveTo>
                  <a:pt x="414246" y="405023"/>
                </a:moveTo>
                <a:lnTo>
                  <a:pt x="400706" y="390698"/>
                </a:lnTo>
                <a:lnTo>
                  <a:pt x="414246" y="376373"/>
                </a:lnTo>
                <a:lnTo>
                  <a:pt x="427786" y="390698"/>
                </a:lnTo>
                <a:lnTo>
                  <a:pt x="414246" y="405023"/>
                </a:lnTo>
                <a:close/>
                <a:moveTo>
                  <a:pt x="397370" y="422880"/>
                </a:moveTo>
                <a:lnTo>
                  <a:pt x="383830" y="408555"/>
                </a:lnTo>
                <a:lnTo>
                  <a:pt x="397370" y="394230"/>
                </a:lnTo>
                <a:lnTo>
                  <a:pt x="410910" y="408555"/>
                </a:lnTo>
                <a:lnTo>
                  <a:pt x="397370" y="422880"/>
                </a:lnTo>
                <a:close/>
                <a:moveTo>
                  <a:pt x="380494" y="405023"/>
                </a:moveTo>
                <a:lnTo>
                  <a:pt x="366954" y="390698"/>
                </a:lnTo>
                <a:lnTo>
                  <a:pt x="380494" y="376373"/>
                </a:lnTo>
                <a:lnTo>
                  <a:pt x="394034" y="390698"/>
                </a:lnTo>
                <a:lnTo>
                  <a:pt x="380494" y="405023"/>
                </a:lnTo>
                <a:close/>
                <a:moveTo>
                  <a:pt x="363618" y="422880"/>
                </a:moveTo>
                <a:lnTo>
                  <a:pt x="350078" y="408555"/>
                </a:lnTo>
                <a:lnTo>
                  <a:pt x="363618" y="394230"/>
                </a:lnTo>
                <a:lnTo>
                  <a:pt x="377158" y="408555"/>
                </a:lnTo>
                <a:lnTo>
                  <a:pt x="363618" y="422880"/>
                </a:lnTo>
                <a:close/>
                <a:moveTo>
                  <a:pt x="346742" y="405023"/>
                </a:moveTo>
                <a:lnTo>
                  <a:pt x="333202" y="390698"/>
                </a:lnTo>
                <a:lnTo>
                  <a:pt x="346742" y="376373"/>
                </a:lnTo>
                <a:lnTo>
                  <a:pt x="360282" y="390698"/>
                </a:lnTo>
                <a:lnTo>
                  <a:pt x="346742" y="405023"/>
                </a:lnTo>
                <a:close/>
                <a:moveTo>
                  <a:pt x="329866" y="422880"/>
                </a:moveTo>
                <a:lnTo>
                  <a:pt x="316326" y="408555"/>
                </a:lnTo>
                <a:lnTo>
                  <a:pt x="329866" y="394230"/>
                </a:lnTo>
                <a:lnTo>
                  <a:pt x="343406" y="408555"/>
                </a:lnTo>
                <a:lnTo>
                  <a:pt x="329866" y="422880"/>
                </a:lnTo>
                <a:close/>
                <a:moveTo>
                  <a:pt x="312990" y="405023"/>
                </a:moveTo>
                <a:lnTo>
                  <a:pt x="299450" y="390698"/>
                </a:lnTo>
                <a:lnTo>
                  <a:pt x="312990" y="376373"/>
                </a:lnTo>
                <a:lnTo>
                  <a:pt x="326530" y="390698"/>
                </a:lnTo>
                <a:lnTo>
                  <a:pt x="312990" y="405023"/>
                </a:lnTo>
                <a:close/>
                <a:moveTo>
                  <a:pt x="296114" y="422880"/>
                </a:moveTo>
                <a:lnTo>
                  <a:pt x="282574" y="408555"/>
                </a:lnTo>
                <a:lnTo>
                  <a:pt x="296114" y="394230"/>
                </a:lnTo>
                <a:lnTo>
                  <a:pt x="309654" y="408555"/>
                </a:lnTo>
                <a:lnTo>
                  <a:pt x="296114" y="422880"/>
                </a:lnTo>
                <a:close/>
                <a:moveTo>
                  <a:pt x="279238" y="405023"/>
                </a:moveTo>
                <a:lnTo>
                  <a:pt x="265698" y="390698"/>
                </a:lnTo>
                <a:lnTo>
                  <a:pt x="279238" y="376373"/>
                </a:lnTo>
                <a:lnTo>
                  <a:pt x="292778" y="390698"/>
                </a:lnTo>
                <a:lnTo>
                  <a:pt x="279238" y="405023"/>
                </a:lnTo>
                <a:close/>
                <a:moveTo>
                  <a:pt x="245486" y="369309"/>
                </a:moveTo>
                <a:lnTo>
                  <a:pt x="231946" y="354984"/>
                </a:lnTo>
                <a:lnTo>
                  <a:pt x="245486" y="340659"/>
                </a:lnTo>
                <a:lnTo>
                  <a:pt x="259026" y="354984"/>
                </a:lnTo>
                <a:lnTo>
                  <a:pt x="245486" y="369309"/>
                </a:lnTo>
                <a:close/>
                <a:moveTo>
                  <a:pt x="228610" y="387166"/>
                </a:moveTo>
                <a:lnTo>
                  <a:pt x="215070" y="372841"/>
                </a:lnTo>
                <a:lnTo>
                  <a:pt x="228610" y="358516"/>
                </a:lnTo>
                <a:lnTo>
                  <a:pt x="242150" y="372841"/>
                </a:lnTo>
                <a:lnTo>
                  <a:pt x="228610" y="387166"/>
                </a:lnTo>
                <a:close/>
                <a:moveTo>
                  <a:pt x="211734" y="369309"/>
                </a:moveTo>
                <a:lnTo>
                  <a:pt x="198194" y="355180"/>
                </a:lnTo>
                <a:lnTo>
                  <a:pt x="211734" y="340855"/>
                </a:lnTo>
                <a:lnTo>
                  <a:pt x="225274" y="355180"/>
                </a:lnTo>
                <a:lnTo>
                  <a:pt x="211734" y="369309"/>
                </a:lnTo>
                <a:close/>
                <a:moveTo>
                  <a:pt x="194858" y="387166"/>
                </a:moveTo>
                <a:lnTo>
                  <a:pt x="181318" y="372841"/>
                </a:lnTo>
                <a:lnTo>
                  <a:pt x="194858" y="358516"/>
                </a:lnTo>
                <a:lnTo>
                  <a:pt x="208398" y="372841"/>
                </a:lnTo>
                <a:lnTo>
                  <a:pt x="194858" y="387166"/>
                </a:lnTo>
                <a:close/>
                <a:moveTo>
                  <a:pt x="177983" y="369309"/>
                </a:moveTo>
                <a:lnTo>
                  <a:pt x="164639" y="355180"/>
                </a:lnTo>
                <a:lnTo>
                  <a:pt x="178179" y="340855"/>
                </a:lnTo>
                <a:lnTo>
                  <a:pt x="191719" y="355180"/>
                </a:lnTo>
                <a:lnTo>
                  <a:pt x="177983" y="369309"/>
                </a:lnTo>
                <a:close/>
                <a:moveTo>
                  <a:pt x="161107" y="387166"/>
                </a:moveTo>
                <a:lnTo>
                  <a:pt x="147567" y="372841"/>
                </a:lnTo>
                <a:lnTo>
                  <a:pt x="161107" y="358516"/>
                </a:lnTo>
                <a:lnTo>
                  <a:pt x="174647" y="372841"/>
                </a:lnTo>
                <a:lnTo>
                  <a:pt x="161107" y="387166"/>
                </a:lnTo>
                <a:close/>
                <a:moveTo>
                  <a:pt x="144231" y="369309"/>
                </a:moveTo>
                <a:lnTo>
                  <a:pt x="130887" y="355180"/>
                </a:lnTo>
                <a:lnTo>
                  <a:pt x="144427" y="340855"/>
                </a:lnTo>
                <a:lnTo>
                  <a:pt x="157967" y="355180"/>
                </a:lnTo>
                <a:lnTo>
                  <a:pt x="144231" y="369309"/>
                </a:lnTo>
                <a:close/>
                <a:moveTo>
                  <a:pt x="127355" y="387166"/>
                </a:moveTo>
                <a:lnTo>
                  <a:pt x="113815" y="372841"/>
                </a:lnTo>
                <a:lnTo>
                  <a:pt x="127355" y="358516"/>
                </a:lnTo>
                <a:lnTo>
                  <a:pt x="140895" y="372841"/>
                </a:lnTo>
                <a:lnTo>
                  <a:pt x="127355" y="387166"/>
                </a:lnTo>
                <a:close/>
                <a:moveTo>
                  <a:pt x="110479" y="369309"/>
                </a:moveTo>
                <a:lnTo>
                  <a:pt x="97135" y="355180"/>
                </a:lnTo>
                <a:lnTo>
                  <a:pt x="110675" y="340855"/>
                </a:lnTo>
                <a:lnTo>
                  <a:pt x="124215" y="355180"/>
                </a:lnTo>
                <a:lnTo>
                  <a:pt x="110479" y="369309"/>
                </a:lnTo>
                <a:close/>
                <a:moveTo>
                  <a:pt x="93799" y="387166"/>
                </a:moveTo>
                <a:lnTo>
                  <a:pt x="80259" y="372841"/>
                </a:lnTo>
                <a:lnTo>
                  <a:pt x="93799" y="358516"/>
                </a:lnTo>
                <a:lnTo>
                  <a:pt x="107339" y="372841"/>
                </a:lnTo>
                <a:lnTo>
                  <a:pt x="93799" y="387166"/>
                </a:lnTo>
                <a:close/>
                <a:moveTo>
                  <a:pt x="76923" y="369309"/>
                </a:moveTo>
                <a:lnTo>
                  <a:pt x="63383" y="355180"/>
                </a:lnTo>
                <a:lnTo>
                  <a:pt x="76923" y="340855"/>
                </a:lnTo>
                <a:lnTo>
                  <a:pt x="90267" y="355180"/>
                </a:lnTo>
                <a:lnTo>
                  <a:pt x="76923" y="369309"/>
                </a:lnTo>
                <a:close/>
                <a:moveTo>
                  <a:pt x="60047" y="387166"/>
                </a:moveTo>
                <a:lnTo>
                  <a:pt x="46507" y="372841"/>
                </a:lnTo>
                <a:lnTo>
                  <a:pt x="60047" y="358516"/>
                </a:lnTo>
                <a:lnTo>
                  <a:pt x="73587" y="372841"/>
                </a:lnTo>
                <a:lnTo>
                  <a:pt x="60047" y="387166"/>
                </a:lnTo>
                <a:close/>
                <a:moveTo>
                  <a:pt x="43171" y="369309"/>
                </a:moveTo>
                <a:lnTo>
                  <a:pt x="29631" y="355180"/>
                </a:lnTo>
                <a:lnTo>
                  <a:pt x="43171" y="340855"/>
                </a:lnTo>
                <a:lnTo>
                  <a:pt x="56711" y="355180"/>
                </a:lnTo>
                <a:lnTo>
                  <a:pt x="43171" y="369309"/>
                </a:lnTo>
                <a:close/>
                <a:moveTo>
                  <a:pt x="26295" y="387166"/>
                </a:moveTo>
                <a:lnTo>
                  <a:pt x="14717" y="375000"/>
                </a:lnTo>
                <a:lnTo>
                  <a:pt x="14717" y="370879"/>
                </a:lnTo>
                <a:lnTo>
                  <a:pt x="26295" y="358712"/>
                </a:lnTo>
                <a:lnTo>
                  <a:pt x="39835" y="373037"/>
                </a:lnTo>
                <a:lnTo>
                  <a:pt x="26295" y="387166"/>
                </a:lnTo>
                <a:close/>
                <a:moveTo>
                  <a:pt x="26295" y="287284"/>
                </a:moveTo>
                <a:lnTo>
                  <a:pt x="39835" y="301609"/>
                </a:lnTo>
                <a:lnTo>
                  <a:pt x="26295" y="315934"/>
                </a:lnTo>
                <a:lnTo>
                  <a:pt x="14717" y="303767"/>
                </a:lnTo>
                <a:lnTo>
                  <a:pt x="14717" y="299647"/>
                </a:lnTo>
                <a:lnTo>
                  <a:pt x="26295" y="287284"/>
                </a:lnTo>
                <a:close/>
                <a:moveTo>
                  <a:pt x="43171" y="305141"/>
                </a:moveTo>
                <a:lnTo>
                  <a:pt x="56711" y="319466"/>
                </a:lnTo>
                <a:lnTo>
                  <a:pt x="43171" y="333791"/>
                </a:lnTo>
                <a:lnTo>
                  <a:pt x="29631" y="319466"/>
                </a:lnTo>
                <a:lnTo>
                  <a:pt x="43171" y="305141"/>
                </a:lnTo>
                <a:close/>
                <a:moveTo>
                  <a:pt x="60047" y="287284"/>
                </a:moveTo>
                <a:lnTo>
                  <a:pt x="73587" y="301609"/>
                </a:lnTo>
                <a:lnTo>
                  <a:pt x="60047" y="315934"/>
                </a:lnTo>
                <a:lnTo>
                  <a:pt x="46507" y="301609"/>
                </a:lnTo>
                <a:lnTo>
                  <a:pt x="60047" y="287284"/>
                </a:lnTo>
                <a:close/>
                <a:moveTo>
                  <a:pt x="76923" y="305141"/>
                </a:moveTo>
                <a:lnTo>
                  <a:pt x="90463" y="319466"/>
                </a:lnTo>
                <a:lnTo>
                  <a:pt x="76923" y="333791"/>
                </a:lnTo>
                <a:lnTo>
                  <a:pt x="63383" y="319466"/>
                </a:lnTo>
                <a:lnTo>
                  <a:pt x="76923" y="305141"/>
                </a:lnTo>
                <a:close/>
                <a:moveTo>
                  <a:pt x="93799" y="287284"/>
                </a:moveTo>
                <a:lnTo>
                  <a:pt x="107339" y="301609"/>
                </a:lnTo>
                <a:lnTo>
                  <a:pt x="93799" y="315934"/>
                </a:lnTo>
                <a:lnTo>
                  <a:pt x="80259" y="301609"/>
                </a:lnTo>
                <a:lnTo>
                  <a:pt x="93799" y="287284"/>
                </a:lnTo>
                <a:close/>
                <a:moveTo>
                  <a:pt x="110479" y="305141"/>
                </a:moveTo>
                <a:lnTo>
                  <a:pt x="124019" y="319466"/>
                </a:lnTo>
                <a:lnTo>
                  <a:pt x="110479" y="333791"/>
                </a:lnTo>
                <a:lnTo>
                  <a:pt x="96939" y="319466"/>
                </a:lnTo>
                <a:lnTo>
                  <a:pt x="110479" y="305141"/>
                </a:lnTo>
                <a:close/>
                <a:moveTo>
                  <a:pt x="127355" y="287284"/>
                </a:moveTo>
                <a:lnTo>
                  <a:pt x="140895" y="301609"/>
                </a:lnTo>
                <a:lnTo>
                  <a:pt x="127355" y="315934"/>
                </a:lnTo>
                <a:lnTo>
                  <a:pt x="113815" y="301609"/>
                </a:lnTo>
                <a:lnTo>
                  <a:pt x="127355" y="287284"/>
                </a:lnTo>
                <a:close/>
                <a:moveTo>
                  <a:pt x="144231" y="305141"/>
                </a:moveTo>
                <a:lnTo>
                  <a:pt x="157771" y="319466"/>
                </a:lnTo>
                <a:lnTo>
                  <a:pt x="144231" y="333791"/>
                </a:lnTo>
                <a:lnTo>
                  <a:pt x="130691" y="319466"/>
                </a:lnTo>
                <a:lnTo>
                  <a:pt x="144231" y="305141"/>
                </a:lnTo>
                <a:close/>
                <a:moveTo>
                  <a:pt x="161107" y="287284"/>
                </a:moveTo>
                <a:lnTo>
                  <a:pt x="174647" y="301609"/>
                </a:lnTo>
                <a:lnTo>
                  <a:pt x="161107" y="315934"/>
                </a:lnTo>
                <a:lnTo>
                  <a:pt x="147567" y="301609"/>
                </a:lnTo>
                <a:lnTo>
                  <a:pt x="161107" y="287284"/>
                </a:lnTo>
                <a:close/>
                <a:moveTo>
                  <a:pt x="177983" y="305141"/>
                </a:moveTo>
                <a:lnTo>
                  <a:pt x="191523" y="319466"/>
                </a:lnTo>
                <a:lnTo>
                  <a:pt x="177983" y="333791"/>
                </a:lnTo>
                <a:lnTo>
                  <a:pt x="164443" y="319466"/>
                </a:lnTo>
                <a:lnTo>
                  <a:pt x="177983" y="305141"/>
                </a:lnTo>
                <a:close/>
                <a:moveTo>
                  <a:pt x="194858" y="287284"/>
                </a:moveTo>
                <a:lnTo>
                  <a:pt x="208398" y="301609"/>
                </a:lnTo>
                <a:lnTo>
                  <a:pt x="194858" y="315934"/>
                </a:lnTo>
                <a:lnTo>
                  <a:pt x="181318" y="301609"/>
                </a:lnTo>
                <a:lnTo>
                  <a:pt x="194858" y="287284"/>
                </a:lnTo>
                <a:close/>
                <a:moveTo>
                  <a:pt x="211734" y="305141"/>
                </a:moveTo>
                <a:lnTo>
                  <a:pt x="225274" y="319466"/>
                </a:lnTo>
                <a:lnTo>
                  <a:pt x="211734" y="333791"/>
                </a:lnTo>
                <a:lnTo>
                  <a:pt x="198194" y="319466"/>
                </a:lnTo>
                <a:lnTo>
                  <a:pt x="211734" y="305141"/>
                </a:lnTo>
                <a:close/>
                <a:moveTo>
                  <a:pt x="228610" y="287284"/>
                </a:moveTo>
                <a:lnTo>
                  <a:pt x="242150" y="301609"/>
                </a:lnTo>
                <a:lnTo>
                  <a:pt x="228610" y="315934"/>
                </a:lnTo>
                <a:lnTo>
                  <a:pt x="215070" y="301609"/>
                </a:lnTo>
                <a:lnTo>
                  <a:pt x="228610" y="287284"/>
                </a:lnTo>
                <a:close/>
                <a:moveTo>
                  <a:pt x="245486" y="305141"/>
                </a:moveTo>
                <a:lnTo>
                  <a:pt x="259026" y="319466"/>
                </a:lnTo>
                <a:lnTo>
                  <a:pt x="245486" y="333791"/>
                </a:lnTo>
                <a:lnTo>
                  <a:pt x="231946" y="319466"/>
                </a:lnTo>
                <a:lnTo>
                  <a:pt x="245486" y="305141"/>
                </a:lnTo>
                <a:close/>
                <a:moveTo>
                  <a:pt x="262362" y="287284"/>
                </a:moveTo>
                <a:lnTo>
                  <a:pt x="275902" y="301609"/>
                </a:lnTo>
                <a:lnTo>
                  <a:pt x="262362" y="315934"/>
                </a:lnTo>
                <a:lnTo>
                  <a:pt x="248822" y="301609"/>
                </a:lnTo>
                <a:lnTo>
                  <a:pt x="262362" y="287284"/>
                </a:lnTo>
                <a:close/>
                <a:moveTo>
                  <a:pt x="279238" y="305141"/>
                </a:moveTo>
                <a:lnTo>
                  <a:pt x="292778" y="319466"/>
                </a:lnTo>
                <a:lnTo>
                  <a:pt x="279238" y="333791"/>
                </a:lnTo>
                <a:lnTo>
                  <a:pt x="265698" y="319466"/>
                </a:lnTo>
                <a:lnTo>
                  <a:pt x="279238" y="305141"/>
                </a:lnTo>
                <a:close/>
                <a:moveTo>
                  <a:pt x="296114" y="287284"/>
                </a:moveTo>
                <a:lnTo>
                  <a:pt x="309654" y="301609"/>
                </a:lnTo>
                <a:lnTo>
                  <a:pt x="296114" y="315934"/>
                </a:lnTo>
                <a:lnTo>
                  <a:pt x="282574" y="301609"/>
                </a:lnTo>
                <a:lnTo>
                  <a:pt x="296114" y="287284"/>
                </a:lnTo>
                <a:close/>
                <a:moveTo>
                  <a:pt x="312990" y="305141"/>
                </a:moveTo>
                <a:lnTo>
                  <a:pt x="326530" y="319466"/>
                </a:lnTo>
                <a:lnTo>
                  <a:pt x="312990" y="333791"/>
                </a:lnTo>
                <a:lnTo>
                  <a:pt x="299450" y="319466"/>
                </a:lnTo>
                <a:lnTo>
                  <a:pt x="312990" y="305141"/>
                </a:lnTo>
                <a:close/>
                <a:moveTo>
                  <a:pt x="329866" y="287284"/>
                </a:moveTo>
                <a:lnTo>
                  <a:pt x="343406" y="301609"/>
                </a:lnTo>
                <a:lnTo>
                  <a:pt x="329866" y="315934"/>
                </a:lnTo>
                <a:lnTo>
                  <a:pt x="316326" y="301609"/>
                </a:lnTo>
                <a:lnTo>
                  <a:pt x="329866" y="287284"/>
                </a:lnTo>
                <a:close/>
                <a:moveTo>
                  <a:pt x="346742" y="305141"/>
                </a:moveTo>
                <a:lnTo>
                  <a:pt x="360282" y="319466"/>
                </a:lnTo>
                <a:lnTo>
                  <a:pt x="346742" y="333791"/>
                </a:lnTo>
                <a:lnTo>
                  <a:pt x="333202" y="319466"/>
                </a:lnTo>
                <a:lnTo>
                  <a:pt x="346742" y="305141"/>
                </a:lnTo>
                <a:close/>
                <a:moveTo>
                  <a:pt x="363618" y="287284"/>
                </a:moveTo>
                <a:lnTo>
                  <a:pt x="377158" y="301609"/>
                </a:lnTo>
                <a:lnTo>
                  <a:pt x="363618" y="315934"/>
                </a:lnTo>
                <a:lnTo>
                  <a:pt x="350078" y="301609"/>
                </a:lnTo>
                <a:lnTo>
                  <a:pt x="363618" y="287284"/>
                </a:lnTo>
                <a:close/>
                <a:moveTo>
                  <a:pt x="380494" y="305141"/>
                </a:moveTo>
                <a:lnTo>
                  <a:pt x="394034" y="319466"/>
                </a:lnTo>
                <a:lnTo>
                  <a:pt x="380494" y="333791"/>
                </a:lnTo>
                <a:lnTo>
                  <a:pt x="366954" y="319466"/>
                </a:lnTo>
                <a:lnTo>
                  <a:pt x="380494" y="305141"/>
                </a:lnTo>
                <a:close/>
                <a:moveTo>
                  <a:pt x="397370" y="287284"/>
                </a:moveTo>
                <a:lnTo>
                  <a:pt x="410910" y="301609"/>
                </a:lnTo>
                <a:lnTo>
                  <a:pt x="397370" y="315934"/>
                </a:lnTo>
                <a:lnTo>
                  <a:pt x="383830" y="301609"/>
                </a:lnTo>
                <a:lnTo>
                  <a:pt x="397370" y="287284"/>
                </a:lnTo>
                <a:close/>
                <a:moveTo>
                  <a:pt x="414246" y="305141"/>
                </a:moveTo>
                <a:lnTo>
                  <a:pt x="427786" y="319466"/>
                </a:lnTo>
                <a:lnTo>
                  <a:pt x="414246" y="333791"/>
                </a:lnTo>
                <a:lnTo>
                  <a:pt x="400706" y="319466"/>
                </a:lnTo>
                <a:lnTo>
                  <a:pt x="414246" y="305141"/>
                </a:lnTo>
                <a:close/>
                <a:moveTo>
                  <a:pt x="430926" y="287284"/>
                </a:moveTo>
                <a:lnTo>
                  <a:pt x="444466" y="301609"/>
                </a:lnTo>
                <a:lnTo>
                  <a:pt x="430926" y="315934"/>
                </a:lnTo>
                <a:lnTo>
                  <a:pt x="417386" y="301609"/>
                </a:lnTo>
                <a:lnTo>
                  <a:pt x="430926" y="287284"/>
                </a:lnTo>
                <a:close/>
                <a:moveTo>
                  <a:pt x="447802" y="305141"/>
                </a:moveTo>
                <a:lnTo>
                  <a:pt x="461342" y="319466"/>
                </a:lnTo>
                <a:lnTo>
                  <a:pt x="447802" y="333791"/>
                </a:lnTo>
                <a:lnTo>
                  <a:pt x="434262" y="319466"/>
                </a:lnTo>
                <a:lnTo>
                  <a:pt x="447802" y="305141"/>
                </a:lnTo>
                <a:close/>
                <a:moveTo>
                  <a:pt x="464678" y="287284"/>
                </a:moveTo>
                <a:lnTo>
                  <a:pt x="478218" y="301609"/>
                </a:lnTo>
                <a:lnTo>
                  <a:pt x="464678" y="315934"/>
                </a:lnTo>
                <a:lnTo>
                  <a:pt x="451334" y="301609"/>
                </a:lnTo>
                <a:lnTo>
                  <a:pt x="464678" y="287284"/>
                </a:lnTo>
                <a:close/>
                <a:moveTo>
                  <a:pt x="481554" y="305141"/>
                </a:moveTo>
                <a:lnTo>
                  <a:pt x="495094" y="319466"/>
                </a:lnTo>
                <a:lnTo>
                  <a:pt x="481554" y="333791"/>
                </a:lnTo>
                <a:lnTo>
                  <a:pt x="468014" y="319466"/>
                </a:lnTo>
                <a:lnTo>
                  <a:pt x="481554" y="305141"/>
                </a:lnTo>
                <a:close/>
                <a:moveTo>
                  <a:pt x="529827" y="294152"/>
                </a:moveTo>
                <a:lnTo>
                  <a:pt x="533163" y="299647"/>
                </a:lnTo>
                <a:lnTo>
                  <a:pt x="528061" y="317700"/>
                </a:lnTo>
                <a:lnTo>
                  <a:pt x="524725" y="312205"/>
                </a:lnTo>
                <a:lnTo>
                  <a:pt x="529827" y="294152"/>
                </a:lnTo>
                <a:close/>
                <a:moveTo>
                  <a:pt x="536695" y="269623"/>
                </a:moveTo>
                <a:lnTo>
                  <a:pt x="540031" y="275118"/>
                </a:lnTo>
                <a:lnTo>
                  <a:pt x="534929" y="293171"/>
                </a:lnTo>
                <a:lnTo>
                  <a:pt x="531593" y="287676"/>
                </a:lnTo>
                <a:lnTo>
                  <a:pt x="536695" y="269623"/>
                </a:lnTo>
                <a:close/>
                <a:moveTo>
                  <a:pt x="543563" y="280612"/>
                </a:moveTo>
                <a:lnTo>
                  <a:pt x="546899" y="286107"/>
                </a:lnTo>
                <a:lnTo>
                  <a:pt x="541797" y="304356"/>
                </a:lnTo>
                <a:lnTo>
                  <a:pt x="538461" y="298862"/>
                </a:lnTo>
                <a:lnTo>
                  <a:pt x="543563" y="280612"/>
                </a:lnTo>
                <a:close/>
                <a:moveTo>
                  <a:pt x="550431" y="256083"/>
                </a:moveTo>
                <a:lnTo>
                  <a:pt x="553767" y="261577"/>
                </a:lnTo>
                <a:lnTo>
                  <a:pt x="548665" y="279631"/>
                </a:lnTo>
                <a:lnTo>
                  <a:pt x="545329" y="274136"/>
                </a:lnTo>
                <a:lnTo>
                  <a:pt x="550431" y="256083"/>
                </a:lnTo>
                <a:close/>
                <a:moveTo>
                  <a:pt x="557299" y="267268"/>
                </a:moveTo>
                <a:lnTo>
                  <a:pt x="560635" y="272763"/>
                </a:lnTo>
                <a:lnTo>
                  <a:pt x="555533" y="290816"/>
                </a:lnTo>
                <a:lnTo>
                  <a:pt x="552197" y="285322"/>
                </a:lnTo>
                <a:lnTo>
                  <a:pt x="557299" y="267268"/>
                </a:lnTo>
                <a:close/>
                <a:moveTo>
                  <a:pt x="564167" y="242543"/>
                </a:moveTo>
                <a:lnTo>
                  <a:pt x="567503" y="248037"/>
                </a:lnTo>
                <a:lnTo>
                  <a:pt x="562401" y="266091"/>
                </a:lnTo>
                <a:lnTo>
                  <a:pt x="559065" y="260596"/>
                </a:lnTo>
                <a:lnTo>
                  <a:pt x="564167" y="242543"/>
                </a:lnTo>
                <a:close/>
                <a:moveTo>
                  <a:pt x="570839" y="253728"/>
                </a:moveTo>
                <a:lnTo>
                  <a:pt x="574175" y="259223"/>
                </a:lnTo>
                <a:lnTo>
                  <a:pt x="569073" y="277276"/>
                </a:lnTo>
                <a:lnTo>
                  <a:pt x="565737" y="271782"/>
                </a:lnTo>
                <a:lnTo>
                  <a:pt x="570839" y="253728"/>
                </a:lnTo>
                <a:close/>
                <a:moveTo>
                  <a:pt x="577707" y="229003"/>
                </a:moveTo>
                <a:lnTo>
                  <a:pt x="581043" y="234497"/>
                </a:lnTo>
                <a:lnTo>
                  <a:pt x="575941" y="252551"/>
                </a:lnTo>
                <a:lnTo>
                  <a:pt x="572605" y="247253"/>
                </a:lnTo>
                <a:lnTo>
                  <a:pt x="577707" y="229003"/>
                </a:lnTo>
                <a:close/>
                <a:moveTo>
                  <a:pt x="584575" y="240188"/>
                </a:moveTo>
                <a:lnTo>
                  <a:pt x="587911" y="245683"/>
                </a:lnTo>
                <a:lnTo>
                  <a:pt x="582809" y="263736"/>
                </a:lnTo>
                <a:lnTo>
                  <a:pt x="579473" y="258242"/>
                </a:lnTo>
                <a:lnTo>
                  <a:pt x="584575" y="240188"/>
                </a:lnTo>
                <a:close/>
                <a:moveTo>
                  <a:pt x="591444" y="215659"/>
                </a:moveTo>
                <a:lnTo>
                  <a:pt x="594779" y="221154"/>
                </a:lnTo>
                <a:lnTo>
                  <a:pt x="589677" y="239207"/>
                </a:lnTo>
                <a:lnTo>
                  <a:pt x="586342" y="233713"/>
                </a:lnTo>
                <a:lnTo>
                  <a:pt x="591444" y="215659"/>
                </a:lnTo>
                <a:close/>
                <a:moveTo>
                  <a:pt x="598312" y="226648"/>
                </a:moveTo>
                <a:lnTo>
                  <a:pt x="601648" y="232143"/>
                </a:lnTo>
                <a:lnTo>
                  <a:pt x="596546" y="250196"/>
                </a:lnTo>
                <a:lnTo>
                  <a:pt x="593210" y="244702"/>
                </a:lnTo>
                <a:lnTo>
                  <a:pt x="598312" y="226648"/>
                </a:lnTo>
                <a:close/>
                <a:moveTo>
                  <a:pt x="604984" y="202119"/>
                </a:moveTo>
                <a:lnTo>
                  <a:pt x="608320" y="207417"/>
                </a:lnTo>
                <a:lnTo>
                  <a:pt x="603217" y="225471"/>
                </a:lnTo>
                <a:lnTo>
                  <a:pt x="599882" y="220173"/>
                </a:lnTo>
                <a:lnTo>
                  <a:pt x="604984" y="202119"/>
                </a:lnTo>
                <a:close/>
                <a:moveTo>
                  <a:pt x="611852" y="213108"/>
                </a:moveTo>
                <a:lnTo>
                  <a:pt x="615188" y="218603"/>
                </a:lnTo>
                <a:lnTo>
                  <a:pt x="610086" y="236852"/>
                </a:lnTo>
                <a:lnTo>
                  <a:pt x="606750" y="231358"/>
                </a:lnTo>
                <a:lnTo>
                  <a:pt x="611852" y="213108"/>
                </a:lnTo>
                <a:close/>
                <a:moveTo>
                  <a:pt x="618720" y="188579"/>
                </a:moveTo>
                <a:lnTo>
                  <a:pt x="622056" y="194074"/>
                </a:lnTo>
                <a:lnTo>
                  <a:pt x="616954" y="212127"/>
                </a:lnTo>
                <a:lnTo>
                  <a:pt x="613618" y="206632"/>
                </a:lnTo>
                <a:lnTo>
                  <a:pt x="618720" y="188579"/>
                </a:lnTo>
                <a:close/>
                <a:moveTo>
                  <a:pt x="625588" y="199568"/>
                </a:moveTo>
                <a:lnTo>
                  <a:pt x="628924" y="205063"/>
                </a:lnTo>
                <a:lnTo>
                  <a:pt x="623822" y="223116"/>
                </a:lnTo>
                <a:lnTo>
                  <a:pt x="620486" y="217621"/>
                </a:lnTo>
                <a:lnTo>
                  <a:pt x="625588" y="199568"/>
                </a:lnTo>
                <a:close/>
                <a:moveTo>
                  <a:pt x="632456" y="175039"/>
                </a:moveTo>
                <a:lnTo>
                  <a:pt x="635792" y="180534"/>
                </a:lnTo>
                <a:lnTo>
                  <a:pt x="630690" y="198587"/>
                </a:lnTo>
                <a:lnTo>
                  <a:pt x="627354" y="193092"/>
                </a:lnTo>
                <a:lnTo>
                  <a:pt x="632456" y="175039"/>
                </a:lnTo>
                <a:close/>
                <a:moveTo>
                  <a:pt x="639324" y="186224"/>
                </a:moveTo>
                <a:lnTo>
                  <a:pt x="642660" y="191719"/>
                </a:lnTo>
                <a:lnTo>
                  <a:pt x="637558" y="209968"/>
                </a:lnTo>
                <a:lnTo>
                  <a:pt x="634222" y="204474"/>
                </a:lnTo>
                <a:lnTo>
                  <a:pt x="639324" y="186224"/>
                </a:lnTo>
                <a:close/>
                <a:moveTo>
                  <a:pt x="646192" y="161499"/>
                </a:moveTo>
                <a:lnTo>
                  <a:pt x="649528" y="166994"/>
                </a:lnTo>
                <a:lnTo>
                  <a:pt x="644426" y="185047"/>
                </a:lnTo>
                <a:lnTo>
                  <a:pt x="641090" y="179552"/>
                </a:lnTo>
                <a:lnTo>
                  <a:pt x="646192" y="161499"/>
                </a:lnTo>
                <a:close/>
                <a:moveTo>
                  <a:pt x="652864" y="172684"/>
                </a:moveTo>
                <a:lnTo>
                  <a:pt x="656200" y="178179"/>
                </a:lnTo>
                <a:lnTo>
                  <a:pt x="651294" y="196232"/>
                </a:lnTo>
                <a:lnTo>
                  <a:pt x="647958" y="190738"/>
                </a:lnTo>
                <a:lnTo>
                  <a:pt x="652864" y="172684"/>
                </a:lnTo>
                <a:close/>
                <a:moveTo>
                  <a:pt x="659732" y="147959"/>
                </a:moveTo>
                <a:lnTo>
                  <a:pt x="663068" y="153454"/>
                </a:lnTo>
                <a:lnTo>
                  <a:pt x="657966" y="171507"/>
                </a:lnTo>
                <a:lnTo>
                  <a:pt x="654630" y="166209"/>
                </a:lnTo>
                <a:lnTo>
                  <a:pt x="659732" y="147959"/>
                </a:lnTo>
                <a:close/>
                <a:moveTo>
                  <a:pt x="666600" y="159144"/>
                </a:moveTo>
                <a:lnTo>
                  <a:pt x="669936" y="164639"/>
                </a:lnTo>
                <a:lnTo>
                  <a:pt x="664834" y="182692"/>
                </a:lnTo>
                <a:lnTo>
                  <a:pt x="661498" y="177198"/>
                </a:lnTo>
                <a:lnTo>
                  <a:pt x="666600" y="159144"/>
                </a:lnTo>
                <a:close/>
                <a:moveTo>
                  <a:pt x="673469" y="134615"/>
                </a:moveTo>
                <a:lnTo>
                  <a:pt x="676805" y="140110"/>
                </a:lnTo>
                <a:lnTo>
                  <a:pt x="671702" y="158163"/>
                </a:lnTo>
                <a:lnTo>
                  <a:pt x="668367" y="152669"/>
                </a:lnTo>
                <a:lnTo>
                  <a:pt x="673469" y="134615"/>
                </a:lnTo>
                <a:close/>
                <a:moveTo>
                  <a:pt x="680337" y="145604"/>
                </a:moveTo>
                <a:lnTo>
                  <a:pt x="683673" y="151099"/>
                </a:lnTo>
                <a:lnTo>
                  <a:pt x="678571" y="169152"/>
                </a:lnTo>
                <a:lnTo>
                  <a:pt x="675235" y="163658"/>
                </a:lnTo>
                <a:lnTo>
                  <a:pt x="680337" y="145604"/>
                </a:lnTo>
                <a:close/>
                <a:moveTo>
                  <a:pt x="687205" y="121075"/>
                </a:moveTo>
                <a:lnTo>
                  <a:pt x="690541" y="126570"/>
                </a:lnTo>
                <a:lnTo>
                  <a:pt x="685439" y="144623"/>
                </a:lnTo>
                <a:lnTo>
                  <a:pt x="682103" y="139129"/>
                </a:lnTo>
                <a:lnTo>
                  <a:pt x="687205" y="121075"/>
                </a:lnTo>
                <a:close/>
                <a:moveTo>
                  <a:pt x="693877" y="132064"/>
                </a:moveTo>
                <a:lnTo>
                  <a:pt x="697213" y="137559"/>
                </a:lnTo>
                <a:lnTo>
                  <a:pt x="692111" y="155808"/>
                </a:lnTo>
                <a:lnTo>
                  <a:pt x="688775" y="150314"/>
                </a:lnTo>
                <a:lnTo>
                  <a:pt x="693877" y="132064"/>
                </a:lnTo>
                <a:close/>
                <a:moveTo>
                  <a:pt x="700745" y="107535"/>
                </a:moveTo>
                <a:lnTo>
                  <a:pt x="704081" y="112834"/>
                </a:lnTo>
                <a:lnTo>
                  <a:pt x="698979" y="130887"/>
                </a:lnTo>
                <a:lnTo>
                  <a:pt x="695643" y="125392"/>
                </a:lnTo>
                <a:lnTo>
                  <a:pt x="700745" y="107535"/>
                </a:lnTo>
                <a:close/>
                <a:moveTo>
                  <a:pt x="698979" y="166797"/>
                </a:moveTo>
                <a:lnTo>
                  <a:pt x="695643" y="161303"/>
                </a:lnTo>
                <a:lnTo>
                  <a:pt x="700745" y="143249"/>
                </a:lnTo>
                <a:lnTo>
                  <a:pt x="704081" y="148744"/>
                </a:lnTo>
                <a:lnTo>
                  <a:pt x="698979" y="166797"/>
                </a:lnTo>
                <a:close/>
                <a:moveTo>
                  <a:pt x="685439" y="180337"/>
                </a:moveTo>
                <a:lnTo>
                  <a:pt x="682103" y="174843"/>
                </a:lnTo>
                <a:lnTo>
                  <a:pt x="687205" y="156790"/>
                </a:lnTo>
                <a:lnTo>
                  <a:pt x="690541" y="162284"/>
                </a:lnTo>
                <a:lnTo>
                  <a:pt x="685439" y="180337"/>
                </a:lnTo>
                <a:close/>
                <a:moveTo>
                  <a:pt x="671702" y="193877"/>
                </a:moveTo>
                <a:lnTo>
                  <a:pt x="668367" y="188383"/>
                </a:lnTo>
                <a:lnTo>
                  <a:pt x="673469" y="170330"/>
                </a:lnTo>
                <a:lnTo>
                  <a:pt x="676805" y="175628"/>
                </a:lnTo>
                <a:lnTo>
                  <a:pt x="671702" y="193877"/>
                </a:lnTo>
                <a:close/>
                <a:moveTo>
                  <a:pt x="657966" y="207221"/>
                </a:moveTo>
                <a:lnTo>
                  <a:pt x="654630" y="201727"/>
                </a:lnTo>
                <a:lnTo>
                  <a:pt x="659732" y="183673"/>
                </a:lnTo>
                <a:lnTo>
                  <a:pt x="663068" y="189168"/>
                </a:lnTo>
                <a:lnTo>
                  <a:pt x="657966" y="207221"/>
                </a:lnTo>
                <a:close/>
                <a:moveTo>
                  <a:pt x="644426" y="220761"/>
                </a:moveTo>
                <a:lnTo>
                  <a:pt x="641090" y="215267"/>
                </a:lnTo>
                <a:lnTo>
                  <a:pt x="646192" y="197213"/>
                </a:lnTo>
                <a:lnTo>
                  <a:pt x="649528" y="202708"/>
                </a:lnTo>
                <a:lnTo>
                  <a:pt x="644426" y="220761"/>
                </a:lnTo>
                <a:close/>
                <a:moveTo>
                  <a:pt x="630690" y="234301"/>
                </a:moveTo>
                <a:lnTo>
                  <a:pt x="627354" y="229003"/>
                </a:lnTo>
                <a:lnTo>
                  <a:pt x="632456" y="210950"/>
                </a:lnTo>
                <a:lnTo>
                  <a:pt x="635792" y="216444"/>
                </a:lnTo>
                <a:lnTo>
                  <a:pt x="630690" y="234301"/>
                </a:lnTo>
                <a:close/>
                <a:moveTo>
                  <a:pt x="616954" y="247841"/>
                </a:moveTo>
                <a:lnTo>
                  <a:pt x="613618" y="242347"/>
                </a:lnTo>
                <a:lnTo>
                  <a:pt x="618720" y="224293"/>
                </a:lnTo>
                <a:lnTo>
                  <a:pt x="622056" y="229788"/>
                </a:lnTo>
                <a:lnTo>
                  <a:pt x="616954" y="247841"/>
                </a:lnTo>
                <a:close/>
                <a:moveTo>
                  <a:pt x="603414" y="261185"/>
                </a:moveTo>
                <a:lnTo>
                  <a:pt x="600078" y="255887"/>
                </a:lnTo>
                <a:lnTo>
                  <a:pt x="605180" y="237833"/>
                </a:lnTo>
                <a:lnTo>
                  <a:pt x="608320" y="243132"/>
                </a:lnTo>
                <a:lnTo>
                  <a:pt x="603414" y="261185"/>
                </a:lnTo>
                <a:close/>
                <a:moveTo>
                  <a:pt x="589677" y="274725"/>
                </a:moveTo>
                <a:lnTo>
                  <a:pt x="586342" y="269231"/>
                </a:lnTo>
                <a:lnTo>
                  <a:pt x="591444" y="251177"/>
                </a:lnTo>
                <a:lnTo>
                  <a:pt x="594779" y="256672"/>
                </a:lnTo>
                <a:lnTo>
                  <a:pt x="589677" y="274725"/>
                </a:lnTo>
                <a:close/>
                <a:moveTo>
                  <a:pt x="575941" y="288265"/>
                </a:moveTo>
                <a:lnTo>
                  <a:pt x="572605" y="282967"/>
                </a:lnTo>
                <a:lnTo>
                  <a:pt x="577707" y="264913"/>
                </a:lnTo>
                <a:lnTo>
                  <a:pt x="581043" y="270408"/>
                </a:lnTo>
                <a:lnTo>
                  <a:pt x="575941" y="288265"/>
                </a:lnTo>
                <a:close/>
                <a:moveTo>
                  <a:pt x="562401" y="301805"/>
                </a:moveTo>
                <a:lnTo>
                  <a:pt x="559065" y="296311"/>
                </a:lnTo>
                <a:lnTo>
                  <a:pt x="564167" y="278257"/>
                </a:lnTo>
                <a:lnTo>
                  <a:pt x="567503" y="283752"/>
                </a:lnTo>
                <a:lnTo>
                  <a:pt x="562401" y="301805"/>
                </a:lnTo>
                <a:close/>
                <a:moveTo>
                  <a:pt x="548665" y="315345"/>
                </a:moveTo>
                <a:lnTo>
                  <a:pt x="545329" y="309851"/>
                </a:lnTo>
                <a:lnTo>
                  <a:pt x="550431" y="291797"/>
                </a:lnTo>
                <a:lnTo>
                  <a:pt x="553767" y="297292"/>
                </a:lnTo>
                <a:lnTo>
                  <a:pt x="548665" y="315345"/>
                </a:lnTo>
                <a:close/>
                <a:moveTo>
                  <a:pt x="534929" y="328885"/>
                </a:moveTo>
                <a:lnTo>
                  <a:pt x="531593" y="323391"/>
                </a:lnTo>
                <a:lnTo>
                  <a:pt x="536695" y="305337"/>
                </a:lnTo>
                <a:lnTo>
                  <a:pt x="540031" y="310832"/>
                </a:lnTo>
                <a:lnTo>
                  <a:pt x="534929" y="328885"/>
                </a:lnTo>
                <a:close/>
                <a:moveTo>
                  <a:pt x="481554" y="369309"/>
                </a:moveTo>
                <a:lnTo>
                  <a:pt x="468014" y="354984"/>
                </a:lnTo>
                <a:lnTo>
                  <a:pt x="481554" y="340659"/>
                </a:lnTo>
                <a:lnTo>
                  <a:pt x="495094" y="354984"/>
                </a:lnTo>
                <a:lnTo>
                  <a:pt x="481554" y="369309"/>
                </a:lnTo>
                <a:close/>
                <a:moveTo>
                  <a:pt x="464678" y="387166"/>
                </a:moveTo>
                <a:lnTo>
                  <a:pt x="451334" y="373037"/>
                </a:lnTo>
                <a:lnTo>
                  <a:pt x="464874" y="358712"/>
                </a:lnTo>
                <a:lnTo>
                  <a:pt x="478414" y="373037"/>
                </a:lnTo>
                <a:lnTo>
                  <a:pt x="464678" y="387166"/>
                </a:lnTo>
                <a:close/>
                <a:moveTo>
                  <a:pt x="447802" y="369309"/>
                </a:moveTo>
                <a:lnTo>
                  <a:pt x="434262" y="354984"/>
                </a:lnTo>
                <a:lnTo>
                  <a:pt x="447802" y="340659"/>
                </a:lnTo>
                <a:lnTo>
                  <a:pt x="461342" y="354984"/>
                </a:lnTo>
                <a:lnTo>
                  <a:pt x="447802" y="369309"/>
                </a:lnTo>
                <a:close/>
                <a:moveTo>
                  <a:pt x="430926" y="387166"/>
                </a:moveTo>
                <a:lnTo>
                  <a:pt x="417386" y="372841"/>
                </a:lnTo>
                <a:lnTo>
                  <a:pt x="430926" y="358516"/>
                </a:lnTo>
                <a:lnTo>
                  <a:pt x="444466" y="372841"/>
                </a:lnTo>
                <a:lnTo>
                  <a:pt x="430926" y="387166"/>
                </a:lnTo>
                <a:close/>
                <a:moveTo>
                  <a:pt x="414246" y="369309"/>
                </a:moveTo>
                <a:lnTo>
                  <a:pt x="400706" y="354984"/>
                </a:lnTo>
                <a:lnTo>
                  <a:pt x="414246" y="340659"/>
                </a:lnTo>
                <a:lnTo>
                  <a:pt x="427786" y="354984"/>
                </a:lnTo>
                <a:lnTo>
                  <a:pt x="414246" y="369309"/>
                </a:lnTo>
                <a:close/>
                <a:moveTo>
                  <a:pt x="397370" y="387166"/>
                </a:moveTo>
                <a:lnTo>
                  <a:pt x="383830" y="372841"/>
                </a:lnTo>
                <a:lnTo>
                  <a:pt x="397370" y="358516"/>
                </a:lnTo>
                <a:lnTo>
                  <a:pt x="410910" y="372841"/>
                </a:lnTo>
                <a:lnTo>
                  <a:pt x="397370" y="387166"/>
                </a:lnTo>
                <a:close/>
                <a:moveTo>
                  <a:pt x="380494" y="369309"/>
                </a:moveTo>
                <a:lnTo>
                  <a:pt x="366954" y="355180"/>
                </a:lnTo>
                <a:lnTo>
                  <a:pt x="380494" y="340855"/>
                </a:lnTo>
                <a:lnTo>
                  <a:pt x="394034" y="355180"/>
                </a:lnTo>
                <a:lnTo>
                  <a:pt x="380494" y="369309"/>
                </a:lnTo>
                <a:close/>
                <a:moveTo>
                  <a:pt x="363618" y="387166"/>
                </a:moveTo>
                <a:lnTo>
                  <a:pt x="350078" y="372841"/>
                </a:lnTo>
                <a:lnTo>
                  <a:pt x="363618" y="358516"/>
                </a:lnTo>
                <a:lnTo>
                  <a:pt x="377158" y="372841"/>
                </a:lnTo>
                <a:lnTo>
                  <a:pt x="363618" y="387166"/>
                </a:lnTo>
                <a:close/>
                <a:moveTo>
                  <a:pt x="346742" y="369309"/>
                </a:moveTo>
                <a:lnTo>
                  <a:pt x="333202" y="354984"/>
                </a:lnTo>
                <a:lnTo>
                  <a:pt x="346742" y="340659"/>
                </a:lnTo>
                <a:lnTo>
                  <a:pt x="360282" y="354984"/>
                </a:lnTo>
                <a:lnTo>
                  <a:pt x="346742" y="369309"/>
                </a:lnTo>
                <a:close/>
                <a:moveTo>
                  <a:pt x="329866" y="387166"/>
                </a:moveTo>
                <a:lnTo>
                  <a:pt x="316326" y="372841"/>
                </a:lnTo>
                <a:lnTo>
                  <a:pt x="329866" y="358516"/>
                </a:lnTo>
                <a:lnTo>
                  <a:pt x="343406" y="372841"/>
                </a:lnTo>
                <a:lnTo>
                  <a:pt x="329866" y="387166"/>
                </a:lnTo>
                <a:close/>
                <a:moveTo>
                  <a:pt x="312990" y="369309"/>
                </a:moveTo>
                <a:lnTo>
                  <a:pt x="299450" y="354984"/>
                </a:lnTo>
                <a:lnTo>
                  <a:pt x="312990" y="340659"/>
                </a:lnTo>
                <a:lnTo>
                  <a:pt x="326530" y="354984"/>
                </a:lnTo>
                <a:lnTo>
                  <a:pt x="312990" y="369309"/>
                </a:lnTo>
                <a:close/>
                <a:moveTo>
                  <a:pt x="296114" y="387166"/>
                </a:moveTo>
                <a:lnTo>
                  <a:pt x="282574" y="372841"/>
                </a:lnTo>
                <a:lnTo>
                  <a:pt x="296114" y="358516"/>
                </a:lnTo>
                <a:lnTo>
                  <a:pt x="309654" y="372841"/>
                </a:lnTo>
                <a:lnTo>
                  <a:pt x="296114" y="387166"/>
                </a:lnTo>
                <a:close/>
                <a:moveTo>
                  <a:pt x="279238" y="369309"/>
                </a:moveTo>
                <a:lnTo>
                  <a:pt x="265698" y="354984"/>
                </a:lnTo>
                <a:lnTo>
                  <a:pt x="279238" y="340659"/>
                </a:lnTo>
                <a:lnTo>
                  <a:pt x="292778" y="354984"/>
                </a:lnTo>
                <a:lnTo>
                  <a:pt x="279238" y="369309"/>
                </a:lnTo>
                <a:close/>
                <a:moveTo>
                  <a:pt x="262362" y="322998"/>
                </a:moveTo>
                <a:lnTo>
                  <a:pt x="275902" y="337323"/>
                </a:lnTo>
                <a:lnTo>
                  <a:pt x="262362" y="351648"/>
                </a:lnTo>
                <a:lnTo>
                  <a:pt x="248822" y="337323"/>
                </a:lnTo>
                <a:lnTo>
                  <a:pt x="262362" y="322998"/>
                </a:lnTo>
                <a:close/>
                <a:moveTo>
                  <a:pt x="296114" y="322998"/>
                </a:moveTo>
                <a:lnTo>
                  <a:pt x="309654" y="337323"/>
                </a:lnTo>
                <a:lnTo>
                  <a:pt x="296114" y="351648"/>
                </a:lnTo>
                <a:lnTo>
                  <a:pt x="282574" y="337323"/>
                </a:lnTo>
                <a:lnTo>
                  <a:pt x="296114" y="322998"/>
                </a:lnTo>
                <a:close/>
                <a:moveTo>
                  <a:pt x="329866" y="322998"/>
                </a:moveTo>
                <a:lnTo>
                  <a:pt x="343406" y="337323"/>
                </a:lnTo>
                <a:lnTo>
                  <a:pt x="329866" y="351648"/>
                </a:lnTo>
                <a:lnTo>
                  <a:pt x="316326" y="337323"/>
                </a:lnTo>
                <a:lnTo>
                  <a:pt x="329866" y="322998"/>
                </a:lnTo>
                <a:close/>
                <a:moveTo>
                  <a:pt x="363618" y="322998"/>
                </a:moveTo>
                <a:lnTo>
                  <a:pt x="377158" y="337323"/>
                </a:lnTo>
                <a:lnTo>
                  <a:pt x="363618" y="351648"/>
                </a:lnTo>
                <a:lnTo>
                  <a:pt x="350078" y="337323"/>
                </a:lnTo>
                <a:lnTo>
                  <a:pt x="363618" y="322998"/>
                </a:lnTo>
                <a:close/>
                <a:moveTo>
                  <a:pt x="397370" y="322998"/>
                </a:moveTo>
                <a:lnTo>
                  <a:pt x="410910" y="337323"/>
                </a:lnTo>
                <a:lnTo>
                  <a:pt x="397370" y="351648"/>
                </a:lnTo>
                <a:lnTo>
                  <a:pt x="383830" y="337323"/>
                </a:lnTo>
                <a:lnTo>
                  <a:pt x="397370" y="322998"/>
                </a:lnTo>
                <a:close/>
                <a:moveTo>
                  <a:pt x="430926" y="322998"/>
                </a:moveTo>
                <a:lnTo>
                  <a:pt x="444466" y="337323"/>
                </a:lnTo>
                <a:lnTo>
                  <a:pt x="430926" y="351648"/>
                </a:lnTo>
                <a:lnTo>
                  <a:pt x="417386" y="337323"/>
                </a:lnTo>
                <a:lnTo>
                  <a:pt x="430926" y="322998"/>
                </a:lnTo>
                <a:close/>
                <a:moveTo>
                  <a:pt x="464678" y="322998"/>
                </a:moveTo>
                <a:lnTo>
                  <a:pt x="478218" y="337323"/>
                </a:lnTo>
                <a:lnTo>
                  <a:pt x="464678" y="351648"/>
                </a:lnTo>
                <a:lnTo>
                  <a:pt x="451334" y="337323"/>
                </a:lnTo>
                <a:lnTo>
                  <a:pt x="464678" y="322998"/>
                </a:lnTo>
                <a:close/>
                <a:moveTo>
                  <a:pt x="506083" y="359497"/>
                </a:moveTo>
                <a:lnTo>
                  <a:pt x="501962" y="355180"/>
                </a:lnTo>
                <a:lnTo>
                  <a:pt x="506083" y="350863"/>
                </a:lnTo>
                <a:lnTo>
                  <a:pt x="506083" y="359497"/>
                </a:lnTo>
                <a:close/>
                <a:moveTo>
                  <a:pt x="506083" y="323783"/>
                </a:moveTo>
                <a:lnTo>
                  <a:pt x="501962" y="319466"/>
                </a:lnTo>
                <a:lnTo>
                  <a:pt x="506083" y="315149"/>
                </a:lnTo>
                <a:lnTo>
                  <a:pt x="506083" y="323783"/>
                </a:lnTo>
                <a:close/>
                <a:moveTo>
                  <a:pt x="498430" y="322998"/>
                </a:moveTo>
                <a:lnTo>
                  <a:pt x="505886" y="330847"/>
                </a:lnTo>
                <a:lnTo>
                  <a:pt x="505886" y="343603"/>
                </a:lnTo>
                <a:lnTo>
                  <a:pt x="498430" y="351452"/>
                </a:lnTo>
                <a:lnTo>
                  <a:pt x="484889" y="337127"/>
                </a:lnTo>
                <a:lnTo>
                  <a:pt x="498430" y="322998"/>
                </a:lnTo>
                <a:close/>
                <a:moveTo>
                  <a:pt x="498430" y="358712"/>
                </a:moveTo>
                <a:lnTo>
                  <a:pt x="505886" y="366562"/>
                </a:lnTo>
                <a:lnTo>
                  <a:pt x="505886" y="379317"/>
                </a:lnTo>
                <a:lnTo>
                  <a:pt x="498430" y="387166"/>
                </a:lnTo>
                <a:lnTo>
                  <a:pt x="484889" y="372841"/>
                </a:lnTo>
                <a:lnTo>
                  <a:pt x="498430" y="358712"/>
                </a:lnTo>
                <a:close/>
                <a:moveTo>
                  <a:pt x="506083" y="386381"/>
                </a:moveTo>
                <a:lnTo>
                  <a:pt x="506083" y="395015"/>
                </a:lnTo>
                <a:lnTo>
                  <a:pt x="501962" y="390698"/>
                </a:lnTo>
                <a:lnTo>
                  <a:pt x="506083" y="386381"/>
                </a:lnTo>
                <a:close/>
                <a:moveTo>
                  <a:pt x="521389" y="342229"/>
                </a:moveTo>
                <a:lnTo>
                  <a:pt x="520800" y="341248"/>
                </a:lnTo>
                <a:lnTo>
                  <a:pt x="520800" y="327119"/>
                </a:lnTo>
                <a:lnTo>
                  <a:pt x="523155" y="318681"/>
                </a:lnTo>
                <a:lnTo>
                  <a:pt x="526491" y="323979"/>
                </a:lnTo>
                <a:lnTo>
                  <a:pt x="521389" y="342229"/>
                </a:lnTo>
                <a:close/>
                <a:moveTo>
                  <a:pt x="521389" y="306711"/>
                </a:moveTo>
                <a:lnTo>
                  <a:pt x="520800" y="305730"/>
                </a:lnTo>
                <a:lnTo>
                  <a:pt x="520800" y="291601"/>
                </a:lnTo>
                <a:lnTo>
                  <a:pt x="523155" y="283163"/>
                </a:lnTo>
                <a:lnTo>
                  <a:pt x="526491" y="288461"/>
                </a:lnTo>
                <a:lnTo>
                  <a:pt x="521389" y="306711"/>
                </a:lnTo>
                <a:close/>
                <a:moveTo>
                  <a:pt x="506083" y="288069"/>
                </a:moveTo>
                <a:lnTo>
                  <a:pt x="501962" y="283752"/>
                </a:lnTo>
                <a:lnTo>
                  <a:pt x="506083" y="279435"/>
                </a:lnTo>
                <a:lnTo>
                  <a:pt x="506083" y="288069"/>
                </a:lnTo>
                <a:close/>
                <a:moveTo>
                  <a:pt x="498430" y="287284"/>
                </a:moveTo>
                <a:lnTo>
                  <a:pt x="505886" y="295133"/>
                </a:lnTo>
                <a:lnTo>
                  <a:pt x="505886" y="307888"/>
                </a:lnTo>
                <a:lnTo>
                  <a:pt x="498430" y="315738"/>
                </a:lnTo>
                <a:lnTo>
                  <a:pt x="484889" y="301413"/>
                </a:lnTo>
                <a:lnTo>
                  <a:pt x="498430" y="287284"/>
                </a:lnTo>
                <a:close/>
                <a:moveTo>
                  <a:pt x="228610" y="351648"/>
                </a:moveTo>
                <a:lnTo>
                  <a:pt x="215070" y="337323"/>
                </a:lnTo>
                <a:lnTo>
                  <a:pt x="228610" y="322998"/>
                </a:lnTo>
                <a:lnTo>
                  <a:pt x="242150" y="337323"/>
                </a:lnTo>
                <a:lnTo>
                  <a:pt x="228610" y="351648"/>
                </a:lnTo>
                <a:close/>
                <a:moveTo>
                  <a:pt x="194858" y="351648"/>
                </a:moveTo>
                <a:lnTo>
                  <a:pt x="181318" y="337323"/>
                </a:lnTo>
                <a:lnTo>
                  <a:pt x="194858" y="322998"/>
                </a:lnTo>
                <a:lnTo>
                  <a:pt x="208398" y="337323"/>
                </a:lnTo>
                <a:lnTo>
                  <a:pt x="194858" y="351648"/>
                </a:lnTo>
                <a:close/>
                <a:moveTo>
                  <a:pt x="161107" y="351648"/>
                </a:moveTo>
                <a:lnTo>
                  <a:pt x="147567" y="337323"/>
                </a:lnTo>
                <a:lnTo>
                  <a:pt x="161107" y="322998"/>
                </a:lnTo>
                <a:lnTo>
                  <a:pt x="174647" y="337323"/>
                </a:lnTo>
                <a:lnTo>
                  <a:pt x="161107" y="351648"/>
                </a:lnTo>
                <a:close/>
                <a:moveTo>
                  <a:pt x="127355" y="351648"/>
                </a:moveTo>
                <a:lnTo>
                  <a:pt x="113815" y="337323"/>
                </a:lnTo>
                <a:lnTo>
                  <a:pt x="127355" y="322998"/>
                </a:lnTo>
                <a:lnTo>
                  <a:pt x="140895" y="337323"/>
                </a:lnTo>
                <a:lnTo>
                  <a:pt x="127355" y="351648"/>
                </a:lnTo>
                <a:close/>
                <a:moveTo>
                  <a:pt x="93799" y="351648"/>
                </a:moveTo>
                <a:lnTo>
                  <a:pt x="80259" y="337323"/>
                </a:lnTo>
                <a:lnTo>
                  <a:pt x="93799" y="322998"/>
                </a:lnTo>
                <a:lnTo>
                  <a:pt x="107339" y="337323"/>
                </a:lnTo>
                <a:lnTo>
                  <a:pt x="93799" y="351648"/>
                </a:lnTo>
                <a:close/>
                <a:moveTo>
                  <a:pt x="60047" y="351648"/>
                </a:moveTo>
                <a:lnTo>
                  <a:pt x="46507" y="337323"/>
                </a:lnTo>
                <a:lnTo>
                  <a:pt x="60047" y="322998"/>
                </a:lnTo>
                <a:lnTo>
                  <a:pt x="73587" y="337323"/>
                </a:lnTo>
                <a:lnTo>
                  <a:pt x="60047" y="351648"/>
                </a:lnTo>
                <a:close/>
                <a:moveTo>
                  <a:pt x="26295" y="322998"/>
                </a:moveTo>
                <a:lnTo>
                  <a:pt x="39835" y="337323"/>
                </a:lnTo>
                <a:lnTo>
                  <a:pt x="26295" y="351648"/>
                </a:lnTo>
                <a:lnTo>
                  <a:pt x="14717" y="339482"/>
                </a:lnTo>
                <a:lnTo>
                  <a:pt x="14717" y="335361"/>
                </a:lnTo>
                <a:lnTo>
                  <a:pt x="26295" y="322998"/>
                </a:lnTo>
                <a:close/>
                <a:moveTo>
                  <a:pt x="262362" y="358712"/>
                </a:moveTo>
                <a:lnTo>
                  <a:pt x="275902" y="373037"/>
                </a:lnTo>
                <a:lnTo>
                  <a:pt x="262362" y="387362"/>
                </a:lnTo>
                <a:lnTo>
                  <a:pt x="248822" y="373037"/>
                </a:lnTo>
                <a:lnTo>
                  <a:pt x="262362" y="358712"/>
                </a:lnTo>
                <a:close/>
                <a:moveTo>
                  <a:pt x="498430" y="394427"/>
                </a:moveTo>
                <a:lnTo>
                  <a:pt x="505886" y="402276"/>
                </a:lnTo>
                <a:lnTo>
                  <a:pt x="505886" y="415031"/>
                </a:lnTo>
                <a:lnTo>
                  <a:pt x="498430" y="422880"/>
                </a:lnTo>
                <a:lnTo>
                  <a:pt x="484889" y="408555"/>
                </a:lnTo>
                <a:lnTo>
                  <a:pt x="498430" y="394427"/>
                </a:lnTo>
                <a:close/>
                <a:moveTo>
                  <a:pt x="506083" y="422095"/>
                </a:moveTo>
                <a:lnTo>
                  <a:pt x="506083" y="430730"/>
                </a:lnTo>
                <a:lnTo>
                  <a:pt x="501962" y="426413"/>
                </a:lnTo>
                <a:lnTo>
                  <a:pt x="506083" y="422095"/>
                </a:lnTo>
                <a:close/>
                <a:moveTo>
                  <a:pt x="521389" y="377943"/>
                </a:moveTo>
                <a:lnTo>
                  <a:pt x="520800" y="376962"/>
                </a:lnTo>
                <a:lnTo>
                  <a:pt x="520800" y="362833"/>
                </a:lnTo>
                <a:lnTo>
                  <a:pt x="523155" y="354395"/>
                </a:lnTo>
                <a:lnTo>
                  <a:pt x="526491" y="359694"/>
                </a:lnTo>
                <a:lnTo>
                  <a:pt x="521389" y="377943"/>
                </a:lnTo>
                <a:close/>
                <a:moveTo>
                  <a:pt x="705847" y="142268"/>
                </a:moveTo>
                <a:lnTo>
                  <a:pt x="702511" y="136774"/>
                </a:lnTo>
                <a:lnTo>
                  <a:pt x="707613" y="118720"/>
                </a:lnTo>
                <a:lnTo>
                  <a:pt x="710949" y="124215"/>
                </a:lnTo>
                <a:lnTo>
                  <a:pt x="705847" y="142268"/>
                </a:lnTo>
                <a:close/>
                <a:moveTo>
                  <a:pt x="705847" y="106554"/>
                </a:moveTo>
                <a:lnTo>
                  <a:pt x="702511" y="101060"/>
                </a:lnTo>
                <a:lnTo>
                  <a:pt x="707613" y="83006"/>
                </a:lnTo>
                <a:lnTo>
                  <a:pt x="710949" y="88501"/>
                </a:lnTo>
                <a:lnTo>
                  <a:pt x="705847" y="106554"/>
                </a:lnTo>
                <a:close/>
                <a:moveTo>
                  <a:pt x="698979" y="59851"/>
                </a:moveTo>
                <a:lnTo>
                  <a:pt x="695643" y="54356"/>
                </a:lnTo>
                <a:lnTo>
                  <a:pt x="700745" y="36303"/>
                </a:lnTo>
                <a:lnTo>
                  <a:pt x="704081" y="41601"/>
                </a:lnTo>
                <a:lnTo>
                  <a:pt x="698979" y="59851"/>
                </a:lnTo>
                <a:close/>
                <a:moveTo>
                  <a:pt x="700745" y="71821"/>
                </a:moveTo>
                <a:lnTo>
                  <a:pt x="704081" y="77119"/>
                </a:lnTo>
                <a:lnTo>
                  <a:pt x="698979" y="95173"/>
                </a:lnTo>
                <a:lnTo>
                  <a:pt x="695643" y="89678"/>
                </a:lnTo>
                <a:lnTo>
                  <a:pt x="700745" y="71821"/>
                </a:lnTo>
                <a:close/>
                <a:moveTo>
                  <a:pt x="521389" y="270997"/>
                </a:moveTo>
                <a:lnTo>
                  <a:pt x="520800" y="270015"/>
                </a:lnTo>
                <a:lnTo>
                  <a:pt x="520800" y="255887"/>
                </a:lnTo>
                <a:lnTo>
                  <a:pt x="523155" y="247449"/>
                </a:lnTo>
                <a:lnTo>
                  <a:pt x="526491" y="252943"/>
                </a:lnTo>
                <a:lnTo>
                  <a:pt x="521389" y="270997"/>
                </a:lnTo>
                <a:close/>
                <a:moveTo>
                  <a:pt x="506083" y="252551"/>
                </a:moveTo>
                <a:lnTo>
                  <a:pt x="501962" y="248234"/>
                </a:lnTo>
                <a:lnTo>
                  <a:pt x="506083" y="243917"/>
                </a:lnTo>
                <a:lnTo>
                  <a:pt x="506083" y="252551"/>
                </a:lnTo>
                <a:close/>
                <a:moveTo>
                  <a:pt x="498430" y="251766"/>
                </a:moveTo>
                <a:lnTo>
                  <a:pt x="505886" y="259615"/>
                </a:lnTo>
                <a:lnTo>
                  <a:pt x="505886" y="272370"/>
                </a:lnTo>
                <a:lnTo>
                  <a:pt x="498430" y="280220"/>
                </a:lnTo>
                <a:lnTo>
                  <a:pt x="484889" y="265895"/>
                </a:lnTo>
                <a:lnTo>
                  <a:pt x="498430" y="251766"/>
                </a:lnTo>
                <a:close/>
                <a:moveTo>
                  <a:pt x="26295" y="280220"/>
                </a:moveTo>
                <a:lnTo>
                  <a:pt x="14717" y="268053"/>
                </a:lnTo>
                <a:lnTo>
                  <a:pt x="14717" y="263932"/>
                </a:lnTo>
                <a:lnTo>
                  <a:pt x="26295" y="251766"/>
                </a:lnTo>
                <a:lnTo>
                  <a:pt x="39835" y="266091"/>
                </a:lnTo>
                <a:lnTo>
                  <a:pt x="26295" y="280220"/>
                </a:lnTo>
                <a:close/>
                <a:moveTo>
                  <a:pt x="14717" y="275118"/>
                </a:moveTo>
                <a:lnTo>
                  <a:pt x="22763" y="283752"/>
                </a:lnTo>
                <a:lnTo>
                  <a:pt x="14717" y="292386"/>
                </a:lnTo>
                <a:lnTo>
                  <a:pt x="14717" y="275118"/>
                </a:lnTo>
                <a:close/>
                <a:moveTo>
                  <a:pt x="14717" y="310832"/>
                </a:moveTo>
                <a:lnTo>
                  <a:pt x="22763" y="319466"/>
                </a:lnTo>
                <a:lnTo>
                  <a:pt x="14717" y="328100"/>
                </a:lnTo>
                <a:lnTo>
                  <a:pt x="14717" y="310832"/>
                </a:lnTo>
                <a:close/>
                <a:moveTo>
                  <a:pt x="14717" y="346546"/>
                </a:moveTo>
                <a:lnTo>
                  <a:pt x="22763" y="355180"/>
                </a:lnTo>
                <a:lnTo>
                  <a:pt x="14717" y="363814"/>
                </a:lnTo>
                <a:lnTo>
                  <a:pt x="14717" y="346546"/>
                </a:lnTo>
                <a:close/>
                <a:moveTo>
                  <a:pt x="14717" y="382260"/>
                </a:moveTo>
                <a:lnTo>
                  <a:pt x="22763" y="390895"/>
                </a:lnTo>
                <a:lnTo>
                  <a:pt x="14717" y="399529"/>
                </a:lnTo>
                <a:lnTo>
                  <a:pt x="14717" y="382260"/>
                </a:lnTo>
                <a:close/>
                <a:moveTo>
                  <a:pt x="14717" y="417778"/>
                </a:moveTo>
                <a:lnTo>
                  <a:pt x="22763" y="426413"/>
                </a:lnTo>
                <a:lnTo>
                  <a:pt x="14717" y="435047"/>
                </a:lnTo>
                <a:lnTo>
                  <a:pt x="14717" y="417778"/>
                </a:lnTo>
                <a:close/>
                <a:moveTo>
                  <a:pt x="26295" y="422880"/>
                </a:moveTo>
                <a:lnTo>
                  <a:pt x="14717" y="410714"/>
                </a:lnTo>
                <a:lnTo>
                  <a:pt x="14717" y="406593"/>
                </a:lnTo>
                <a:lnTo>
                  <a:pt x="26295" y="394427"/>
                </a:lnTo>
                <a:lnTo>
                  <a:pt x="39835" y="408752"/>
                </a:lnTo>
                <a:lnTo>
                  <a:pt x="26295" y="422880"/>
                </a:lnTo>
                <a:close/>
                <a:moveTo>
                  <a:pt x="262362" y="394427"/>
                </a:moveTo>
                <a:lnTo>
                  <a:pt x="275902" y="408752"/>
                </a:lnTo>
                <a:lnTo>
                  <a:pt x="262362" y="423077"/>
                </a:lnTo>
                <a:lnTo>
                  <a:pt x="248822" y="408752"/>
                </a:lnTo>
                <a:lnTo>
                  <a:pt x="262362" y="394427"/>
                </a:lnTo>
                <a:close/>
                <a:moveTo>
                  <a:pt x="521389" y="413657"/>
                </a:moveTo>
                <a:lnTo>
                  <a:pt x="520800" y="412676"/>
                </a:lnTo>
                <a:lnTo>
                  <a:pt x="520800" y="398548"/>
                </a:lnTo>
                <a:lnTo>
                  <a:pt x="523155" y="390110"/>
                </a:lnTo>
                <a:lnTo>
                  <a:pt x="526491" y="395408"/>
                </a:lnTo>
                <a:lnTo>
                  <a:pt x="521389" y="413657"/>
                </a:lnTo>
                <a:close/>
                <a:moveTo>
                  <a:pt x="711145" y="213304"/>
                </a:moveTo>
                <a:lnTo>
                  <a:pt x="711145" y="221939"/>
                </a:lnTo>
                <a:lnTo>
                  <a:pt x="709575" y="219191"/>
                </a:lnTo>
                <a:lnTo>
                  <a:pt x="711145" y="213304"/>
                </a:lnTo>
                <a:close/>
                <a:moveTo>
                  <a:pt x="709379" y="183477"/>
                </a:moveTo>
                <a:lnTo>
                  <a:pt x="710949" y="177590"/>
                </a:lnTo>
                <a:lnTo>
                  <a:pt x="710949" y="186224"/>
                </a:lnTo>
                <a:lnTo>
                  <a:pt x="709379" y="183477"/>
                </a:lnTo>
                <a:close/>
                <a:moveTo>
                  <a:pt x="709379" y="147959"/>
                </a:moveTo>
                <a:lnTo>
                  <a:pt x="710949" y="142072"/>
                </a:lnTo>
                <a:lnTo>
                  <a:pt x="710949" y="150706"/>
                </a:lnTo>
                <a:lnTo>
                  <a:pt x="709379" y="147959"/>
                </a:lnTo>
                <a:close/>
                <a:moveTo>
                  <a:pt x="709379" y="112245"/>
                </a:moveTo>
                <a:lnTo>
                  <a:pt x="710949" y="106358"/>
                </a:lnTo>
                <a:lnTo>
                  <a:pt x="710949" y="114992"/>
                </a:lnTo>
                <a:lnTo>
                  <a:pt x="709379" y="112245"/>
                </a:lnTo>
                <a:close/>
                <a:moveTo>
                  <a:pt x="709379" y="76531"/>
                </a:moveTo>
                <a:lnTo>
                  <a:pt x="710949" y="70644"/>
                </a:lnTo>
                <a:lnTo>
                  <a:pt x="710949" y="79278"/>
                </a:lnTo>
                <a:lnTo>
                  <a:pt x="709379" y="76531"/>
                </a:lnTo>
                <a:close/>
                <a:moveTo>
                  <a:pt x="709379" y="40816"/>
                </a:moveTo>
                <a:lnTo>
                  <a:pt x="710949" y="34929"/>
                </a:lnTo>
                <a:lnTo>
                  <a:pt x="710949" y="43564"/>
                </a:lnTo>
                <a:lnTo>
                  <a:pt x="709379" y="40816"/>
                </a:lnTo>
                <a:close/>
                <a:moveTo>
                  <a:pt x="705847" y="35126"/>
                </a:moveTo>
                <a:lnTo>
                  <a:pt x="704081" y="32182"/>
                </a:lnTo>
                <a:lnTo>
                  <a:pt x="707809" y="28454"/>
                </a:lnTo>
                <a:lnTo>
                  <a:pt x="705847" y="35126"/>
                </a:lnTo>
                <a:close/>
                <a:moveTo>
                  <a:pt x="685439" y="73195"/>
                </a:moveTo>
                <a:lnTo>
                  <a:pt x="682103" y="67700"/>
                </a:lnTo>
                <a:lnTo>
                  <a:pt x="687205" y="49647"/>
                </a:lnTo>
                <a:lnTo>
                  <a:pt x="690541" y="55141"/>
                </a:lnTo>
                <a:lnTo>
                  <a:pt x="685439" y="73195"/>
                </a:lnTo>
                <a:close/>
                <a:moveTo>
                  <a:pt x="671702" y="86735"/>
                </a:moveTo>
                <a:lnTo>
                  <a:pt x="668367" y="81240"/>
                </a:lnTo>
                <a:lnTo>
                  <a:pt x="673469" y="63187"/>
                </a:lnTo>
                <a:lnTo>
                  <a:pt x="676805" y="68485"/>
                </a:lnTo>
                <a:lnTo>
                  <a:pt x="671702" y="86735"/>
                </a:lnTo>
                <a:close/>
                <a:moveTo>
                  <a:pt x="657966" y="100275"/>
                </a:moveTo>
                <a:lnTo>
                  <a:pt x="654630" y="94976"/>
                </a:lnTo>
                <a:lnTo>
                  <a:pt x="659732" y="76923"/>
                </a:lnTo>
                <a:lnTo>
                  <a:pt x="663068" y="82418"/>
                </a:lnTo>
                <a:lnTo>
                  <a:pt x="657966" y="100275"/>
                </a:lnTo>
                <a:close/>
                <a:moveTo>
                  <a:pt x="644426" y="113815"/>
                </a:moveTo>
                <a:lnTo>
                  <a:pt x="641090" y="108320"/>
                </a:lnTo>
                <a:lnTo>
                  <a:pt x="646192" y="90267"/>
                </a:lnTo>
                <a:lnTo>
                  <a:pt x="649528" y="95761"/>
                </a:lnTo>
                <a:lnTo>
                  <a:pt x="644426" y="113815"/>
                </a:lnTo>
                <a:close/>
                <a:moveTo>
                  <a:pt x="628924" y="133634"/>
                </a:moveTo>
                <a:lnTo>
                  <a:pt x="623822" y="151687"/>
                </a:lnTo>
                <a:lnTo>
                  <a:pt x="620486" y="146193"/>
                </a:lnTo>
                <a:lnTo>
                  <a:pt x="625588" y="128140"/>
                </a:lnTo>
                <a:lnTo>
                  <a:pt x="628924" y="133634"/>
                </a:lnTo>
                <a:close/>
                <a:moveTo>
                  <a:pt x="615188" y="147174"/>
                </a:moveTo>
                <a:lnTo>
                  <a:pt x="610282" y="165424"/>
                </a:lnTo>
                <a:lnTo>
                  <a:pt x="606946" y="159929"/>
                </a:lnTo>
                <a:lnTo>
                  <a:pt x="612048" y="141876"/>
                </a:lnTo>
                <a:lnTo>
                  <a:pt x="615188" y="147174"/>
                </a:lnTo>
                <a:close/>
                <a:moveTo>
                  <a:pt x="601648" y="160714"/>
                </a:moveTo>
                <a:lnTo>
                  <a:pt x="596546" y="178964"/>
                </a:lnTo>
                <a:lnTo>
                  <a:pt x="593210" y="173469"/>
                </a:lnTo>
                <a:lnTo>
                  <a:pt x="598312" y="155416"/>
                </a:lnTo>
                <a:lnTo>
                  <a:pt x="601648" y="160714"/>
                </a:lnTo>
                <a:close/>
                <a:moveTo>
                  <a:pt x="587911" y="174254"/>
                </a:moveTo>
                <a:lnTo>
                  <a:pt x="582809" y="192308"/>
                </a:lnTo>
                <a:lnTo>
                  <a:pt x="579473" y="186813"/>
                </a:lnTo>
                <a:lnTo>
                  <a:pt x="584575" y="168563"/>
                </a:lnTo>
                <a:lnTo>
                  <a:pt x="587911" y="174254"/>
                </a:lnTo>
                <a:close/>
                <a:moveTo>
                  <a:pt x="574175" y="187794"/>
                </a:moveTo>
                <a:lnTo>
                  <a:pt x="569073" y="205848"/>
                </a:lnTo>
                <a:lnTo>
                  <a:pt x="565737" y="200353"/>
                </a:lnTo>
                <a:lnTo>
                  <a:pt x="570839" y="182300"/>
                </a:lnTo>
                <a:lnTo>
                  <a:pt x="574175" y="187794"/>
                </a:lnTo>
                <a:close/>
                <a:moveTo>
                  <a:pt x="560635" y="201138"/>
                </a:moveTo>
                <a:lnTo>
                  <a:pt x="555533" y="219191"/>
                </a:lnTo>
                <a:lnTo>
                  <a:pt x="552197" y="213697"/>
                </a:lnTo>
                <a:lnTo>
                  <a:pt x="557299" y="195643"/>
                </a:lnTo>
                <a:lnTo>
                  <a:pt x="560635" y="201138"/>
                </a:lnTo>
                <a:close/>
                <a:moveTo>
                  <a:pt x="546899" y="214678"/>
                </a:moveTo>
                <a:lnTo>
                  <a:pt x="541797" y="232928"/>
                </a:lnTo>
                <a:lnTo>
                  <a:pt x="538461" y="227433"/>
                </a:lnTo>
                <a:lnTo>
                  <a:pt x="543563" y="209184"/>
                </a:lnTo>
                <a:lnTo>
                  <a:pt x="546899" y="214678"/>
                </a:lnTo>
                <a:close/>
                <a:moveTo>
                  <a:pt x="533163" y="228218"/>
                </a:moveTo>
                <a:lnTo>
                  <a:pt x="528061" y="246271"/>
                </a:lnTo>
                <a:lnTo>
                  <a:pt x="524725" y="240777"/>
                </a:lnTo>
                <a:lnTo>
                  <a:pt x="529827" y="222920"/>
                </a:lnTo>
                <a:lnTo>
                  <a:pt x="533163" y="228218"/>
                </a:lnTo>
                <a:close/>
                <a:moveTo>
                  <a:pt x="14717" y="453493"/>
                </a:moveTo>
                <a:lnTo>
                  <a:pt x="15895" y="454670"/>
                </a:lnTo>
                <a:lnTo>
                  <a:pt x="14717" y="454670"/>
                </a:lnTo>
                <a:lnTo>
                  <a:pt x="14717" y="453493"/>
                </a:lnTo>
                <a:close/>
                <a:moveTo>
                  <a:pt x="262362" y="429945"/>
                </a:moveTo>
                <a:lnTo>
                  <a:pt x="275902" y="444270"/>
                </a:lnTo>
                <a:lnTo>
                  <a:pt x="266091" y="454670"/>
                </a:lnTo>
                <a:lnTo>
                  <a:pt x="258830" y="454670"/>
                </a:lnTo>
                <a:lnTo>
                  <a:pt x="249019" y="444270"/>
                </a:lnTo>
                <a:lnTo>
                  <a:pt x="262362" y="429945"/>
                </a:lnTo>
                <a:close/>
                <a:moveTo>
                  <a:pt x="279238" y="447802"/>
                </a:moveTo>
                <a:lnTo>
                  <a:pt x="285714" y="454670"/>
                </a:lnTo>
                <a:lnTo>
                  <a:pt x="272763" y="454670"/>
                </a:lnTo>
                <a:lnTo>
                  <a:pt x="279238" y="447802"/>
                </a:lnTo>
                <a:close/>
                <a:moveTo>
                  <a:pt x="312990" y="447802"/>
                </a:moveTo>
                <a:lnTo>
                  <a:pt x="319466" y="454670"/>
                </a:lnTo>
                <a:lnTo>
                  <a:pt x="306318" y="454670"/>
                </a:lnTo>
                <a:lnTo>
                  <a:pt x="312990" y="447802"/>
                </a:lnTo>
                <a:close/>
                <a:moveTo>
                  <a:pt x="346742" y="447802"/>
                </a:moveTo>
                <a:lnTo>
                  <a:pt x="353218" y="454670"/>
                </a:lnTo>
                <a:lnTo>
                  <a:pt x="340070" y="454670"/>
                </a:lnTo>
                <a:lnTo>
                  <a:pt x="346742" y="447802"/>
                </a:lnTo>
                <a:close/>
                <a:moveTo>
                  <a:pt x="380494" y="447802"/>
                </a:moveTo>
                <a:lnTo>
                  <a:pt x="386970" y="454670"/>
                </a:lnTo>
                <a:lnTo>
                  <a:pt x="373822" y="454670"/>
                </a:lnTo>
                <a:lnTo>
                  <a:pt x="380494" y="447802"/>
                </a:lnTo>
                <a:close/>
                <a:moveTo>
                  <a:pt x="414246" y="447802"/>
                </a:moveTo>
                <a:lnTo>
                  <a:pt x="420722" y="454670"/>
                </a:lnTo>
                <a:lnTo>
                  <a:pt x="407574" y="454670"/>
                </a:lnTo>
                <a:lnTo>
                  <a:pt x="414246" y="447802"/>
                </a:lnTo>
                <a:close/>
                <a:moveTo>
                  <a:pt x="447802" y="447802"/>
                </a:moveTo>
                <a:lnTo>
                  <a:pt x="454277" y="454670"/>
                </a:lnTo>
                <a:lnTo>
                  <a:pt x="441130" y="454670"/>
                </a:lnTo>
                <a:lnTo>
                  <a:pt x="447802" y="447802"/>
                </a:lnTo>
                <a:close/>
                <a:moveTo>
                  <a:pt x="481554" y="447802"/>
                </a:moveTo>
                <a:lnTo>
                  <a:pt x="488029" y="454670"/>
                </a:lnTo>
                <a:lnTo>
                  <a:pt x="474882" y="454670"/>
                </a:lnTo>
                <a:lnTo>
                  <a:pt x="481554" y="447802"/>
                </a:lnTo>
                <a:close/>
                <a:moveTo>
                  <a:pt x="692307" y="48666"/>
                </a:moveTo>
                <a:lnTo>
                  <a:pt x="690541" y="45722"/>
                </a:lnTo>
                <a:lnTo>
                  <a:pt x="694269" y="41994"/>
                </a:lnTo>
                <a:lnTo>
                  <a:pt x="692307" y="48666"/>
                </a:lnTo>
                <a:close/>
                <a:moveTo>
                  <a:pt x="678571" y="62206"/>
                </a:moveTo>
                <a:lnTo>
                  <a:pt x="676805" y="59458"/>
                </a:lnTo>
                <a:lnTo>
                  <a:pt x="680337" y="55926"/>
                </a:lnTo>
                <a:lnTo>
                  <a:pt x="678571" y="62206"/>
                </a:lnTo>
                <a:close/>
                <a:moveTo>
                  <a:pt x="664834" y="75746"/>
                </a:moveTo>
                <a:lnTo>
                  <a:pt x="663264" y="72998"/>
                </a:lnTo>
                <a:lnTo>
                  <a:pt x="666600" y="69662"/>
                </a:lnTo>
                <a:lnTo>
                  <a:pt x="664834" y="75746"/>
                </a:lnTo>
                <a:close/>
                <a:moveTo>
                  <a:pt x="651294" y="89286"/>
                </a:moveTo>
                <a:lnTo>
                  <a:pt x="649528" y="86538"/>
                </a:lnTo>
                <a:lnTo>
                  <a:pt x="652864" y="83202"/>
                </a:lnTo>
                <a:lnTo>
                  <a:pt x="651294" y="89286"/>
                </a:lnTo>
                <a:close/>
                <a:moveTo>
                  <a:pt x="637558" y="102629"/>
                </a:moveTo>
                <a:lnTo>
                  <a:pt x="635988" y="100078"/>
                </a:lnTo>
                <a:lnTo>
                  <a:pt x="639128" y="96939"/>
                </a:lnTo>
                <a:lnTo>
                  <a:pt x="637558" y="102629"/>
                </a:lnTo>
                <a:close/>
                <a:moveTo>
                  <a:pt x="623822" y="116169"/>
                </a:moveTo>
                <a:lnTo>
                  <a:pt x="622448" y="113815"/>
                </a:lnTo>
                <a:lnTo>
                  <a:pt x="625392" y="110871"/>
                </a:lnTo>
                <a:lnTo>
                  <a:pt x="623822" y="116169"/>
                </a:lnTo>
                <a:close/>
                <a:moveTo>
                  <a:pt x="610282" y="129709"/>
                </a:moveTo>
                <a:lnTo>
                  <a:pt x="608908" y="127355"/>
                </a:lnTo>
                <a:lnTo>
                  <a:pt x="611852" y="124411"/>
                </a:lnTo>
                <a:lnTo>
                  <a:pt x="610282" y="129709"/>
                </a:lnTo>
                <a:close/>
                <a:moveTo>
                  <a:pt x="596546" y="143249"/>
                </a:moveTo>
                <a:lnTo>
                  <a:pt x="595172" y="141091"/>
                </a:lnTo>
                <a:lnTo>
                  <a:pt x="597919" y="138344"/>
                </a:lnTo>
                <a:lnTo>
                  <a:pt x="596546" y="143249"/>
                </a:lnTo>
                <a:close/>
                <a:moveTo>
                  <a:pt x="582809" y="156790"/>
                </a:moveTo>
                <a:lnTo>
                  <a:pt x="581436" y="154631"/>
                </a:lnTo>
                <a:lnTo>
                  <a:pt x="583987" y="152080"/>
                </a:lnTo>
                <a:lnTo>
                  <a:pt x="582809" y="156790"/>
                </a:lnTo>
                <a:close/>
                <a:moveTo>
                  <a:pt x="569269" y="170133"/>
                </a:moveTo>
                <a:lnTo>
                  <a:pt x="568092" y="168171"/>
                </a:lnTo>
                <a:lnTo>
                  <a:pt x="570447" y="165816"/>
                </a:lnTo>
                <a:lnTo>
                  <a:pt x="569269" y="170133"/>
                </a:lnTo>
                <a:close/>
                <a:moveTo>
                  <a:pt x="555533" y="183673"/>
                </a:moveTo>
                <a:lnTo>
                  <a:pt x="554356" y="181711"/>
                </a:lnTo>
                <a:lnTo>
                  <a:pt x="556710" y="179356"/>
                </a:lnTo>
                <a:lnTo>
                  <a:pt x="555533" y="183673"/>
                </a:lnTo>
                <a:close/>
                <a:moveTo>
                  <a:pt x="541797" y="197213"/>
                </a:moveTo>
                <a:lnTo>
                  <a:pt x="540619" y="195447"/>
                </a:lnTo>
                <a:lnTo>
                  <a:pt x="542778" y="193289"/>
                </a:lnTo>
                <a:lnTo>
                  <a:pt x="541797" y="197213"/>
                </a:lnTo>
                <a:close/>
                <a:moveTo>
                  <a:pt x="528257" y="210753"/>
                </a:moveTo>
                <a:lnTo>
                  <a:pt x="527276" y="209184"/>
                </a:lnTo>
                <a:lnTo>
                  <a:pt x="529238" y="207221"/>
                </a:lnTo>
                <a:lnTo>
                  <a:pt x="528257" y="210753"/>
                </a:lnTo>
                <a:close/>
                <a:moveTo>
                  <a:pt x="481554" y="226648"/>
                </a:moveTo>
                <a:lnTo>
                  <a:pt x="475078" y="219780"/>
                </a:lnTo>
                <a:lnTo>
                  <a:pt x="488225" y="219780"/>
                </a:lnTo>
                <a:lnTo>
                  <a:pt x="481554" y="226648"/>
                </a:lnTo>
                <a:close/>
                <a:moveTo>
                  <a:pt x="447802" y="226648"/>
                </a:moveTo>
                <a:lnTo>
                  <a:pt x="441326" y="219780"/>
                </a:lnTo>
                <a:lnTo>
                  <a:pt x="454474" y="219780"/>
                </a:lnTo>
                <a:lnTo>
                  <a:pt x="447802" y="226648"/>
                </a:lnTo>
                <a:close/>
                <a:moveTo>
                  <a:pt x="414246" y="226648"/>
                </a:moveTo>
                <a:lnTo>
                  <a:pt x="407770" y="219780"/>
                </a:lnTo>
                <a:lnTo>
                  <a:pt x="420918" y="219780"/>
                </a:lnTo>
                <a:lnTo>
                  <a:pt x="414246" y="226648"/>
                </a:lnTo>
                <a:close/>
                <a:moveTo>
                  <a:pt x="380494" y="226648"/>
                </a:moveTo>
                <a:lnTo>
                  <a:pt x="374018" y="219780"/>
                </a:lnTo>
                <a:lnTo>
                  <a:pt x="387166" y="219780"/>
                </a:lnTo>
                <a:lnTo>
                  <a:pt x="380494" y="226648"/>
                </a:lnTo>
                <a:close/>
                <a:moveTo>
                  <a:pt x="346742" y="226648"/>
                </a:moveTo>
                <a:lnTo>
                  <a:pt x="340266" y="219780"/>
                </a:lnTo>
                <a:lnTo>
                  <a:pt x="353218" y="219780"/>
                </a:lnTo>
                <a:lnTo>
                  <a:pt x="346742" y="226648"/>
                </a:lnTo>
                <a:close/>
                <a:moveTo>
                  <a:pt x="312990" y="226648"/>
                </a:moveTo>
                <a:lnTo>
                  <a:pt x="306515" y="219780"/>
                </a:lnTo>
                <a:lnTo>
                  <a:pt x="319662" y="219780"/>
                </a:lnTo>
                <a:lnTo>
                  <a:pt x="312990" y="226648"/>
                </a:lnTo>
                <a:close/>
                <a:moveTo>
                  <a:pt x="279238" y="226648"/>
                </a:moveTo>
                <a:lnTo>
                  <a:pt x="272763" y="219780"/>
                </a:lnTo>
                <a:lnTo>
                  <a:pt x="285910" y="219780"/>
                </a:lnTo>
                <a:lnTo>
                  <a:pt x="279238" y="226648"/>
                </a:lnTo>
                <a:close/>
                <a:moveTo>
                  <a:pt x="245486" y="226648"/>
                </a:moveTo>
                <a:lnTo>
                  <a:pt x="239011" y="219780"/>
                </a:lnTo>
                <a:lnTo>
                  <a:pt x="252158" y="219780"/>
                </a:lnTo>
                <a:lnTo>
                  <a:pt x="245486" y="226648"/>
                </a:lnTo>
                <a:close/>
                <a:moveTo>
                  <a:pt x="211734" y="226648"/>
                </a:moveTo>
                <a:lnTo>
                  <a:pt x="205259" y="219780"/>
                </a:lnTo>
                <a:lnTo>
                  <a:pt x="218406" y="219780"/>
                </a:lnTo>
                <a:lnTo>
                  <a:pt x="211734" y="226648"/>
                </a:lnTo>
                <a:close/>
                <a:moveTo>
                  <a:pt x="177983" y="226648"/>
                </a:moveTo>
                <a:lnTo>
                  <a:pt x="171507" y="219780"/>
                </a:lnTo>
                <a:lnTo>
                  <a:pt x="184654" y="219780"/>
                </a:lnTo>
                <a:lnTo>
                  <a:pt x="177983" y="226648"/>
                </a:lnTo>
                <a:close/>
                <a:moveTo>
                  <a:pt x="144231" y="226648"/>
                </a:moveTo>
                <a:lnTo>
                  <a:pt x="137755" y="219780"/>
                </a:lnTo>
                <a:lnTo>
                  <a:pt x="150902" y="219780"/>
                </a:lnTo>
                <a:lnTo>
                  <a:pt x="144231" y="226648"/>
                </a:lnTo>
                <a:close/>
                <a:moveTo>
                  <a:pt x="110479" y="226648"/>
                </a:moveTo>
                <a:lnTo>
                  <a:pt x="104003" y="219780"/>
                </a:lnTo>
                <a:lnTo>
                  <a:pt x="117151" y="219780"/>
                </a:lnTo>
                <a:lnTo>
                  <a:pt x="110479" y="226648"/>
                </a:lnTo>
                <a:close/>
                <a:moveTo>
                  <a:pt x="76923" y="226648"/>
                </a:moveTo>
                <a:lnTo>
                  <a:pt x="70251" y="219780"/>
                </a:lnTo>
                <a:lnTo>
                  <a:pt x="83399" y="219780"/>
                </a:lnTo>
                <a:lnTo>
                  <a:pt x="76923" y="226648"/>
                </a:lnTo>
                <a:close/>
                <a:moveTo>
                  <a:pt x="43171" y="226648"/>
                </a:moveTo>
                <a:lnTo>
                  <a:pt x="36499" y="219780"/>
                </a:lnTo>
                <a:lnTo>
                  <a:pt x="49647" y="219780"/>
                </a:lnTo>
                <a:lnTo>
                  <a:pt x="43171" y="226648"/>
                </a:lnTo>
                <a:close/>
                <a:moveTo>
                  <a:pt x="15895" y="219780"/>
                </a:moveTo>
                <a:lnTo>
                  <a:pt x="14717" y="220957"/>
                </a:lnTo>
                <a:lnTo>
                  <a:pt x="14717" y="219780"/>
                </a:lnTo>
                <a:lnTo>
                  <a:pt x="15895" y="219780"/>
                </a:lnTo>
                <a:close/>
                <a:moveTo>
                  <a:pt x="43171" y="447802"/>
                </a:moveTo>
                <a:lnTo>
                  <a:pt x="49647" y="454670"/>
                </a:lnTo>
                <a:lnTo>
                  <a:pt x="36499" y="454670"/>
                </a:lnTo>
                <a:lnTo>
                  <a:pt x="43171" y="447802"/>
                </a:lnTo>
                <a:close/>
                <a:moveTo>
                  <a:pt x="76923" y="447802"/>
                </a:moveTo>
                <a:lnTo>
                  <a:pt x="83399" y="454670"/>
                </a:lnTo>
                <a:lnTo>
                  <a:pt x="70251" y="454670"/>
                </a:lnTo>
                <a:lnTo>
                  <a:pt x="76923" y="447802"/>
                </a:lnTo>
                <a:close/>
                <a:moveTo>
                  <a:pt x="110479" y="447802"/>
                </a:moveTo>
                <a:lnTo>
                  <a:pt x="116954" y="454670"/>
                </a:lnTo>
                <a:lnTo>
                  <a:pt x="104003" y="454670"/>
                </a:lnTo>
                <a:lnTo>
                  <a:pt x="110479" y="447802"/>
                </a:lnTo>
                <a:close/>
                <a:moveTo>
                  <a:pt x="144231" y="447802"/>
                </a:moveTo>
                <a:lnTo>
                  <a:pt x="150706" y="454670"/>
                </a:lnTo>
                <a:lnTo>
                  <a:pt x="137755" y="454670"/>
                </a:lnTo>
                <a:lnTo>
                  <a:pt x="144231" y="447802"/>
                </a:lnTo>
                <a:close/>
                <a:moveTo>
                  <a:pt x="177983" y="447802"/>
                </a:moveTo>
                <a:lnTo>
                  <a:pt x="184458" y="454670"/>
                </a:lnTo>
                <a:lnTo>
                  <a:pt x="171507" y="454670"/>
                </a:lnTo>
                <a:lnTo>
                  <a:pt x="177983" y="447802"/>
                </a:lnTo>
                <a:close/>
                <a:moveTo>
                  <a:pt x="211734" y="447802"/>
                </a:moveTo>
                <a:lnTo>
                  <a:pt x="218210" y="454670"/>
                </a:lnTo>
                <a:lnTo>
                  <a:pt x="205063" y="454670"/>
                </a:lnTo>
                <a:lnTo>
                  <a:pt x="211734" y="447802"/>
                </a:lnTo>
                <a:close/>
                <a:moveTo>
                  <a:pt x="245486" y="447802"/>
                </a:moveTo>
                <a:lnTo>
                  <a:pt x="251962" y="454670"/>
                </a:lnTo>
                <a:lnTo>
                  <a:pt x="238814" y="454670"/>
                </a:lnTo>
                <a:lnTo>
                  <a:pt x="245486" y="447802"/>
                </a:lnTo>
                <a:close/>
                <a:moveTo>
                  <a:pt x="520800" y="444270"/>
                </a:moveTo>
                <a:lnTo>
                  <a:pt x="520800" y="434066"/>
                </a:lnTo>
                <a:lnTo>
                  <a:pt x="523155" y="425628"/>
                </a:lnTo>
                <a:lnTo>
                  <a:pt x="526491" y="431122"/>
                </a:lnTo>
                <a:lnTo>
                  <a:pt x="523547" y="441522"/>
                </a:lnTo>
                <a:lnTo>
                  <a:pt x="520800" y="444270"/>
                </a:lnTo>
                <a:close/>
                <a:moveTo>
                  <a:pt x="709379" y="254906"/>
                </a:moveTo>
                <a:lnTo>
                  <a:pt x="710949" y="249019"/>
                </a:lnTo>
                <a:lnTo>
                  <a:pt x="710949" y="254121"/>
                </a:lnTo>
                <a:lnTo>
                  <a:pt x="709575" y="255494"/>
                </a:lnTo>
                <a:lnTo>
                  <a:pt x="709379" y="254906"/>
                </a:lnTo>
                <a:close/>
                <a:moveTo>
                  <a:pt x="215463" y="14717"/>
                </a:moveTo>
                <a:lnTo>
                  <a:pt x="700549" y="14717"/>
                </a:lnTo>
                <a:lnTo>
                  <a:pt x="510203" y="205063"/>
                </a:lnTo>
                <a:lnTo>
                  <a:pt x="25118" y="205063"/>
                </a:lnTo>
                <a:lnTo>
                  <a:pt x="215463" y="14717"/>
                </a:lnTo>
                <a:close/>
                <a:moveTo>
                  <a:pt x="25118" y="469387"/>
                </a:moveTo>
                <a:lnTo>
                  <a:pt x="236263" y="469387"/>
                </a:lnTo>
                <a:lnTo>
                  <a:pt x="251570" y="695643"/>
                </a:lnTo>
                <a:lnTo>
                  <a:pt x="25118" y="469387"/>
                </a:lnTo>
                <a:close/>
              </a:path>
            </a:pathLst>
          </a:custGeom>
          <a:solidFill>
            <a:schemeClr val="accent1"/>
          </a:solidFill>
          <a:ln w="1949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4196"/>
          </a:p>
        </p:txBody>
      </p:sp>
      <p:graphicFrame>
        <p:nvGraphicFramePr>
          <p:cNvPr id="118" name="Tabelle 118">
            <a:extLst>
              <a:ext uri="{FF2B5EF4-FFF2-40B4-BE49-F238E27FC236}">
                <a16:creationId xmlns:a16="http://schemas.microsoft.com/office/drawing/2014/main" id="{81663A47-FEDE-D3DF-1F6A-8D184CFC15F2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76427461"/>
              </p:ext>
            </p:extLst>
          </p:nvPr>
        </p:nvGraphicFramePr>
        <p:xfrm>
          <a:off x="7911778" y="14494804"/>
          <a:ext cx="5775972" cy="376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5324">
                  <a:extLst>
                    <a:ext uri="{9D8B030D-6E8A-4147-A177-3AD203B41FA5}">
                      <a16:colId xmlns:a16="http://schemas.microsoft.com/office/drawing/2014/main" val="1799169793"/>
                    </a:ext>
                  </a:extLst>
                </a:gridCol>
                <a:gridCol w="1925324">
                  <a:extLst>
                    <a:ext uri="{9D8B030D-6E8A-4147-A177-3AD203B41FA5}">
                      <a16:colId xmlns:a16="http://schemas.microsoft.com/office/drawing/2014/main" val="9585403"/>
                    </a:ext>
                  </a:extLst>
                </a:gridCol>
                <a:gridCol w="1925324">
                  <a:extLst>
                    <a:ext uri="{9D8B030D-6E8A-4147-A177-3AD203B41FA5}">
                      <a16:colId xmlns:a16="http://schemas.microsoft.com/office/drawing/2014/main" val="3650919661"/>
                    </a:ext>
                  </a:extLst>
                </a:gridCol>
              </a:tblGrid>
              <a:tr h="376135">
                <a:tc>
                  <a:txBody>
                    <a:bodyPr/>
                    <a:lstStyle/>
                    <a:p>
                      <a:r>
                        <a:rPr lang="de-DE" sz="1800" b="0">
                          <a:solidFill>
                            <a:srgbClr val="1E3347"/>
                          </a:solidFill>
                        </a:rPr>
                        <a:t>Thermoset</a:t>
                      </a:r>
                    </a:p>
                  </a:txBody>
                  <a:tcPr marL="92363" marR="92363" marT="46373" marB="4637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0">
                          <a:solidFill>
                            <a:srgbClr val="1E3347"/>
                          </a:solidFill>
                        </a:rPr>
                        <a:t>Elastomer</a:t>
                      </a:r>
                    </a:p>
                  </a:txBody>
                  <a:tcPr marL="92363" marR="92363" marT="46373" marB="4637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noProof="0" dirty="0">
                          <a:solidFill>
                            <a:srgbClr val="1E3347"/>
                          </a:solidFill>
                        </a:rPr>
                        <a:t>Thermoplastic</a:t>
                      </a:r>
                    </a:p>
                  </a:txBody>
                  <a:tcPr marL="92363" marR="92363" marT="46373" marB="4637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6004598"/>
                  </a:ext>
                </a:extLst>
              </a:tr>
            </a:tbl>
          </a:graphicData>
        </a:graphic>
      </p:graphicFrame>
      <p:sp>
        <p:nvSpPr>
          <p:cNvPr id="153" name="Textfeld 152">
            <a:extLst>
              <a:ext uri="{FF2B5EF4-FFF2-40B4-BE49-F238E27FC236}">
                <a16:creationId xmlns:a16="http://schemas.microsoft.com/office/drawing/2014/main" id="{040E66EE-5649-5DD6-4D0E-7870B6EC131C}"/>
              </a:ext>
            </a:extLst>
          </p:cNvPr>
          <p:cNvSpPr txBox="1"/>
          <p:nvPr userDrawn="1"/>
        </p:nvSpPr>
        <p:spPr>
          <a:xfrm>
            <a:off x="870886" y="13660644"/>
            <a:ext cx="2510385" cy="1112362"/>
          </a:xfrm>
          <a:prstGeom prst="rect">
            <a:avLst/>
          </a:prstGeom>
        </p:spPr>
        <p:txBody>
          <a:bodyPr vert="horz" wrap="square" lIns="92363" tIns="46182" rIns="92363" bIns="46182" rtlCol="0" anchor="t">
            <a:noAutofit/>
          </a:bodyPr>
          <a:lstStyle/>
          <a:p>
            <a:pPr marL="0" marR="0" indent="0" algn="l" defTabSz="92363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14" b="0" i="0" u="none" strike="noStrike" kern="1200" cap="none" spc="0" normalizeH="0" baseline="0" noProof="0" dirty="0">
                <a:ln>
                  <a:noFill/>
                </a:ln>
                <a:solidFill>
                  <a:srgbClr val="1E3347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Download pdf at:</a:t>
            </a:r>
          </a:p>
          <a:p>
            <a:pPr marL="0" marR="0" indent="0" algn="l" defTabSz="92363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14" b="0" i="0" u="none" strike="noStrike" kern="1200" cap="none" spc="0" normalizeH="0" baseline="0" noProof="0" dirty="0">
                <a:ln>
                  <a:noFill/>
                </a:ln>
                <a:solidFill>
                  <a:srgbClr val="1E3347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www.ampower.eu</a:t>
            </a:r>
          </a:p>
          <a:p>
            <a:pPr marL="0" marR="0" indent="0" algn="l" defTabSz="92363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14" b="0" i="0" u="none" strike="noStrike" kern="1200" cap="none" spc="0" normalizeH="0" baseline="0" noProof="0" dirty="0">
                <a:ln>
                  <a:noFill/>
                </a:ln>
                <a:solidFill>
                  <a:srgbClr val="1E3347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Version V6 March 2023</a:t>
            </a:r>
          </a:p>
          <a:p>
            <a:pPr marL="0" marR="0" indent="0" algn="l" defTabSz="92363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14" b="0" i="0" u="none" strike="noStrike" kern="1200" cap="none" spc="0" normalizeH="0" baseline="0" noProof="0" dirty="0">
                <a:ln>
                  <a:noFill/>
                </a:ln>
                <a:solidFill>
                  <a:srgbClr val="1E3347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Number of technologies: 17</a:t>
            </a:r>
          </a:p>
          <a:p>
            <a:pPr marL="0" marR="0" indent="0" algn="l" defTabSz="92363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14" b="0" i="0" u="none" strike="noStrike" kern="1200" cap="none" spc="0" normalizeH="0" baseline="0" noProof="0" dirty="0">
                <a:ln>
                  <a:noFill/>
                </a:ln>
                <a:solidFill>
                  <a:srgbClr val="1E3347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Number of suppliers: 234</a:t>
            </a: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C29A51B7-0AA9-7158-B7C8-638E889E6A84}"/>
              </a:ext>
            </a:extLst>
          </p:cNvPr>
          <p:cNvSpPr/>
          <p:nvPr userDrawn="1"/>
        </p:nvSpPr>
        <p:spPr>
          <a:xfrm>
            <a:off x="-2" y="-14501"/>
            <a:ext cx="21599523" cy="3348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147"/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CA252137-3A55-887F-CD1A-25A54B3CF841}"/>
              </a:ext>
            </a:extLst>
          </p:cNvPr>
          <p:cNvSpPr/>
          <p:nvPr userDrawn="1"/>
        </p:nvSpPr>
        <p:spPr>
          <a:xfrm>
            <a:off x="-1" y="14987474"/>
            <a:ext cx="21599523" cy="3564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147"/>
          </a:p>
        </p:txBody>
      </p:sp>
      <p:grpSp>
        <p:nvGrpSpPr>
          <p:cNvPr id="135" name="Grafik 301">
            <a:extLst>
              <a:ext uri="{FF2B5EF4-FFF2-40B4-BE49-F238E27FC236}">
                <a16:creationId xmlns:a16="http://schemas.microsoft.com/office/drawing/2014/main" id="{019D9F1E-1D50-E7CC-E343-D4663EE06A3A}"/>
              </a:ext>
            </a:extLst>
          </p:cNvPr>
          <p:cNvGrpSpPr/>
          <p:nvPr userDrawn="1"/>
        </p:nvGrpSpPr>
        <p:grpSpPr>
          <a:xfrm>
            <a:off x="19150948" y="14606825"/>
            <a:ext cx="2192333" cy="199774"/>
            <a:chOff x="18198429" y="14291830"/>
            <a:chExt cx="2170419" cy="196961"/>
          </a:xfrm>
          <a:solidFill>
            <a:srgbClr val="063D64"/>
          </a:solidFill>
        </p:grpSpPr>
        <p:sp>
          <p:nvSpPr>
            <p:cNvPr id="136" name="Freihandform: Form 135">
              <a:extLst>
                <a:ext uri="{FF2B5EF4-FFF2-40B4-BE49-F238E27FC236}">
                  <a16:creationId xmlns:a16="http://schemas.microsoft.com/office/drawing/2014/main" id="{DD8B701A-F37B-B76A-887D-E946FC8B2113}"/>
                </a:ext>
              </a:extLst>
            </p:cNvPr>
            <p:cNvSpPr/>
            <p:nvPr/>
          </p:nvSpPr>
          <p:spPr>
            <a:xfrm flipV="1">
              <a:off x="18198429" y="14294443"/>
              <a:ext cx="142494" cy="190703"/>
            </a:xfrm>
            <a:custGeom>
              <a:avLst/>
              <a:gdLst>
                <a:gd name="connsiteX0" fmla="*/ 33258 w 142494"/>
                <a:gd name="connsiteY0" fmla="*/ 70744 h 190703"/>
                <a:gd name="connsiteX1" fmla="*/ 33258 w 142494"/>
                <a:gd name="connsiteY1" fmla="*/ 18 h 190703"/>
                <a:gd name="connsiteX2" fmla="*/ 123 w 142494"/>
                <a:gd name="connsiteY2" fmla="*/ 18 h 190703"/>
                <a:gd name="connsiteX3" fmla="*/ 123 w 142494"/>
                <a:gd name="connsiteY3" fmla="*/ 190721 h 190703"/>
                <a:gd name="connsiteX4" fmla="*/ 73085 w 142494"/>
                <a:gd name="connsiteY4" fmla="*/ 190721 h 190703"/>
                <a:gd name="connsiteX5" fmla="*/ 123847 w 142494"/>
                <a:gd name="connsiteY5" fmla="*/ 174084 h 190703"/>
                <a:gd name="connsiteX6" fmla="*/ 142618 w 142494"/>
                <a:gd name="connsiteY6" fmla="*/ 130028 h 190703"/>
                <a:gd name="connsiteX7" fmla="*/ 124215 w 142494"/>
                <a:gd name="connsiteY7" fmla="*/ 86353 h 190703"/>
                <a:gd name="connsiteX8" fmla="*/ 72679 w 142494"/>
                <a:gd name="connsiteY8" fmla="*/ 70744 h 190703"/>
                <a:gd name="connsiteX9" fmla="*/ 33258 w 142494"/>
                <a:gd name="connsiteY9" fmla="*/ 97465 h 190703"/>
                <a:gd name="connsiteX10" fmla="*/ 73085 w 142494"/>
                <a:gd name="connsiteY10" fmla="*/ 97465 h 190703"/>
                <a:gd name="connsiteX11" fmla="*/ 100060 w 142494"/>
                <a:gd name="connsiteY11" fmla="*/ 105784 h 190703"/>
                <a:gd name="connsiteX12" fmla="*/ 109344 w 142494"/>
                <a:gd name="connsiteY12" fmla="*/ 129812 h 190703"/>
                <a:gd name="connsiteX13" fmla="*/ 99920 w 142494"/>
                <a:gd name="connsiteY13" fmla="*/ 154514 h 190703"/>
                <a:gd name="connsiteX14" fmla="*/ 73999 w 142494"/>
                <a:gd name="connsiteY14" fmla="*/ 164000 h 190703"/>
                <a:gd name="connsiteX15" fmla="*/ 33258 w 142494"/>
                <a:gd name="connsiteY15" fmla="*/ 164000 h 190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2494" h="190703">
                  <a:moveTo>
                    <a:pt x="33258" y="70744"/>
                  </a:moveTo>
                  <a:lnTo>
                    <a:pt x="33258" y="18"/>
                  </a:lnTo>
                  <a:lnTo>
                    <a:pt x="123" y="18"/>
                  </a:lnTo>
                  <a:lnTo>
                    <a:pt x="123" y="190721"/>
                  </a:lnTo>
                  <a:lnTo>
                    <a:pt x="73085" y="190721"/>
                  </a:lnTo>
                  <a:cubicBezTo>
                    <a:pt x="94383" y="190721"/>
                    <a:pt x="111312" y="185171"/>
                    <a:pt x="123847" y="174084"/>
                  </a:cubicBezTo>
                  <a:cubicBezTo>
                    <a:pt x="136356" y="162984"/>
                    <a:pt x="142618" y="148278"/>
                    <a:pt x="142618" y="130028"/>
                  </a:cubicBezTo>
                  <a:cubicBezTo>
                    <a:pt x="142618" y="111308"/>
                    <a:pt x="136496" y="96754"/>
                    <a:pt x="124215" y="86353"/>
                  </a:cubicBezTo>
                  <a:cubicBezTo>
                    <a:pt x="111947" y="75951"/>
                    <a:pt x="94777" y="70744"/>
                    <a:pt x="72679" y="70744"/>
                  </a:cubicBezTo>
                  <a:close/>
                  <a:moveTo>
                    <a:pt x="33258" y="97465"/>
                  </a:moveTo>
                  <a:lnTo>
                    <a:pt x="73085" y="97465"/>
                  </a:lnTo>
                  <a:cubicBezTo>
                    <a:pt x="84858" y="97465"/>
                    <a:pt x="93850" y="100234"/>
                    <a:pt x="100060" y="105784"/>
                  </a:cubicBezTo>
                  <a:cubicBezTo>
                    <a:pt x="106270" y="111333"/>
                    <a:pt x="109344" y="119347"/>
                    <a:pt x="109344" y="129812"/>
                  </a:cubicBezTo>
                  <a:cubicBezTo>
                    <a:pt x="109344" y="140124"/>
                    <a:pt x="106207" y="148354"/>
                    <a:pt x="99920" y="154514"/>
                  </a:cubicBezTo>
                  <a:cubicBezTo>
                    <a:pt x="93634" y="160673"/>
                    <a:pt x="84998" y="163835"/>
                    <a:pt x="73999" y="164000"/>
                  </a:cubicBezTo>
                  <a:lnTo>
                    <a:pt x="33258" y="164000"/>
                  </a:lnTo>
                  <a:close/>
                </a:path>
              </a:pathLst>
            </a:custGeom>
            <a:solidFill>
              <a:srgbClr val="063D64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196"/>
            </a:p>
          </p:txBody>
        </p:sp>
        <p:sp>
          <p:nvSpPr>
            <p:cNvPr id="137" name="Freihandform: Form 136">
              <a:extLst>
                <a:ext uri="{FF2B5EF4-FFF2-40B4-BE49-F238E27FC236}">
                  <a16:creationId xmlns:a16="http://schemas.microsoft.com/office/drawing/2014/main" id="{9CBA08AC-ABC6-1D23-A015-77169FAECEDF}"/>
                </a:ext>
              </a:extLst>
            </p:cNvPr>
            <p:cNvSpPr/>
            <p:nvPr/>
          </p:nvSpPr>
          <p:spPr>
            <a:xfrm flipV="1">
              <a:off x="18370260" y="14291830"/>
              <a:ext cx="158229" cy="195948"/>
            </a:xfrm>
            <a:custGeom>
              <a:avLst/>
              <a:gdLst>
                <a:gd name="connsiteX0" fmla="*/ 158381 w 158229"/>
                <a:gd name="connsiteY0" fmla="*/ 93022 h 195948"/>
                <a:gd name="connsiteX1" fmla="*/ 148678 w 158229"/>
                <a:gd name="connsiteY1" fmla="*/ 43847 h 195948"/>
                <a:gd name="connsiteX2" fmla="*/ 120979 w 158229"/>
                <a:gd name="connsiteY2" fmla="*/ 11360 h 195948"/>
                <a:gd name="connsiteX3" fmla="*/ 79527 w 158229"/>
                <a:gd name="connsiteY3" fmla="*/ 19 h 195948"/>
                <a:gd name="connsiteX4" fmla="*/ 38201 w 158229"/>
                <a:gd name="connsiteY4" fmla="*/ 11360 h 195948"/>
                <a:gd name="connsiteX5" fmla="*/ 10172 w 158229"/>
                <a:gd name="connsiteY5" fmla="*/ 43644 h 195948"/>
                <a:gd name="connsiteX6" fmla="*/ 152 w 158229"/>
                <a:gd name="connsiteY6" fmla="*/ 91980 h 195948"/>
                <a:gd name="connsiteX7" fmla="*/ 152 w 158229"/>
                <a:gd name="connsiteY7" fmla="*/ 102724 h 195948"/>
                <a:gd name="connsiteX8" fmla="*/ 10032 w 158229"/>
                <a:gd name="connsiteY8" fmla="*/ 151962 h 195948"/>
                <a:gd name="connsiteX9" fmla="*/ 37959 w 158229"/>
                <a:gd name="connsiteY9" fmla="*/ 184652 h 195948"/>
                <a:gd name="connsiteX10" fmla="*/ 79273 w 158229"/>
                <a:gd name="connsiteY10" fmla="*/ 195968 h 195948"/>
                <a:gd name="connsiteX11" fmla="*/ 120598 w 158229"/>
                <a:gd name="connsiteY11" fmla="*/ 184792 h 195948"/>
                <a:gd name="connsiteX12" fmla="*/ 148424 w 158229"/>
                <a:gd name="connsiteY12" fmla="*/ 152547 h 195948"/>
                <a:gd name="connsiteX13" fmla="*/ 158381 w 158229"/>
                <a:gd name="connsiteY13" fmla="*/ 103626 h 195948"/>
                <a:gd name="connsiteX14" fmla="*/ 125247 w 158229"/>
                <a:gd name="connsiteY14" fmla="*/ 102991 h 195948"/>
                <a:gd name="connsiteX15" fmla="*/ 113245 w 158229"/>
                <a:gd name="connsiteY15" fmla="*/ 151581 h 195948"/>
                <a:gd name="connsiteX16" fmla="*/ 79273 w 158229"/>
                <a:gd name="connsiteY16" fmla="*/ 168472 h 195948"/>
                <a:gd name="connsiteX17" fmla="*/ 45681 w 158229"/>
                <a:gd name="connsiteY17" fmla="*/ 151632 h 195948"/>
                <a:gd name="connsiteX18" fmla="*/ 33286 w 158229"/>
                <a:gd name="connsiteY18" fmla="*/ 104020 h 195948"/>
                <a:gd name="connsiteX19" fmla="*/ 33286 w 158229"/>
                <a:gd name="connsiteY19" fmla="*/ 93022 h 195948"/>
                <a:gd name="connsiteX20" fmla="*/ 45541 w 158229"/>
                <a:gd name="connsiteY20" fmla="*/ 44431 h 195948"/>
                <a:gd name="connsiteX21" fmla="*/ 79527 w 158229"/>
                <a:gd name="connsiteY21" fmla="*/ 27274 h 195948"/>
                <a:gd name="connsiteX22" fmla="*/ 113385 w 158229"/>
                <a:gd name="connsiteY22" fmla="*/ 44038 h 195948"/>
                <a:gd name="connsiteX23" fmla="*/ 125247 w 158229"/>
                <a:gd name="connsiteY23" fmla="*/ 93022 h 195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58229" h="195948">
                  <a:moveTo>
                    <a:pt x="158381" y="93022"/>
                  </a:moveTo>
                  <a:cubicBezTo>
                    <a:pt x="158381" y="74327"/>
                    <a:pt x="155143" y="57944"/>
                    <a:pt x="148678" y="43847"/>
                  </a:cubicBezTo>
                  <a:cubicBezTo>
                    <a:pt x="142239" y="29737"/>
                    <a:pt x="132981" y="18904"/>
                    <a:pt x="120979" y="11360"/>
                  </a:cubicBezTo>
                  <a:cubicBezTo>
                    <a:pt x="108965" y="3817"/>
                    <a:pt x="95160" y="19"/>
                    <a:pt x="79527" y="19"/>
                  </a:cubicBezTo>
                  <a:cubicBezTo>
                    <a:pt x="64071" y="19"/>
                    <a:pt x="50304" y="3817"/>
                    <a:pt x="38201" y="11360"/>
                  </a:cubicBezTo>
                  <a:cubicBezTo>
                    <a:pt x="26123" y="18904"/>
                    <a:pt x="16763" y="29687"/>
                    <a:pt x="10172" y="43644"/>
                  </a:cubicBezTo>
                  <a:cubicBezTo>
                    <a:pt x="3581" y="57614"/>
                    <a:pt x="253" y="73718"/>
                    <a:pt x="152" y="91980"/>
                  </a:cubicBezTo>
                  <a:lnTo>
                    <a:pt x="152" y="102724"/>
                  </a:lnTo>
                  <a:cubicBezTo>
                    <a:pt x="152" y="121330"/>
                    <a:pt x="3454" y="137738"/>
                    <a:pt x="10032" y="151962"/>
                  </a:cubicBezTo>
                  <a:cubicBezTo>
                    <a:pt x="16649" y="166212"/>
                    <a:pt x="25920" y="177096"/>
                    <a:pt x="37959" y="184652"/>
                  </a:cubicBezTo>
                  <a:cubicBezTo>
                    <a:pt x="49936" y="192209"/>
                    <a:pt x="63728" y="195968"/>
                    <a:pt x="79273" y="195968"/>
                  </a:cubicBezTo>
                  <a:cubicBezTo>
                    <a:pt x="94805" y="195968"/>
                    <a:pt x="108597" y="192234"/>
                    <a:pt x="120598" y="184792"/>
                  </a:cubicBezTo>
                  <a:cubicBezTo>
                    <a:pt x="132613" y="177324"/>
                    <a:pt x="141884" y="166567"/>
                    <a:pt x="148424" y="152547"/>
                  </a:cubicBezTo>
                  <a:cubicBezTo>
                    <a:pt x="154965" y="138538"/>
                    <a:pt x="158279" y="122232"/>
                    <a:pt x="158381" y="103626"/>
                  </a:cubicBezTo>
                  <a:close/>
                  <a:moveTo>
                    <a:pt x="125247" y="102991"/>
                  </a:moveTo>
                  <a:cubicBezTo>
                    <a:pt x="125247" y="124099"/>
                    <a:pt x="121246" y="140316"/>
                    <a:pt x="113245" y="151581"/>
                  </a:cubicBezTo>
                  <a:cubicBezTo>
                    <a:pt x="105257" y="162834"/>
                    <a:pt x="93941" y="168472"/>
                    <a:pt x="79273" y="168472"/>
                  </a:cubicBezTo>
                  <a:cubicBezTo>
                    <a:pt x="64947" y="168472"/>
                    <a:pt x="53746" y="162846"/>
                    <a:pt x="45681" y="151632"/>
                  </a:cubicBezTo>
                  <a:cubicBezTo>
                    <a:pt x="37591" y="140405"/>
                    <a:pt x="33464" y="124530"/>
                    <a:pt x="33286" y="104020"/>
                  </a:cubicBezTo>
                  <a:lnTo>
                    <a:pt x="33286" y="93022"/>
                  </a:lnTo>
                  <a:cubicBezTo>
                    <a:pt x="33286" y="72067"/>
                    <a:pt x="37388" y="55861"/>
                    <a:pt x="45541" y="44431"/>
                  </a:cubicBezTo>
                  <a:cubicBezTo>
                    <a:pt x="53707" y="32989"/>
                    <a:pt x="65036" y="27274"/>
                    <a:pt x="79527" y="27274"/>
                  </a:cubicBezTo>
                  <a:cubicBezTo>
                    <a:pt x="94195" y="27274"/>
                    <a:pt x="105485" y="32862"/>
                    <a:pt x="113385" y="44038"/>
                  </a:cubicBezTo>
                  <a:cubicBezTo>
                    <a:pt x="121284" y="55201"/>
                    <a:pt x="125247" y="71559"/>
                    <a:pt x="125247" y="93022"/>
                  </a:cubicBezTo>
                  <a:close/>
                </a:path>
              </a:pathLst>
            </a:custGeom>
            <a:solidFill>
              <a:srgbClr val="063D64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196"/>
            </a:p>
          </p:txBody>
        </p:sp>
        <p:sp>
          <p:nvSpPr>
            <p:cNvPr id="138" name="Freihandform: Form 137">
              <a:extLst>
                <a:ext uri="{FF2B5EF4-FFF2-40B4-BE49-F238E27FC236}">
                  <a16:creationId xmlns:a16="http://schemas.microsoft.com/office/drawing/2014/main" id="{6AB15B4D-37BC-9168-7C7B-DAA318D0DE8E}"/>
                </a:ext>
              </a:extLst>
            </p:cNvPr>
            <p:cNvSpPr/>
            <p:nvPr/>
          </p:nvSpPr>
          <p:spPr>
            <a:xfrm flipV="1">
              <a:off x="18554918" y="14294441"/>
              <a:ext cx="224891" cy="190703"/>
            </a:xfrm>
            <a:custGeom>
              <a:avLst/>
              <a:gdLst>
                <a:gd name="connsiteX0" fmla="*/ 192186 w 224891"/>
                <a:gd name="connsiteY0" fmla="*/ 190731 h 190703"/>
                <a:gd name="connsiteX1" fmla="*/ 162836 w 224891"/>
                <a:gd name="connsiteY1" fmla="*/ 47157 h 190703"/>
                <a:gd name="connsiteX2" fmla="*/ 126832 w 224891"/>
                <a:gd name="connsiteY2" fmla="*/ 190731 h 190703"/>
                <a:gd name="connsiteX3" fmla="*/ 99069 w 224891"/>
                <a:gd name="connsiteY3" fmla="*/ 190731 h 190703"/>
                <a:gd name="connsiteX4" fmla="*/ 62646 w 224891"/>
                <a:gd name="connsiteY4" fmla="*/ 47449 h 190703"/>
                <a:gd name="connsiteX5" fmla="*/ 33067 w 224891"/>
                <a:gd name="connsiteY5" fmla="*/ 190731 h 190703"/>
                <a:gd name="connsiteX6" fmla="*/ 174 w 224891"/>
                <a:gd name="connsiteY6" fmla="*/ 190731 h 190703"/>
                <a:gd name="connsiteX7" fmla="*/ 44180 w 224891"/>
                <a:gd name="connsiteY7" fmla="*/ 27 h 190703"/>
                <a:gd name="connsiteX8" fmla="*/ 76019 w 224891"/>
                <a:gd name="connsiteY8" fmla="*/ 27 h 190703"/>
                <a:gd name="connsiteX9" fmla="*/ 113078 w 224891"/>
                <a:gd name="connsiteY9" fmla="*/ 139258 h 190703"/>
                <a:gd name="connsiteX10" fmla="*/ 149362 w 224891"/>
                <a:gd name="connsiteY10" fmla="*/ 27 h 190703"/>
                <a:gd name="connsiteX11" fmla="*/ 181048 w 224891"/>
                <a:gd name="connsiteY11" fmla="*/ 27 h 190703"/>
                <a:gd name="connsiteX12" fmla="*/ 225066 w 224891"/>
                <a:gd name="connsiteY12" fmla="*/ 190731 h 190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891" h="190703">
                  <a:moveTo>
                    <a:pt x="192186" y="190731"/>
                  </a:moveTo>
                  <a:lnTo>
                    <a:pt x="162836" y="47157"/>
                  </a:lnTo>
                  <a:lnTo>
                    <a:pt x="126832" y="190731"/>
                  </a:lnTo>
                  <a:lnTo>
                    <a:pt x="99069" y="190731"/>
                  </a:lnTo>
                  <a:lnTo>
                    <a:pt x="62646" y="47449"/>
                  </a:lnTo>
                  <a:lnTo>
                    <a:pt x="33067" y="190731"/>
                  </a:lnTo>
                  <a:lnTo>
                    <a:pt x="174" y="190731"/>
                  </a:lnTo>
                  <a:lnTo>
                    <a:pt x="44180" y="27"/>
                  </a:lnTo>
                  <a:lnTo>
                    <a:pt x="76019" y="27"/>
                  </a:lnTo>
                  <a:lnTo>
                    <a:pt x="113078" y="139258"/>
                  </a:lnTo>
                  <a:lnTo>
                    <a:pt x="149362" y="27"/>
                  </a:lnTo>
                  <a:lnTo>
                    <a:pt x="181048" y="27"/>
                  </a:lnTo>
                  <a:lnTo>
                    <a:pt x="225066" y="190731"/>
                  </a:lnTo>
                  <a:close/>
                </a:path>
              </a:pathLst>
            </a:custGeom>
            <a:solidFill>
              <a:srgbClr val="063D64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196"/>
            </a:p>
          </p:txBody>
        </p:sp>
        <p:sp>
          <p:nvSpPr>
            <p:cNvPr id="139" name="Freihandform: Form 138">
              <a:extLst>
                <a:ext uri="{FF2B5EF4-FFF2-40B4-BE49-F238E27FC236}">
                  <a16:creationId xmlns:a16="http://schemas.microsoft.com/office/drawing/2014/main" id="{A33BDD25-63A2-67AD-51DC-4A9F50A8832C}"/>
                </a:ext>
              </a:extLst>
            </p:cNvPr>
            <p:cNvSpPr/>
            <p:nvPr/>
          </p:nvSpPr>
          <p:spPr>
            <a:xfrm flipV="1">
              <a:off x="18819066" y="14294441"/>
              <a:ext cx="124688" cy="190703"/>
            </a:xfrm>
            <a:custGeom>
              <a:avLst/>
              <a:gdLst>
                <a:gd name="connsiteX0" fmla="*/ 186 w 124688"/>
                <a:gd name="connsiteY0" fmla="*/ 190731 h 190703"/>
                <a:gd name="connsiteX1" fmla="*/ 186 w 124688"/>
                <a:gd name="connsiteY1" fmla="*/ 27 h 190703"/>
                <a:gd name="connsiteX2" fmla="*/ 124874 w 124688"/>
                <a:gd name="connsiteY2" fmla="*/ 27 h 190703"/>
                <a:gd name="connsiteX3" fmla="*/ 124874 w 124688"/>
                <a:gd name="connsiteY3" fmla="*/ 26481 h 190703"/>
                <a:gd name="connsiteX4" fmla="*/ 33320 w 124688"/>
                <a:gd name="connsiteY4" fmla="*/ 26481 h 190703"/>
                <a:gd name="connsiteX5" fmla="*/ 33320 w 124688"/>
                <a:gd name="connsiteY5" fmla="*/ 85155 h 190703"/>
                <a:gd name="connsiteX6" fmla="*/ 111628 w 124688"/>
                <a:gd name="connsiteY6" fmla="*/ 85155 h 190703"/>
                <a:gd name="connsiteX7" fmla="*/ 111628 w 124688"/>
                <a:gd name="connsiteY7" fmla="*/ 111368 h 190703"/>
                <a:gd name="connsiteX8" fmla="*/ 33320 w 124688"/>
                <a:gd name="connsiteY8" fmla="*/ 111368 h 190703"/>
                <a:gd name="connsiteX9" fmla="*/ 33320 w 124688"/>
                <a:gd name="connsiteY9" fmla="*/ 164010 h 190703"/>
                <a:gd name="connsiteX10" fmla="*/ 123960 w 124688"/>
                <a:gd name="connsiteY10" fmla="*/ 164010 h 190703"/>
                <a:gd name="connsiteX11" fmla="*/ 123960 w 124688"/>
                <a:gd name="connsiteY11" fmla="*/ 190731 h 190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688" h="190703">
                  <a:moveTo>
                    <a:pt x="186" y="190731"/>
                  </a:moveTo>
                  <a:lnTo>
                    <a:pt x="186" y="27"/>
                  </a:lnTo>
                  <a:lnTo>
                    <a:pt x="124874" y="27"/>
                  </a:lnTo>
                  <a:lnTo>
                    <a:pt x="124874" y="26481"/>
                  </a:lnTo>
                  <a:lnTo>
                    <a:pt x="33320" y="26481"/>
                  </a:lnTo>
                  <a:lnTo>
                    <a:pt x="33320" y="85155"/>
                  </a:lnTo>
                  <a:lnTo>
                    <a:pt x="111628" y="85155"/>
                  </a:lnTo>
                  <a:lnTo>
                    <a:pt x="111628" y="111368"/>
                  </a:lnTo>
                  <a:lnTo>
                    <a:pt x="33320" y="111368"/>
                  </a:lnTo>
                  <a:lnTo>
                    <a:pt x="33320" y="164010"/>
                  </a:lnTo>
                  <a:lnTo>
                    <a:pt x="123960" y="164010"/>
                  </a:lnTo>
                  <a:lnTo>
                    <a:pt x="123960" y="190731"/>
                  </a:lnTo>
                  <a:close/>
                </a:path>
              </a:pathLst>
            </a:custGeom>
            <a:solidFill>
              <a:srgbClr val="063D64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196"/>
            </a:p>
          </p:txBody>
        </p:sp>
        <p:sp>
          <p:nvSpPr>
            <p:cNvPr id="140" name="Freihandform: Form 139">
              <a:extLst>
                <a:ext uri="{FF2B5EF4-FFF2-40B4-BE49-F238E27FC236}">
                  <a16:creationId xmlns:a16="http://schemas.microsoft.com/office/drawing/2014/main" id="{299BE0EE-3384-90C3-3244-375E10A92D6A}"/>
                </a:ext>
              </a:extLst>
            </p:cNvPr>
            <p:cNvSpPr/>
            <p:nvPr/>
          </p:nvSpPr>
          <p:spPr>
            <a:xfrm flipV="1">
              <a:off x="18985716" y="14294443"/>
              <a:ext cx="143827" cy="190703"/>
            </a:xfrm>
            <a:custGeom>
              <a:avLst/>
              <a:gdLst>
                <a:gd name="connsiteX0" fmla="*/ 70288 w 143827"/>
                <a:gd name="connsiteY0" fmla="*/ 73361 h 190703"/>
                <a:gd name="connsiteX1" fmla="*/ 33356 w 143827"/>
                <a:gd name="connsiteY1" fmla="*/ 73361 h 190703"/>
                <a:gd name="connsiteX2" fmla="*/ 33356 w 143827"/>
                <a:gd name="connsiteY2" fmla="*/ 18 h 190703"/>
                <a:gd name="connsiteX3" fmla="*/ 209 w 143827"/>
                <a:gd name="connsiteY3" fmla="*/ 18 h 190703"/>
                <a:gd name="connsiteX4" fmla="*/ 209 w 143827"/>
                <a:gd name="connsiteY4" fmla="*/ 190721 h 190703"/>
                <a:gd name="connsiteX5" fmla="*/ 67278 w 143827"/>
                <a:gd name="connsiteY5" fmla="*/ 190721 h 190703"/>
                <a:gd name="connsiteX6" fmla="*/ 118218 w 143827"/>
                <a:gd name="connsiteY6" fmla="*/ 175913 h 190703"/>
                <a:gd name="connsiteX7" fmla="*/ 136163 w 143827"/>
                <a:gd name="connsiteY7" fmla="*/ 133038 h 190703"/>
                <a:gd name="connsiteX8" fmla="*/ 126930 w 143827"/>
                <a:gd name="connsiteY8" fmla="*/ 100996 h 190703"/>
                <a:gd name="connsiteX9" fmla="*/ 101200 w 143827"/>
                <a:gd name="connsiteY9" fmla="*/ 81120 h 190703"/>
                <a:gd name="connsiteX10" fmla="*/ 144037 w 143827"/>
                <a:gd name="connsiteY10" fmla="*/ 1720 h 190703"/>
                <a:gd name="connsiteX11" fmla="*/ 144037 w 143827"/>
                <a:gd name="connsiteY11" fmla="*/ 18 h 190703"/>
                <a:gd name="connsiteX12" fmla="*/ 108540 w 143827"/>
                <a:gd name="connsiteY12" fmla="*/ 18 h 190703"/>
                <a:gd name="connsiteX13" fmla="*/ 33356 w 143827"/>
                <a:gd name="connsiteY13" fmla="*/ 100081 h 190703"/>
                <a:gd name="connsiteX14" fmla="*/ 67405 w 143827"/>
                <a:gd name="connsiteY14" fmla="*/ 100081 h 190703"/>
                <a:gd name="connsiteX15" fmla="*/ 93592 w 143827"/>
                <a:gd name="connsiteY15" fmla="*/ 108540 h 190703"/>
                <a:gd name="connsiteX16" fmla="*/ 103028 w 143827"/>
                <a:gd name="connsiteY16" fmla="*/ 131654 h 190703"/>
                <a:gd name="connsiteX17" fmla="*/ 94329 w 143827"/>
                <a:gd name="connsiteY17" fmla="*/ 155365 h 190703"/>
                <a:gd name="connsiteX18" fmla="*/ 68319 w 143827"/>
                <a:gd name="connsiteY18" fmla="*/ 164013 h 190703"/>
                <a:gd name="connsiteX19" fmla="*/ 33356 w 143827"/>
                <a:gd name="connsiteY19" fmla="*/ 164013 h 190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3827" h="190703">
                  <a:moveTo>
                    <a:pt x="70288" y="73361"/>
                  </a:moveTo>
                  <a:lnTo>
                    <a:pt x="33356" y="73361"/>
                  </a:lnTo>
                  <a:lnTo>
                    <a:pt x="33356" y="18"/>
                  </a:lnTo>
                  <a:lnTo>
                    <a:pt x="209" y="18"/>
                  </a:lnTo>
                  <a:lnTo>
                    <a:pt x="209" y="190721"/>
                  </a:lnTo>
                  <a:lnTo>
                    <a:pt x="67278" y="190721"/>
                  </a:lnTo>
                  <a:cubicBezTo>
                    <a:pt x="89274" y="190721"/>
                    <a:pt x="106267" y="185794"/>
                    <a:pt x="118218" y="175913"/>
                  </a:cubicBezTo>
                  <a:cubicBezTo>
                    <a:pt x="130194" y="166033"/>
                    <a:pt x="136163" y="151758"/>
                    <a:pt x="136163" y="133038"/>
                  </a:cubicBezTo>
                  <a:cubicBezTo>
                    <a:pt x="136163" y="120274"/>
                    <a:pt x="133077" y="109606"/>
                    <a:pt x="126930" y="100996"/>
                  </a:cubicBezTo>
                  <a:cubicBezTo>
                    <a:pt x="120783" y="92373"/>
                    <a:pt x="112198" y="85781"/>
                    <a:pt x="101200" y="81120"/>
                  </a:cubicBezTo>
                  <a:lnTo>
                    <a:pt x="144037" y="1720"/>
                  </a:lnTo>
                  <a:lnTo>
                    <a:pt x="144037" y="18"/>
                  </a:lnTo>
                  <a:lnTo>
                    <a:pt x="108540" y="18"/>
                  </a:lnTo>
                  <a:close/>
                  <a:moveTo>
                    <a:pt x="33356" y="100081"/>
                  </a:moveTo>
                  <a:lnTo>
                    <a:pt x="67405" y="100081"/>
                  </a:lnTo>
                  <a:cubicBezTo>
                    <a:pt x="78581" y="100081"/>
                    <a:pt x="87318" y="102914"/>
                    <a:pt x="93592" y="108540"/>
                  </a:cubicBezTo>
                  <a:cubicBezTo>
                    <a:pt x="99879" y="114166"/>
                    <a:pt x="103028" y="121862"/>
                    <a:pt x="103028" y="131654"/>
                  </a:cubicBezTo>
                  <a:cubicBezTo>
                    <a:pt x="103028" y="141877"/>
                    <a:pt x="100133" y="149764"/>
                    <a:pt x="94329" y="155365"/>
                  </a:cubicBezTo>
                  <a:cubicBezTo>
                    <a:pt x="88525" y="160953"/>
                    <a:pt x="79851" y="163836"/>
                    <a:pt x="68319" y="164013"/>
                  </a:cubicBezTo>
                  <a:lnTo>
                    <a:pt x="33356" y="164013"/>
                  </a:lnTo>
                  <a:close/>
                </a:path>
              </a:pathLst>
            </a:custGeom>
            <a:solidFill>
              <a:srgbClr val="063D64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196"/>
            </a:p>
          </p:txBody>
        </p:sp>
        <p:sp>
          <p:nvSpPr>
            <p:cNvPr id="141" name="Freihandform: Form 140">
              <a:extLst>
                <a:ext uri="{FF2B5EF4-FFF2-40B4-BE49-F238E27FC236}">
                  <a16:creationId xmlns:a16="http://schemas.microsoft.com/office/drawing/2014/main" id="{C00A6249-0CC4-7250-7780-E73EEADA906F}"/>
                </a:ext>
              </a:extLst>
            </p:cNvPr>
            <p:cNvSpPr/>
            <p:nvPr/>
          </p:nvSpPr>
          <p:spPr>
            <a:xfrm flipV="1">
              <a:off x="19200574" y="14295116"/>
              <a:ext cx="1168274" cy="193675"/>
            </a:xfrm>
            <a:custGeom>
              <a:avLst/>
              <a:gdLst>
                <a:gd name="connsiteX0" fmla="*/ 23616 w 1168274"/>
                <a:gd name="connsiteY0" fmla="*/ 191041 h 193675"/>
                <a:gd name="connsiteX1" fmla="*/ -1276 w 1168274"/>
                <a:gd name="connsiteY1" fmla="*/ 191041 h 193675"/>
                <a:gd name="connsiteX2" fmla="*/ -1276 w 1168274"/>
                <a:gd name="connsiteY2" fmla="*/ 2548 h 193675"/>
                <a:gd name="connsiteX3" fmla="*/ 23616 w 1168274"/>
                <a:gd name="connsiteY3" fmla="*/ 2548 h 193675"/>
                <a:gd name="connsiteX4" fmla="*/ 218435 w 1168274"/>
                <a:gd name="connsiteY4" fmla="*/ 191041 h 193675"/>
                <a:gd name="connsiteX5" fmla="*/ 193796 w 1168274"/>
                <a:gd name="connsiteY5" fmla="*/ 191041 h 193675"/>
                <a:gd name="connsiteX6" fmla="*/ 193796 w 1168274"/>
                <a:gd name="connsiteY6" fmla="*/ 45143 h 193675"/>
                <a:gd name="connsiteX7" fmla="*/ 98546 w 1168274"/>
                <a:gd name="connsiteY7" fmla="*/ 191041 h 193675"/>
                <a:gd name="connsiteX8" fmla="*/ 73654 w 1168274"/>
                <a:gd name="connsiteY8" fmla="*/ 191041 h 193675"/>
                <a:gd name="connsiteX9" fmla="*/ 73654 w 1168274"/>
                <a:gd name="connsiteY9" fmla="*/ 2560 h 193675"/>
                <a:gd name="connsiteX10" fmla="*/ 98546 w 1168274"/>
                <a:gd name="connsiteY10" fmla="*/ 2560 h 193675"/>
                <a:gd name="connsiteX11" fmla="*/ 98546 w 1168274"/>
                <a:gd name="connsiteY11" fmla="*/ 147810 h 193675"/>
                <a:gd name="connsiteX12" fmla="*/ 193542 w 1168274"/>
                <a:gd name="connsiteY12" fmla="*/ 2560 h 193675"/>
                <a:gd name="connsiteX13" fmla="*/ 218435 w 1168274"/>
                <a:gd name="connsiteY13" fmla="*/ 2560 h 193675"/>
                <a:gd name="connsiteX14" fmla="*/ 357245 w 1168274"/>
                <a:gd name="connsiteY14" fmla="*/ 28303 h 193675"/>
                <a:gd name="connsiteX15" fmla="*/ 327019 w 1168274"/>
                <a:gd name="connsiteY15" fmla="*/ 20277 h 193675"/>
                <a:gd name="connsiteX16" fmla="*/ 309493 w 1168274"/>
                <a:gd name="connsiteY16" fmla="*/ 22410 h 193675"/>
                <a:gd name="connsiteX17" fmla="*/ 294762 w 1168274"/>
                <a:gd name="connsiteY17" fmla="*/ 29078 h 193675"/>
                <a:gd name="connsiteX18" fmla="*/ 284474 w 1168274"/>
                <a:gd name="connsiteY18" fmla="*/ 40546 h 193675"/>
                <a:gd name="connsiteX19" fmla="*/ 280664 w 1168274"/>
                <a:gd name="connsiteY19" fmla="*/ 57158 h 193675"/>
                <a:gd name="connsiteX20" fmla="*/ 255645 w 1168274"/>
                <a:gd name="connsiteY20" fmla="*/ 57158 h 193675"/>
                <a:gd name="connsiteX21" fmla="*/ 258566 w 1168274"/>
                <a:gd name="connsiteY21" fmla="*/ 39822 h 193675"/>
                <a:gd name="connsiteX22" fmla="*/ 266440 w 1168274"/>
                <a:gd name="connsiteY22" fmla="*/ 25598 h 193675"/>
                <a:gd name="connsiteX23" fmla="*/ 278251 w 1168274"/>
                <a:gd name="connsiteY23" fmla="*/ 14460 h 193675"/>
                <a:gd name="connsiteX24" fmla="*/ 292984 w 1168274"/>
                <a:gd name="connsiteY24" fmla="*/ 6434 h 193675"/>
                <a:gd name="connsiteX25" fmla="*/ 309620 w 1168274"/>
                <a:gd name="connsiteY25" fmla="*/ 1557 h 193675"/>
                <a:gd name="connsiteX26" fmla="*/ 327019 w 1168274"/>
                <a:gd name="connsiteY26" fmla="*/ -43 h 193675"/>
                <a:gd name="connsiteX27" fmla="*/ 353943 w 1168274"/>
                <a:gd name="connsiteY27" fmla="*/ 3513 h 193675"/>
                <a:gd name="connsiteX28" fmla="*/ 374771 w 1168274"/>
                <a:gd name="connsiteY28" fmla="*/ 13685 h 193675"/>
                <a:gd name="connsiteX29" fmla="*/ 387980 w 1168274"/>
                <a:gd name="connsiteY29" fmla="*/ 29586 h 193675"/>
                <a:gd name="connsiteX30" fmla="*/ 392679 w 1168274"/>
                <a:gd name="connsiteY30" fmla="*/ 50439 h 193675"/>
                <a:gd name="connsiteX31" fmla="*/ 388995 w 1168274"/>
                <a:gd name="connsiteY31" fmla="*/ 70124 h 193675"/>
                <a:gd name="connsiteX32" fmla="*/ 377692 w 1168274"/>
                <a:gd name="connsiteY32" fmla="*/ 85783 h 193675"/>
                <a:gd name="connsiteX33" fmla="*/ 358515 w 1168274"/>
                <a:gd name="connsiteY33" fmla="*/ 98293 h 193675"/>
                <a:gd name="connsiteX34" fmla="*/ 330830 w 1168274"/>
                <a:gd name="connsiteY34" fmla="*/ 108326 h 193675"/>
                <a:gd name="connsiteX35" fmla="*/ 310764 w 1168274"/>
                <a:gd name="connsiteY35" fmla="*/ 115044 h 193675"/>
                <a:gd name="connsiteX36" fmla="*/ 297174 w 1168274"/>
                <a:gd name="connsiteY36" fmla="*/ 122677 h 193675"/>
                <a:gd name="connsiteX37" fmla="*/ 289300 w 1168274"/>
                <a:gd name="connsiteY37" fmla="*/ 131745 h 193675"/>
                <a:gd name="connsiteX38" fmla="*/ 286761 w 1168274"/>
                <a:gd name="connsiteY38" fmla="*/ 142616 h 193675"/>
                <a:gd name="connsiteX39" fmla="*/ 289046 w 1168274"/>
                <a:gd name="connsiteY39" fmla="*/ 154795 h 193675"/>
                <a:gd name="connsiteX40" fmla="*/ 296159 w 1168274"/>
                <a:gd name="connsiteY40" fmla="*/ 164435 h 193675"/>
                <a:gd name="connsiteX41" fmla="*/ 308350 w 1168274"/>
                <a:gd name="connsiteY41" fmla="*/ 170835 h 193675"/>
                <a:gd name="connsiteX42" fmla="*/ 325749 w 1168274"/>
                <a:gd name="connsiteY42" fmla="*/ 173160 h 193675"/>
                <a:gd name="connsiteX43" fmla="*/ 344164 w 1168274"/>
                <a:gd name="connsiteY43" fmla="*/ 170454 h 193675"/>
                <a:gd name="connsiteX44" fmla="*/ 356991 w 1168274"/>
                <a:gd name="connsiteY44" fmla="*/ 162834 h 193675"/>
                <a:gd name="connsiteX45" fmla="*/ 364739 w 1168274"/>
                <a:gd name="connsiteY45" fmla="*/ 151163 h 193675"/>
                <a:gd name="connsiteX46" fmla="*/ 367279 w 1168274"/>
                <a:gd name="connsiteY46" fmla="*/ 136533 h 193675"/>
                <a:gd name="connsiteX47" fmla="*/ 392297 w 1168274"/>
                <a:gd name="connsiteY47" fmla="*/ 136533 h 193675"/>
                <a:gd name="connsiteX48" fmla="*/ 387853 w 1168274"/>
                <a:gd name="connsiteY48" fmla="*/ 157907 h 193675"/>
                <a:gd name="connsiteX49" fmla="*/ 375026 w 1168274"/>
                <a:gd name="connsiteY49" fmla="*/ 176169 h 193675"/>
                <a:gd name="connsiteX50" fmla="*/ 354070 w 1168274"/>
                <a:gd name="connsiteY50" fmla="*/ 188857 h 193675"/>
                <a:gd name="connsiteX51" fmla="*/ 325749 w 1168274"/>
                <a:gd name="connsiteY51" fmla="*/ 193632 h 193675"/>
                <a:gd name="connsiteX52" fmla="*/ 299461 w 1168274"/>
                <a:gd name="connsiteY52" fmla="*/ 189733 h 193675"/>
                <a:gd name="connsiteX53" fmla="*/ 279267 w 1168274"/>
                <a:gd name="connsiteY53" fmla="*/ 178938 h 193675"/>
                <a:gd name="connsiteX54" fmla="*/ 266187 w 1168274"/>
                <a:gd name="connsiteY54" fmla="*/ 162619 h 193675"/>
                <a:gd name="connsiteX55" fmla="*/ 261614 w 1168274"/>
                <a:gd name="connsiteY55" fmla="*/ 142248 h 193675"/>
                <a:gd name="connsiteX56" fmla="*/ 265933 w 1168274"/>
                <a:gd name="connsiteY56" fmla="*/ 122677 h 193675"/>
                <a:gd name="connsiteX57" fmla="*/ 278124 w 1168274"/>
                <a:gd name="connsiteY57" fmla="*/ 107462 h 193675"/>
                <a:gd name="connsiteX58" fmla="*/ 297429 w 1168274"/>
                <a:gd name="connsiteY58" fmla="*/ 95689 h 193675"/>
                <a:gd name="connsiteX59" fmla="*/ 322702 w 1168274"/>
                <a:gd name="connsiteY59" fmla="*/ 86558 h 193675"/>
                <a:gd name="connsiteX60" fmla="*/ 344799 w 1168274"/>
                <a:gd name="connsiteY60" fmla="*/ 78989 h 193675"/>
                <a:gd name="connsiteX61" fmla="*/ 358515 w 1168274"/>
                <a:gd name="connsiteY61" fmla="*/ 71090 h 193675"/>
                <a:gd name="connsiteX62" fmla="*/ 365628 w 1168274"/>
                <a:gd name="connsiteY62" fmla="*/ 61857 h 193675"/>
                <a:gd name="connsiteX63" fmla="*/ 367660 w 1168274"/>
                <a:gd name="connsiteY63" fmla="*/ 50185 h 193675"/>
                <a:gd name="connsiteX64" fmla="*/ 357245 w 1168274"/>
                <a:gd name="connsiteY64" fmla="*/ 28303 h 193675"/>
                <a:gd name="connsiteX65" fmla="*/ 455797 w 1168274"/>
                <a:gd name="connsiteY65" fmla="*/ 191041 h 193675"/>
                <a:gd name="connsiteX66" fmla="*/ 430906 w 1168274"/>
                <a:gd name="connsiteY66" fmla="*/ 191041 h 193675"/>
                <a:gd name="connsiteX67" fmla="*/ 430906 w 1168274"/>
                <a:gd name="connsiteY67" fmla="*/ 2548 h 193675"/>
                <a:gd name="connsiteX68" fmla="*/ 455797 w 1168274"/>
                <a:gd name="connsiteY68" fmla="*/ 2548 h 193675"/>
                <a:gd name="connsiteX69" fmla="*/ 644901 w 1168274"/>
                <a:gd name="connsiteY69" fmla="*/ 96401 h 193675"/>
                <a:gd name="connsiteX70" fmla="*/ 576575 w 1168274"/>
                <a:gd name="connsiteY70" fmla="*/ 96401 h 193675"/>
                <a:gd name="connsiteX71" fmla="*/ 576575 w 1168274"/>
                <a:gd name="connsiteY71" fmla="*/ 76195 h 193675"/>
                <a:gd name="connsiteX72" fmla="*/ 620264 w 1168274"/>
                <a:gd name="connsiteY72" fmla="*/ 76195 h 193675"/>
                <a:gd name="connsiteX73" fmla="*/ 620264 w 1168274"/>
                <a:gd name="connsiteY73" fmla="*/ 33866 h 193675"/>
                <a:gd name="connsiteX74" fmla="*/ 615310 w 1168274"/>
                <a:gd name="connsiteY74" fmla="*/ 29408 h 193675"/>
                <a:gd name="connsiteX75" fmla="*/ 607436 w 1168274"/>
                <a:gd name="connsiteY75" fmla="*/ 25014 h 193675"/>
                <a:gd name="connsiteX76" fmla="*/ 595625 w 1168274"/>
                <a:gd name="connsiteY76" fmla="*/ 21648 h 193675"/>
                <a:gd name="connsiteX77" fmla="*/ 578480 w 1168274"/>
                <a:gd name="connsiteY77" fmla="*/ 20277 h 193675"/>
                <a:gd name="connsiteX78" fmla="*/ 556509 w 1168274"/>
                <a:gd name="connsiteY78" fmla="*/ 24938 h 193675"/>
                <a:gd name="connsiteX79" fmla="*/ 539490 w 1168274"/>
                <a:gd name="connsiteY79" fmla="*/ 38539 h 193675"/>
                <a:gd name="connsiteX80" fmla="*/ 528568 w 1168274"/>
                <a:gd name="connsiteY80" fmla="*/ 60282 h 193675"/>
                <a:gd name="connsiteX81" fmla="*/ 524759 w 1168274"/>
                <a:gd name="connsiteY81" fmla="*/ 89416 h 193675"/>
                <a:gd name="connsiteX82" fmla="*/ 524759 w 1168274"/>
                <a:gd name="connsiteY82" fmla="*/ 104440 h 193675"/>
                <a:gd name="connsiteX83" fmla="*/ 527807 w 1168274"/>
                <a:gd name="connsiteY83" fmla="*/ 133040 h 193675"/>
                <a:gd name="connsiteX84" fmla="*/ 536951 w 1168274"/>
                <a:gd name="connsiteY84" fmla="*/ 154656 h 193675"/>
                <a:gd name="connsiteX85" fmla="*/ 552826 w 1168274"/>
                <a:gd name="connsiteY85" fmla="*/ 168384 h 193675"/>
                <a:gd name="connsiteX86" fmla="*/ 575559 w 1168274"/>
                <a:gd name="connsiteY86" fmla="*/ 173160 h 193675"/>
                <a:gd name="connsiteX87" fmla="*/ 594228 w 1168274"/>
                <a:gd name="connsiteY87" fmla="*/ 170200 h 193675"/>
                <a:gd name="connsiteX88" fmla="*/ 607309 w 1168274"/>
                <a:gd name="connsiteY88" fmla="*/ 162111 h 193675"/>
                <a:gd name="connsiteX89" fmla="*/ 615565 w 1168274"/>
                <a:gd name="connsiteY89" fmla="*/ 150198 h 193675"/>
                <a:gd name="connsiteX90" fmla="*/ 620136 w 1168274"/>
                <a:gd name="connsiteY90" fmla="*/ 135758 h 193675"/>
                <a:gd name="connsiteX91" fmla="*/ 644901 w 1168274"/>
                <a:gd name="connsiteY91" fmla="*/ 135758 h 193675"/>
                <a:gd name="connsiteX92" fmla="*/ 638042 w 1168274"/>
                <a:gd name="connsiteY92" fmla="*/ 158948 h 193675"/>
                <a:gd name="connsiteX93" fmla="*/ 624454 w 1168274"/>
                <a:gd name="connsiteY93" fmla="*/ 177249 h 193675"/>
                <a:gd name="connsiteX94" fmla="*/ 603753 w 1168274"/>
                <a:gd name="connsiteY94" fmla="*/ 189301 h 193675"/>
                <a:gd name="connsiteX95" fmla="*/ 575432 w 1168274"/>
                <a:gd name="connsiteY95" fmla="*/ 193632 h 193675"/>
                <a:gd name="connsiteX96" fmla="*/ 543047 w 1168274"/>
                <a:gd name="connsiteY96" fmla="*/ 187536 h 193675"/>
                <a:gd name="connsiteX97" fmla="*/ 519298 w 1168274"/>
                <a:gd name="connsiteY97" fmla="*/ 169947 h 193675"/>
                <a:gd name="connsiteX98" fmla="*/ 504692 w 1168274"/>
                <a:gd name="connsiteY98" fmla="*/ 141841 h 193675"/>
                <a:gd name="connsiteX99" fmla="*/ 499739 w 1168274"/>
                <a:gd name="connsiteY99" fmla="*/ 104173 h 193675"/>
                <a:gd name="connsiteX100" fmla="*/ 499739 w 1168274"/>
                <a:gd name="connsiteY100" fmla="*/ 89416 h 193675"/>
                <a:gd name="connsiteX101" fmla="*/ 505582 w 1168274"/>
                <a:gd name="connsiteY101" fmla="*/ 51684 h 193675"/>
                <a:gd name="connsiteX102" fmla="*/ 521838 w 1168274"/>
                <a:gd name="connsiteY102" fmla="*/ 23591 h 193675"/>
                <a:gd name="connsiteX103" fmla="*/ 546603 w 1168274"/>
                <a:gd name="connsiteY103" fmla="*/ 6040 h 193675"/>
                <a:gd name="connsiteX104" fmla="*/ 578226 w 1168274"/>
                <a:gd name="connsiteY104" fmla="*/ -43 h 193675"/>
                <a:gd name="connsiteX105" fmla="*/ 605658 w 1168274"/>
                <a:gd name="connsiteY105" fmla="*/ 2789 h 193675"/>
                <a:gd name="connsiteX106" fmla="*/ 624835 w 1168274"/>
                <a:gd name="connsiteY106" fmla="*/ 9799 h 193675"/>
                <a:gd name="connsiteX107" fmla="*/ 637408 w 1168274"/>
                <a:gd name="connsiteY107" fmla="*/ 18664 h 193675"/>
                <a:gd name="connsiteX108" fmla="*/ 644901 w 1168274"/>
                <a:gd name="connsiteY108" fmla="*/ 27262 h 193675"/>
                <a:gd name="connsiteX109" fmla="*/ 835783 w 1168274"/>
                <a:gd name="connsiteY109" fmla="*/ 191041 h 193675"/>
                <a:gd name="connsiteX110" fmla="*/ 810889 w 1168274"/>
                <a:gd name="connsiteY110" fmla="*/ 191041 h 193675"/>
                <a:gd name="connsiteX111" fmla="*/ 810889 w 1168274"/>
                <a:gd name="connsiteY111" fmla="*/ 110015 h 193675"/>
                <a:gd name="connsiteX112" fmla="*/ 715766 w 1168274"/>
                <a:gd name="connsiteY112" fmla="*/ 110015 h 193675"/>
                <a:gd name="connsiteX113" fmla="*/ 715766 w 1168274"/>
                <a:gd name="connsiteY113" fmla="*/ 191041 h 193675"/>
                <a:gd name="connsiteX114" fmla="*/ 691002 w 1168274"/>
                <a:gd name="connsiteY114" fmla="*/ 191041 h 193675"/>
                <a:gd name="connsiteX115" fmla="*/ 691002 w 1168274"/>
                <a:gd name="connsiteY115" fmla="*/ 2560 h 193675"/>
                <a:gd name="connsiteX116" fmla="*/ 715766 w 1168274"/>
                <a:gd name="connsiteY116" fmla="*/ 2560 h 193675"/>
                <a:gd name="connsiteX117" fmla="*/ 715766 w 1168274"/>
                <a:gd name="connsiteY117" fmla="*/ 89670 h 193675"/>
                <a:gd name="connsiteX118" fmla="*/ 810889 w 1168274"/>
                <a:gd name="connsiteY118" fmla="*/ 89670 h 193675"/>
                <a:gd name="connsiteX119" fmla="*/ 810889 w 1168274"/>
                <a:gd name="connsiteY119" fmla="*/ 2560 h 193675"/>
                <a:gd name="connsiteX120" fmla="*/ 835783 w 1168274"/>
                <a:gd name="connsiteY120" fmla="*/ 2560 h 193675"/>
                <a:gd name="connsiteX121" fmla="*/ 1011042 w 1168274"/>
                <a:gd name="connsiteY121" fmla="*/ 191041 h 193675"/>
                <a:gd name="connsiteX122" fmla="*/ 865246 w 1168274"/>
                <a:gd name="connsiteY122" fmla="*/ 191041 h 193675"/>
                <a:gd name="connsiteX123" fmla="*/ 865246 w 1168274"/>
                <a:gd name="connsiteY123" fmla="*/ 170594 h 193675"/>
                <a:gd name="connsiteX124" fmla="*/ 925698 w 1168274"/>
                <a:gd name="connsiteY124" fmla="*/ 170594 h 193675"/>
                <a:gd name="connsiteX125" fmla="*/ 925698 w 1168274"/>
                <a:gd name="connsiteY125" fmla="*/ 2560 h 193675"/>
                <a:gd name="connsiteX126" fmla="*/ 950464 w 1168274"/>
                <a:gd name="connsiteY126" fmla="*/ 2560 h 193675"/>
                <a:gd name="connsiteX127" fmla="*/ 950464 w 1168274"/>
                <a:gd name="connsiteY127" fmla="*/ 170594 h 193675"/>
                <a:gd name="connsiteX128" fmla="*/ 1011042 w 1168274"/>
                <a:gd name="connsiteY128" fmla="*/ 170594 h 193675"/>
                <a:gd name="connsiteX129" fmla="*/ 1131439 w 1168274"/>
                <a:gd name="connsiteY129" fmla="*/ 28303 h 193675"/>
                <a:gd name="connsiteX130" fmla="*/ 1101340 w 1168274"/>
                <a:gd name="connsiteY130" fmla="*/ 20277 h 193675"/>
                <a:gd name="connsiteX131" fmla="*/ 1083814 w 1168274"/>
                <a:gd name="connsiteY131" fmla="*/ 22410 h 193675"/>
                <a:gd name="connsiteX132" fmla="*/ 1069082 w 1168274"/>
                <a:gd name="connsiteY132" fmla="*/ 29078 h 193675"/>
                <a:gd name="connsiteX133" fmla="*/ 1058794 w 1168274"/>
                <a:gd name="connsiteY133" fmla="*/ 40546 h 193675"/>
                <a:gd name="connsiteX134" fmla="*/ 1054985 w 1168274"/>
                <a:gd name="connsiteY134" fmla="*/ 57158 h 193675"/>
                <a:gd name="connsiteX135" fmla="*/ 1029965 w 1168274"/>
                <a:gd name="connsiteY135" fmla="*/ 57158 h 193675"/>
                <a:gd name="connsiteX136" fmla="*/ 1032887 w 1168274"/>
                <a:gd name="connsiteY136" fmla="*/ 39822 h 193675"/>
                <a:gd name="connsiteX137" fmla="*/ 1040761 w 1168274"/>
                <a:gd name="connsiteY137" fmla="*/ 25598 h 193675"/>
                <a:gd name="connsiteX138" fmla="*/ 1052571 w 1168274"/>
                <a:gd name="connsiteY138" fmla="*/ 14460 h 193675"/>
                <a:gd name="connsiteX139" fmla="*/ 1067304 w 1168274"/>
                <a:gd name="connsiteY139" fmla="*/ 6434 h 193675"/>
                <a:gd name="connsiteX140" fmla="*/ 1083940 w 1168274"/>
                <a:gd name="connsiteY140" fmla="*/ 1557 h 193675"/>
                <a:gd name="connsiteX141" fmla="*/ 1101340 w 1168274"/>
                <a:gd name="connsiteY141" fmla="*/ -43 h 193675"/>
                <a:gd name="connsiteX142" fmla="*/ 1128390 w 1168274"/>
                <a:gd name="connsiteY142" fmla="*/ 3513 h 193675"/>
                <a:gd name="connsiteX143" fmla="*/ 1148965 w 1168274"/>
                <a:gd name="connsiteY143" fmla="*/ 13685 h 193675"/>
                <a:gd name="connsiteX144" fmla="*/ 1162299 w 1168274"/>
                <a:gd name="connsiteY144" fmla="*/ 29586 h 193675"/>
                <a:gd name="connsiteX145" fmla="*/ 1166998 w 1168274"/>
                <a:gd name="connsiteY145" fmla="*/ 50439 h 193675"/>
                <a:gd name="connsiteX146" fmla="*/ 1163315 w 1168274"/>
                <a:gd name="connsiteY146" fmla="*/ 70124 h 193675"/>
                <a:gd name="connsiteX147" fmla="*/ 1152013 w 1168274"/>
                <a:gd name="connsiteY147" fmla="*/ 85783 h 193675"/>
                <a:gd name="connsiteX148" fmla="*/ 1132836 w 1168274"/>
                <a:gd name="connsiteY148" fmla="*/ 98293 h 193675"/>
                <a:gd name="connsiteX149" fmla="*/ 1105022 w 1168274"/>
                <a:gd name="connsiteY149" fmla="*/ 108326 h 193675"/>
                <a:gd name="connsiteX150" fmla="*/ 1085084 w 1168274"/>
                <a:gd name="connsiteY150" fmla="*/ 115044 h 193675"/>
                <a:gd name="connsiteX151" fmla="*/ 1071367 w 1168274"/>
                <a:gd name="connsiteY151" fmla="*/ 122677 h 193675"/>
                <a:gd name="connsiteX152" fmla="*/ 1063620 w 1168274"/>
                <a:gd name="connsiteY152" fmla="*/ 131745 h 193675"/>
                <a:gd name="connsiteX153" fmla="*/ 1061081 w 1168274"/>
                <a:gd name="connsiteY153" fmla="*/ 142616 h 193675"/>
                <a:gd name="connsiteX154" fmla="*/ 1063366 w 1168274"/>
                <a:gd name="connsiteY154" fmla="*/ 154795 h 193675"/>
                <a:gd name="connsiteX155" fmla="*/ 1070479 w 1168274"/>
                <a:gd name="connsiteY155" fmla="*/ 164435 h 193675"/>
                <a:gd name="connsiteX156" fmla="*/ 1082670 w 1168274"/>
                <a:gd name="connsiteY156" fmla="*/ 170835 h 193675"/>
                <a:gd name="connsiteX157" fmla="*/ 1100069 w 1168274"/>
                <a:gd name="connsiteY157" fmla="*/ 173160 h 193675"/>
                <a:gd name="connsiteX158" fmla="*/ 1118485 w 1168274"/>
                <a:gd name="connsiteY158" fmla="*/ 170454 h 193675"/>
                <a:gd name="connsiteX159" fmla="*/ 1131312 w 1168274"/>
                <a:gd name="connsiteY159" fmla="*/ 162834 h 193675"/>
                <a:gd name="connsiteX160" fmla="*/ 1139059 w 1168274"/>
                <a:gd name="connsiteY160" fmla="*/ 151163 h 193675"/>
                <a:gd name="connsiteX161" fmla="*/ 1141598 w 1168274"/>
                <a:gd name="connsiteY161" fmla="*/ 136533 h 193675"/>
                <a:gd name="connsiteX162" fmla="*/ 1166617 w 1168274"/>
                <a:gd name="connsiteY162" fmla="*/ 136533 h 193675"/>
                <a:gd name="connsiteX163" fmla="*/ 1162172 w 1168274"/>
                <a:gd name="connsiteY163" fmla="*/ 157907 h 193675"/>
                <a:gd name="connsiteX164" fmla="*/ 1149218 w 1168274"/>
                <a:gd name="connsiteY164" fmla="*/ 176169 h 193675"/>
                <a:gd name="connsiteX165" fmla="*/ 1128390 w 1168274"/>
                <a:gd name="connsiteY165" fmla="*/ 188857 h 193675"/>
                <a:gd name="connsiteX166" fmla="*/ 1100069 w 1168274"/>
                <a:gd name="connsiteY166" fmla="*/ 193632 h 193675"/>
                <a:gd name="connsiteX167" fmla="*/ 1073781 w 1168274"/>
                <a:gd name="connsiteY167" fmla="*/ 189733 h 193675"/>
                <a:gd name="connsiteX168" fmla="*/ 1053588 w 1168274"/>
                <a:gd name="connsiteY168" fmla="*/ 178938 h 193675"/>
                <a:gd name="connsiteX169" fmla="*/ 1040507 w 1168274"/>
                <a:gd name="connsiteY169" fmla="*/ 162619 h 193675"/>
                <a:gd name="connsiteX170" fmla="*/ 1035935 w 1168274"/>
                <a:gd name="connsiteY170" fmla="*/ 142248 h 193675"/>
                <a:gd name="connsiteX171" fmla="*/ 1040252 w 1168274"/>
                <a:gd name="connsiteY171" fmla="*/ 122677 h 193675"/>
                <a:gd name="connsiteX172" fmla="*/ 1052444 w 1168274"/>
                <a:gd name="connsiteY172" fmla="*/ 107462 h 193675"/>
                <a:gd name="connsiteX173" fmla="*/ 1071748 w 1168274"/>
                <a:gd name="connsiteY173" fmla="*/ 95689 h 193675"/>
                <a:gd name="connsiteX174" fmla="*/ 1097021 w 1168274"/>
                <a:gd name="connsiteY174" fmla="*/ 86558 h 193675"/>
                <a:gd name="connsiteX175" fmla="*/ 1118992 w 1168274"/>
                <a:gd name="connsiteY175" fmla="*/ 78989 h 193675"/>
                <a:gd name="connsiteX176" fmla="*/ 1132836 w 1168274"/>
                <a:gd name="connsiteY176" fmla="*/ 71090 h 193675"/>
                <a:gd name="connsiteX177" fmla="*/ 1139947 w 1168274"/>
                <a:gd name="connsiteY177" fmla="*/ 61857 h 193675"/>
                <a:gd name="connsiteX178" fmla="*/ 1141980 w 1168274"/>
                <a:gd name="connsiteY178" fmla="*/ 50185 h 193675"/>
                <a:gd name="connsiteX179" fmla="*/ 1131439 w 1168274"/>
                <a:gd name="connsiteY179" fmla="*/ 28303 h 19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</a:cxnLst>
              <a:rect l="l" t="t" r="r" b="b"/>
              <a:pathLst>
                <a:path w="1168274" h="193675">
                  <a:moveTo>
                    <a:pt x="23616" y="191041"/>
                  </a:moveTo>
                  <a:lnTo>
                    <a:pt x="-1276" y="191041"/>
                  </a:lnTo>
                  <a:lnTo>
                    <a:pt x="-1276" y="2548"/>
                  </a:lnTo>
                  <a:lnTo>
                    <a:pt x="23616" y="2548"/>
                  </a:lnTo>
                  <a:close/>
                  <a:moveTo>
                    <a:pt x="218435" y="191041"/>
                  </a:moveTo>
                  <a:lnTo>
                    <a:pt x="193796" y="191041"/>
                  </a:lnTo>
                  <a:lnTo>
                    <a:pt x="193796" y="45143"/>
                  </a:lnTo>
                  <a:lnTo>
                    <a:pt x="98546" y="191041"/>
                  </a:lnTo>
                  <a:lnTo>
                    <a:pt x="73654" y="191041"/>
                  </a:lnTo>
                  <a:lnTo>
                    <a:pt x="73654" y="2560"/>
                  </a:lnTo>
                  <a:lnTo>
                    <a:pt x="98546" y="2560"/>
                  </a:lnTo>
                  <a:lnTo>
                    <a:pt x="98546" y="147810"/>
                  </a:lnTo>
                  <a:lnTo>
                    <a:pt x="193542" y="2560"/>
                  </a:lnTo>
                  <a:lnTo>
                    <a:pt x="218435" y="2560"/>
                  </a:lnTo>
                  <a:close/>
                  <a:moveTo>
                    <a:pt x="357245" y="28303"/>
                  </a:moveTo>
                  <a:cubicBezTo>
                    <a:pt x="350261" y="22944"/>
                    <a:pt x="340100" y="20277"/>
                    <a:pt x="327019" y="20277"/>
                  </a:cubicBezTo>
                  <a:cubicBezTo>
                    <a:pt x="320923" y="20277"/>
                    <a:pt x="315082" y="21001"/>
                    <a:pt x="309493" y="22410"/>
                  </a:cubicBezTo>
                  <a:cubicBezTo>
                    <a:pt x="303906" y="23833"/>
                    <a:pt x="298953" y="26068"/>
                    <a:pt x="294762" y="29078"/>
                  </a:cubicBezTo>
                  <a:cubicBezTo>
                    <a:pt x="290443" y="32113"/>
                    <a:pt x="287014" y="35923"/>
                    <a:pt x="284474" y="40546"/>
                  </a:cubicBezTo>
                  <a:cubicBezTo>
                    <a:pt x="281935" y="45156"/>
                    <a:pt x="280664" y="50719"/>
                    <a:pt x="280664" y="57158"/>
                  </a:cubicBezTo>
                  <a:lnTo>
                    <a:pt x="255645" y="57158"/>
                  </a:lnTo>
                  <a:cubicBezTo>
                    <a:pt x="255645" y="50871"/>
                    <a:pt x="256662" y="45080"/>
                    <a:pt x="258566" y="39822"/>
                  </a:cubicBezTo>
                  <a:cubicBezTo>
                    <a:pt x="260471" y="34552"/>
                    <a:pt x="263139" y="29814"/>
                    <a:pt x="266440" y="25598"/>
                  </a:cubicBezTo>
                  <a:cubicBezTo>
                    <a:pt x="269742" y="21356"/>
                    <a:pt x="273807" y="17648"/>
                    <a:pt x="278251" y="14460"/>
                  </a:cubicBezTo>
                  <a:cubicBezTo>
                    <a:pt x="282823" y="11260"/>
                    <a:pt x="287776" y="8593"/>
                    <a:pt x="292984" y="6434"/>
                  </a:cubicBezTo>
                  <a:cubicBezTo>
                    <a:pt x="298317" y="4275"/>
                    <a:pt x="303906" y="2636"/>
                    <a:pt x="309620" y="1557"/>
                  </a:cubicBezTo>
                  <a:cubicBezTo>
                    <a:pt x="315463" y="503"/>
                    <a:pt x="321305" y="-43"/>
                    <a:pt x="327019" y="-43"/>
                  </a:cubicBezTo>
                  <a:cubicBezTo>
                    <a:pt x="336925" y="-43"/>
                    <a:pt x="345942" y="1151"/>
                    <a:pt x="353943" y="3513"/>
                  </a:cubicBezTo>
                  <a:cubicBezTo>
                    <a:pt x="362071" y="5875"/>
                    <a:pt x="369057" y="9279"/>
                    <a:pt x="374771" y="13685"/>
                  </a:cubicBezTo>
                  <a:cubicBezTo>
                    <a:pt x="380487" y="18080"/>
                    <a:pt x="384932" y="23376"/>
                    <a:pt x="387980" y="29586"/>
                  </a:cubicBezTo>
                  <a:cubicBezTo>
                    <a:pt x="391155" y="35834"/>
                    <a:pt x="392679" y="42756"/>
                    <a:pt x="392679" y="50439"/>
                  </a:cubicBezTo>
                  <a:cubicBezTo>
                    <a:pt x="392679" y="57767"/>
                    <a:pt x="391409" y="64346"/>
                    <a:pt x="388995" y="70124"/>
                  </a:cubicBezTo>
                  <a:cubicBezTo>
                    <a:pt x="386583" y="75903"/>
                    <a:pt x="382772" y="81123"/>
                    <a:pt x="377692" y="85783"/>
                  </a:cubicBezTo>
                  <a:cubicBezTo>
                    <a:pt x="372739" y="90444"/>
                    <a:pt x="366263" y="94610"/>
                    <a:pt x="358515" y="98293"/>
                  </a:cubicBezTo>
                  <a:cubicBezTo>
                    <a:pt x="350768" y="101963"/>
                    <a:pt x="341497" y="105291"/>
                    <a:pt x="330830" y="108326"/>
                  </a:cubicBezTo>
                  <a:cubicBezTo>
                    <a:pt x="323083" y="110485"/>
                    <a:pt x="316352" y="112707"/>
                    <a:pt x="310764" y="115044"/>
                  </a:cubicBezTo>
                  <a:cubicBezTo>
                    <a:pt x="305175" y="117381"/>
                    <a:pt x="300731" y="119934"/>
                    <a:pt x="297174" y="122677"/>
                  </a:cubicBezTo>
                  <a:cubicBezTo>
                    <a:pt x="293618" y="125433"/>
                    <a:pt x="290951" y="128481"/>
                    <a:pt x="289300" y="131745"/>
                  </a:cubicBezTo>
                  <a:cubicBezTo>
                    <a:pt x="287649" y="135021"/>
                    <a:pt x="286761" y="138654"/>
                    <a:pt x="286761" y="142616"/>
                  </a:cubicBezTo>
                  <a:cubicBezTo>
                    <a:pt x="286761" y="147036"/>
                    <a:pt x="287522" y="151087"/>
                    <a:pt x="289046" y="154795"/>
                  </a:cubicBezTo>
                  <a:cubicBezTo>
                    <a:pt x="290697" y="158504"/>
                    <a:pt x="292984" y="161730"/>
                    <a:pt x="296159" y="164435"/>
                  </a:cubicBezTo>
                  <a:cubicBezTo>
                    <a:pt x="299461" y="167165"/>
                    <a:pt x="303524" y="169286"/>
                    <a:pt x="308350" y="170835"/>
                  </a:cubicBezTo>
                  <a:cubicBezTo>
                    <a:pt x="313304" y="172398"/>
                    <a:pt x="319145" y="173160"/>
                    <a:pt x="325749" y="173160"/>
                  </a:cubicBezTo>
                  <a:cubicBezTo>
                    <a:pt x="332862" y="173160"/>
                    <a:pt x="338958" y="172283"/>
                    <a:pt x="344164" y="170454"/>
                  </a:cubicBezTo>
                  <a:cubicBezTo>
                    <a:pt x="349244" y="168638"/>
                    <a:pt x="353563" y="166111"/>
                    <a:pt x="356991" y="162834"/>
                  </a:cubicBezTo>
                  <a:cubicBezTo>
                    <a:pt x="360547" y="159532"/>
                    <a:pt x="363088" y="155646"/>
                    <a:pt x="364739" y="151163"/>
                  </a:cubicBezTo>
                  <a:cubicBezTo>
                    <a:pt x="366389" y="146667"/>
                    <a:pt x="367279" y="141803"/>
                    <a:pt x="367279" y="136533"/>
                  </a:cubicBezTo>
                  <a:lnTo>
                    <a:pt x="392297" y="136533"/>
                  </a:lnTo>
                  <a:cubicBezTo>
                    <a:pt x="392297" y="143873"/>
                    <a:pt x="390773" y="150985"/>
                    <a:pt x="387853" y="157907"/>
                  </a:cubicBezTo>
                  <a:cubicBezTo>
                    <a:pt x="384932" y="164790"/>
                    <a:pt x="380614" y="170886"/>
                    <a:pt x="375026" y="176169"/>
                  </a:cubicBezTo>
                  <a:cubicBezTo>
                    <a:pt x="369311" y="181427"/>
                    <a:pt x="362326" y="185656"/>
                    <a:pt x="354070" y="188857"/>
                  </a:cubicBezTo>
                  <a:cubicBezTo>
                    <a:pt x="345815" y="192032"/>
                    <a:pt x="336290" y="193632"/>
                    <a:pt x="325749" y="193632"/>
                  </a:cubicBezTo>
                  <a:cubicBezTo>
                    <a:pt x="316097" y="193632"/>
                    <a:pt x="307335" y="192337"/>
                    <a:pt x="299461" y="189733"/>
                  </a:cubicBezTo>
                  <a:cubicBezTo>
                    <a:pt x="291587" y="187168"/>
                    <a:pt x="284856" y="183548"/>
                    <a:pt x="279267" y="178938"/>
                  </a:cubicBezTo>
                  <a:cubicBezTo>
                    <a:pt x="273680" y="174315"/>
                    <a:pt x="269362" y="168880"/>
                    <a:pt x="266187" y="162619"/>
                  </a:cubicBezTo>
                  <a:cubicBezTo>
                    <a:pt x="263139" y="156370"/>
                    <a:pt x="261614" y="149576"/>
                    <a:pt x="261614" y="142248"/>
                  </a:cubicBezTo>
                  <a:cubicBezTo>
                    <a:pt x="261614" y="134894"/>
                    <a:pt x="263139" y="128379"/>
                    <a:pt x="265933" y="122677"/>
                  </a:cubicBezTo>
                  <a:cubicBezTo>
                    <a:pt x="268726" y="116987"/>
                    <a:pt x="272790" y="111920"/>
                    <a:pt x="278124" y="107462"/>
                  </a:cubicBezTo>
                  <a:cubicBezTo>
                    <a:pt x="283459" y="103017"/>
                    <a:pt x="289936" y="99093"/>
                    <a:pt x="297429" y="95689"/>
                  </a:cubicBezTo>
                  <a:cubicBezTo>
                    <a:pt x="305048" y="92273"/>
                    <a:pt x="313431" y="89238"/>
                    <a:pt x="322702" y="86558"/>
                  </a:cubicBezTo>
                  <a:cubicBezTo>
                    <a:pt x="331591" y="83993"/>
                    <a:pt x="338958" y="81453"/>
                    <a:pt x="344799" y="78989"/>
                  </a:cubicBezTo>
                  <a:cubicBezTo>
                    <a:pt x="350514" y="76525"/>
                    <a:pt x="355087" y="73896"/>
                    <a:pt x="358515" y="71090"/>
                  </a:cubicBezTo>
                  <a:cubicBezTo>
                    <a:pt x="361944" y="68283"/>
                    <a:pt x="364358" y="65197"/>
                    <a:pt x="365628" y="61857"/>
                  </a:cubicBezTo>
                  <a:cubicBezTo>
                    <a:pt x="367024" y="58478"/>
                    <a:pt x="367660" y="54592"/>
                    <a:pt x="367660" y="50185"/>
                  </a:cubicBezTo>
                  <a:cubicBezTo>
                    <a:pt x="367660" y="40952"/>
                    <a:pt x="364231" y="33663"/>
                    <a:pt x="357245" y="28303"/>
                  </a:cubicBezTo>
                  <a:moveTo>
                    <a:pt x="455797" y="191041"/>
                  </a:moveTo>
                  <a:lnTo>
                    <a:pt x="430906" y="191041"/>
                  </a:lnTo>
                  <a:lnTo>
                    <a:pt x="430906" y="2548"/>
                  </a:lnTo>
                  <a:lnTo>
                    <a:pt x="455797" y="2548"/>
                  </a:lnTo>
                  <a:close/>
                  <a:moveTo>
                    <a:pt x="644901" y="96401"/>
                  </a:moveTo>
                  <a:lnTo>
                    <a:pt x="576575" y="96401"/>
                  </a:lnTo>
                  <a:lnTo>
                    <a:pt x="576575" y="76195"/>
                  </a:lnTo>
                  <a:lnTo>
                    <a:pt x="620264" y="76195"/>
                  </a:lnTo>
                  <a:lnTo>
                    <a:pt x="620264" y="33866"/>
                  </a:lnTo>
                  <a:cubicBezTo>
                    <a:pt x="618865" y="32494"/>
                    <a:pt x="617341" y="30996"/>
                    <a:pt x="615310" y="29408"/>
                  </a:cubicBezTo>
                  <a:cubicBezTo>
                    <a:pt x="613278" y="27821"/>
                    <a:pt x="610739" y="26347"/>
                    <a:pt x="607436" y="25014"/>
                  </a:cubicBezTo>
                  <a:cubicBezTo>
                    <a:pt x="604261" y="23668"/>
                    <a:pt x="600324" y="22550"/>
                    <a:pt x="595625" y="21648"/>
                  </a:cubicBezTo>
                  <a:cubicBezTo>
                    <a:pt x="590799" y="20734"/>
                    <a:pt x="585084" y="20277"/>
                    <a:pt x="578480" y="20277"/>
                  </a:cubicBezTo>
                  <a:cubicBezTo>
                    <a:pt x="570352" y="20277"/>
                    <a:pt x="563114" y="21826"/>
                    <a:pt x="556509" y="24938"/>
                  </a:cubicBezTo>
                  <a:cubicBezTo>
                    <a:pt x="549905" y="28036"/>
                    <a:pt x="544189" y="32583"/>
                    <a:pt x="539490" y="38539"/>
                  </a:cubicBezTo>
                  <a:cubicBezTo>
                    <a:pt x="534791" y="44496"/>
                    <a:pt x="531109" y="51735"/>
                    <a:pt x="528568" y="60282"/>
                  </a:cubicBezTo>
                  <a:cubicBezTo>
                    <a:pt x="526029" y="68829"/>
                    <a:pt x="524759" y="78532"/>
                    <a:pt x="524759" y="89416"/>
                  </a:cubicBezTo>
                  <a:lnTo>
                    <a:pt x="524759" y="104440"/>
                  </a:lnTo>
                  <a:cubicBezTo>
                    <a:pt x="524759" y="115044"/>
                    <a:pt x="525648" y="124595"/>
                    <a:pt x="527807" y="133040"/>
                  </a:cubicBezTo>
                  <a:cubicBezTo>
                    <a:pt x="529712" y="141498"/>
                    <a:pt x="532887" y="148687"/>
                    <a:pt x="536951" y="154656"/>
                  </a:cubicBezTo>
                  <a:cubicBezTo>
                    <a:pt x="541141" y="160612"/>
                    <a:pt x="546349" y="165184"/>
                    <a:pt x="552826" y="168384"/>
                  </a:cubicBezTo>
                  <a:cubicBezTo>
                    <a:pt x="559176" y="171572"/>
                    <a:pt x="566795" y="173160"/>
                    <a:pt x="575559" y="173160"/>
                  </a:cubicBezTo>
                  <a:cubicBezTo>
                    <a:pt x="582798" y="173160"/>
                    <a:pt x="589021" y="172182"/>
                    <a:pt x="594228" y="170200"/>
                  </a:cubicBezTo>
                  <a:cubicBezTo>
                    <a:pt x="599435" y="168207"/>
                    <a:pt x="603753" y="165514"/>
                    <a:pt x="607309" y="162111"/>
                  </a:cubicBezTo>
                  <a:cubicBezTo>
                    <a:pt x="610864" y="158707"/>
                    <a:pt x="613659" y="154719"/>
                    <a:pt x="615565" y="150198"/>
                  </a:cubicBezTo>
                  <a:cubicBezTo>
                    <a:pt x="617596" y="145664"/>
                    <a:pt x="619119" y="140851"/>
                    <a:pt x="620136" y="135758"/>
                  </a:cubicBezTo>
                  <a:lnTo>
                    <a:pt x="644901" y="135758"/>
                  </a:lnTo>
                  <a:cubicBezTo>
                    <a:pt x="643758" y="144127"/>
                    <a:pt x="641472" y="151849"/>
                    <a:pt x="638042" y="158948"/>
                  </a:cubicBezTo>
                  <a:cubicBezTo>
                    <a:pt x="634740" y="166009"/>
                    <a:pt x="630168" y="172118"/>
                    <a:pt x="624454" y="177249"/>
                  </a:cubicBezTo>
                  <a:cubicBezTo>
                    <a:pt x="618865" y="182392"/>
                    <a:pt x="611881" y="186406"/>
                    <a:pt x="603753" y="189301"/>
                  </a:cubicBezTo>
                  <a:cubicBezTo>
                    <a:pt x="595625" y="192172"/>
                    <a:pt x="586227" y="193632"/>
                    <a:pt x="575432" y="193632"/>
                  </a:cubicBezTo>
                  <a:cubicBezTo>
                    <a:pt x="563239" y="193632"/>
                    <a:pt x="552444" y="191587"/>
                    <a:pt x="543047" y="187536"/>
                  </a:cubicBezTo>
                  <a:cubicBezTo>
                    <a:pt x="533649" y="183485"/>
                    <a:pt x="525775" y="177617"/>
                    <a:pt x="519298" y="169947"/>
                  </a:cubicBezTo>
                  <a:cubicBezTo>
                    <a:pt x="512820" y="162263"/>
                    <a:pt x="507994" y="152890"/>
                    <a:pt x="504692" y="141841"/>
                  </a:cubicBezTo>
                  <a:cubicBezTo>
                    <a:pt x="501390" y="130792"/>
                    <a:pt x="499739" y="118245"/>
                    <a:pt x="499739" y="104173"/>
                  </a:cubicBezTo>
                  <a:lnTo>
                    <a:pt x="499739" y="89416"/>
                  </a:lnTo>
                  <a:cubicBezTo>
                    <a:pt x="499739" y="75344"/>
                    <a:pt x="501644" y="62758"/>
                    <a:pt x="505582" y="51684"/>
                  </a:cubicBezTo>
                  <a:cubicBezTo>
                    <a:pt x="509391" y="40584"/>
                    <a:pt x="514853" y="31211"/>
                    <a:pt x="521838" y="23591"/>
                  </a:cubicBezTo>
                  <a:cubicBezTo>
                    <a:pt x="528695" y="15933"/>
                    <a:pt x="536951" y="10079"/>
                    <a:pt x="546603" y="6040"/>
                  </a:cubicBezTo>
                  <a:cubicBezTo>
                    <a:pt x="556255" y="1989"/>
                    <a:pt x="566795" y="-43"/>
                    <a:pt x="578226" y="-43"/>
                  </a:cubicBezTo>
                  <a:cubicBezTo>
                    <a:pt x="588893" y="-43"/>
                    <a:pt x="598039" y="909"/>
                    <a:pt x="605658" y="2789"/>
                  </a:cubicBezTo>
                  <a:cubicBezTo>
                    <a:pt x="613151" y="4719"/>
                    <a:pt x="619628" y="7043"/>
                    <a:pt x="624835" y="9799"/>
                  </a:cubicBezTo>
                  <a:cubicBezTo>
                    <a:pt x="630041" y="12555"/>
                    <a:pt x="634233" y="15502"/>
                    <a:pt x="637408" y="18664"/>
                  </a:cubicBezTo>
                  <a:cubicBezTo>
                    <a:pt x="640710" y="21813"/>
                    <a:pt x="643123" y="24696"/>
                    <a:pt x="644901" y="27262"/>
                  </a:cubicBezTo>
                  <a:close/>
                  <a:moveTo>
                    <a:pt x="835783" y="191041"/>
                  </a:moveTo>
                  <a:lnTo>
                    <a:pt x="810889" y="191041"/>
                  </a:lnTo>
                  <a:lnTo>
                    <a:pt x="810889" y="110015"/>
                  </a:lnTo>
                  <a:lnTo>
                    <a:pt x="715766" y="110015"/>
                  </a:lnTo>
                  <a:lnTo>
                    <a:pt x="715766" y="191041"/>
                  </a:lnTo>
                  <a:lnTo>
                    <a:pt x="691002" y="191041"/>
                  </a:lnTo>
                  <a:lnTo>
                    <a:pt x="691002" y="2560"/>
                  </a:lnTo>
                  <a:lnTo>
                    <a:pt x="715766" y="2560"/>
                  </a:lnTo>
                  <a:lnTo>
                    <a:pt x="715766" y="89670"/>
                  </a:lnTo>
                  <a:lnTo>
                    <a:pt x="810889" y="89670"/>
                  </a:lnTo>
                  <a:lnTo>
                    <a:pt x="810889" y="2560"/>
                  </a:lnTo>
                  <a:lnTo>
                    <a:pt x="835783" y="2560"/>
                  </a:lnTo>
                  <a:close/>
                  <a:moveTo>
                    <a:pt x="1011042" y="191041"/>
                  </a:moveTo>
                  <a:lnTo>
                    <a:pt x="865246" y="191041"/>
                  </a:lnTo>
                  <a:lnTo>
                    <a:pt x="865246" y="170594"/>
                  </a:lnTo>
                  <a:lnTo>
                    <a:pt x="925698" y="170594"/>
                  </a:lnTo>
                  <a:lnTo>
                    <a:pt x="925698" y="2560"/>
                  </a:lnTo>
                  <a:lnTo>
                    <a:pt x="950464" y="2560"/>
                  </a:lnTo>
                  <a:lnTo>
                    <a:pt x="950464" y="170594"/>
                  </a:lnTo>
                  <a:lnTo>
                    <a:pt x="1011042" y="170594"/>
                  </a:lnTo>
                  <a:close/>
                  <a:moveTo>
                    <a:pt x="1131439" y="28303"/>
                  </a:moveTo>
                  <a:cubicBezTo>
                    <a:pt x="1124454" y="22944"/>
                    <a:pt x="1114420" y="20277"/>
                    <a:pt x="1101340" y="20277"/>
                  </a:cubicBezTo>
                  <a:cubicBezTo>
                    <a:pt x="1095243" y="20277"/>
                    <a:pt x="1089401" y="21001"/>
                    <a:pt x="1083814" y="22410"/>
                  </a:cubicBezTo>
                  <a:cubicBezTo>
                    <a:pt x="1078225" y="23833"/>
                    <a:pt x="1073272" y="26068"/>
                    <a:pt x="1069082" y="29078"/>
                  </a:cubicBezTo>
                  <a:cubicBezTo>
                    <a:pt x="1064764" y="32113"/>
                    <a:pt x="1061335" y="35923"/>
                    <a:pt x="1058794" y="40546"/>
                  </a:cubicBezTo>
                  <a:cubicBezTo>
                    <a:pt x="1056255" y="45156"/>
                    <a:pt x="1054985" y="50719"/>
                    <a:pt x="1054985" y="57158"/>
                  </a:cubicBezTo>
                  <a:lnTo>
                    <a:pt x="1029965" y="57158"/>
                  </a:lnTo>
                  <a:cubicBezTo>
                    <a:pt x="1029965" y="50871"/>
                    <a:pt x="1030982" y="45080"/>
                    <a:pt x="1032887" y="39822"/>
                  </a:cubicBezTo>
                  <a:cubicBezTo>
                    <a:pt x="1034791" y="34552"/>
                    <a:pt x="1037332" y="29814"/>
                    <a:pt x="1040761" y="25598"/>
                  </a:cubicBezTo>
                  <a:cubicBezTo>
                    <a:pt x="1044063" y="21356"/>
                    <a:pt x="1047999" y="17648"/>
                    <a:pt x="1052571" y="14460"/>
                  </a:cubicBezTo>
                  <a:cubicBezTo>
                    <a:pt x="1057143" y="11260"/>
                    <a:pt x="1061969" y="8593"/>
                    <a:pt x="1067304" y="6434"/>
                  </a:cubicBezTo>
                  <a:cubicBezTo>
                    <a:pt x="1072638" y="4275"/>
                    <a:pt x="1078225" y="2636"/>
                    <a:pt x="1083940" y="1557"/>
                  </a:cubicBezTo>
                  <a:cubicBezTo>
                    <a:pt x="1089783" y="503"/>
                    <a:pt x="1095497" y="-43"/>
                    <a:pt x="1101340" y="-43"/>
                  </a:cubicBezTo>
                  <a:cubicBezTo>
                    <a:pt x="1111245" y="-43"/>
                    <a:pt x="1120263" y="1151"/>
                    <a:pt x="1128390" y="3513"/>
                  </a:cubicBezTo>
                  <a:cubicBezTo>
                    <a:pt x="1136391" y="5875"/>
                    <a:pt x="1143249" y="9279"/>
                    <a:pt x="1148965" y="13685"/>
                  </a:cubicBezTo>
                  <a:cubicBezTo>
                    <a:pt x="1154807" y="18080"/>
                    <a:pt x="1159252" y="23376"/>
                    <a:pt x="1162299" y="29586"/>
                  </a:cubicBezTo>
                  <a:cubicBezTo>
                    <a:pt x="1165347" y="35834"/>
                    <a:pt x="1166998" y="42756"/>
                    <a:pt x="1166998" y="50439"/>
                  </a:cubicBezTo>
                  <a:cubicBezTo>
                    <a:pt x="1166998" y="57767"/>
                    <a:pt x="1165729" y="64346"/>
                    <a:pt x="1163315" y="70124"/>
                  </a:cubicBezTo>
                  <a:cubicBezTo>
                    <a:pt x="1160776" y="75903"/>
                    <a:pt x="1157092" y="81123"/>
                    <a:pt x="1152013" y="85783"/>
                  </a:cubicBezTo>
                  <a:cubicBezTo>
                    <a:pt x="1146933" y="90444"/>
                    <a:pt x="1140583" y="94610"/>
                    <a:pt x="1132836" y="98293"/>
                  </a:cubicBezTo>
                  <a:cubicBezTo>
                    <a:pt x="1124962" y="101963"/>
                    <a:pt x="1115817" y="105291"/>
                    <a:pt x="1105022" y="108326"/>
                  </a:cubicBezTo>
                  <a:cubicBezTo>
                    <a:pt x="1097275" y="110485"/>
                    <a:pt x="1090671" y="112707"/>
                    <a:pt x="1085084" y="115044"/>
                  </a:cubicBezTo>
                  <a:cubicBezTo>
                    <a:pt x="1079495" y="117381"/>
                    <a:pt x="1074923" y="119934"/>
                    <a:pt x="1071367" y="122677"/>
                  </a:cubicBezTo>
                  <a:cubicBezTo>
                    <a:pt x="1067939" y="125433"/>
                    <a:pt x="1065271" y="128481"/>
                    <a:pt x="1063620" y="131745"/>
                  </a:cubicBezTo>
                  <a:cubicBezTo>
                    <a:pt x="1061842" y="135021"/>
                    <a:pt x="1061081" y="138654"/>
                    <a:pt x="1061081" y="142616"/>
                  </a:cubicBezTo>
                  <a:cubicBezTo>
                    <a:pt x="1061081" y="147036"/>
                    <a:pt x="1061842" y="151087"/>
                    <a:pt x="1063366" y="154795"/>
                  </a:cubicBezTo>
                  <a:cubicBezTo>
                    <a:pt x="1064890" y="158504"/>
                    <a:pt x="1067304" y="161730"/>
                    <a:pt x="1070479" y="164435"/>
                  </a:cubicBezTo>
                  <a:cubicBezTo>
                    <a:pt x="1073654" y="167165"/>
                    <a:pt x="1077717" y="169286"/>
                    <a:pt x="1082670" y="170835"/>
                  </a:cubicBezTo>
                  <a:cubicBezTo>
                    <a:pt x="1087623" y="172398"/>
                    <a:pt x="1093339" y="173160"/>
                    <a:pt x="1100069" y="173160"/>
                  </a:cubicBezTo>
                  <a:cubicBezTo>
                    <a:pt x="1107182" y="173160"/>
                    <a:pt x="1113278" y="172283"/>
                    <a:pt x="1118485" y="170454"/>
                  </a:cubicBezTo>
                  <a:cubicBezTo>
                    <a:pt x="1123565" y="168638"/>
                    <a:pt x="1127883" y="166111"/>
                    <a:pt x="1131312" y="162834"/>
                  </a:cubicBezTo>
                  <a:cubicBezTo>
                    <a:pt x="1134740" y="159532"/>
                    <a:pt x="1137408" y="155646"/>
                    <a:pt x="1139059" y="151163"/>
                  </a:cubicBezTo>
                  <a:cubicBezTo>
                    <a:pt x="1140710" y="146667"/>
                    <a:pt x="1141598" y="141803"/>
                    <a:pt x="1141598" y="136533"/>
                  </a:cubicBezTo>
                  <a:lnTo>
                    <a:pt x="1166617" y="136533"/>
                  </a:lnTo>
                  <a:cubicBezTo>
                    <a:pt x="1166617" y="143873"/>
                    <a:pt x="1165093" y="150985"/>
                    <a:pt x="1162172" y="157907"/>
                  </a:cubicBezTo>
                  <a:cubicBezTo>
                    <a:pt x="1159252" y="164790"/>
                    <a:pt x="1154934" y="170886"/>
                    <a:pt x="1149218" y="176169"/>
                  </a:cubicBezTo>
                  <a:cubicBezTo>
                    <a:pt x="1143631" y="181427"/>
                    <a:pt x="1136645" y="185656"/>
                    <a:pt x="1128390" y="188857"/>
                  </a:cubicBezTo>
                  <a:cubicBezTo>
                    <a:pt x="1120136" y="192032"/>
                    <a:pt x="1110611" y="193632"/>
                    <a:pt x="1100069" y="193632"/>
                  </a:cubicBezTo>
                  <a:cubicBezTo>
                    <a:pt x="1090290" y="193632"/>
                    <a:pt x="1081655" y="192337"/>
                    <a:pt x="1073781" y="189733"/>
                  </a:cubicBezTo>
                  <a:cubicBezTo>
                    <a:pt x="1065907" y="187168"/>
                    <a:pt x="1059175" y="183548"/>
                    <a:pt x="1053588" y="178938"/>
                  </a:cubicBezTo>
                  <a:cubicBezTo>
                    <a:pt x="1047999" y="174315"/>
                    <a:pt x="1043682" y="168880"/>
                    <a:pt x="1040507" y="162619"/>
                  </a:cubicBezTo>
                  <a:cubicBezTo>
                    <a:pt x="1037459" y="156370"/>
                    <a:pt x="1035935" y="149576"/>
                    <a:pt x="1035935" y="142248"/>
                  </a:cubicBezTo>
                  <a:cubicBezTo>
                    <a:pt x="1035935" y="134894"/>
                    <a:pt x="1037332" y="128379"/>
                    <a:pt x="1040252" y="122677"/>
                  </a:cubicBezTo>
                  <a:cubicBezTo>
                    <a:pt x="1043046" y="116987"/>
                    <a:pt x="1047111" y="111920"/>
                    <a:pt x="1052444" y="107462"/>
                  </a:cubicBezTo>
                  <a:cubicBezTo>
                    <a:pt x="1057779" y="103017"/>
                    <a:pt x="1064129" y="99093"/>
                    <a:pt x="1071748" y="95689"/>
                  </a:cubicBezTo>
                  <a:cubicBezTo>
                    <a:pt x="1079241" y="92273"/>
                    <a:pt x="1087750" y="89238"/>
                    <a:pt x="1097021" y="86558"/>
                  </a:cubicBezTo>
                  <a:cubicBezTo>
                    <a:pt x="1105912" y="83993"/>
                    <a:pt x="1113278" y="81453"/>
                    <a:pt x="1118992" y="78989"/>
                  </a:cubicBezTo>
                  <a:cubicBezTo>
                    <a:pt x="1124835" y="76525"/>
                    <a:pt x="1129407" y="73896"/>
                    <a:pt x="1132836" y="71090"/>
                  </a:cubicBezTo>
                  <a:cubicBezTo>
                    <a:pt x="1136265" y="68283"/>
                    <a:pt x="1138678" y="65197"/>
                    <a:pt x="1139947" y="61857"/>
                  </a:cubicBezTo>
                  <a:cubicBezTo>
                    <a:pt x="1141344" y="58478"/>
                    <a:pt x="1141980" y="54592"/>
                    <a:pt x="1141980" y="50185"/>
                  </a:cubicBezTo>
                  <a:cubicBezTo>
                    <a:pt x="1141980" y="40952"/>
                    <a:pt x="1138423" y="33663"/>
                    <a:pt x="1131439" y="28303"/>
                  </a:cubicBezTo>
                </a:path>
              </a:pathLst>
            </a:custGeom>
            <a:solidFill>
              <a:srgbClr val="063D64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196"/>
            </a:p>
          </p:txBody>
        </p:sp>
      </p:grpSp>
      <p:pic>
        <p:nvPicPr>
          <p:cNvPr id="142" name="Grafik 141">
            <a:extLst>
              <a:ext uri="{FF2B5EF4-FFF2-40B4-BE49-F238E27FC236}">
                <a16:creationId xmlns:a16="http://schemas.microsoft.com/office/drawing/2014/main" id="{E99A3474-569F-0643-E6B3-CA225054E1D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000845" y="14515163"/>
            <a:ext cx="606916" cy="297097"/>
          </a:xfrm>
          <a:prstGeom prst="rect">
            <a:avLst/>
          </a:prstGeom>
        </p:spPr>
      </p:pic>
      <p:sp>
        <p:nvSpPr>
          <p:cNvPr id="143" name="Freihandform: Form 142">
            <a:extLst>
              <a:ext uri="{FF2B5EF4-FFF2-40B4-BE49-F238E27FC236}">
                <a16:creationId xmlns:a16="http://schemas.microsoft.com/office/drawing/2014/main" id="{41DEC1F1-FF1A-FD73-FCF6-F88ED333AF0E}"/>
              </a:ext>
            </a:extLst>
          </p:cNvPr>
          <p:cNvSpPr/>
          <p:nvPr userDrawn="1"/>
        </p:nvSpPr>
        <p:spPr>
          <a:xfrm flipV="1">
            <a:off x="18670531" y="14609481"/>
            <a:ext cx="175682" cy="193426"/>
          </a:xfrm>
          <a:custGeom>
            <a:avLst/>
            <a:gdLst>
              <a:gd name="connsiteX0" fmla="*/ 72124 w 173926"/>
              <a:gd name="connsiteY0" fmla="*/ 190731 h 190703"/>
              <a:gd name="connsiteX1" fmla="*/ 77 w 173926"/>
              <a:gd name="connsiteY1" fmla="*/ 27 h 190703"/>
              <a:gd name="connsiteX2" fmla="*/ 34532 w 173926"/>
              <a:gd name="connsiteY2" fmla="*/ 27 h 190703"/>
              <a:gd name="connsiteX3" fmla="*/ 49988 w 173926"/>
              <a:gd name="connsiteY3" fmla="*/ 44414 h 190703"/>
              <a:gd name="connsiteX4" fmla="*/ 123864 w 173926"/>
              <a:gd name="connsiteY4" fmla="*/ 44414 h 190703"/>
              <a:gd name="connsiteX5" fmla="*/ 139447 w 173926"/>
              <a:gd name="connsiteY5" fmla="*/ 27 h 190703"/>
              <a:gd name="connsiteX6" fmla="*/ 174004 w 173926"/>
              <a:gd name="connsiteY6" fmla="*/ 27 h 190703"/>
              <a:gd name="connsiteX7" fmla="*/ 101855 w 173926"/>
              <a:gd name="connsiteY7" fmla="*/ 190731 h 190703"/>
              <a:gd name="connsiteX8" fmla="*/ 86920 w 173926"/>
              <a:gd name="connsiteY8" fmla="*/ 150256 h 190703"/>
              <a:gd name="connsiteX9" fmla="*/ 114542 w 173926"/>
              <a:gd name="connsiteY9" fmla="*/ 71160 h 190703"/>
              <a:gd name="connsiteX10" fmla="*/ 59259 w 173926"/>
              <a:gd name="connsiteY10" fmla="*/ 71160 h 190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3926" h="190703">
                <a:moveTo>
                  <a:pt x="72124" y="190731"/>
                </a:moveTo>
                <a:lnTo>
                  <a:pt x="77" y="27"/>
                </a:lnTo>
                <a:lnTo>
                  <a:pt x="34532" y="27"/>
                </a:lnTo>
                <a:lnTo>
                  <a:pt x="49988" y="44414"/>
                </a:lnTo>
                <a:lnTo>
                  <a:pt x="123864" y="44414"/>
                </a:lnTo>
                <a:lnTo>
                  <a:pt x="139447" y="27"/>
                </a:lnTo>
                <a:lnTo>
                  <a:pt x="174004" y="27"/>
                </a:lnTo>
                <a:lnTo>
                  <a:pt x="101855" y="190731"/>
                </a:lnTo>
                <a:close/>
                <a:moveTo>
                  <a:pt x="86920" y="150256"/>
                </a:moveTo>
                <a:lnTo>
                  <a:pt x="114542" y="71160"/>
                </a:lnTo>
                <a:lnTo>
                  <a:pt x="59259" y="71160"/>
                </a:lnTo>
                <a:close/>
              </a:path>
            </a:pathLst>
          </a:custGeom>
          <a:solidFill>
            <a:srgbClr val="063D64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4196"/>
          </a:p>
        </p:txBody>
      </p:sp>
      <p:sp>
        <p:nvSpPr>
          <p:cNvPr id="144" name="Freihandform: Form 143">
            <a:extLst>
              <a:ext uri="{FF2B5EF4-FFF2-40B4-BE49-F238E27FC236}">
                <a16:creationId xmlns:a16="http://schemas.microsoft.com/office/drawing/2014/main" id="{90E431BD-88A8-A01C-D826-CC0C211E11AD}"/>
              </a:ext>
            </a:extLst>
          </p:cNvPr>
          <p:cNvSpPr/>
          <p:nvPr userDrawn="1"/>
        </p:nvSpPr>
        <p:spPr>
          <a:xfrm flipV="1">
            <a:off x="18890867" y="14609481"/>
            <a:ext cx="197670" cy="193426"/>
          </a:xfrm>
          <a:custGeom>
            <a:avLst/>
            <a:gdLst>
              <a:gd name="connsiteX0" fmla="*/ 152964 w 195694"/>
              <a:gd name="connsiteY0" fmla="*/ 190731 h 190703"/>
              <a:gd name="connsiteX1" fmla="*/ 98074 w 195694"/>
              <a:gd name="connsiteY1" fmla="*/ 44566 h 190703"/>
              <a:gd name="connsiteX2" fmla="*/ 43071 w 195694"/>
              <a:gd name="connsiteY2" fmla="*/ 190731 h 190703"/>
              <a:gd name="connsiteX3" fmla="*/ 107 w 195694"/>
              <a:gd name="connsiteY3" fmla="*/ 190731 h 190703"/>
              <a:gd name="connsiteX4" fmla="*/ 107 w 195694"/>
              <a:gd name="connsiteY4" fmla="*/ 27 h 190703"/>
              <a:gd name="connsiteX5" fmla="*/ 33101 w 195694"/>
              <a:gd name="connsiteY5" fmla="*/ 27 h 190703"/>
              <a:gd name="connsiteX6" fmla="*/ 33101 w 195694"/>
              <a:gd name="connsiteY6" fmla="*/ 62892 h 190703"/>
              <a:gd name="connsiteX7" fmla="*/ 29825 w 195694"/>
              <a:gd name="connsiteY7" fmla="*/ 146852 h 190703"/>
              <a:gd name="connsiteX8" fmla="*/ 86022 w 195694"/>
              <a:gd name="connsiteY8" fmla="*/ 27 h 190703"/>
              <a:gd name="connsiteX9" fmla="*/ 109746 w 195694"/>
              <a:gd name="connsiteY9" fmla="*/ 27 h 190703"/>
              <a:gd name="connsiteX10" fmla="*/ 166045 w 195694"/>
              <a:gd name="connsiteY10" fmla="*/ 146992 h 190703"/>
              <a:gd name="connsiteX11" fmla="*/ 162768 w 195694"/>
              <a:gd name="connsiteY11" fmla="*/ 62892 h 190703"/>
              <a:gd name="connsiteX12" fmla="*/ 162768 w 195694"/>
              <a:gd name="connsiteY12" fmla="*/ 27 h 190703"/>
              <a:gd name="connsiteX13" fmla="*/ 195801 w 195694"/>
              <a:gd name="connsiteY13" fmla="*/ 27 h 190703"/>
              <a:gd name="connsiteX14" fmla="*/ 195801 w 195694"/>
              <a:gd name="connsiteY14" fmla="*/ 190731 h 190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5694" h="190703">
                <a:moveTo>
                  <a:pt x="152964" y="190731"/>
                </a:moveTo>
                <a:lnTo>
                  <a:pt x="98074" y="44566"/>
                </a:lnTo>
                <a:lnTo>
                  <a:pt x="43071" y="190731"/>
                </a:lnTo>
                <a:lnTo>
                  <a:pt x="107" y="190731"/>
                </a:lnTo>
                <a:lnTo>
                  <a:pt x="107" y="27"/>
                </a:lnTo>
                <a:lnTo>
                  <a:pt x="33101" y="27"/>
                </a:lnTo>
                <a:lnTo>
                  <a:pt x="33101" y="62892"/>
                </a:lnTo>
                <a:lnTo>
                  <a:pt x="29825" y="146852"/>
                </a:lnTo>
                <a:lnTo>
                  <a:pt x="86022" y="27"/>
                </a:lnTo>
                <a:lnTo>
                  <a:pt x="109746" y="27"/>
                </a:lnTo>
                <a:lnTo>
                  <a:pt x="166045" y="146992"/>
                </a:lnTo>
                <a:lnTo>
                  <a:pt x="162768" y="62892"/>
                </a:lnTo>
                <a:lnTo>
                  <a:pt x="162768" y="27"/>
                </a:lnTo>
                <a:lnTo>
                  <a:pt x="195801" y="27"/>
                </a:lnTo>
                <a:lnTo>
                  <a:pt x="195801" y="190731"/>
                </a:lnTo>
                <a:close/>
              </a:path>
            </a:pathLst>
          </a:custGeom>
          <a:solidFill>
            <a:srgbClr val="063D64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4196"/>
          </a:p>
        </p:txBody>
      </p:sp>
    </p:spTree>
    <p:custDataLst>
      <p:tags r:id="rId3"/>
    </p:custDataLst>
    <p:extLst>
      <p:ext uri="{BB962C8B-B14F-4D97-AF65-F5344CB8AC3E}">
        <p14:creationId xmlns:p14="http://schemas.microsoft.com/office/powerpoint/2010/main" val="1308792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defTabSz="923635" rtl="0" eaLnBrk="1" latinLnBrk="0" hangingPunct="1">
        <a:spcBef>
          <a:spcPct val="0"/>
        </a:spcBef>
        <a:buNone/>
        <a:defRPr sz="3636" kern="1200" cap="all" baseline="0">
          <a:solidFill>
            <a:schemeClr val="accent1"/>
          </a:solidFill>
          <a:latin typeface="Roboto Light" panose="02000000000000000000" pitchFamily="2" charset="0"/>
          <a:ea typeface="Roboto Light" panose="02000000000000000000" pitchFamily="2" charset="0"/>
          <a:cs typeface="+mj-cs"/>
        </a:defRPr>
      </a:lvl1pPr>
    </p:titleStyle>
    <p:bodyStyle>
      <a:lvl1pPr marL="346363" indent="-346363" algn="l" defTabSz="923635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2424" kern="1200">
          <a:solidFill>
            <a:schemeClr val="tx1"/>
          </a:solidFill>
          <a:latin typeface="+mn-lt"/>
          <a:ea typeface="+mn-ea"/>
          <a:cs typeface="+mn-cs"/>
        </a:defRPr>
      </a:lvl1pPr>
      <a:lvl2pPr marL="750454" indent="-288636" algn="l" defTabSz="923635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2020" kern="1200">
          <a:solidFill>
            <a:schemeClr val="tx1"/>
          </a:solidFill>
          <a:latin typeface="+mn-lt"/>
          <a:ea typeface="+mn-ea"/>
          <a:cs typeface="+mn-cs"/>
        </a:defRPr>
      </a:lvl2pPr>
      <a:lvl3pPr marL="1154544" indent="-230909" algn="l" defTabSz="923635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18" kern="1200">
          <a:solidFill>
            <a:schemeClr val="tx1"/>
          </a:solidFill>
          <a:latin typeface="+mn-lt"/>
          <a:ea typeface="+mn-ea"/>
          <a:cs typeface="+mn-cs"/>
        </a:defRPr>
      </a:lvl3pPr>
      <a:lvl4pPr marL="1616362" indent="-230909" algn="l" defTabSz="923635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616" kern="1200">
          <a:solidFill>
            <a:schemeClr val="tx1"/>
          </a:solidFill>
          <a:latin typeface="+mn-lt"/>
          <a:ea typeface="+mn-ea"/>
          <a:cs typeface="+mn-cs"/>
        </a:defRPr>
      </a:lvl4pPr>
      <a:lvl5pPr marL="2078180" indent="-230909" algn="l" defTabSz="923635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616" kern="1200">
          <a:solidFill>
            <a:schemeClr val="tx1"/>
          </a:solidFill>
          <a:latin typeface="+mn-lt"/>
          <a:ea typeface="+mn-ea"/>
          <a:cs typeface="+mn-cs"/>
        </a:defRPr>
      </a:lvl5pPr>
      <a:lvl6pPr marL="2539997" indent="-230909" algn="l" defTabSz="9236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20" kern="1200">
          <a:solidFill>
            <a:schemeClr val="tx1"/>
          </a:solidFill>
          <a:latin typeface="+mn-lt"/>
          <a:ea typeface="+mn-ea"/>
          <a:cs typeface="+mn-cs"/>
        </a:defRPr>
      </a:lvl6pPr>
      <a:lvl7pPr marL="3001815" indent="-230909" algn="l" defTabSz="9236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20" kern="1200">
          <a:solidFill>
            <a:schemeClr val="tx1"/>
          </a:solidFill>
          <a:latin typeface="+mn-lt"/>
          <a:ea typeface="+mn-ea"/>
          <a:cs typeface="+mn-cs"/>
        </a:defRPr>
      </a:lvl7pPr>
      <a:lvl8pPr marL="3463633" indent="-230909" algn="l" defTabSz="9236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20" kern="1200">
          <a:solidFill>
            <a:schemeClr val="tx1"/>
          </a:solidFill>
          <a:latin typeface="+mn-lt"/>
          <a:ea typeface="+mn-ea"/>
          <a:cs typeface="+mn-cs"/>
        </a:defRPr>
      </a:lvl8pPr>
      <a:lvl9pPr marL="3925451" indent="-230909" algn="l" defTabSz="9236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2363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1pPr>
      <a:lvl2pPr marL="461818" algn="l" defTabSz="92363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2pPr>
      <a:lvl3pPr marL="923635" algn="l" defTabSz="92363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3pPr>
      <a:lvl4pPr marL="1385453" algn="l" defTabSz="92363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4pPr>
      <a:lvl5pPr marL="1847271" algn="l" defTabSz="92363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5pPr>
      <a:lvl6pPr marL="2309089" algn="l" defTabSz="92363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6pPr>
      <a:lvl7pPr marL="2770906" algn="l" defTabSz="92363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7pPr>
      <a:lvl8pPr marL="3232724" algn="l" defTabSz="92363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8pPr>
      <a:lvl9pPr marL="3694542" algn="l" defTabSz="92363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090" userDrawn="1">
          <p15:clr>
            <a:srgbClr val="F26B43"/>
          </p15:clr>
        </p15:guide>
        <p15:guide id="2" pos="6803" userDrawn="1">
          <p15:clr>
            <a:srgbClr val="F26B43"/>
          </p15:clr>
        </p15:guide>
        <p15:guide id="3" orient="horz" pos="8886" userDrawn="1">
          <p15:clr>
            <a:srgbClr val="F26B43"/>
          </p15:clr>
        </p15:guide>
        <p15:guide id="4" pos="614" userDrawn="1">
          <p15:clr>
            <a:srgbClr val="F26B43"/>
          </p15:clr>
        </p15:guide>
        <p15:guide id="5" pos="12992" userDrawn="1">
          <p15:clr>
            <a:srgbClr val="F26B43"/>
          </p15:clr>
        </p15:guide>
        <p15:guide id="6" orient="horz" pos="483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E563CEA-C72F-DC0E-5B8B-46D97737E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868" y="816357"/>
            <a:ext cx="18629791" cy="2964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8AECB2-5D8A-6A47-305E-B2AA95B49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4868" y="4081779"/>
            <a:ext cx="18629791" cy="9730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27BF5A-85E1-EB12-1C5F-FB2535C55D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84867" y="14212963"/>
            <a:ext cx="4860295" cy="8163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1B199-CCC6-46D8-80FE-B6040495E49F}" type="datetimeFigureOut">
              <a:rPr lang="de-DE" smtClean="0"/>
              <a:t>21.05.2024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8CB1A9-9E3E-5D8E-82E8-AD1CD24E2F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4944" y="14212963"/>
            <a:ext cx="7289639" cy="8163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D00717-D06A-DA92-F8FF-8179D80E8F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254364" y="14212963"/>
            <a:ext cx="4860294" cy="8163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CA5D5-0A27-420D-810A-04BFD04C503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9365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23635" rtl="0" eaLnBrk="1" latinLnBrk="0" hangingPunct="1">
        <a:lnSpc>
          <a:spcPct val="90000"/>
        </a:lnSpc>
        <a:spcBef>
          <a:spcPct val="0"/>
        </a:spcBef>
        <a:buNone/>
        <a:defRPr sz="44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0909" indent="-230909" algn="l" defTabSz="923635" rtl="0" eaLnBrk="1" latinLnBrk="0" hangingPunct="1">
        <a:lnSpc>
          <a:spcPct val="90000"/>
        </a:lnSpc>
        <a:spcBef>
          <a:spcPts val="1010"/>
        </a:spcBef>
        <a:buFont typeface="Arial" panose="020B0604020202020204" pitchFamily="34" charset="0"/>
        <a:buChar char="•"/>
        <a:defRPr sz="2828" kern="1200">
          <a:solidFill>
            <a:schemeClr val="tx1"/>
          </a:solidFill>
          <a:latin typeface="+mn-lt"/>
          <a:ea typeface="+mn-ea"/>
          <a:cs typeface="+mn-cs"/>
        </a:defRPr>
      </a:lvl1pPr>
      <a:lvl2pPr marL="692727" indent="-230909" algn="l" defTabSz="923635" rtl="0" eaLnBrk="1" latinLnBrk="0" hangingPunct="1">
        <a:lnSpc>
          <a:spcPct val="90000"/>
        </a:lnSpc>
        <a:spcBef>
          <a:spcPts val="505"/>
        </a:spcBef>
        <a:buFont typeface="Arial" panose="020B0604020202020204" pitchFamily="34" charset="0"/>
        <a:buChar char="•"/>
        <a:defRPr sz="2424" kern="1200">
          <a:solidFill>
            <a:schemeClr val="tx1"/>
          </a:solidFill>
          <a:latin typeface="+mn-lt"/>
          <a:ea typeface="+mn-ea"/>
          <a:cs typeface="+mn-cs"/>
        </a:defRPr>
      </a:lvl2pPr>
      <a:lvl3pPr marL="1154544" indent="-230909" algn="l" defTabSz="923635" rtl="0" eaLnBrk="1" latinLnBrk="0" hangingPunct="1">
        <a:lnSpc>
          <a:spcPct val="90000"/>
        </a:lnSpc>
        <a:spcBef>
          <a:spcPts val="505"/>
        </a:spcBef>
        <a:buFont typeface="Arial" panose="020B0604020202020204" pitchFamily="34" charset="0"/>
        <a:buChar char="•"/>
        <a:defRPr sz="2020" kern="1200">
          <a:solidFill>
            <a:schemeClr val="tx1"/>
          </a:solidFill>
          <a:latin typeface="+mn-lt"/>
          <a:ea typeface="+mn-ea"/>
          <a:cs typeface="+mn-cs"/>
        </a:defRPr>
      </a:lvl3pPr>
      <a:lvl4pPr marL="1616362" indent="-230909" algn="l" defTabSz="923635" rtl="0" eaLnBrk="1" latinLnBrk="0" hangingPunct="1">
        <a:lnSpc>
          <a:spcPct val="90000"/>
        </a:lnSpc>
        <a:spcBef>
          <a:spcPts val="505"/>
        </a:spcBef>
        <a:buFont typeface="Arial" panose="020B0604020202020204" pitchFamily="34" charset="0"/>
        <a:buChar char="•"/>
        <a:defRPr sz="1818" kern="1200">
          <a:solidFill>
            <a:schemeClr val="tx1"/>
          </a:solidFill>
          <a:latin typeface="+mn-lt"/>
          <a:ea typeface="+mn-ea"/>
          <a:cs typeface="+mn-cs"/>
        </a:defRPr>
      </a:lvl4pPr>
      <a:lvl5pPr marL="2078180" indent="-230909" algn="l" defTabSz="923635" rtl="0" eaLnBrk="1" latinLnBrk="0" hangingPunct="1">
        <a:lnSpc>
          <a:spcPct val="90000"/>
        </a:lnSpc>
        <a:spcBef>
          <a:spcPts val="505"/>
        </a:spcBef>
        <a:buFont typeface="Arial" panose="020B0604020202020204" pitchFamily="34" charset="0"/>
        <a:buChar char="•"/>
        <a:defRPr sz="1818" kern="1200">
          <a:solidFill>
            <a:schemeClr val="tx1"/>
          </a:solidFill>
          <a:latin typeface="+mn-lt"/>
          <a:ea typeface="+mn-ea"/>
          <a:cs typeface="+mn-cs"/>
        </a:defRPr>
      </a:lvl5pPr>
      <a:lvl6pPr marL="2539997" indent="-230909" algn="l" defTabSz="923635" rtl="0" eaLnBrk="1" latinLnBrk="0" hangingPunct="1">
        <a:lnSpc>
          <a:spcPct val="90000"/>
        </a:lnSpc>
        <a:spcBef>
          <a:spcPts val="505"/>
        </a:spcBef>
        <a:buFont typeface="Arial" panose="020B0604020202020204" pitchFamily="34" charset="0"/>
        <a:buChar char="•"/>
        <a:defRPr sz="1818" kern="1200">
          <a:solidFill>
            <a:schemeClr val="tx1"/>
          </a:solidFill>
          <a:latin typeface="+mn-lt"/>
          <a:ea typeface="+mn-ea"/>
          <a:cs typeface="+mn-cs"/>
        </a:defRPr>
      </a:lvl6pPr>
      <a:lvl7pPr marL="3001815" indent="-230909" algn="l" defTabSz="923635" rtl="0" eaLnBrk="1" latinLnBrk="0" hangingPunct="1">
        <a:lnSpc>
          <a:spcPct val="90000"/>
        </a:lnSpc>
        <a:spcBef>
          <a:spcPts val="505"/>
        </a:spcBef>
        <a:buFont typeface="Arial" panose="020B0604020202020204" pitchFamily="34" charset="0"/>
        <a:buChar char="•"/>
        <a:defRPr sz="1818" kern="1200">
          <a:solidFill>
            <a:schemeClr val="tx1"/>
          </a:solidFill>
          <a:latin typeface="+mn-lt"/>
          <a:ea typeface="+mn-ea"/>
          <a:cs typeface="+mn-cs"/>
        </a:defRPr>
      </a:lvl7pPr>
      <a:lvl8pPr marL="3463633" indent="-230909" algn="l" defTabSz="923635" rtl="0" eaLnBrk="1" latinLnBrk="0" hangingPunct="1">
        <a:lnSpc>
          <a:spcPct val="90000"/>
        </a:lnSpc>
        <a:spcBef>
          <a:spcPts val="505"/>
        </a:spcBef>
        <a:buFont typeface="Arial" panose="020B0604020202020204" pitchFamily="34" charset="0"/>
        <a:buChar char="•"/>
        <a:defRPr sz="1818" kern="1200">
          <a:solidFill>
            <a:schemeClr val="tx1"/>
          </a:solidFill>
          <a:latin typeface="+mn-lt"/>
          <a:ea typeface="+mn-ea"/>
          <a:cs typeface="+mn-cs"/>
        </a:defRPr>
      </a:lvl8pPr>
      <a:lvl9pPr marL="3925451" indent="-230909" algn="l" defTabSz="923635" rtl="0" eaLnBrk="1" latinLnBrk="0" hangingPunct="1">
        <a:lnSpc>
          <a:spcPct val="90000"/>
        </a:lnSpc>
        <a:spcBef>
          <a:spcPts val="505"/>
        </a:spcBef>
        <a:buFont typeface="Arial" panose="020B0604020202020204" pitchFamily="34" charset="0"/>
        <a:buChar char="•"/>
        <a:defRPr sz="18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2363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1pPr>
      <a:lvl2pPr marL="461818" algn="l" defTabSz="92363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2pPr>
      <a:lvl3pPr marL="923635" algn="l" defTabSz="92363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3pPr>
      <a:lvl4pPr marL="1385453" algn="l" defTabSz="92363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4pPr>
      <a:lvl5pPr marL="1847271" algn="l" defTabSz="92363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5pPr>
      <a:lvl6pPr marL="2309089" algn="l" defTabSz="92363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6pPr>
      <a:lvl7pPr marL="2770906" algn="l" defTabSz="92363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7pPr>
      <a:lvl8pPr marL="3232724" algn="l" defTabSz="92363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8pPr>
      <a:lvl9pPr marL="3694542" algn="l" defTabSz="92363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830" userDrawn="1">
          <p15:clr>
            <a:srgbClr val="F26B43"/>
          </p15:clr>
        </p15:guide>
        <p15:guide id="2" pos="680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5.png"/><Relationship Id="rId21" Type="http://schemas.openxmlformats.org/officeDocument/2006/relationships/image" Target="../media/image21.png"/><Relationship Id="rId63" Type="http://schemas.openxmlformats.org/officeDocument/2006/relationships/image" Target="../media/image61.svg"/><Relationship Id="rId159" Type="http://schemas.openxmlformats.org/officeDocument/2006/relationships/image" Target="../media/image157.png"/><Relationship Id="rId170" Type="http://schemas.openxmlformats.org/officeDocument/2006/relationships/image" Target="../media/image168.png"/><Relationship Id="rId226" Type="http://schemas.openxmlformats.org/officeDocument/2006/relationships/image" Target="../media/image223.png"/><Relationship Id="rId268" Type="http://schemas.openxmlformats.org/officeDocument/2006/relationships/image" Target="../media/image265.png"/><Relationship Id="rId32" Type="http://schemas.microsoft.com/office/2007/relationships/hdphoto" Target="../media/hdphoto1.wdp"/><Relationship Id="rId74" Type="http://schemas.openxmlformats.org/officeDocument/2006/relationships/image" Target="../media/image72.jpeg"/><Relationship Id="rId128" Type="http://schemas.openxmlformats.org/officeDocument/2006/relationships/image" Target="../media/image126.png"/><Relationship Id="rId5" Type="http://schemas.openxmlformats.org/officeDocument/2006/relationships/image" Target="../media/image5.png"/><Relationship Id="rId181" Type="http://schemas.openxmlformats.org/officeDocument/2006/relationships/image" Target="../media/image179.png"/><Relationship Id="rId237" Type="http://schemas.openxmlformats.org/officeDocument/2006/relationships/image" Target="../media/image234.png"/><Relationship Id="rId279" Type="http://schemas.openxmlformats.org/officeDocument/2006/relationships/image" Target="../media/image276.png"/><Relationship Id="rId43" Type="http://schemas.openxmlformats.org/officeDocument/2006/relationships/image" Target="../media/image41.png"/><Relationship Id="rId139" Type="http://schemas.openxmlformats.org/officeDocument/2006/relationships/image" Target="../media/image137.png"/><Relationship Id="rId290" Type="http://schemas.openxmlformats.org/officeDocument/2006/relationships/image" Target="../media/image287.png"/><Relationship Id="rId85" Type="http://schemas.openxmlformats.org/officeDocument/2006/relationships/image" Target="../media/image83.png"/><Relationship Id="rId150" Type="http://schemas.openxmlformats.org/officeDocument/2006/relationships/image" Target="../media/image148.png"/><Relationship Id="rId192" Type="http://schemas.openxmlformats.org/officeDocument/2006/relationships/image" Target="../media/image190.png"/><Relationship Id="rId206" Type="http://schemas.openxmlformats.org/officeDocument/2006/relationships/image" Target="../media/image203.jpeg"/><Relationship Id="rId248" Type="http://schemas.openxmlformats.org/officeDocument/2006/relationships/image" Target="../media/image245.png"/><Relationship Id="rId12" Type="http://schemas.openxmlformats.org/officeDocument/2006/relationships/image" Target="../media/image12.png"/><Relationship Id="rId33" Type="http://schemas.openxmlformats.org/officeDocument/2006/relationships/image" Target="../media/image32.png"/><Relationship Id="rId108" Type="http://schemas.openxmlformats.org/officeDocument/2006/relationships/image" Target="../media/image106.png"/><Relationship Id="rId129" Type="http://schemas.openxmlformats.org/officeDocument/2006/relationships/image" Target="../media/image127.png"/><Relationship Id="rId280" Type="http://schemas.openxmlformats.org/officeDocument/2006/relationships/image" Target="../media/image277.png"/><Relationship Id="rId54" Type="http://schemas.openxmlformats.org/officeDocument/2006/relationships/image" Target="../media/image52.png"/><Relationship Id="rId75" Type="http://schemas.openxmlformats.org/officeDocument/2006/relationships/image" Target="../media/image73.png"/><Relationship Id="rId96" Type="http://schemas.openxmlformats.org/officeDocument/2006/relationships/image" Target="../media/image94.png"/><Relationship Id="rId140" Type="http://schemas.openxmlformats.org/officeDocument/2006/relationships/image" Target="../media/image138.png"/><Relationship Id="rId161" Type="http://schemas.openxmlformats.org/officeDocument/2006/relationships/image" Target="../media/image159.png"/><Relationship Id="rId182" Type="http://schemas.openxmlformats.org/officeDocument/2006/relationships/image" Target="../media/image180.png"/><Relationship Id="rId217" Type="http://schemas.openxmlformats.org/officeDocument/2006/relationships/image" Target="../media/image214.png"/><Relationship Id="rId6" Type="http://schemas.openxmlformats.org/officeDocument/2006/relationships/image" Target="../media/image6.png"/><Relationship Id="rId238" Type="http://schemas.openxmlformats.org/officeDocument/2006/relationships/image" Target="../media/image235.png"/><Relationship Id="rId259" Type="http://schemas.openxmlformats.org/officeDocument/2006/relationships/image" Target="../media/image256.png"/><Relationship Id="rId23" Type="http://schemas.openxmlformats.org/officeDocument/2006/relationships/image" Target="../media/image23.png"/><Relationship Id="rId119" Type="http://schemas.openxmlformats.org/officeDocument/2006/relationships/image" Target="../media/image117.png"/><Relationship Id="rId270" Type="http://schemas.openxmlformats.org/officeDocument/2006/relationships/image" Target="../media/image267.jpeg"/><Relationship Id="rId291" Type="http://schemas.openxmlformats.org/officeDocument/2006/relationships/image" Target="../media/image288.svg"/><Relationship Id="rId44" Type="http://schemas.openxmlformats.org/officeDocument/2006/relationships/image" Target="../media/image42.png"/><Relationship Id="rId65" Type="http://schemas.openxmlformats.org/officeDocument/2006/relationships/image" Target="../media/image63.png"/><Relationship Id="rId86" Type="http://schemas.openxmlformats.org/officeDocument/2006/relationships/image" Target="../media/image84.png"/><Relationship Id="rId130" Type="http://schemas.openxmlformats.org/officeDocument/2006/relationships/image" Target="../media/image128.png"/><Relationship Id="rId151" Type="http://schemas.openxmlformats.org/officeDocument/2006/relationships/image" Target="../media/image149.png"/><Relationship Id="rId172" Type="http://schemas.openxmlformats.org/officeDocument/2006/relationships/image" Target="../media/image170.png"/><Relationship Id="rId193" Type="http://schemas.openxmlformats.org/officeDocument/2006/relationships/image" Target="../media/image191.png"/><Relationship Id="rId207" Type="http://schemas.openxmlformats.org/officeDocument/2006/relationships/image" Target="../media/image204.png"/><Relationship Id="rId228" Type="http://schemas.openxmlformats.org/officeDocument/2006/relationships/image" Target="../media/image225.png"/><Relationship Id="rId249" Type="http://schemas.openxmlformats.org/officeDocument/2006/relationships/image" Target="../media/image246.png"/><Relationship Id="rId13" Type="http://schemas.openxmlformats.org/officeDocument/2006/relationships/image" Target="../media/image13.png"/><Relationship Id="rId109" Type="http://schemas.openxmlformats.org/officeDocument/2006/relationships/image" Target="../media/image107.png"/><Relationship Id="rId260" Type="http://schemas.openxmlformats.org/officeDocument/2006/relationships/image" Target="../media/image257.jpeg"/><Relationship Id="rId281" Type="http://schemas.openxmlformats.org/officeDocument/2006/relationships/image" Target="../media/image278.png"/><Relationship Id="rId34" Type="http://schemas.microsoft.com/office/2007/relationships/hdphoto" Target="../media/hdphoto2.wdp"/><Relationship Id="rId55" Type="http://schemas.openxmlformats.org/officeDocument/2006/relationships/image" Target="../media/image53.png"/><Relationship Id="rId76" Type="http://schemas.openxmlformats.org/officeDocument/2006/relationships/image" Target="../media/image74.jpeg"/><Relationship Id="rId97" Type="http://schemas.openxmlformats.org/officeDocument/2006/relationships/image" Target="../media/image95.png"/><Relationship Id="rId120" Type="http://schemas.openxmlformats.org/officeDocument/2006/relationships/image" Target="../media/image118.png"/><Relationship Id="rId141" Type="http://schemas.openxmlformats.org/officeDocument/2006/relationships/image" Target="../media/image139.png"/><Relationship Id="rId7" Type="http://schemas.openxmlformats.org/officeDocument/2006/relationships/image" Target="../media/image7.png"/><Relationship Id="rId162" Type="http://schemas.openxmlformats.org/officeDocument/2006/relationships/image" Target="../media/image160.png"/><Relationship Id="rId183" Type="http://schemas.openxmlformats.org/officeDocument/2006/relationships/image" Target="../media/image181.png"/><Relationship Id="rId218" Type="http://schemas.openxmlformats.org/officeDocument/2006/relationships/image" Target="../media/image215.png"/><Relationship Id="rId239" Type="http://schemas.openxmlformats.org/officeDocument/2006/relationships/image" Target="../media/image236.png"/><Relationship Id="rId250" Type="http://schemas.openxmlformats.org/officeDocument/2006/relationships/image" Target="../media/image247.png"/><Relationship Id="rId271" Type="http://schemas.openxmlformats.org/officeDocument/2006/relationships/image" Target="../media/image268.png"/><Relationship Id="rId292" Type="http://schemas.openxmlformats.org/officeDocument/2006/relationships/image" Target="../media/image289.png"/><Relationship Id="rId24" Type="http://schemas.openxmlformats.org/officeDocument/2006/relationships/image" Target="../media/image24.jpeg"/><Relationship Id="rId45" Type="http://schemas.openxmlformats.org/officeDocument/2006/relationships/image" Target="../media/image43.png"/><Relationship Id="rId66" Type="http://schemas.openxmlformats.org/officeDocument/2006/relationships/image" Target="../media/image64.png"/><Relationship Id="rId87" Type="http://schemas.openxmlformats.org/officeDocument/2006/relationships/image" Target="../media/image85.jpeg"/><Relationship Id="rId110" Type="http://schemas.openxmlformats.org/officeDocument/2006/relationships/image" Target="../media/image108.png"/><Relationship Id="rId131" Type="http://schemas.openxmlformats.org/officeDocument/2006/relationships/image" Target="../media/image129.png"/><Relationship Id="rId152" Type="http://schemas.openxmlformats.org/officeDocument/2006/relationships/image" Target="../media/image150.png"/><Relationship Id="rId173" Type="http://schemas.openxmlformats.org/officeDocument/2006/relationships/image" Target="../media/image171.png"/><Relationship Id="rId194" Type="http://schemas.openxmlformats.org/officeDocument/2006/relationships/image" Target="../media/image192.png"/><Relationship Id="rId208" Type="http://schemas.openxmlformats.org/officeDocument/2006/relationships/image" Target="../media/image205.png"/><Relationship Id="rId229" Type="http://schemas.openxmlformats.org/officeDocument/2006/relationships/image" Target="../media/image226.png"/><Relationship Id="rId240" Type="http://schemas.openxmlformats.org/officeDocument/2006/relationships/image" Target="../media/image237.png"/><Relationship Id="rId261" Type="http://schemas.openxmlformats.org/officeDocument/2006/relationships/image" Target="../media/image258.png"/><Relationship Id="rId14" Type="http://schemas.openxmlformats.org/officeDocument/2006/relationships/image" Target="../media/image14.png"/><Relationship Id="rId35" Type="http://schemas.openxmlformats.org/officeDocument/2006/relationships/image" Target="../media/image33.png"/><Relationship Id="rId56" Type="http://schemas.openxmlformats.org/officeDocument/2006/relationships/image" Target="../media/image54.png"/><Relationship Id="rId77" Type="http://schemas.openxmlformats.org/officeDocument/2006/relationships/image" Target="../media/image75.png"/><Relationship Id="rId100" Type="http://schemas.openxmlformats.org/officeDocument/2006/relationships/image" Target="../media/image98.png"/><Relationship Id="rId282" Type="http://schemas.openxmlformats.org/officeDocument/2006/relationships/image" Target="../media/image279.png"/><Relationship Id="rId8" Type="http://schemas.openxmlformats.org/officeDocument/2006/relationships/image" Target="../media/image8.png"/><Relationship Id="rId98" Type="http://schemas.openxmlformats.org/officeDocument/2006/relationships/image" Target="../media/image96.png"/><Relationship Id="rId121" Type="http://schemas.openxmlformats.org/officeDocument/2006/relationships/image" Target="../media/image119.jpeg"/><Relationship Id="rId142" Type="http://schemas.openxmlformats.org/officeDocument/2006/relationships/image" Target="../media/image140.png"/><Relationship Id="rId163" Type="http://schemas.openxmlformats.org/officeDocument/2006/relationships/image" Target="../media/image161.jpeg"/><Relationship Id="rId184" Type="http://schemas.openxmlformats.org/officeDocument/2006/relationships/image" Target="../media/image182.png"/><Relationship Id="rId219" Type="http://schemas.openxmlformats.org/officeDocument/2006/relationships/image" Target="../media/image216.png"/><Relationship Id="rId230" Type="http://schemas.openxmlformats.org/officeDocument/2006/relationships/image" Target="../media/image227.png"/><Relationship Id="rId251" Type="http://schemas.openxmlformats.org/officeDocument/2006/relationships/image" Target="../media/image248.jpeg"/><Relationship Id="rId25" Type="http://schemas.openxmlformats.org/officeDocument/2006/relationships/image" Target="../media/image25.jpeg"/><Relationship Id="rId46" Type="http://schemas.openxmlformats.org/officeDocument/2006/relationships/image" Target="../media/image44.png"/><Relationship Id="rId67" Type="http://schemas.openxmlformats.org/officeDocument/2006/relationships/image" Target="../media/image65.png"/><Relationship Id="rId272" Type="http://schemas.openxmlformats.org/officeDocument/2006/relationships/image" Target="../media/image269.png"/><Relationship Id="rId293" Type="http://schemas.openxmlformats.org/officeDocument/2006/relationships/image" Target="../media/image290.svg"/><Relationship Id="rId88" Type="http://schemas.openxmlformats.org/officeDocument/2006/relationships/image" Target="../media/image86.png"/><Relationship Id="rId111" Type="http://schemas.openxmlformats.org/officeDocument/2006/relationships/image" Target="../media/image109.png"/><Relationship Id="rId132" Type="http://schemas.openxmlformats.org/officeDocument/2006/relationships/image" Target="../media/image130.png"/><Relationship Id="rId153" Type="http://schemas.openxmlformats.org/officeDocument/2006/relationships/image" Target="../media/image151.png"/><Relationship Id="rId174" Type="http://schemas.openxmlformats.org/officeDocument/2006/relationships/image" Target="../media/image172.jpeg"/><Relationship Id="rId195" Type="http://schemas.openxmlformats.org/officeDocument/2006/relationships/image" Target="../media/image193.png"/><Relationship Id="rId209" Type="http://schemas.openxmlformats.org/officeDocument/2006/relationships/image" Target="../media/image206.png"/><Relationship Id="rId220" Type="http://schemas.openxmlformats.org/officeDocument/2006/relationships/image" Target="../media/image217.png"/><Relationship Id="rId241" Type="http://schemas.openxmlformats.org/officeDocument/2006/relationships/image" Target="../media/image238.png"/><Relationship Id="rId15" Type="http://schemas.openxmlformats.org/officeDocument/2006/relationships/image" Target="../media/image15.png"/><Relationship Id="rId36" Type="http://schemas.openxmlformats.org/officeDocument/2006/relationships/image" Target="../media/image34.jpeg"/><Relationship Id="rId57" Type="http://schemas.openxmlformats.org/officeDocument/2006/relationships/image" Target="../media/image55.png"/><Relationship Id="rId262" Type="http://schemas.openxmlformats.org/officeDocument/2006/relationships/image" Target="../media/image259.png"/><Relationship Id="rId283" Type="http://schemas.openxmlformats.org/officeDocument/2006/relationships/image" Target="../media/image280.jpeg"/><Relationship Id="rId78" Type="http://schemas.openxmlformats.org/officeDocument/2006/relationships/image" Target="../media/image76.png"/><Relationship Id="rId99" Type="http://schemas.openxmlformats.org/officeDocument/2006/relationships/image" Target="../media/image97.png"/><Relationship Id="rId101" Type="http://schemas.openxmlformats.org/officeDocument/2006/relationships/image" Target="../media/image99.png"/><Relationship Id="rId122" Type="http://schemas.openxmlformats.org/officeDocument/2006/relationships/image" Target="../media/image120.png"/><Relationship Id="rId143" Type="http://schemas.openxmlformats.org/officeDocument/2006/relationships/image" Target="../media/image141.png"/><Relationship Id="rId164" Type="http://schemas.openxmlformats.org/officeDocument/2006/relationships/image" Target="../media/image162.png"/><Relationship Id="rId185" Type="http://schemas.openxmlformats.org/officeDocument/2006/relationships/image" Target="../media/image183.png"/><Relationship Id="rId9" Type="http://schemas.openxmlformats.org/officeDocument/2006/relationships/image" Target="../media/image9.svg"/><Relationship Id="rId210" Type="http://schemas.openxmlformats.org/officeDocument/2006/relationships/image" Target="../media/image207.png"/><Relationship Id="rId26" Type="http://schemas.openxmlformats.org/officeDocument/2006/relationships/image" Target="../media/image26.png"/><Relationship Id="rId231" Type="http://schemas.openxmlformats.org/officeDocument/2006/relationships/image" Target="../media/image228.svg"/><Relationship Id="rId252" Type="http://schemas.openxmlformats.org/officeDocument/2006/relationships/image" Target="../media/image249.png"/><Relationship Id="rId273" Type="http://schemas.openxmlformats.org/officeDocument/2006/relationships/image" Target="../media/image270.jpeg"/><Relationship Id="rId47" Type="http://schemas.openxmlformats.org/officeDocument/2006/relationships/image" Target="../media/image45.png"/><Relationship Id="rId68" Type="http://schemas.openxmlformats.org/officeDocument/2006/relationships/image" Target="../media/image66.png"/><Relationship Id="rId89" Type="http://schemas.openxmlformats.org/officeDocument/2006/relationships/image" Target="../media/image87.png"/><Relationship Id="rId112" Type="http://schemas.openxmlformats.org/officeDocument/2006/relationships/image" Target="../media/image110.png"/><Relationship Id="rId133" Type="http://schemas.openxmlformats.org/officeDocument/2006/relationships/image" Target="../media/image131.png"/><Relationship Id="rId154" Type="http://schemas.openxmlformats.org/officeDocument/2006/relationships/image" Target="../media/image152.png"/><Relationship Id="rId175" Type="http://schemas.openxmlformats.org/officeDocument/2006/relationships/image" Target="../media/image173.jpeg"/><Relationship Id="rId196" Type="http://schemas.openxmlformats.org/officeDocument/2006/relationships/image" Target="../media/image194.png"/><Relationship Id="rId200" Type="http://schemas.openxmlformats.org/officeDocument/2006/relationships/image" Target="../media/image197.png"/><Relationship Id="rId16" Type="http://schemas.openxmlformats.org/officeDocument/2006/relationships/image" Target="../media/image16.png"/><Relationship Id="rId221" Type="http://schemas.openxmlformats.org/officeDocument/2006/relationships/image" Target="../media/image218.png"/><Relationship Id="rId242" Type="http://schemas.openxmlformats.org/officeDocument/2006/relationships/image" Target="../media/image239.png"/><Relationship Id="rId263" Type="http://schemas.openxmlformats.org/officeDocument/2006/relationships/image" Target="../media/image260.png"/><Relationship Id="rId284" Type="http://schemas.openxmlformats.org/officeDocument/2006/relationships/image" Target="../media/image281.png"/><Relationship Id="rId37" Type="http://schemas.openxmlformats.org/officeDocument/2006/relationships/image" Target="../media/image35.png"/><Relationship Id="rId58" Type="http://schemas.openxmlformats.org/officeDocument/2006/relationships/image" Target="../media/image56.jpeg"/><Relationship Id="rId79" Type="http://schemas.openxmlformats.org/officeDocument/2006/relationships/image" Target="../media/image77.png"/><Relationship Id="rId102" Type="http://schemas.openxmlformats.org/officeDocument/2006/relationships/image" Target="../media/image100.png"/><Relationship Id="rId123" Type="http://schemas.openxmlformats.org/officeDocument/2006/relationships/image" Target="../media/image121.png"/><Relationship Id="rId144" Type="http://schemas.openxmlformats.org/officeDocument/2006/relationships/image" Target="../media/image142.png"/><Relationship Id="rId90" Type="http://schemas.openxmlformats.org/officeDocument/2006/relationships/image" Target="../media/image88.png"/><Relationship Id="rId165" Type="http://schemas.openxmlformats.org/officeDocument/2006/relationships/image" Target="../media/image163.png"/><Relationship Id="rId186" Type="http://schemas.openxmlformats.org/officeDocument/2006/relationships/image" Target="../media/image184.png"/><Relationship Id="rId211" Type="http://schemas.openxmlformats.org/officeDocument/2006/relationships/image" Target="../media/image208.png"/><Relationship Id="rId232" Type="http://schemas.openxmlformats.org/officeDocument/2006/relationships/image" Target="../media/image229.png"/><Relationship Id="rId253" Type="http://schemas.openxmlformats.org/officeDocument/2006/relationships/image" Target="../media/image250.png"/><Relationship Id="rId274" Type="http://schemas.openxmlformats.org/officeDocument/2006/relationships/image" Target="../media/image271.png"/><Relationship Id="rId27" Type="http://schemas.openxmlformats.org/officeDocument/2006/relationships/image" Target="../media/image27.png"/><Relationship Id="rId48" Type="http://schemas.openxmlformats.org/officeDocument/2006/relationships/image" Target="../media/image46.jpeg"/><Relationship Id="rId69" Type="http://schemas.openxmlformats.org/officeDocument/2006/relationships/image" Target="../media/image67.png"/><Relationship Id="rId113" Type="http://schemas.openxmlformats.org/officeDocument/2006/relationships/image" Target="../media/image111.png"/><Relationship Id="rId134" Type="http://schemas.openxmlformats.org/officeDocument/2006/relationships/image" Target="../media/image132.png"/><Relationship Id="rId80" Type="http://schemas.openxmlformats.org/officeDocument/2006/relationships/image" Target="../media/image78.png"/><Relationship Id="rId155" Type="http://schemas.openxmlformats.org/officeDocument/2006/relationships/image" Target="../media/image153.png"/><Relationship Id="rId176" Type="http://schemas.openxmlformats.org/officeDocument/2006/relationships/image" Target="../media/image174.png"/><Relationship Id="rId197" Type="http://schemas.microsoft.com/office/2007/relationships/hdphoto" Target="../media/hdphoto3.wdp"/><Relationship Id="rId201" Type="http://schemas.openxmlformats.org/officeDocument/2006/relationships/image" Target="../media/image198.png"/><Relationship Id="rId222" Type="http://schemas.openxmlformats.org/officeDocument/2006/relationships/image" Target="../media/image219.png"/><Relationship Id="rId243" Type="http://schemas.openxmlformats.org/officeDocument/2006/relationships/image" Target="../media/image240.png"/><Relationship Id="rId264" Type="http://schemas.openxmlformats.org/officeDocument/2006/relationships/image" Target="../media/image261.png"/><Relationship Id="rId285" Type="http://schemas.openxmlformats.org/officeDocument/2006/relationships/image" Target="../media/image282.png"/><Relationship Id="rId17" Type="http://schemas.openxmlformats.org/officeDocument/2006/relationships/image" Target="../media/image17.png"/><Relationship Id="rId38" Type="http://schemas.openxmlformats.org/officeDocument/2006/relationships/image" Target="../media/image36.png"/><Relationship Id="rId59" Type="http://schemas.openxmlformats.org/officeDocument/2006/relationships/image" Target="../media/image57.png"/><Relationship Id="rId103" Type="http://schemas.openxmlformats.org/officeDocument/2006/relationships/image" Target="../media/image101.png"/><Relationship Id="rId124" Type="http://schemas.openxmlformats.org/officeDocument/2006/relationships/image" Target="../media/image122.png"/><Relationship Id="rId70" Type="http://schemas.openxmlformats.org/officeDocument/2006/relationships/image" Target="../media/image68.png"/><Relationship Id="rId91" Type="http://schemas.openxmlformats.org/officeDocument/2006/relationships/image" Target="../media/image89.png"/><Relationship Id="rId145" Type="http://schemas.openxmlformats.org/officeDocument/2006/relationships/image" Target="../media/image143.png"/><Relationship Id="rId166" Type="http://schemas.openxmlformats.org/officeDocument/2006/relationships/image" Target="../media/image164.png"/><Relationship Id="rId187" Type="http://schemas.openxmlformats.org/officeDocument/2006/relationships/image" Target="../media/image185.png"/><Relationship Id="rId1" Type="http://schemas.openxmlformats.org/officeDocument/2006/relationships/slideLayout" Target="../slideLayouts/slideLayout1.xml"/><Relationship Id="rId212" Type="http://schemas.openxmlformats.org/officeDocument/2006/relationships/image" Target="../media/image209.jpeg"/><Relationship Id="rId233" Type="http://schemas.openxmlformats.org/officeDocument/2006/relationships/image" Target="../media/image230.jpeg"/><Relationship Id="rId254" Type="http://schemas.openxmlformats.org/officeDocument/2006/relationships/image" Target="../media/image251.png"/><Relationship Id="rId28" Type="http://schemas.openxmlformats.org/officeDocument/2006/relationships/image" Target="../media/image28.png"/><Relationship Id="rId49" Type="http://schemas.openxmlformats.org/officeDocument/2006/relationships/image" Target="../media/image47.png"/><Relationship Id="rId114" Type="http://schemas.openxmlformats.org/officeDocument/2006/relationships/image" Target="../media/image112.png"/><Relationship Id="rId275" Type="http://schemas.openxmlformats.org/officeDocument/2006/relationships/image" Target="../media/image272.png"/><Relationship Id="rId60" Type="http://schemas.openxmlformats.org/officeDocument/2006/relationships/image" Target="../media/image58.jpeg"/><Relationship Id="rId81" Type="http://schemas.openxmlformats.org/officeDocument/2006/relationships/image" Target="../media/image79.png"/><Relationship Id="rId135" Type="http://schemas.openxmlformats.org/officeDocument/2006/relationships/image" Target="../media/image133.png"/><Relationship Id="rId156" Type="http://schemas.openxmlformats.org/officeDocument/2006/relationships/image" Target="../media/image154.jpeg"/><Relationship Id="rId177" Type="http://schemas.openxmlformats.org/officeDocument/2006/relationships/image" Target="../media/image175.jpeg"/><Relationship Id="rId198" Type="http://schemas.openxmlformats.org/officeDocument/2006/relationships/image" Target="../media/image195.png"/><Relationship Id="rId202" Type="http://schemas.openxmlformats.org/officeDocument/2006/relationships/image" Target="../media/image199.png"/><Relationship Id="rId223" Type="http://schemas.openxmlformats.org/officeDocument/2006/relationships/image" Target="../media/image220.png"/><Relationship Id="rId244" Type="http://schemas.openxmlformats.org/officeDocument/2006/relationships/image" Target="../media/image241.png"/><Relationship Id="rId18" Type="http://schemas.openxmlformats.org/officeDocument/2006/relationships/image" Target="../media/image18.png"/><Relationship Id="rId39" Type="http://schemas.openxmlformats.org/officeDocument/2006/relationships/image" Target="../media/image37.png"/><Relationship Id="rId265" Type="http://schemas.openxmlformats.org/officeDocument/2006/relationships/image" Target="../media/image262.png"/><Relationship Id="rId286" Type="http://schemas.openxmlformats.org/officeDocument/2006/relationships/image" Target="../media/image283.png"/><Relationship Id="rId50" Type="http://schemas.openxmlformats.org/officeDocument/2006/relationships/image" Target="../media/image48.png"/><Relationship Id="rId104" Type="http://schemas.openxmlformats.org/officeDocument/2006/relationships/image" Target="../media/image102.jpeg"/><Relationship Id="rId125" Type="http://schemas.openxmlformats.org/officeDocument/2006/relationships/image" Target="../media/image123.png"/><Relationship Id="rId146" Type="http://schemas.openxmlformats.org/officeDocument/2006/relationships/image" Target="../media/image144.png"/><Relationship Id="rId167" Type="http://schemas.openxmlformats.org/officeDocument/2006/relationships/image" Target="../media/image165.png"/><Relationship Id="rId188" Type="http://schemas.openxmlformats.org/officeDocument/2006/relationships/image" Target="../media/image186.png"/><Relationship Id="rId71" Type="http://schemas.openxmlformats.org/officeDocument/2006/relationships/image" Target="../media/image69.png"/><Relationship Id="rId92" Type="http://schemas.openxmlformats.org/officeDocument/2006/relationships/image" Target="../media/image90.png"/><Relationship Id="rId213" Type="http://schemas.openxmlformats.org/officeDocument/2006/relationships/image" Target="../media/image210.png"/><Relationship Id="rId234" Type="http://schemas.openxmlformats.org/officeDocument/2006/relationships/image" Target="../media/image231.png"/><Relationship Id="rId2" Type="http://schemas.openxmlformats.org/officeDocument/2006/relationships/notesSlide" Target="../notesSlides/notesSlide1.xml"/><Relationship Id="rId29" Type="http://schemas.openxmlformats.org/officeDocument/2006/relationships/image" Target="../media/image29.png"/><Relationship Id="rId255" Type="http://schemas.openxmlformats.org/officeDocument/2006/relationships/image" Target="../media/image252.png"/><Relationship Id="rId276" Type="http://schemas.openxmlformats.org/officeDocument/2006/relationships/image" Target="../media/image273.jpeg"/><Relationship Id="rId40" Type="http://schemas.openxmlformats.org/officeDocument/2006/relationships/image" Target="../media/image38.png"/><Relationship Id="rId115" Type="http://schemas.openxmlformats.org/officeDocument/2006/relationships/image" Target="../media/image113.png"/><Relationship Id="rId136" Type="http://schemas.openxmlformats.org/officeDocument/2006/relationships/image" Target="../media/image134.png"/><Relationship Id="rId157" Type="http://schemas.openxmlformats.org/officeDocument/2006/relationships/image" Target="../media/image155.png"/><Relationship Id="rId178" Type="http://schemas.openxmlformats.org/officeDocument/2006/relationships/image" Target="../media/image176.png"/><Relationship Id="rId61" Type="http://schemas.openxmlformats.org/officeDocument/2006/relationships/image" Target="../media/image59.png"/><Relationship Id="rId82" Type="http://schemas.openxmlformats.org/officeDocument/2006/relationships/image" Target="../media/image80.png"/><Relationship Id="rId199" Type="http://schemas.openxmlformats.org/officeDocument/2006/relationships/image" Target="../media/image196.png"/><Relationship Id="rId203" Type="http://schemas.openxmlformats.org/officeDocument/2006/relationships/image" Target="../media/image200.svg"/><Relationship Id="rId19" Type="http://schemas.openxmlformats.org/officeDocument/2006/relationships/image" Target="../media/image19.jpeg"/><Relationship Id="rId224" Type="http://schemas.openxmlformats.org/officeDocument/2006/relationships/image" Target="../media/image221.jpeg"/><Relationship Id="rId245" Type="http://schemas.openxmlformats.org/officeDocument/2006/relationships/image" Target="../media/image242.svg"/><Relationship Id="rId266" Type="http://schemas.openxmlformats.org/officeDocument/2006/relationships/image" Target="../media/image263.png"/><Relationship Id="rId287" Type="http://schemas.openxmlformats.org/officeDocument/2006/relationships/image" Target="../media/image284.svg"/><Relationship Id="rId30" Type="http://schemas.openxmlformats.org/officeDocument/2006/relationships/image" Target="../media/image30.svg"/><Relationship Id="rId105" Type="http://schemas.openxmlformats.org/officeDocument/2006/relationships/image" Target="../media/image103.png"/><Relationship Id="rId126" Type="http://schemas.openxmlformats.org/officeDocument/2006/relationships/image" Target="../media/image124.jpeg"/><Relationship Id="rId147" Type="http://schemas.openxmlformats.org/officeDocument/2006/relationships/image" Target="../media/image145.png"/><Relationship Id="rId168" Type="http://schemas.openxmlformats.org/officeDocument/2006/relationships/image" Target="../media/image166.png"/><Relationship Id="rId51" Type="http://schemas.openxmlformats.org/officeDocument/2006/relationships/image" Target="../media/image49.png"/><Relationship Id="rId72" Type="http://schemas.openxmlformats.org/officeDocument/2006/relationships/image" Target="../media/image70.png"/><Relationship Id="rId93" Type="http://schemas.openxmlformats.org/officeDocument/2006/relationships/image" Target="../media/image91.png"/><Relationship Id="rId189" Type="http://schemas.openxmlformats.org/officeDocument/2006/relationships/image" Target="../media/image187.png"/><Relationship Id="rId3" Type="http://schemas.openxmlformats.org/officeDocument/2006/relationships/image" Target="../media/image3.png"/><Relationship Id="rId214" Type="http://schemas.openxmlformats.org/officeDocument/2006/relationships/image" Target="../media/image211.png"/><Relationship Id="rId235" Type="http://schemas.openxmlformats.org/officeDocument/2006/relationships/image" Target="../media/image232.png"/><Relationship Id="rId256" Type="http://schemas.openxmlformats.org/officeDocument/2006/relationships/image" Target="../media/image253.png"/><Relationship Id="rId277" Type="http://schemas.openxmlformats.org/officeDocument/2006/relationships/image" Target="../media/image274.png"/><Relationship Id="rId116" Type="http://schemas.openxmlformats.org/officeDocument/2006/relationships/image" Target="../media/image114.png"/><Relationship Id="rId137" Type="http://schemas.openxmlformats.org/officeDocument/2006/relationships/image" Target="../media/image135.png"/><Relationship Id="rId158" Type="http://schemas.openxmlformats.org/officeDocument/2006/relationships/image" Target="../media/image156.png"/><Relationship Id="rId20" Type="http://schemas.openxmlformats.org/officeDocument/2006/relationships/image" Target="../media/image20.jpeg"/><Relationship Id="rId41" Type="http://schemas.openxmlformats.org/officeDocument/2006/relationships/image" Target="../media/image39.png"/><Relationship Id="rId62" Type="http://schemas.openxmlformats.org/officeDocument/2006/relationships/image" Target="../media/image60.png"/><Relationship Id="rId83" Type="http://schemas.openxmlformats.org/officeDocument/2006/relationships/image" Target="../media/image81.png"/><Relationship Id="rId179" Type="http://schemas.openxmlformats.org/officeDocument/2006/relationships/image" Target="../media/image177.png"/><Relationship Id="rId190" Type="http://schemas.openxmlformats.org/officeDocument/2006/relationships/image" Target="../media/image188.png"/><Relationship Id="rId204" Type="http://schemas.openxmlformats.org/officeDocument/2006/relationships/image" Target="../media/image201.png"/><Relationship Id="rId225" Type="http://schemas.openxmlformats.org/officeDocument/2006/relationships/image" Target="../media/image222.png"/><Relationship Id="rId246" Type="http://schemas.openxmlformats.org/officeDocument/2006/relationships/image" Target="../media/image243.png"/><Relationship Id="rId267" Type="http://schemas.openxmlformats.org/officeDocument/2006/relationships/image" Target="../media/image264.jpg"/><Relationship Id="rId288" Type="http://schemas.openxmlformats.org/officeDocument/2006/relationships/image" Target="../media/image285.png"/><Relationship Id="rId106" Type="http://schemas.openxmlformats.org/officeDocument/2006/relationships/image" Target="../media/image104.png"/><Relationship Id="rId127" Type="http://schemas.openxmlformats.org/officeDocument/2006/relationships/image" Target="../media/image125.png"/><Relationship Id="rId10" Type="http://schemas.openxmlformats.org/officeDocument/2006/relationships/image" Target="../media/image10.png"/><Relationship Id="rId31" Type="http://schemas.openxmlformats.org/officeDocument/2006/relationships/image" Target="../media/image31.png"/><Relationship Id="rId52" Type="http://schemas.openxmlformats.org/officeDocument/2006/relationships/image" Target="../media/image50.png"/><Relationship Id="rId73" Type="http://schemas.openxmlformats.org/officeDocument/2006/relationships/image" Target="../media/image71.jpeg"/><Relationship Id="rId94" Type="http://schemas.openxmlformats.org/officeDocument/2006/relationships/image" Target="../media/image92.png"/><Relationship Id="rId148" Type="http://schemas.openxmlformats.org/officeDocument/2006/relationships/image" Target="../media/image146.png"/><Relationship Id="rId169" Type="http://schemas.openxmlformats.org/officeDocument/2006/relationships/image" Target="../media/image167.png"/><Relationship Id="rId4" Type="http://schemas.openxmlformats.org/officeDocument/2006/relationships/image" Target="../media/image4.png"/><Relationship Id="rId180" Type="http://schemas.openxmlformats.org/officeDocument/2006/relationships/image" Target="../media/image178.png"/><Relationship Id="rId215" Type="http://schemas.openxmlformats.org/officeDocument/2006/relationships/image" Target="../media/image212.png"/><Relationship Id="rId236" Type="http://schemas.openxmlformats.org/officeDocument/2006/relationships/image" Target="../media/image233.png"/><Relationship Id="rId257" Type="http://schemas.openxmlformats.org/officeDocument/2006/relationships/image" Target="../media/image254.png"/><Relationship Id="rId278" Type="http://schemas.openxmlformats.org/officeDocument/2006/relationships/image" Target="../media/image275.png"/><Relationship Id="rId42" Type="http://schemas.openxmlformats.org/officeDocument/2006/relationships/image" Target="../media/image40.png"/><Relationship Id="rId84" Type="http://schemas.openxmlformats.org/officeDocument/2006/relationships/image" Target="../media/image82.png"/><Relationship Id="rId138" Type="http://schemas.openxmlformats.org/officeDocument/2006/relationships/image" Target="../media/image136.png"/><Relationship Id="rId191" Type="http://schemas.openxmlformats.org/officeDocument/2006/relationships/image" Target="../media/image189.png"/><Relationship Id="rId205" Type="http://schemas.openxmlformats.org/officeDocument/2006/relationships/image" Target="../media/image202.png"/><Relationship Id="rId247" Type="http://schemas.openxmlformats.org/officeDocument/2006/relationships/image" Target="../media/image244.png"/><Relationship Id="rId107" Type="http://schemas.openxmlformats.org/officeDocument/2006/relationships/image" Target="../media/image105.jpeg"/><Relationship Id="rId289" Type="http://schemas.openxmlformats.org/officeDocument/2006/relationships/image" Target="../media/image286.svg"/><Relationship Id="rId11" Type="http://schemas.openxmlformats.org/officeDocument/2006/relationships/image" Target="../media/image11.png"/><Relationship Id="rId53" Type="http://schemas.openxmlformats.org/officeDocument/2006/relationships/image" Target="../media/image51.png"/><Relationship Id="rId149" Type="http://schemas.openxmlformats.org/officeDocument/2006/relationships/image" Target="../media/image147.png"/><Relationship Id="rId95" Type="http://schemas.openxmlformats.org/officeDocument/2006/relationships/image" Target="../media/image93.png"/><Relationship Id="rId160" Type="http://schemas.openxmlformats.org/officeDocument/2006/relationships/image" Target="../media/image158.png"/><Relationship Id="rId216" Type="http://schemas.openxmlformats.org/officeDocument/2006/relationships/image" Target="../media/image213.png"/><Relationship Id="rId258" Type="http://schemas.openxmlformats.org/officeDocument/2006/relationships/image" Target="../media/image255.png"/><Relationship Id="rId22" Type="http://schemas.openxmlformats.org/officeDocument/2006/relationships/image" Target="../media/image22.png"/><Relationship Id="rId64" Type="http://schemas.openxmlformats.org/officeDocument/2006/relationships/image" Target="../media/image62.png"/><Relationship Id="rId118" Type="http://schemas.openxmlformats.org/officeDocument/2006/relationships/image" Target="../media/image116.png"/><Relationship Id="rId171" Type="http://schemas.openxmlformats.org/officeDocument/2006/relationships/image" Target="../media/image169.png"/><Relationship Id="rId227" Type="http://schemas.openxmlformats.org/officeDocument/2006/relationships/image" Target="../media/image224.png"/><Relationship Id="rId269" Type="http://schemas.openxmlformats.org/officeDocument/2006/relationships/image" Target="../media/image26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8EB35CAE-4891-50E0-C3D7-E65A2666E7C2}"/>
              </a:ext>
            </a:extLst>
          </p:cNvPr>
          <p:cNvGrpSpPr/>
          <p:nvPr/>
        </p:nvGrpSpPr>
        <p:grpSpPr>
          <a:xfrm>
            <a:off x="16664240" y="4205997"/>
            <a:ext cx="3861428" cy="1111051"/>
            <a:chOff x="16497670" y="4132648"/>
            <a:chExt cx="3822831" cy="1099945"/>
          </a:xfrm>
        </p:grpSpPr>
        <p:grpSp>
          <p:nvGrpSpPr>
            <p:cNvPr id="880" name="Gruppieren 879">
              <a:extLst>
                <a:ext uri="{FF2B5EF4-FFF2-40B4-BE49-F238E27FC236}">
                  <a16:creationId xmlns:a16="http://schemas.microsoft.com/office/drawing/2014/main" id="{83E52E7E-7591-B76B-958B-6DC79D3AABE9}"/>
                </a:ext>
              </a:extLst>
            </p:cNvPr>
            <p:cNvGrpSpPr/>
            <p:nvPr/>
          </p:nvGrpSpPr>
          <p:grpSpPr>
            <a:xfrm>
              <a:off x="16497670" y="4132648"/>
              <a:ext cx="3822831" cy="1090890"/>
              <a:chOff x="16486060" y="4161675"/>
              <a:chExt cx="3834441" cy="1094203"/>
            </a:xfrm>
          </p:grpSpPr>
          <p:pic>
            <p:nvPicPr>
              <p:cNvPr id="823" name="Grafik 822" descr="Ein Bild, das Zeichnung enthält.&#10;&#10;Automatisch generierte Beschreibung">
                <a:extLst>
                  <a:ext uri="{FF2B5EF4-FFF2-40B4-BE49-F238E27FC236}">
                    <a16:creationId xmlns:a16="http://schemas.microsoft.com/office/drawing/2014/main" id="{CCFBCCC2-3FAB-F521-E8C2-0DC81938612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033" t="16366" r="20650" b="27291"/>
              <a:stretch/>
            </p:blipFill>
            <p:spPr>
              <a:xfrm>
                <a:off x="19908740" y="4808971"/>
                <a:ext cx="411761" cy="184980"/>
              </a:xfrm>
              <a:prstGeom prst="rect">
                <a:avLst/>
              </a:prstGeom>
            </p:spPr>
          </p:pic>
          <p:pic>
            <p:nvPicPr>
              <p:cNvPr id="824" name="Grafik 823" descr="Ein Bild, das Zeichnung enthält.&#10;&#10;Automatisch generierte Beschreibung">
                <a:extLst>
                  <a:ext uri="{FF2B5EF4-FFF2-40B4-BE49-F238E27FC236}">
                    <a16:creationId xmlns:a16="http://schemas.microsoft.com/office/drawing/2014/main" id="{5C842292-5C44-4777-A3BC-0B1E4A1DA9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213128" y="4387170"/>
                <a:ext cx="745520" cy="220760"/>
              </a:xfrm>
              <a:prstGeom prst="rect">
                <a:avLst/>
              </a:prstGeom>
            </p:spPr>
          </p:pic>
          <p:pic>
            <p:nvPicPr>
              <p:cNvPr id="825" name="Grafik 824" descr="Ein Bild, das Zeichnung enthält.&#10;&#10;Automatisch generierte Beschreibung">
                <a:extLst>
                  <a:ext uri="{FF2B5EF4-FFF2-40B4-BE49-F238E27FC236}">
                    <a16:creationId xmlns:a16="http://schemas.microsoft.com/office/drawing/2014/main" id="{07104E74-A746-0320-F4EF-ECC1F461D5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496044" y="4673177"/>
                <a:ext cx="643001" cy="160393"/>
              </a:xfrm>
              <a:prstGeom prst="rect">
                <a:avLst/>
              </a:prstGeom>
            </p:spPr>
          </p:pic>
          <p:pic>
            <p:nvPicPr>
              <p:cNvPr id="826" name="Grafik 825">
                <a:extLst>
                  <a:ext uri="{FF2B5EF4-FFF2-40B4-BE49-F238E27FC236}">
                    <a16:creationId xmlns:a16="http://schemas.microsoft.com/office/drawing/2014/main" id="{574EFA3F-C63B-DD83-A3FC-6F4F852CBC4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8066" b="32291"/>
              <a:stretch/>
            </p:blipFill>
            <p:spPr>
              <a:xfrm>
                <a:off x="19832790" y="4393044"/>
                <a:ext cx="424534" cy="193878"/>
              </a:xfrm>
              <a:prstGeom prst="rect">
                <a:avLst/>
              </a:prstGeom>
            </p:spPr>
          </p:pic>
          <p:pic>
            <p:nvPicPr>
              <p:cNvPr id="828" name="Grafik 827" descr="Ein Bild, das Zeichnung enthält.&#10;&#10;Automatisch generierte Beschreibung">
                <a:extLst>
                  <a:ext uri="{FF2B5EF4-FFF2-40B4-BE49-F238E27FC236}">
                    <a16:creationId xmlns:a16="http://schemas.microsoft.com/office/drawing/2014/main" id="{696B1FEC-9278-BB21-1F81-C1FDF19644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961666" y="4189262"/>
                <a:ext cx="454911" cy="138597"/>
              </a:xfrm>
              <a:prstGeom prst="rect">
                <a:avLst/>
              </a:prstGeom>
            </p:spPr>
          </p:pic>
          <p:pic>
            <p:nvPicPr>
              <p:cNvPr id="829" name="Grafik 828">
                <a:extLst>
                  <a:ext uri="{FF2B5EF4-FFF2-40B4-BE49-F238E27FC236}">
                    <a16:creationId xmlns:a16="http://schemas.microsoft.com/office/drawing/2014/main" id="{4CCFE5A6-635C-3F9F-C241-D06016C1C1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7214016" y="4830406"/>
                <a:ext cx="703591" cy="234531"/>
              </a:xfrm>
              <a:prstGeom prst="rect">
                <a:avLst/>
              </a:prstGeom>
            </p:spPr>
          </p:pic>
          <p:pic>
            <p:nvPicPr>
              <p:cNvPr id="830" name="Grafik 829">
                <a:extLst>
                  <a:ext uri="{FF2B5EF4-FFF2-40B4-BE49-F238E27FC236}">
                    <a16:creationId xmlns:a16="http://schemas.microsoft.com/office/drawing/2014/main" id="{F5B56F3B-F57B-CB14-ACBD-5C700B2B9A5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759" t="41105" r="19566" b="39875"/>
              <a:stretch/>
            </p:blipFill>
            <p:spPr>
              <a:xfrm>
                <a:off x="19780748" y="5048207"/>
                <a:ext cx="539753" cy="168449"/>
              </a:xfrm>
              <a:prstGeom prst="rect">
                <a:avLst/>
              </a:prstGeom>
            </p:spPr>
          </p:pic>
          <p:pic>
            <p:nvPicPr>
              <p:cNvPr id="831" name="Grafik 830" descr="Ein Bild, das Zeichnung enthält.&#10;&#10;Automatisch generierte Beschreibung">
                <a:extLst>
                  <a:ext uri="{FF2B5EF4-FFF2-40B4-BE49-F238E27FC236}">
                    <a16:creationId xmlns:a16="http://schemas.microsoft.com/office/drawing/2014/main" id="{F53D9BA3-54DF-9DB7-AF9D-595BAE1410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66850" y="4391127"/>
                <a:ext cx="421347" cy="244239"/>
              </a:xfrm>
              <a:prstGeom prst="rect">
                <a:avLst/>
              </a:prstGeom>
            </p:spPr>
          </p:pic>
          <p:pic>
            <p:nvPicPr>
              <p:cNvPr id="835" name="Grafik 834" descr="Ein Bild, das Zeichnung enthält.&#10;&#10;Automatisch generierte Beschreibung">
                <a:extLst>
                  <a:ext uri="{FF2B5EF4-FFF2-40B4-BE49-F238E27FC236}">
                    <a16:creationId xmlns:a16="http://schemas.microsoft.com/office/drawing/2014/main" id="{E60E3C14-BC33-A48E-86B5-2DEBA7292C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592588" y="4662602"/>
                <a:ext cx="695934" cy="117264"/>
              </a:xfrm>
              <a:prstGeom prst="rect">
                <a:avLst/>
              </a:prstGeom>
            </p:spPr>
          </p:pic>
          <p:pic>
            <p:nvPicPr>
              <p:cNvPr id="836" name="Grafik 835" descr="Ein Bild, das Zeichnung enthält.&#10;&#10;Automatisch generierte Beschreibung">
                <a:extLst>
                  <a:ext uri="{FF2B5EF4-FFF2-40B4-BE49-F238E27FC236}">
                    <a16:creationId xmlns:a16="http://schemas.microsoft.com/office/drawing/2014/main" id="{0F6B7CC9-6D60-9F7F-FB7A-2304F347D6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023044" y="5070203"/>
                <a:ext cx="665416" cy="156315"/>
              </a:xfrm>
              <a:prstGeom prst="rect">
                <a:avLst/>
              </a:prstGeom>
            </p:spPr>
          </p:pic>
          <p:pic>
            <p:nvPicPr>
              <p:cNvPr id="837" name="Grafik 836" descr="Ein Bild, das Zeichnung, Teller enthält.&#10;&#10;Automatisch generierte Beschreibung">
                <a:extLst>
                  <a:ext uri="{FF2B5EF4-FFF2-40B4-BE49-F238E27FC236}">
                    <a16:creationId xmlns:a16="http://schemas.microsoft.com/office/drawing/2014/main" id="{2346F722-C35C-1D53-8604-0E1954751C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145095" y="4673543"/>
                <a:ext cx="584165" cy="156497"/>
              </a:xfrm>
              <a:prstGeom prst="rect">
                <a:avLst/>
              </a:prstGeom>
            </p:spPr>
          </p:pic>
          <p:pic>
            <p:nvPicPr>
              <p:cNvPr id="839" name="Grafik 838" descr="Ein Bild, das Zeichnung enthält.&#10;&#10;Automatisch generierte Beschreibung">
                <a:extLst>
                  <a:ext uri="{FF2B5EF4-FFF2-40B4-BE49-F238E27FC236}">
                    <a16:creationId xmlns:a16="http://schemas.microsoft.com/office/drawing/2014/main" id="{BF3AC9A8-3EEF-914C-5EA7-26F06EC3E3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486060" y="4399570"/>
                <a:ext cx="421794" cy="236995"/>
              </a:xfrm>
              <a:prstGeom prst="rect">
                <a:avLst/>
              </a:prstGeom>
            </p:spPr>
          </p:pic>
          <p:pic>
            <p:nvPicPr>
              <p:cNvPr id="841" name="Grafik 840">
                <a:extLst>
                  <a:ext uri="{FF2B5EF4-FFF2-40B4-BE49-F238E27FC236}">
                    <a16:creationId xmlns:a16="http://schemas.microsoft.com/office/drawing/2014/main" id="{3F6D902E-FE16-09A2-9C57-7FD95BF59C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975454" y="4439740"/>
                <a:ext cx="327183" cy="165842"/>
              </a:xfrm>
              <a:prstGeom prst="rect">
                <a:avLst/>
              </a:prstGeom>
            </p:spPr>
          </p:pic>
          <p:pic>
            <p:nvPicPr>
              <p:cNvPr id="842" name="Grafik 841">
                <a:extLst>
                  <a:ext uri="{FF2B5EF4-FFF2-40B4-BE49-F238E27FC236}">
                    <a16:creationId xmlns:a16="http://schemas.microsoft.com/office/drawing/2014/main" id="{0B1FD7B3-A37B-E7C6-A075-061E89F1D3F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/>
              <a:srcRect t="34261" b="33023"/>
              <a:stretch/>
            </p:blipFill>
            <p:spPr>
              <a:xfrm>
                <a:off x="17842696" y="4680319"/>
                <a:ext cx="695934" cy="119534"/>
              </a:xfrm>
              <a:prstGeom prst="rect">
                <a:avLst/>
              </a:prstGeom>
            </p:spPr>
          </p:pic>
          <p:pic>
            <p:nvPicPr>
              <p:cNvPr id="844" name="Grafik 843">
                <a:extLst>
                  <a:ext uri="{FF2B5EF4-FFF2-40B4-BE49-F238E27FC236}">
                    <a16:creationId xmlns:a16="http://schemas.microsoft.com/office/drawing/2014/main" id="{E1F640B6-92FB-021C-B4E2-7F134882F6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264848" y="4616383"/>
                <a:ext cx="458754" cy="152918"/>
              </a:xfrm>
              <a:prstGeom prst="rect">
                <a:avLst/>
              </a:prstGeom>
            </p:spPr>
          </p:pic>
          <p:pic>
            <p:nvPicPr>
              <p:cNvPr id="845" name="Picture 2" descr="CTC 3D Printers - Home | Facebook">
                <a:extLst>
                  <a:ext uri="{FF2B5EF4-FFF2-40B4-BE49-F238E27FC236}">
                    <a16:creationId xmlns:a16="http://schemas.microsoft.com/office/drawing/2014/main" id="{8B14D6A5-7892-968C-AD7D-C24A06E263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02" t="22913" r="13037" b="27536"/>
              <a:stretch/>
            </p:blipFill>
            <p:spPr bwMode="auto">
              <a:xfrm>
                <a:off x="18696169" y="4796581"/>
                <a:ext cx="512597" cy="2673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46" name="Grafik 845">
                <a:extLst>
                  <a:ext uri="{FF2B5EF4-FFF2-40B4-BE49-F238E27FC236}">
                    <a16:creationId xmlns:a16="http://schemas.microsoft.com/office/drawing/2014/main" id="{A174635B-08D6-4AE3-E2F3-386D41663C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755" b="2755"/>
              <a:stretch/>
            </p:blipFill>
            <p:spPr>
              <a:xfrm>
                <a:off x="18988646" y="4396009"/>
                <a:ext cx="799124" cy="209573"/>
              </a:xfrm>
              <a:prstGeom prst="rect">
                <a:avLst/>
              </a:prstGeom>
            </p:spPr>
          </p:pic>
          <p:pic>
            <p:nvPicPr>
              <p:cNvPr id="847" name="Grafik 846" descr="Ein Bild, das Zeichnung enthält.&#10;&#10;Automatisch generierte Beschreibung">
                <a:extLst>
                  <a:ext uri="{FF2B5EF4-FFF2-40B4-BE49-F238E27FC236}">
                    <a16:creationId xmlns:a16="http://schemas.microsoft.com/office/drawing/2014/main" id="{0352D430-0B2A-7996-0194-2D80DCCB212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4150" b="26739"/>
              <a:stretch/>
            </p:blipFill>
            <p:spPr>
              <a:xfrm>
                <a:off x="17988333" y="4833239"/>
                <a:ext cx="660080" cy="202606"/>
              </a:xfrm>
              <a:prstGeom prst="rect">
                <a:avLst/>
              </a:prstGeom>
            </p:spPr>
          </p:pic>
          <p:pic>
            <p:nvPicPr>
              <p:cNvPr id="849" name="Grafik 848" descr="Ein Bild, das Zeichnung enthält.&#10;&#10;Automatisch generierte Beschreibung">
                <a:extLst>
                  <a:ext uri="{FF2B5EF4-FFF2-40B4-BE49-F238E27FC236}">
                    <a16:creationId xmlns:a16="http://schemas.microsoft.com/office/drawing/2014/main" id="{2280E4FE-99C2-EBE1-7E04-BB04355D20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07892" y="4200752"/>
                <a:ext cx="577576" cy="149305"/>
              </a:xfrm>
              <a:prstGeom prst="rect">
                <a:avLst/>
              </a:prstGeom>
            </p:spPr>
          </p:pic>
          <p:pic>
            <p:nvPicPr>
              <p:cNvPr id="850" name="Grafik 849" descr="Ein Bild, das Tisch enthält.&#10;&#10;Automatisch generierte Beschreibung">
                <a:extLst>
                  <a:ext uri="{FF2B5EF4-FFF2-40B4-BE49-F238E27FC236}">
                    <a16:creationId xmlns:a16="http://schemas.microsoft.com/office/drawing/2014/main" id="{1A40523D-19BB-E273-0C1E-82E34B7877E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2173" b="22172"/>
              <a:stretch/>
            </p:blipFill>
            <p:spPr>
              <a:xfrm>
                <a:off x="17757226" y="5056503"/>
                <a:ext cx="575616" cy="168449"/>
              </a:xfrm>
              <a:prstGeom prst="rect">
                <a:avLst/>
              </a:prstGeom>
            </p:spPr>
          </p:pic>
          <p:pic>
            <p:nvPicPr>
              <p:cNvPr id="851" name="Grafik 850">
                <a:extLst>
                  <a:ext uri="{FF2B5EF4-FFF2-40B4-BE49-F238E27FC236}">
                    <a16:creationId xmlns:a16="http://schemas.microsoft.com/office/drawing/2014/main" id="{01DF55F0-E96F-4068-63E6-B3FD286C22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9316388" y="4822826"/>
                <a:ext cx="454911" cy="223393"/>
              </a:xfrm>
              <a:prstGeom prst="rect">
                <a:avLst/>
              </a:prstGeom>
            </p:spPr>
          </p:pic>
          <p:pic>
            <p:nvPicPr>
              <p:cNvPr id="852" name="Grafik 851">
                <a:extLst>
                  <a:ext uri="{FF2B5EF4-FFF2-40B4-BE49-F238E27FC236}">
                    <a16:creationId xmlns:a16="http://schemas.microsoft.com/office/drawing/2014/main" id="{744C53A8-270B-53C0-7477-BE6A63651F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1580" b="41580"/>
              <a:stretch/>
            </p:blipFill>
            <p:spPr>
              <a:xfrm>
                <a:off x="16486398" y="4194595"/>
                <a:ext cx="880452" cy="148272"/>
              </a:xfrm>
              <a:prstGeom prst="rect">
                <a:avLst/>
              </a:prstGeom>
            </p:spPr>
          </p:pic>
          <p:pic>
            <p:nvPicPr>
              <p:cNvPr id="856" name="Grafik 855">
                <a:extLst>
                  <a:ext uri="{FF2B5EF4-FFF2-40B4-BE49-F238E27FC236}">
                    <a16:creationId xmlns:a16="http://schemas.microsoft.com/office/drawing/2014/main" id="{234DB269-698A-C5C6-8C46-5B48ADC643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22051" y="4381397"/>
                <a:ext cx="343199" cy="247676"/>
              </a:xfrm>
              <a:prstGeom prst="rect">
                <a:avLst/>
              </a:prstGeom>
            </p:spPr>
          </p:pic>
          <p:pic>
            <p:nvPicPr>
              <p:cNvPr id="859" name="Grafik 858">
                <a:extLst>
                  <a:ext uri="{FF2B5EF4-FFF2-40B4-BE49-F238E27FC236}">
                    <a16:creationId xmlns:a16="http://schemas.microsoft.com/office/drawing/2014/main" id="{200A053F-2757-F723-1F4A-F4362A8A1C7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7025" b="28603"/>
              <a:stretch/>
            </p:blipFill>
            <p:spPr>
              <a:xfrm>
                <a:off x="18091800" y="4186759"/>
                <a:ext cx="709430" cy="163968"/>
              </a:xfrm>
              <a:prstGeom prst="rect">
                <a:avLst/>
              </a:prstGeom>
            </p:spPr>
          </p:pic>
          <p:grpSp>
            <p:nvGrpSpPr>
              <p:cNvPr id="860" name="Grafik 578">
                <a:extLst>
                  <a:ext uri="{FF2B5EF4-FFF2-40B4-BE49-F238E27FC236}">
                    <a16:creationId xmlns:a16="http://schemas.microsoft.com/office/drawing/2014/main" id="{C401539F-8EEE-6904-FDA8-B745B9A0F184}"/>
                  </a:ext>
                </a:extLst>
              </p:cNvPr>
              <p:cNvGrpSpPr/>
              <p:nvPr/>
            </p:nvGrpSpPr>
            <p:grpSpPr>
              <a:xfrm>
                <a:off x="18447845" y="5108822"/>
                <a:ext cx="513821" cy="147056"/>
                <a:chOff x="4786133" y="2006531"/>
                <a:chExt cx="566008" cy="161992"/>
              </a:xfrm>
            </p:grpSpPr>
            <p:sp>
              <p:nvSpPr>
                <p:cNvPr id="861" name="Freihandform: Form 860">
                  <a:extLst>
                    <a:ext uri="{FF2B5EF4-FFF2-40B4-BE49-F238E27FC236}">
                      <a16:creationId xmlns:a16="http://schemas.microsoft.com/office/drawing/2014/main" id="{35528C92-D08A-ECE6-05A2-DD5E74AE58B1}"/>
                    </a:ext>
                  </a:extLst>
                </p:cNvPr>
                <p:cNvSpPr/>
                <p:nvPr/>
              </p:nvSpPr>
              <p:spPr>
                <a:xfrm>
                  <a:off x="4933980" y="2124142"/>
                  <a:ext cx="396522" cy="44381"/>
                </a:xfrm>
                <a:custGeom>
                  <a:avLst/>
                  <a:gdLst>
                    <a:gd name="connsiteX0" fmla="*/ 28293 w 396522"/>
                    <a:gd name="connsiteY0" fmla="*/ 9431 h 44381"/>
                    <a:gd name="connsiteX1" fmla="*/ 19140 w 396522"/>
                    <a:gd name="connsiteY1" fmla="*/ 277 h 44381"/>
                    <a:gd name="connsiteX2" fmla="*/ 6935 w 396522"/>
                    <a:gd name="connsiteY2" fmla="*/ 277 h 44381"/>
                    <a:gd name="connsiteX3" fmla="*/ 0 w 396522"/>
                    <a:gd name="connsiteY3" fmla="*/ 34812 h 44381"/>
                    <a:gd name="connsiteX4" fmla="*/ 6380 w 396522"/>
                    <a:gd name="connsiteY4" fmla="*/ 34812 h 44381"/>
                    <a:gd name="connsiteX5" fmla="*/ 9015 w 396522"/>
                    <a:gd name="connsiteY5" fmla="*/ 21497 h 44381"/>
                    <a:gd name="connsiteX6" fmla="*/ 15672 w 396522"/>
                    <a:gd name="connsiteY6" fmla="*/ 21497 h 44381"/>
                    <a:gd name="connsiteX7" fmla="*/ 28293 w 396522"/>
                    <a:gd name="connsiteY7" fmla="*/ 9431 h 44381"/>
                    <a:gd name="connsiteX8" fmla="*/ 28293 w 396522"/>
                    <a:gd name="connsiteY8" fmla="*/ 9431 h 44381"/>
                    <a:gd name="connsiteX9" fmla="*/ 28293 w 396522"/>
                    <a:gd name="connsiteY9" fmla="*/ 9431 h 44381"/>
                    <a:gd name="connsiteX10" fmla="*/ 21914 w 396522"/>
                    <a:gd name="connsiteY10" fmla="*/ 9986 h 44381"/>
                    <a:gd name="connsiteX11" fmla="*/ 15950 w 396522"/>
                    <a:gd name="connsiteY11" fmla="*/ 15811 h 44381"/>
                    <a:gd name="connsiteX12" fmla="*/ 10263 w 396522"/>
                    <a:gd name="connsiteY12" fmla="*/ 15811 h 44381"/>
                    <a:gd name="connsiteX13" fmla="*/ 12205 w 396522"/>
                    <a:gd name="connsiteY13" fmla="*/ 5964 h 44381"/>
                    <a:gd name="connsiteX14" fmla="*/ 18030 w 396522"/>
                    <a:gd name="connsiteY14" fmla="*/ 5964 h 44381"/>
                    <a:gd name="connsiteX15" fmla="*/ 21914 w 396522"/>
                    <a:gd name="connsiteY15" fmla="*/ 9986 h 44381"/>
                    <a:gd name="connsiteX16" fmla="*/ 21914 w 396522"/>
                    <a:gd name="connsiteY16" fmla="*/ 9986 h 44381"/>
                    <a:gd name="connsiteX17" fmla="*/ 38973 w 396522"/>
                    <a:gd name="connsiteY17" fmla="*/ 10402 h 44381"/>
                    <a:gd name="connsiteX18" fmla="*/ 33009 w 396522"/>
                    <a:gd name="connsiteY18" fmla="*/ 10402 h 44381"/>
                    <a:gd name="connsiteX19" fmla="*/ 28155 w 396522"/>
                    <a:gd name="connsiteY19" fmla="*/ 34812 h 44381"/>
                    <a:gd name="connsiteX20" fmla="*/ 34118 w 396522"/>
                    <a:gd name="connsiteY20" fmla="*/ 34812 h 44381"/>
                    <a:gd name="connsiteX21" fmla="*/ 38973 w 396522"/>
                    <a:gd name="connsiteY21" fmla="*/ 10402 h 44381"/>
                    <a:gd name="connsiteX22" fmla="*/ 38973 w 396522"/>
                    <a:gd name="connsiteY22" fmla="*/ 10402 h 44381"/>
                    <a:gd name="connsiteX23" fmla="*/ 41053 w 396522"/>
                    <a:gd name="connsiteY23" fmla="*/ 416 h 44381"/>
                    <a:gd name="connsiteX24" fmla="*/ 34951 w 396522"/>
                    <a:gd name="connsiteY24" fmla="*/ 416 h 44381"/>
                    <a:gd name="connsiteX25" fmla="*/ 33980 w 396522"/>
                    <a:gd name="connsiteY25" fmla="*/ 5409 h 44381"/>
                    <a:gd name="connsiteX26" fmla="*/ 40082 w 396522"/>
                    <a:gd name="connsiteY26" fmla="*/ 5409 h 44381"/>
                    <a:gd name="connsiteX27" fmla="*/ 41053 w 396522"/>
                    <a:gd name="connsiteY27" fmla="*/ 416 h 44381"/>
                    <a:gd name="connsiteX28" fmla="*/ 41053 w 396522"/>
                    <a:gd name="connsiteY28" fmla="*/ 416 h 44381"/>
                    <a:gd name="connsiteX29" fmla="*/ 62689 w 396522"/>
                    <a:gd name="connsiteY29" fmla="*/ 17614 h 44381"/>
                    <a:gd name="connsiteX30" fmla="*/ 54229 w 396522"/>
                    <a:gd name="connsiteY30" fmla="*/ 9292 h 44381"/>
                    <a:gd name="connsiteX31" fmla="*/ 46462 w 396522"/>
                    <a:gd name="connsiteY31" fmla="*/ 12205 h 44381"/>
                    <a:gd name="connsiteX32" fmla="*/ 42024 w 396522"/>
                    <a:gd name="connsiteY32" fmla="*/ 22191 h 44381"/>
                    <a:gd name="connsiteX33" fmla="*/ 41469 w 396522"/>
                    <a:gd name="connsiteY33" fmla="*/ 26768 h 44381"/>
                    <a:gd name="connsiteX34" fmla="*/ 49929 w 396522"/>
                    <a:gd name="connsiteY34" fmla="*/ 35089 h 44381"/>
                    <a:gd name="connsiteX35" fmla="*/ 57696 w 396522"/>
                    <a:gd name="connsiteY35" fmla="*/ 32177 h 44381"/>
                    <a:gd name="connsiteX36" fmla="*/ 62134 w 396522"/>
                    <a:gd name="connsiteY36" fmla="*/ 22191 h 44381"/>
                    <a:gd name="connsiteX37" fmla="*/ 62550 w 396522"/>
                    <a:gd name="connsiteY37" fmla="*/ 17614 h 44381"/>
                    <a:gd name="connsiteX38" fmla="*/ 62550 w 396522"/>
                    <a:gd name="connsiteY38" fmla="*/ 17614 h 44381"/>
                    <a:gd name="connsiteX39" fmla="*/ 56725 w 396522"/>
                    <a:gd name="connsiteY39" fmla="*/ 18307 h 44381"/>
                    <a:gd name="connsiteX40" fmla="*/ 56171 w 396522"/>
                    <a:gd name="connsiteY40" fmla="*/ 22191 h 44381"/>
                    <a:gd name="connsiteX41" fmla="*/ 53674 w 396522"/>
                    <a:gd name="connsiteY41" fmla="*/ 28432 h 44381"/>
                    <a:gd name="connsiteX42" fmla="*/ 50623 w 396522"/>
                    <a:gd name="connsiteY42" fmla="*/ 29680 h 44381"/>
                    <a:gd name="connsiteX43" fmla="*/ 47433 w 396522"/>
                    <a:gd name="connsiteY43" fmla="*/ 26074 h 44381"/>
                    <a:gd name="connsiteX44" fmla="*/ 47988 w 396522"/>
                    <a:gd name="connsiteY44" fmla="*/ 22191 h 44381"/>
                    <a:gd name="connsiteX45" fmla="*/ 50484 w 396522"/>
                    <a:gd name="connsiteY45" fmla="*/ 15950 h 44381"/>
                    <a:gd name="connsiteX46" fmla="*/ 53536 w 396522"/>
                    <a:gd name="connsiteY46" fmla="*/ 14701 h 44381"/>
                    <a:gd name="connsiteX47" fmla="*/ 56725 w 396522"/>
                    <a:gd name="connsiteY47" fmla="*/ 18307 h 44381"/>
                    <a:gd name="connsiteX48" fmla="*/ 56725 w 396522"/>
                    <a:gd name="connsiteY48" fmla="*/ 18307 h 44381"/>
                    <a:gd name="connsiteX49" fmla="*/ 88347 w 396522"/>
                    <a:gd name="connsiteY49" fmla="*/ 16227 h 44381"/>
                    <a:gd name="connsiteX50" fmla="*/ 81967 w 396522"/>
                    <a:gd name="connsiteY50" fmla="*/ 9292 h 44381"/>
                    <a:gd name="connsiteX51" fmla="*/ 75310 w 396522"/>
                    <a:gd name="connsiteY51" fmla="*/ 12066 h 44381"/>
                    <a:gd name="connsiteX52" fmla="*/ 75726 w 396522"/>
                    <a:gd name="connsiteY52" fmla="*/ 9708 h 44381"/>
                    <a:gd name="connsiteX53" fmla="*/ 70040 w 396522"/>
                    <a:gd name="connsiteY53" fmla="*/ 9708 h 44381"/>
                    <a:gd name="connsiteX54" fmla="*/ 65047 w 396522"/>
                    <a:gd name="connsiteY54" fmla="*/ 34951 h 44381"/>
                    <a:gd name="connsiteX55" fmla="*/ 71011 w 396522"/>
                    <a:gd name="connsiteY55" fmla="*/ 34951 h 44381"/>
                    <a:gd name="connsiteX56" fmla="*/ 74062 w 396522"/>
                    <a:gd name="connsiteY56" fmla="*/ 19694 h 44381"/>
                    <a:gd name="connsiteX57" fmla="*/ 79193 w 396522"/>
                    <a:gd name="connsiteY57" fmla="*/ 14840 h 44381"/>
                    <a:gd name="connsiteX58" fmla="*/ 82245 w 396522"/>
                    <a:gd name="connsiteY58" fmla="*/ 18030 h 44381"/>
                    <a:gd name="connsiteX59" fmla="*/ 82106 w 396522"/>
                    <a:gd name="connsiteY59" fmla="*/ 19694 h 44381"/>
                    <a:gd name="connsiteX60" fmla="*/ 79055 w 396522"/>
                    <a:gd name="connsiteY60" fmla="*/ 35089 h 44381"/>
                    <a:gd name="connsiteX61" fmla="*/ 85019 w 396522"/>
                    <a:gd name="connsiteY61" fmla="*/ 35089 h 44381"/>
                    <a:gd name="connsiteX62" fmla="*/ 88209 w 396522"/>
                    <a:gd name="connsiteY62" fmla="*/ 19278 h 44381"/>
                    <a:gd name="connsiteX63" fmla="*/ 88486 w 396522"/>
                    <a:gd name="connsiteY63" fmla="*/ 16504 h 44381"/>
                    <a:gd name="connsiteX64" fmla="*/ 88486 w 396522"/>
                    <a:gd name="connsiteY64" fmla="*/ 16504 h 44381"/>
                    <a:gd name="connsiteX65" fmla="*/ 113589 w 396522"/>
                    <a:gd name="connsiteY65" fmla="*/ 18307 h 44381"/>
                    <a:gd name="connsiteX66" fmla="*/ 104713 w 396522"/>
                    <a:gd name="connsiteY66" fmla="*/ 9292 h 44381"/>
                    <a:gd name="connsiteX67" fmla="*/ 91953 w 396522"/>
                    <a:gd name="connsiteY67" fmla="*/ 26213 h 44381"/>
                    <a:gd name="connsiteX68" fmla="*/ 101246 w 396522"/>
                    <a:gd name="connsiteY68" fmla="*/ 35089 h 44381"/>
                    <a:gd name="connsiteX69" fmla="*/ 110954 w 396522"/>
                    <a:gd name="connsiteY69" fmla="*/ 31345 h 44381"/>
                    <a:gd name="connsiteX70" fmla="*/ 107764 w 396522"/>
                    <a:gd name="connsiteY70" fmla="*/ 27322 h 44381"/>
                    <a:gd name="connsiteX71" fmla="*/ 101800 w 396522"/>
                    <a:gd name="connsiteY71" fmla="*/ 29958 h 44381"/>
                    <a:gd name="connsiteX72" fmla="*/ 97501 w 396522"/>
                    <a:gd name="connsiteY72" fmla="*/ 25797 h 44381"/>
                    <a:gd name="connsiteX73" fmla="*/ 97640 w 396522"/>
                    <a:gd name="connsiteY73" fmla="*/ 23994 h 44381"/>
                    <a:gd name="connsiteX74" fmla="*/ 112618 w 396522"/>
                    <a:gd name="connsiteY74" fmla="*/ 23994 h 44381"/>
                    <a:gd name="connsiteX75" fmla="*/ 113450 w 396522"/>
                    <a:gd name="connsiteY75" fmla="*/ 18307 h 44381"/>
                    <a:gd name="connsiteX76" fmla="*/ 113450 w 396522"/>
                    <a:gd name="connsiteY76" fmla="*/ 18307 h 44381"/>
                    <a:gd name="connsiteX77" fmla="*/ 107903 w 396522"/>
                    <a:gd name="connsiteY77" fmla="*/ 18307 h 44381"/>
                    <a:gd name="connsiteX78" fmla="*/ 107764 w 396522"/>
                    <a:gd name="connsiteY78" fmla="*/ 19972 h 44381"/>
                    <a:gd name="connsiteX79" fmla="*/ 98611 w 396522"/>
                    <a:gd name="connsiteY79" fmla="*/ 19972 h 44381"/>
                    <a:gd name="connsiteX80" fmla="*/ 104435 w 396522"/>
                    <a:gd name="connsiteY80" fmla="*/ 14147 h 44381"/>
                    <a:gd name="connsiteX81" fmla="*/ 108042 w 396522"/>
                    <a:gd name="connsiteY81" fmla="*/ 18169 h 44381"/>
                    <a:gd name="connsiteX82" fmla="*/ 108042 w 396522"/>
                    <a:gd name="connsiteY82" fmla="*/ 18169 h 44381"/>
                    <a:gd name="connsiteX83" fmla="*/ 138554 w 396522"/>
                    <a:gd name="connsiteY83" fmla="*/ 18307 h 44381"/>
                    <a:gd name="connsiteX84" fmla="*/ 129678 w 396522"/>
                    <a:gd name="connsiteY84" fmla="*/ 9292 h 44381"/>
                    <a:gd name="connsiteX85" fmla="*/ 116918 w 396522"/>
                    <a:gd name="connsiteY85" fmla="*/ 26213 h 44381"/>
                    <a:gd name="connsiteX86" fmla="*/ 126210 w 396522"/>
                    <a:gd name="connsiteY86" fmla="*/ 35089 h 44381"/>
                    <a:gd name="connsiteX87" fmla="*/ 135919 w 396522"/>
                    <a:gd name="connsiteY87" fmla="*/ 31345 h 44381"/>
                    <a:gd name="connsiteX88" fmla="*/ 132729 w 396522"/>
                    <a:gd name="connsiteY88" fmla="*/ 27322 h 44381"/>
                    <a:gd name="connsiteX89" fmla="*/ 126765 w 396522"/>
                    <a:gd name="connsiteY89" fmla="*/ 29958 h 44381"/>
                    <a:gd name="connsiteX90" fmla="*/ 122466 w 396522"/>
                    <a:gd name="connsiteY90" fmla="*/ 25797 h 44381"/>
                    <a:gd name="connsiteX91" fmla="*/ 122604 w 396522"/>
                    <a:gd name="connsiteY91" fmla="*/ 23994 h 44381"/>
                    <a:gd name="connsiteX92" fmla="*/ 137583 w 396522"/>
                    <a:gd name="connsiteY92" fmla="*/ 23994 h 44381"/>
                    <a:gd name="connsiteX93" fmla="*/ 138415 w 396522"/>
                    <a:gd name="connsiteY93" fmla="*/ 18307 h 44381"/>
                    <a:gd name="connsiteX94" fmla="*/ 138415 w 396522"/>
                    <a:gd name="connsiteY94" fmla="*/ 18307 h 44381"/>
                    <a:gd name="connsiteX95" fmla="*/ 132868 w 396522"/>
                    <a:gd name="connsiteY95" fmla="*/ 18307 h 44381"/>
                    <a:gd name="connsiteX96" fmla="*/ 132729 w 396522"/>
                    <a:gd name="connsiteY96" fmla="*/ 19972 h 44381"/>
                    <a:gd name="connsiteX97" fmla="*/ 123575 w 396522"/>
                    <a:gd name="connsiteY97" fmla="*/ 19972 h 44381"/>
                    <a:gd name="connsiteX98" fmla="*/ 129400 w 396522"/>
                    <a:gd name="connsiteY98" fmla="*/ 14147 h 44381"/>
                    <a:gd name="connsiteX99" fmla="*/ 133006 w 396522"/>
                    <a:gd name="connsiteY99" fmla="*/ 18169 h 44381"/>
                    <a:gd name="connsiteX100" fmla="*/ 133006 w 396522"/>
                    <a:gd name="connsiteY100" fmla="*/ 18169 h 44381"/>
                    <a:gd name="connsiteX101" fmla="*/ 162964 w 396522"/>
                    <a:gd name="connsiteY101" fmla="*/ 11650 h 44381"/>
                    <a:gd name="connsiteX102" fmla="*/ 157555 w 396522"/>
                    <a:gd name="connsiteY102" fmla="*/ 9292 h 44381"/>
                    <a:gd name="connsiteX103" fmla="*/ 151175 w 396522"/>
                    <a:gd name="connsiteY103" fmla="*/ 12066 h 44381"/>
                    <a:gd name="connsiteX104" fmla="*/ 151730 w 396522"/>
                    <a:gd name="connsiteY104" fmla="*/ 9570 h 44381"/>
                    <a:gd name="connsiteX105" fmla="*/ 145905 w 396522"/>
                    <a:gd name="connsiteY105" fmla="*/ 9570 h 44381"/>
                    <a:gd name="connsiteX106" fmla="*/ 140912 w 396522"/>
                    <a:gd name="connsiteY106" fmla="*/ 34812 h 44381"/>
                    <a:gd name="connsiteX107" fmla="*/ 146875 w 396522"/>
                    <a:gd name="connsiteY107" fmla="*/ 34812 h 44381"/>
                    <a:gd name="connsiteX108" fmla="*/ 149927 w 396522"/>
                    <a:gd name="connsiteY108" fmla="*/ 19556 h 44381"/>
                    <a:gd name="connsiteX109" fmla="*/ 154920 w 396522"/>
                    <a:gd name="connsiteY109" fmla="*/ 14701 h 44381"/>
                    <a:gd name="connsiteX110" fmla="*/ 157693 w 396522"/>
                    <a:gd name="connsiteY110" fmla="*/ 16227 h 44381"/>
                    <a:gd name="connsiteX111" fmla="*/ 162825 w 396522"/>
                    <a:gd name="connsiteY111" fmla="*/ 11650 h 44381"/>
                    <a:gd name="connsiteX112" fmla="*/ 162825 w 396522"/>
                    <a:gd name="connsiteY112" fmla="*/ 11650 h 44381"/>
                    <a:gd name="connsiteX113" fmla="*/ 162825 w 396522"/>
                    <a:gd name="connsiteY113" fmla="*/ 11650 h 44381"/>
                    <a:gd name="connsiteX114" fmla="*/ 172256 w 396522"/>
                    <a:gd name="connsiteY114" fmla="*/ 10402 h 44381"/>
                    <a:gd name="connsiteX115" fmla="*/ 166292 w 396522"/>
                    <a:gd name="connsiteY115" fmla="*/ 10402 h 44381"/>
                    <a:gd name="connsiteX116" fmla="*/ 161438 w 396522"/>
                    <a:gd name="connsiteY116" fmla="*/ 34812 h 44381"/>
                    <a:gd name="connsiteX117" fmla="*/ 167402 w 396522"/>
                    <a:gd name="connsiteY117" fmla="*/ 34812 h 44381"/>
                    <a:gd name="connsiteX118" fmla="*/ 172256 w 396522"/>
                    <a:gd name="connsiteY118" fmla="*/ 10402 h 44381"/>
                    <a:gd name="connsiteX119" fmla="*/ 172256 w 396522"/>
                    <a:gd name="connsiteY119" fmla="*/ 10402 h 44381"/>
                    <a:gd name="connsiteX120" fmla="*/ 174337 w 396522"/>
                    <a:gd name="connsiteY120" fmla="*/ 416 h 44381"/>
                    <a:gd name="connsiteX121" fmla="*/ 168234 w 396522"/>
                    <a:gd name="connsiteY121" fmla="*/ 416 h 44381"/>
                    <a:gd name="connsiteX122" fmla="*/ 167263 w 396522"/>
                    <a:gd name="connsiteY122" fmla="*/ 5409 h 44381"/>
                    <a:gd name="connsiteX123" fmla="*/ 173366 w 396522"/>
                    <a:gd name="connsiteY123" fmla="*/ 5409 h 44381"/>
                    <a:gd name="connsiteX124" fmla="*/ 174337 w 396522"/>
                    <a:gd name="connsiteY124" fmla="*/ 416 h 44381"/>
                    <a:gd name="connsiteX125" fmla="*/ 174337 w 396522"/>
                    <a:gd name="connsiteY125" fmla="*/ 416 h 44381"/>
                    <a:gd name="connsiteX126" fmla="*/ 197082 w 396522"/>
                    <a:gd name="connsiteY126" fmla="*/ 16227 h 44381"/>
                    <a:gd name="connsiteX127" fmla="*/ 190702 w 396522"/>
                    <a:gd name="connsiteY127" fmla="*/ 9292 h 44381"/>
                    <a:gd name="connsiteX128" fmla="*/ 184045 w 396522"/>
                    <a:gd name="connsiteY128" fmla="*/ 12066 h 44381"/>
                    <a:gd name="connsiteX129" fmla="*/ 184461 w 396522"/>
                    <a:gd name="connsiteY129" fmla="*/ 9708 h 44381"/>
                    <a:gd name="connsiteX130" fmla="*/ 178775 w 396522"/>
                    <a:gd name="connsiteY130" fmla="*/ 9708 h 44381"/>
                    <a:gd name="connsiteX131" fmla="*/ 173782 w 396522"/>
                    <a:gd name="connsiteY131" fmla="*/ 34951 h 44381"/>
                    <a:gd name="connsiteX132" fmla="*/ 179745 w 396522"/>
                    <a:gd name="connsiteY132" fmla="*/ 34951 h 44381"/>
                    <a:gd name="connsiteX133" fmla="*/ 182797 w 396522"/>
                    <a:gd name="connsiteY133" fmla="*/ 19694 h 44381"/>
                    <a:gd name="connsiteX134" fmla="*/ 187929 w 396522"/>
                    <a:gd name="connsiteY134" fmla="*/ 14840 h 44381"/>
                    <a:gd name="connsiteX135" fmla="*/ 190980 w 396522"/>
                    <a:gd name="connsiteY135" fmla="*/ 18030 h 44381"/>
                    <a:gd name="connsiteX136" fmla="*/ 190841 w 396522"/>
                    <a:gd name="connsiteY136" fmla="*/ 19694 h 44381"/>
                    <a:gd name="connsiteX137" fmla="*/ 187790 w 396522"/>
                    <a:gd name="connsiteY137" fmla="*/ 35089 h 44381"/>
                    <a:gd name="connsiteX138" fmla="*/ 193754 w 396522"/>
                    <a:gd name="connsiteY138" fmla="*/ 35089 h 44381"/>
                    <a:gd name="connsiteX139" fmla="*/ 196944 w 396522"/>
                    <a:gd name="connsiteY139" fmla="*/ 19278 h 44381"/>
                    <a:gd name="connsiteX140" fmla="*/ 197221 w 396522"/>
                    <a:gd name="connsiteY140" fmla="*/ 16504 h 44381"/>
                    <a:gd name="connsiteX141" fmla="*/ 197221 w 396522"/>
                    <a:gd name="connsiteY141" fmla="*/ 16504 h 44381"/>
                    <a:gd name="connsiteX142" fmla="*/ 223572 w 396522"/>
                    <a:gd name="connsiteY142" fmla="*/ 9570 h 44381"/>
                    <a:gd name="connsiteX143" fmla="*/ 217748 w 396522"/>
                    <a:gd name="connsiteY143" fmla="*/ 9570 h 44381"/>
                    <a:gd name="connsiteX144" fmla="*/ 217331 w 396522"/>
                    <a:gd name="connsiteY144" fmla="*/ 12205 h 44381"/>
                    <a:gd name="connsiteX145" fmla="*/ 211645 w 396522"/>
                    <a:gd name="connsiteY145" fmla="*/ 9292 h 44381"/>
                    <a:gd name="connsiteX146" fmla="*/ 205265 w 396522"/>
                    <a:gd name="connsiteY146" fmla="*/ 11789 h 44381"/>
                    <a:gd name="connsiteX147" fmla="*/ 201520 w 396522"/>
                    <a:gd name="connsiteY147" fmla="*/ 21497 h 44381"/>
                    <a:gd name="connsiteX148" fmla="*/ 200827 w 396522"/>
                    <a:gd name="connsiteY148" fmla="*/ 26629 h 44381"/>
                    <a:gd name="connsiteX149" fmla="*/ 207762 w 396522"/>
                    <a:gd name="connsiteY149" fmla="*/ 33702 h 44381"/>
                    <a:gd name="connsiteX150" fmla="*/ 213309 w 396522"/>
                    <a:gd name="connsiteY150" fmla="*/ 31206 h 44381"/>
                    <a:gd name="connsiteX151" fmla="*/ 212754 w 396522"/>
                    <a:gd name="connsiteY151" fmla="*/ 33841 h 44381"/>
                    <a:gd name="connsiteX152" fmla="*/ 206652 w 396522"/>
                    <a:gd name="connsiteY152" fmla="*/ 39250 h 44381"/>
                    <a:gd name="connsiteX153" fmla="*/ 202491 w 396522"/>
                    <a:gd name="connsiteY153" fmla="*/ 37308 h 44381"/>
                    <a:gd name="connsiteX154" fmla="*/ 198331 w 396522"/>
                    <a:gd name="connsiteY154" fmla="*/ 40914 h 44381"/>
                    <a:gd name="connsiteX155" fmla="*/ 206652 w 396522"/>
                    <a:gd name="connsiteY155" fmla="*/ 44382 h 44381"/>
                    <a:gd name="connsiteX156" fmla="*/ 218718 w 396522"/>
                    <a:gd name="connsiteY156" fmla="*/ 33841 h 44381"/>
                    <a:gd name="connsiteX157" fmla="*/ 223572 w 396522"/>
                    <a:gd name="connsiteY157" fmla="*/ 9570 h 44381"/>
                    <a:gd name="connsiteX158" fmla="*/ 223572 w 396522"/>
                    <a:gd name="connsiteY158" fmla="*/ 9570 h 44381"/>
                    <a:gd name="connsiteX159" fmla="*/ 223572 w 396522"/>
                    <a:gd name="connsiteY159" fmla="*/ 9570 h 44381"/>
                    <a:gd name="connsiteX160" fmla="*/ 215667 w 396522"/>
                    <a:gd name="connsiteY160" fmla="*/ 18030 h 44381"/>
                    <a:gd name="connsiteX161" fmla="*/ 215251 w 396522"/>
                    <a:gd name="connsiteY161" fmla="*/ 21497 h 44381"/>
                    <a:gd name="connsiteX162" fmla="*/ 209981 w 396522"/>
                    <a:gd name="connsiteY162" fmla="*/ 28432 h 44381"/>
                    <a:gd name="connsiteX163" fmla="*/ 206930 w 396522"/>
                    <a:gd name="connsiteY163" fmla="*/ 25103 h 44381"/>
                    <a:gd name="connsiteX164" fmla="*/ 207346 w 396522"/>
                    <a:gd name="connsiteY164" fmla="*/ 21636 h 44381"/>
                    <a:gd name="connsiteX165" fmla="*/ 212616 w 396522"/>
                    <a:gd name="connsiteY165" fmla="*/ 14701 h 44381"/>
                    <a:gd name="connsiteX166" fmla="*/ 215667 w 396522"/>
                    <a:gd name="connsiteY166" fmla="*/ 18030 h 44381"/>
                    <a:gd name="connsiteX167" fmla="*/ 215667 w 396522"/>
                    <a:gd name="connsiteY167" fmla="*/ 18030 h 44381"/>
                    <a:gd name="connsiteX168" fmla="*/ 264071 w 396522"/>
                    <a:gd name="connsiteY168" fmla="*/ 9431 h 44381"/>
                    <a:gd name="connsiteX169" fmla="*/ 254917 w 396522"/>
                    <a:gd name="connsiteY169" fmla="*/ 277 h 44381"/>
                    <a:gd name="connsiteX170" fmla="*/ 242712 w 396522"/>
                    <a:gd name="connsiteY170" fmla="*/ 277 h 44381"/>
                    <a:gd name="connsiteX171" fmla="*/ 235777 w 396522"/>
                    <a:gd name="connsiteY171" fmla="*/ 34812 h 44381"/>
                    <a:gd name="connsiteX172" fmla="*/ 242157 w 396522"/>
                    <a:gd name="connsiteY172" fmla="*/ 34812 h 44381"/>
                    <a:gd name="connsiteX173" fmla="*/ 244792 w 396522"/>
                    <a:gd name="connsiteY173" fmla="*/ 21497 h 44381"/>
                    <a:gd name="connsiteX174" fmla="*/ 251450 w 396522"/>
                    <a:gd name="connsiteY174" fmla="*/ 21497 h 44381"/>
                    <a:gd name="connsiteX175" fmla="*/ 264071 w 396522"/>
                    <a:gd name="connsiteY175" fmla="*/ 9431 h 44381"/>
                    <a:gd name="connsiteX176" fmla="*/ 264071 w 396522"/>
                    <a:gd name="connsiteY176" fmla="*/ 9431 h 44381"/>
                    <a:gd name="connsiteX177" fmla="*/ 264071 w 396522"/>
                    <a:gd name="connsiteY177" fmla="*/ 9431 h 44381"/>
                    <a:gd name="connsiteX178" fmla="*/ 257691 w 396522"/>
                    <a:gd name="connsiteY178" fmla="*/ 9986 h 44381"/>
                    <a:gd name="connsiteX179" fmla="*/ 251727 w 396522"/>
                    <a:gd name="connsiteY179" fmla="*/ 15811 h 44381"/>
                    <a:gd name="connsiteX180" fmla="*/ 246041 w 396522"/>
                    <a:gd name="connsiteY180" fmla="*/ 15811 h 44381"/>
                    <a:gd name="connsiteX181" fmla="*/ 247982 w 396522"/>
                    <a:gd name="connsiteY181" fmla="*/ 5964 h 44381"/>
                    <a:gd name="connsiteX182" fmla="*/ 253808 w 396522"/>
                    <a:gd name="connsiteY182" fmla="*/ 5964 h 44381"/>
                    <a:gd name="connsiteX183" fmla="*/ 257691 w 396522"/>
                    <a:gd name="connsiteY183" fmla="*/ 9986 h 44381"/>
                    <a:gd name="connsiteX184" fmla="*/ 276414 w 396522"/>
                    <a:gd name="connsiteY184" fmla="*/ 277 h 44381"/>
                    <a:gd name="connsiteX185" fmla="*/ 270451 w 396522"/>
                    <a:gd name="connsiteY185" fmla="*/ 277 h 44381"/>
                    <a:gd name="connsiteX186" fmla="*/ 265042 w 396522"/>
                    <a:gd name="connsiteY186" fmla="*/ 27184 h 44381"/>
                    <a:gd name="connsiteX187" fmla="*/ 264903 w 396522"/>
                    <a:gd name="connsiteY187" fmla="*/ 29264 h 44381"/>
                    <a:gd name="connsiteX188" fmla="*/ 270867 w 396522"/>
                    <a:gd name="connsiteY188" fmla="*/ 34673 h 44381"/>
                    <a:gd name="connsiteX189" fmla="*/ 274196 w 396522"/>
                    <a:gd name="connsiteY189" fmla="*/ 34673 h 44381"/>
                    <a:gd name="connsiteX190" fmla="*/ 275166 w 396522"/>
                    <a:gd name="connsiteY190" fmla="*/ 29542 h 44381"/>
                    <a:gd name="connsiteX191" fmla="*/ 272670 w 396522"/>
                    <a:gd name="connsiteY191" fmla="*/ 29542 h 44381"/>
                    <a:gd name="connsiteX192" fmla="*/ 270867 w 396522"/>
                    <a:gd name="connsiteY192" fmla="*/ 28016 h 44381"/>
                    <a:gd name="connsiteX193" fmla="*/ 271005 w 396522"/>
                    <a:gd name="connsiteY193" fmla="*/ 26906 h 44381"/>
                    <a:gd name="connsiteX194" fmla="*/ 276414 w 396522"/>
                    <a:gd name="connsiteY194" fmla="*/ 0 h 44381"/>
                    <a:gd name="connsiteX195" fmla="*/ 276414 w 396522"/>
                    <a:gd name="connsiteY195" fmla="*/ 0 h 44381"/>
                    <a:gd name="connsiteX196" fmla="*/ 300269 w 396522"/>
                    <a:gd name="connsiteY196" fmla="*/ 16227 h 44381"/>
                    <a:gd name="connsiteX197" fmla="*/ 291393 w 396522"/>
                    <a:gd name="connsiteY197" fmla="*/ 9154 h 44381"/>
                    <a:gd name="connsiteX198" fmla="*/ 282101 w 396522"/>
                    <a:gd name="connsiteY198" fmla="*/ 12482 h 44381"/>
                    <a:gd name="connsiteX199" fmla="*/ 285152 w 396522"/>
                    <a:gd name="connsiteY199" fmla="*/ 16504 h 44381"/>
                    <a:gd name="connsiteX200" fmla="*/ 290561 w 396522"/>
                    <a:gd name="connsiteY200" fmla="*/ 14147 h 44381"/>
                    <a:gd name="connsiteX201" fmla="*/ 294306 w 396522"/>
                    <a:gd name="connsiteY201" fmla="*/ 16920 h 44381"/>
                    <a:gd name="connsiteX202" fmla="*/ 294167 w 396522"/>
                    <a:gd name="connsiteY202" fmla="*/ 18169 h 44381"/>
                    <a:gd name="connsiteX203" fmla="*/ 293890 w 396522"/>
                    <a:gd name="connsiteY203" fmla="*/ 19694 h 44381"/>
                    <a:gd name="connsiteX204" fmla="*/ 287926 w 396522"/>
                    <a:gd name="connsiteY204" fmla="*/ 19694 h 44381"/>
                    <a:gd name="connsiteX205" fmla="*/ 280575 w 396522"/>
                    <a:gd name="connsiteY205" fmla="*/ 22329 h 44381"/>
                    <a:gd name="connsiteX206" fmla="*/ 278356 w 396522"/>
                    <a:gd name="connsiteY206" fmla="*/ 28293 h 44381"/>
                    <a:gd name="connsiteX207" fmla="*/ 285568 w 396522"/>
                    <a:gd name="connsiteY207" fmla="*/ 34951 h 44381"/>
                    <a:gd name="connsiteX208" fmla="*/ 291670 w 396522"/>
                    <a:gd name="connsiteY208" fmla="*/ 32454 h 44381"/>
                    <a:gd name="connsiteX209" fmla="*/ 291254 w 396522"/>
                    <a:gd name="connsiteY209" fmla="*/ 34673 h 44381"/>
                    <a:gd name="connsiteX210" fmla="*/ 296941 w 396522"/>
                    <a:gd name="connsiteY210" fmla="*/ 34673 h 44381"/>
                    <a:gd name="connsiteX211" fmla="*/ 300269 w 396522"/>
                    <a:gd name="connsiteY211" fmla="*/ 18446 h 44381"/>
                    <a:gd name="connsiteX212" fmla="*/ 300547 w 396522"/>
                    <a:gd name="connsiteY212" fmla="*/ 16227 h 44381"/>
                    <a:gd name="connsiteX213" fmla="*/ 300547 w 396522"/>
                    <a:gd name="connsiteY213" fmla="*/ 16227 h 44381"/>
                    <a:gd name="connsiteX214" fmla="*/ 292919 w 396522"/>
                    <a:gd name="connsiteY214" fmla="*/ 23855 h 44381"/>
                    <a:gd name="connsiteX215" fmla="*/ 292641 w 396522"/>
                    <a:gd name="connsiteY215" fmla="*/ 25381 h 44381"/>
                    <a:gd name="connsiteX216" fmla="*/ 291116 w 396522"/>
                    <a:gd name="connsiteY216" fmla="*/ 28571 h 44381"/>
                    <a:gd name="connsiteX217" fmla="*/ 287232 w 396522"/>
                    <a:gd name="connsiteY217" fmla="*/ 30096 h 44381"/>
                    <a:gd name="connsiteX218" fmla="*/ 284043 w 396522"/>
                    <a:gd name="connsiteY218" fmla="*/ 27739 h 44381"/>
                    <a:gd name="connsiteX219" fmla="*/ 288342 w 396522"/>
                    <a:gd name="connsiteY219" fmla="*/ 23855 h 44381"/>
                    <a:gd name="connsiteX220" fmla="*/ 292919 w 396522"/>
                    <a:gd name="connsiteY220" fmla="*/ 23855 h 44381"/>
                    <a:gd name="connsiteX221" fmla="*/ 292919 w 396522"/>
                    <a:gd name="connsiteY221" fmla="*/ 23855 h 44381"/>
                    <a:gd name="connsiteX222" fmla="*/ 323986 w 396522"/>
                    <a:gd name="connsiteY222" fmla="*/ 12205 h 44381"/>
                    <a:gd name="connsiteX223" fmla="*/ 315664 w 396522"/>
                    <a:gd name="connsiteY223" fmla="*/ 9154 h 44381"/>
                    <a:gd name="connsiteX224" fmla="*/ 307343 w 396522"/>
                    <a:gd name="connsiteY224" fmla="*/ 12066 h 44381"/>
                    <a:gd name="connsiteX225" fmla="*/ 304846 w 396522"/>
                    <a:gd name="connsiteY225" fmla="*/ 18307 h 44381"/>
                    <a:gd name="connsiteX226" fmla="*/ 310810 w 396522"/>
                    <a:gd name="connsiteY226" fmla="*/ 23994 h 44381"/>
                    <a:gd name="connsiteX227" fmla="*/ 314139 w 396522"/>
                    <a:gd name="connsiteY227" fmla="*/ 24549 h 44381"/>
                    <a:gd name="connsiteX228" fmla="*/ 316497 w 396522"/>
                    <a:gd name="connsiteY228" fmla="*/ 26629 h 44381"/>
                    <a:gd name="connsiteX229" fmla="*/ 311365 w 396522"/>
                    <a:gd name="connsiteY229" fmla="*/ 29819 h 44381"/>
                    <a:gd name="connsiteX230" fmla="*/ 305540 w 396522"/>
                    <a:gd name="connsiteY230" fmla="*/ 27461 h 44381"/>
                    <a:gd name="connsiteX231" fmla="*/ 301240 w 396522"/>
                    <a:gd name="connsiteY231" fmla="*/ 31206 h 44381"/>
                    <a:gd name="connsiteX232" fmla="*/ 310949 w 396522"/>
                    <a:gd name="connsiteY232" fmla="*/ 34951 h 44381"/>
                    <a:gd name="connsiteX233" fmla="*/ 319687 w 396522"/>
                    <a:gd name="connsiteY233" fmla="*/ 32177 h 44381"/>
                    <a:gd name="connsiteX234" fmla="*/ 322321 w 396522"/>
                    <a:gd name="connsiteY234" fmla="*/ 26074 h 44381"/>
                    <a:gd name="connsiteX235" fmla="*/ 316219 w 396522"/>
                    <a:gd name="connsiteY235" fmla="*/ 19556 h 44381"/>
                    <a:gd name="connsiteX236" fmla="*/ 313029 w 396522"/>
                    <a:gd name="connsiteY236" fmla="*/ 19001 h 44381"/>
                    <a:gd name="connsiteX237" fmla="*/ 310671 w 396522"/>
                    <a:gd name="connsiteY237" fmla="*/ 17059 h 44381"/>
                    <a:gd name="connsiteX238" fmla="*/ 315110 w 396522"/>
                    <a:gd name="connsiteY238" fmla="*/ 14008 h 44381"/>
                    <a:gd name="connsiteX239" fmla="*/ 319825 w 396522"/>
                    <a:gd name="connsiteY239" fmla="*/ 15811 h 44381"/>
                    <a:gd name="connsiteX240" fmla="*/ 323847 w 396522"/>
                    <a:gd name="connsiteY240" fmla="*/ 12205 h 44381"/>
                    <a:gd name="connsiteX241" fmla="*/ 323847 w 396522"/>
                    <a:gd name="connsiteY241" fmla="*/ 12205 h 44381"/>
                    <a:gd name="connsiteX242" fmla="*/ 323847 w 396522"/>
                    <a:gd name="connsiteY242" fmla="*/ 12205 h 44381"/>
                    <a:gd name="connsiteX243" fmla="*/ 340907 w 396522"/>
                    <a:gd name="connsiteY243" fmla="*/ 10125 h 44381"/>
                    <a:gd name="connsiteX244" fmla="*/ 336746 w 396522"/>
                    <a:gd name="connsiteY244" fmla="*/ 10125 h 44381"/>
                    <a:gd name="connsiteX245" fmla="*/ 338271 w 396522"/>
                    <a:gd name="connsiteY245" fmla="*/ 2496 h 44381"/>
                    <a:gd name="connsiteX246" fmla="*/ 332307 w 396522"/>
                    <a:gd name="connsiteY246" fmla="*/ 2496 h 44381"/>
                    <a:gd name="connsiteX247" fmla="*/ 330782 w 396522"/>
                    <a:gd name="connsiteY247" fmla="*/ 10125 h 44381"/>
                    <a:gd name="connsiteX248" fmla="*/ 328286 w 396522"/>
                    <a:gd name="connsiteY248" fmla="*/ 10125 h 44381"/>
                    <a:gd name="connsiteX249" fmla="*/ 327315 w 396522"/>
                    <a:gd name="connsiteY249" fmla="*/ 14701 h 44381"/>
                    <a:gd name="connsiteX250" fmla="*/ 329811 w 396522"/>
                    <a:gd name="connsiteY250" fmla="*/ 14701 h 44381"/>
                    <a:gd name="connsiteX251" fmla="*/ 327315 w 396522"/>
                    <a:gd name="connsiteY251" fmla="*/ 27045 h 44381"/>
                    <a:gd name="connsiteX252" fmla="*/ 327176 w 396522"/>
                    <a:gd name="connsiteY252" fmla="*/ 29125 h 44381"/>
                    <a:gd name="connsiteX253" fmla="*/ 333278 w 396522"/>
                    <a:gd name="connsiteY253" fmla="*/ 34534 h 44381"/>
                    <a:gd name="connsiteX254" fmla="*/ 336330 w 396522"/>
                    <a:gd name="connsiteY254" fmla="*/ 34534 h 44381"/>
                    <a:gd name="connsiteX255" fmla="*/ 337300 w 396522"/>
                    <a:gd name="connsiteY255" fmla="*/ 29542 h 44381"/>
                    <a:gd name="connsiteX256" fmla="*/ 335081 w 396522"/>
                    <a:gd name="connsiteY256" fmla="*/ 29542 h 44381"/>
                    <a:gd name="connsiteX257" fmla="*/ 333140 w 396522"/>
                    <a:gd name="connsiteY257" fmla="*/ 28016 h 44381"/>
                    <a:gd name="connsiteX258" fmla="*/ 333140 w 396522"/>
                    <a:gd name="connsiteY258" fmla="*/ 27045 h 44381"/>
                    <a:gd name="connsiteX259" fmla="*/ 335636 w 396522"/>
                    <a:gd name="connsiteY259" fmla="*/ 14701 h 44381"/>
                    <a:gd name="connsiteX260" fmla="*/ 339797 w 396522"/>
                    <a:gd name="connsiteY260" fmla="*/ 14701 h 44381"/>
                    <a:gd name="connsiteX261" fmla="*/ 340768 w 396522"/>
                    <a:gd name="connsiteY261" fmla="*/ 10125 h 44381"/>
                    <a:gd name="connsiteX262" fmla="*/ 340768 w 396522"/>
                    <a:gd name="connsiteY262" fmla="*/ 10125 h 44381"/>
                    <a:gd name="connsiteX263" fmla="*/ 340768 w 396522"/>
                    <a:gd name="connsiteY263" fmla="*/ 10125 h 44381"/>
                    <a:gd name="connsiteX264" fmla="*/ 352141 w 396522"/>
                    <a:gd name="connsiteY264" fmla="*/ 10125 h 44381"/>
                    <a:gd name="connsiteX265" fmla="*/ 346177 w 396522"/>
                    <a:gd name="connsiteY265" fmla="*/ 10125 h 44381"/>
                    <a:gd name="connsiteX266" fmla="*/ 341323 w 396522"/>
                    <a:gd name="connsiteY266" fmla="*/ 34534 h 44381"/>
                    <a:gd name="connsiteX267" fmla="*/ 347286 w 396522"/>
                    <a:gd name="connsiteY267" fmla="*/ 34534 h 44381"/>
                    <a:gd name="connsiteX268" fmla="*/ 352141 w 396522"/>
                    <a:gd name="connsiteY268" fmla="*/ 10125 h 44381"/>
                    <a:gd name="connsiteX269" fmla="*/ 352141 w 396522"/>
                    <a:gd name="connsiteY269" fmla="*/ 10125 h 44381"/>
                    <a:gd name="connsiteX270" fmla="*/ 354221 w 396522"/>
                    <a:gd name="connsiteY270" fmla="*/ 139 h 44381"/>
                    <a:gd name="connsiteX271" fmla="*/ 348118 w 396522"/>
                    <a:gd name="connsiteY271" fmla="*/ 139 h 44381"/>
                    <a:gd name="connsiteX272" fmla="*/ 347148 w 396522"/>
                    <a:gd name="connsiteY272" fmla="*/ 5132 h 44381"/>
                    <a:gd name="connsiteX273" fmla="*/ 353250 w 396522"/>
                    <a:gd name="connsiteY273" fmla="*/ 5132 h 44381"/>
                    <a:gd name="connsiteX274" fmla="*/ 354221 w 396522"/>
                    <a:gd name="connsiteY274" fmla="*/ 139 h 44381"/>
                    <a:gd name="connsiteX275" fmla="*/ 354221 w 396522"/>
                    <a:gd name="connsiteY275" fmla="*/ 139 h 44381"/>
                    <a:gd name="connsiteX276" fmla="*/ 354221 w 396522"/>
                    <a:gd name="connsiteY276" fmla="*/ 139 h 44381"/>
                    <a:gd name="connsiteX277" fmla="*/ 375164 w 396522"/>
                    <a:gd name="connsiteY277" fmla="*/ 12482 h 44381"/>
                    <a:gd name="connsiteX278" fmla="*/ 367813 w 396522"/>
                    <a:gd name="connsiteY278" fmla="*/ 9015 h 44381"/>
                    <a:gd name="connsiteX279" fmla="*/ 355053 w 396522"/>
                    <a:gd name="connsiteY279" fmla="*/ 21913 h 44381"/>
                    <a:gd name="connsiteX280" fmla="*/ 354637 w 396522"/>
                    <a:gd name="connsiteY280" fmla="*/ 25797 h 44381"/>
                    <a:gd name="connsiteX281" fmla="*/ 363652 w 396522"/>
                    <a:gd name="connsiteY281" fmla="*/ 34812 h 44381"/>
                    <a:gd name="connsiteX282" fmla="*/ 371974 w 396522"/>
                    <a:gd name="connsiteY282" fmla="*/ 31622 h 44381"/>
                    <a:gd name="connsiteX283" fmla="*/ 368645 w 396522"/>
                    <a:gd name="connsiteY283" fmla="*/ 27322 h 44381"/>
                    <a:gd name="connsiteX284" fmla="*/ 364207 w 396522"/>
                    <a:gd name="connsiteY284" fmla="*/ 29403 h 44381"/>
                    <a:gd name="connsiteX285" fmla="*/ 360601 w 396522"/>
                    <a:gd name="connsiteY285" fmla="*/ 25103 h 44381"/>
                    <a:gd name="connsiteX286" fmla="*/ 360878 w 396522"/>
                    <a:gd name="connsiteY286" fmla="*/ 21913 h 44381"/>
                    <a:gd name="connsiteX287" fmla="*/ 363513 w 396522"/>
                    <a:gd name="connsiteY287" fmla="*/ 15950 h 44381"/>
                    <a:gd name="connsiteX288" fmla="*/ 367119 w 396522"/>
                    <a:gd name="connsiteY288" fmla="*/ 14285 h 44381"/>
                    <a:gd name="connsiteX289" fmla="*/ 370587 w 396522"/>
                    <a:gd name="connsiteY289" fmla="*/ 16366 h 44381"/>
                    <a:gd name="connsiteX290" fmla="*/ 375025 w 396522"/>
                    <a:gd name="connsiteY290" fmla="*/ 12344 h 44381"/>
                    <a:gd name="connsiteX291" fmla="*/ 375025 w 396522"/>
                    <a:gd name="connsiteY291" fmla="*/ 12344 h 44381"/>
                    <a:gd name="connsiteX292" fmla="*/ 375025 w 396522"/>
                    <a:gd name="connsiteY292" fmla="*/ 12344 h 44381"/>
                    <a:gd name="connsiteX293" fmla="*/ 396522 w 396522"/>
                    <a:gd name="connsiteY293" fmla="*/ 12066 h 44381"/>
                    <a:gd name="connsiteX294" fmla="*/ 388200 w 396522"/>
                    <a:gd name="connsiteY294" fmla="*/ 9015 h 44381"/>
                    <a:gd name="connsiteX295" fmla="*/ 379879 w 396522"/>
                    <a:gd name="connsiteY295" fmla="*/ 11928 h 44381"/>
                    <a:gd name="connsiteX296" fmla="*/ 377382 w 396522"/>
                    <a:gd name="connsiteY296" fmla="*/ 18169 h 44381"/>
                    <a:gd name="connsiteX297" fmla="*/ 383347 w 396522"/>
                    <a:gd name="connsiteY297" fmla="*/ 23855 h 44381"/>
                    <a:gd name="connsiteX298" fmla="*/ 386675 w 396522"/>
                    <a:gd name="connsiteY298" fmla="*/ 24410 h 44381"/>
                    <a:gd name="connsiteX299" fmla="*/ 389033 w 396522"/>
                    <a:gd name="connsiteY299" fmla="*/ 26490 h 44381"/>
                    <a:gd name="connsiteX300" fmla="*/ 383901 w 396522"/>
                    <a:gd name="connsiteY300" fmla="*/ 29680 h 44381"/>
                    <a:gd name="connsiteX301" fmla="*/ 378076 w 396522"/>
                    <a:gd name="connsiteY301" fmla="*/ 27322 h 44381"/>
                    <a:gd name="connsiteX302" fmla="*/ 373777 w 396522"/>
                    <a:gd name="connsiteY302" fmla="*/ 31067 h 44381"/>
                    <a:gd name="connsiteX303" fmla="*/ 383485 w 396522"/>
                    <a:gd name="connsiteY303" fmla="*/ 34812 h 44381"/>
                    <a:gd name="connsiteX304" fmla="*/ 392223 w 396522"/>
                    <a:gd name="connsiteY304" fmla="*/ 32038 h 44381"/>
                    <a:gd name="connsiteX305" fmla="*/ 394858 w 396522"/>
                    <a:gd name="connsiteY305" fmla="*/ 25935 h 44381"/>
                    <a:gd name="connsiteX306" fmla="*/ 388755 w 396522"/>
                    <a:gd name="connsiteY306" fmla="*/ 19417 h 44381"/>
                    <a:gd name="connsiteX307" fmla="*/ 385566 w 396522"/>
                    <a:gd name="connsiteY307" fmla="*/ 18862 h 44381"/>
                    <a:gd name="connsiteX308" fmla="*/ 383208 w 396522"/>
                    <a:gd name="connsiteY308" fmla="*/ 16920 h 44381"/>
                    <a:gd name="connsiteX309" fmla="*/ 387646 w 396522"/>
                    <a:gd name="connsiteY309" fmla="*/ 13869 h 44381"/>
                    <a:gd name="connsiteX310" fmla="*/ 392361 w 396522"/>
                    <a:gd name="connsiteY310" fmla="*/ 15672 h 44381"/>
                    <a:gd name="connsiteX311" fmla="*/ 396522 w 396522"/>
                    <a:gd name="connsiteY311" fmla="*/ 12066 h 44381"/>
                    <a:gd name="connsiteX312" fmla="*/ 396522 w 396522"/>
                    <a:gd name="connsiteY312" fmla="*/ 12066 h 44381"/>
                    <a:gd name="connsiteX313" fmla="*/ 396522 w 396522"/>
                    <a:gd name="connsiteY313" fmla="*/ 12066 h 44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  <a:cxn ang="0">
                      <a:pos x="connsiteX266" y="connsiteY266"/>
                    </a:cxn>
                    <a:cxn ang="0">
                      <a:pos x="connsiteX267" y="connsiteY267"/>
                    </a:cxn>
                    <a:cxn ang="0">
                      <a:pos x="connsiteX268" y="connsiteY268"/>
                    </a:cxn>
                    <a:cxn ang="0">
                      <a:pos x="connsiteX269" y="connsiteY269"/>
                    </a:cxn>
                    <a:cxn ang="0">
                      <a:pos x="connsiteX270" y="connsiteY270"/>
                    </a:cxn>
                    <a:cxn ang="0">
                      <a:pos x="connsiteX271" y="connsiteY271"/>
                    </a:cxn>
                    <a:cxn ang="0">
                      <a:pos x="connsiteX272" y="connsiteY272"/>
                    </a:cxn>
                    <a:cxn ang="0">
                      <a:pos x="connsiteX273" y="connsiteY273"/>
                    </a:cxn>
                    <a:cxn ang="0">
                      <a:pos x="connsiteX274" y="connsiteY274"/>
                    </a:cxn>
                    <a:cxn ang="0">
                      <a:pos x="connsiteX275" y="connsiteY275"/>
                    </a:cxn>
                    <a:cxn ang="0">
                      <a:pos x="connsiteX276" y="connsiteY276"/>
                    </a:cxn>
                    <a:cxn ang="0">
                      <a:pos x="connsiteX277" y="connsiteY277"/>
                    </a:cxn>
                    <a:cxn ang="0">
                      <a:pos x="connsiteX278" y="connsiteY278"/>
                    </a:cxn>
                    <a:cxn ang="0">
                      <a:pos x="connsiteX279" y="connsiteY279"/>
                    </a:cxn>
                    <a:cxn ang="0">
                      <a:pos x="connsiteX280" y="connsiteY280"/>
                    </a:cxn>
                    <a:cxn ang="0">
                      <a:pos x="connsiteX281" y="connsiteY281"/>
                    </a:cxn>
                    <a:cxn ang="0">
                      <a:pos x="connsiteX282" y="connsiteY282"/>
                    </a:cxn>
                    <a:cxn ang="0">
                      <a:pos x="connsiteX283" y="connsiteY283"/>
                    </a:cxn>
                    <a:cxn ang="0">
                      <a:pos x="connsiteX284" y="connsiteY284"/>
                    </a:cxn>
                    <a:cxn ang="0">
                      <a:pos x="connsiteX285" y="connsiteY285"/>
                    </a:cxn>
                    <a:cxn ang="0">
                      <a:pos x="connsiteX286" y="connsiteY286"/>
                    </a:cxn>
                    <a:cxn ang="0">
                      <a:pos x="connsiteX287" y="connsiteY287"/>
                    </a:cxn>
                    <a:cxn ang="0">
                      <a:pos x="connsiteX288" y="connsiteY288"/>
                    </a:cxn>
                    <a:cxn ang="0">
                      <a:pos x="connsiteX289" y="connsiteY289"/>
                    </a:cxn>
                    <a:cxn ang="0">
                      <a:pos x="connsiteX290" y="connsiteY290"/>
                    </a:cxn>
                    <a:cxn ang="0">
                      <a:pos x="connsiteX291" y="connsiteY291"/>
                    </a:cxn>
                    <a:cxn ang="0">
                      <a:pos x="connsiteX292" y="connsiteY292"/>
                    </a:cxn>
                    <a:cxn ang="0">
                      <a:pos x="connsiteX293" y="connsiteY293"/>
                    </a:cxn>
                    <a:cxn ang="0">
                      <a:pos x="connsiteX294" y="connsiteY294"/>
                    </a:cxn>
                    <a:cxn ang="0">
                      <a:pos x="connsiteX295" y="connsiteY295"/>
                    </a:cxn>
                    <a:cxn ang="0">
                      <a:pos x="connsiteX296" y="connsiteY296"/>
                    </a:cxn>
                    <a:cxn ang="0">
                      <a:pos x="connsiteX297" y="connsiteY297"/>
                    </a:cxn>
                    <a:cxn ang="0">
                      <a:pos x="connsiteX298" y="connsiteY298"/>
                    </a:cxn>
                    <a:cxn ang="0">
                      <a:pos x="connsiteX299" y="connsiteY299"/>
                    </a:cxn>
                    <a:cxn ang="0">
                      <a:pos x="connsiteX300" y="connsiteY300"/>
                    </a:cxn>
                    <a:cxn ang="0">
                      <a:pos x="connsiteX301" y="connsiteY301"/>
                    </a:cxn>
                    <a:cxn ang="0">
                      <a:pos x="connsiteX302" y="connsiteY302"/>
                    </a:cxn>
                    <a:cxn ang="0">
                      <a:pos x="connsiteX303" y="connsiteY303"/>
                    </a:cxn>
                    <a:cxn ang="0">
                      <a:pos x="connsiteX304" y="connsiteY304"/>
                    </a:cxn>
                    <a:cxn ang="0">
                      <a:pos x="connsiteX305" y="connsiteY305"/>
                    </a:cxn>
                    <a:cxn ang="0">
                      <a:pos x="connsiteX306" y="connsiteY306"/>
                    </a:cxn>
                    <a:cxn ang="0">
                      <a:pos x="connsiteX307" y="connsiteY307"/>
                    </a:cxn>
                    <a:cxn ang="0">
                      <a:pos x="connsiteX308" y="connsiteY308"/>
                    </a:cxn>
                    <a:cxn ang="0">
                      <a:pos x="connsiteX309" y="connsiteY309"/>
                    </a:cxn>
                    <a:cxn ang="0">
                      <a:pos x="connsiteX310" y="connsiteY310"/>
                    </a:cxn>
                    <a:cxn ang="0">
                      <a:pos x="connsiteX311" y="connsiteY311"/>
                    </a:cxn>
                    <a:cxn ang="0">
                      <a:pos x="connsiteX312" y="connsiteY312"/>
                    </a:cxn>
                    <a:cxn ang="0">
                      <a:pos x="connsiteX313" y="connsiteY313"/>
                    </a:cxn>
                  </a:cxnLst>
                  <a:rect l="l" t="t" r="r" b="b"/>
                  <a:pathLst>
                    <a:path w="396522" h="44381">
                      <a:moveTo>
                        <a:pt x="28293" y="9431"/>
                      </a:moveTo>
                      <a:cubicBezTo>
                        <a:pt x="28293" y="4022"/>
                        <a:pt x="24965" y="277"/>
                        <a:pt x="19140" y="277"/>
                      </a:cubicBezTo>
                      <a:lnTo>
                        <a:pt x="6935" y="277"/>
                      </a:lnTo>
                      <a:cubicBezTo>
                        <a:pt x="6935" y="277"/>
                        <a:pt x="0" y="34812"/>
                        <a:pt x="0" y="34812"/>
                      </a:cubicBezTo>
                      <a:lnTo>
                        <a:pt x="6380" y="34812"/>
                      </a:lnTo>
                      <a:lnTo>
                        <a:pt x="9015" y="21497"/>
                      </a:lnTo>
                      <a:lnTo>
                        <a:pt x="15672" y="21497"/>
                      </a:lnTo>
                      <a:cubicBezTo>
                        <a:pt x="23855" y="21497"/>
                        <a:pt x="28293" y="15672"/>
                        <a:pt x="28293" y="9431"/>
                      </a:cubicBezTo>
                      <a:lnTo>
                        <a:pt x="28293" y="9431"/>
                      </a:lnTo>
                      <a:cubicBezTo>
                        <a:pt x="28293" y="9431"/>
                        <a:pt x="28293" y="9431"/>
                        <a:pt x="28293" y="9431"/>
                      </a:cubicBezTo>
                      <a:close/>
                      <a:moveTo>
                        <a:pt x="21914" y="9986"/>
                      </a:moveTo>
                      <a:cubicBezTo>
                        <a:pt x="21914" y="12621"/>
                        <a:pt x="19972" y="15811"/>
                        <a:pt x="15950" y="15811"/>
                      </a:cubicBezTo>
                      <a:lnTo>
                        <a:pt x="10263" y="15811"/>
                      </a:lnTo>
                      <a:lnTo>
                        <a:pt x="12205" y="5964"/>
                      </a:lnTo>
                      <a:lnTo>
                        <a:pt x="18030" y="5964"/>
                      </a:lnTo>
                      <a:cubicBezTo>
                        <a:pt x="20804" y="5964"/>
                        <a:pt x="21914" y="7767"/>
                        <a:pt x="21914" y="9986"/>
                      </a:cubicBezTo>
                      <a:lnTo>
                        <a:pt x="21914" y="9986"/>
                      </a:lnTo>
                      <a:close/>
                      <a:moveTo>
                        <a:pt x="38973" y="10402"/>
                      </a:moveTo>
                      <a:lnTo>
                        <a:pt x="33009" y="10402"/>
                      </a:lnTo>
                      <a:lnTo>
                        <a:pt x="28155" y="34812"/>
                      </a:lnTo>
                      <a:lnTo>
                        <a:pt x="34118" y="34812"/>
                      </a:lnTo>
                      <a:lnTo>
                        <a:pt x="38973" y="10402"/>
                      </a:lnTo>
                      <a:lnTo>
                        <a:pt x="38973" y="10402"/>
                      </a:lnTo>
                      <a:close/>
                      <a:moveTo>
                        <a:pt x="41053" y="416"/>
                      </a:moveTo>
                      <a:lnTo>
                        <a:pt x="34951" y="416"/>
                      </a:lnTo>
                      <a:lnTo>
                        <a:pt x="33980" y="5409"/>
                      </a:lnTo>
                      <a:lnTo>
                        <a:pt x="40082" y="5409"/>
                      </a:lnTo>
                      <a:cubicBezTo>
                        <a:pt x="40082" y="5409"/>
                        <a:pt x="41053" y="416"/>
                        <a:pt x="41053" y="416"/>
                      </a:cubicBezTo>
                      <a:lnTo>
                        <a:pt x="41053" y="416"/>
                      </a:lnTo>
                      <a:close/>
                      <a:moveTo>
                        <a:pt x="62689" y="17614"/>
                      </a:moveTo>
                      <a:cubicBezTo>
                        <a:pt x="62689" y="11789"/>
                        <a:pt x="58389" y="9292"/>
                        <a:pt x="54229" y="9292"/>
                      </a:cubicBezTo>
                      <a:cubicBezTo>
                        <a:pt x="51039" y="9292"/>
                        <a:pt x="48404" y="10402"/>
                        <a:pt x="46462" y="12205"/>
                      </a:cubicBezTo>
                      <a:cubicBezTo>
                        <a:pt x="44243" y="14285"/>
                        <a:pt x="42995" y="16920"/>
                        <a:pt x="42024" y="22191"/>
                      </a:cubicBezTo>
                      <a:cubicBezTo>
                        <a:pt x="41747" y="23300"/>
                        <a:pt x="41469" y="25242"/>
                        <a:pt x="41469" y="26768"/>
                      </a:cubicBezTo>
                      <a:cubicBezTo>
                        <a:pt x="41469" y="32593"/>
                        <a:pt x="45769" y="35089"/>
                        <a:pt x="49929" y="35089"/>
                      </a:cubicBezTo>
                      <a:cubicBezTo>
                        <a:pt x="53119" y="35089"/>
                        <a:pt x="55755" y="33980"/>
                        <a:pt x="57696" y="32177"/>
                      </a:cubicBezTo>
                      <a:cubicBezTo>
                        <a:pt x="59915" y="30096"/>
                        <a:pt x="61163" y="27461"/>
                        <a:pt x="62134" y="22191"/>
                      </a:cubicBezTo>
                      <a:cubicBezTo>
                        <a:pt x="62273" y="21081"/>
                        <a:pt x="62550" y="19140"/>
                        <a:pt x="62550" y="17614"/>
                      </a:cubicBezTo>
                      <a:lnTo>
                        <a:pt x="62550" y="17614"/>
                      </a:lnTo>
                      <a:close/>
                      <a:moveTo>
                        <a:pt x="56725" y="18307"/>
                      </a:moveTo>
                      <a:cubicBezTo>
                        <a:pt x="56725" y="18307"/>
                        <a:pt x="56725" y="20110"/>
                        <a:pt x="56171" y="22191"/>
                      </a:cubicBezTo>
                      <a:cubicBezTo>
                        <a:pt x="55616" y="25381"/>
                        <a:pt x="54784" y="27322"/>
                        <a:pt x="53674" y="28432"/>
                      </a:cubicBezTo>
                      <a:cubicBezTo>
                        <a:pt x="52842" y="29264"/>
                        <a:pt x="51871" y="29680"/>
                        <a:pt x="50623" y="29680"/>
                      </a:cubicBezTo>
                      <a:cubicBezTo>
                        <a:pt x="48681" y="29680"/>
                        <a:pt x="47433" y="28432"/>
                        <a:pt x="47433" y="26074"/>
                      </a:cubicBezTo>
                      <a:cubicBezTo>
                        <a:pt x="47433" y="25519"/>
                        <a:pt x="47433" y="24271"/>
                        <a:pt x="47988" y="22191"/>
                      </a:cubicBezTo>
                      <a:cubicBezTo>
                        <a:pt x="48681" y="19140"/>
                        <a:pt x="49375" y="17059"/>
                        <a:pt x="50484" y="15950"/>
                      </a:cubicBezTo>
                      <a:cubicBezTo>
                        <a:pt x="51316" y="15117"/>
                        <a:pt x="52426" y="14701"/>
                        <a:pt x="53536" y="14701"/>
                      </a:cubicBezTo>
                      <a:cubicBezTo>
                        <a:pt x="55477" y="14701"/>
                        <a:pt x="56725" y="15811"/>
                        <a:pt x="56725" y="18307"/>
                      </a:cubicBezTo>
                      <a:lnTo>
                        <a:pt x="56725" y="18307"/>
                      </a:lnTo>
                      <a:close/>
                      <a:moveTo>
                        <a:pt x="88347" y="16227"/>
                      </a:moveTo>
                      <a:cubicBezTo>
                        <a:pt x="88347" y="11234"/>
                        <a:pt x="84880" y="9292"/>
                        <a:pt x="81967" y="9292"/>
                      </a:cubicBezTo>
                      <a:cubicBezTo>
                        <a:pt x="79332" y="9292"/>
                        <a:pt x="76975" y="10263"/>
                        <a:pt x="75310" y="12066"/>
                      </a:cubicBezTo>
                      <a:lnTo>
                        <a:pt x="75726" y="9708"/>
                      </a:lnTo>
                      <a:lnTo>
                        <a:pt x="70040" y="9708"/>
                      </a:lnTo>
                      <a:cubicBezTo>
                        <a:pt x="70040" y="9708"/>
                        <a:pt x="65047" y="34951"/>
                        <a:pt x="65047" y="34951"/>
                      </a:cubicBezTo>
                      <a:lnTo>
                        <a:pt x="71011" y="34951"/>
                      </a:lnTo>
                      <a:lnTo>
                        <a:pt x="74062" y="19694"/>
                      </a:lnTo>
                      <a:cubicBezTo>
                        <a:pt x="74894" y="15672"/>
                        <a:pt x="77391" y="14840"/>
                        <a:pt x="79193" y="14840"/>
                      </a:cubicBezTo>
                      <a:cubicBezTo>
                        <a:pt x="80719" y="14840"/>
                        <a:pt x="82245" y="15811"/>
                        <a:pt x="82245" y="18030"/>
                      </a:cubicBezTo>
                      <a:cubicBezTo>
                        <a:pt x="82245" y="18585"/>
                        <a:pt x="82245" y="19140"/>
                        <a:pt x="82106" y="19694"/>
                      </a:cubicBezTo>
                      <a:lnTo>
                        <a:pt x="79055" y="35089"/>
                      </a:lnTo>
                      <a:lnTo>
                        <a:pt x="85019" y="35089"/>
                      </a:lnTo>
                      <a:lnTo>
                        <a:pt x="88209" y="19278"/>
                      </a:lnTo>
                      <a:cubicBezTo>
                        <a:pt x="88347" y="18446"/>
                        <a:pt x="88486" y="17337"/>
                        <a:pt x="88486" y="16504"/>
                      </a:cubicBezTo>
                      <a:lnTo>
                        <a:pt x="88486" y="16504"/>
                      </a:lnTo>
                      <a:close/>
                      <a:moveTo>
                        <a:pt x="113589" y="18307"/>
                      </a:moveTo>
                      <a:cubicBezTo>
                        <a:pt x="113589" y="12760"/>
                        <a:pt x="109983" y="9292"/>
                        <a:pt x="104713" y="9292"/>
                      </a:cubicBezTo>
                      <a:cubicBezTo>
                        <a:pt x="95975" y="9292"/>
                        <a:pt x="91953" y="17753"/>
                        <a:pt x="91953" y="26213"/>
                      </a:cubicBezTo>
                      <a:cubicBezTo>
                        <a:pt x="91953" y="32870"/>
                        <a:pt x="96946" y="35089"/>
                        <a:pt x="101246" y="35089"/>
                      </a:cubicBezTo>
                      <a:cubicBezTo>
                        <a:pt x="104990" y="35089"/>
                        <a:pt x="108458" y="33841"/>
                        <a:pt x="110954" y="31345"/>
                      </a:cubicBezTo>
                      <a:lnTo>
                        <a:pt x="107764" y="27322"/>
                      </a:lnTo>
                      <a:cubicBezTo>
                        <a:pt x="106100" y="28987"/>
                        <a:pt x="104158" y="29958"/>
                        <a:pt x="101800" y="29958"/>
                      </a:cubicBezTo>
                      <a:cubicBezTo>
                        <a:pt x="98888" y="29958"/>
                        <a:pt x="97501" y="28155"/>
                        <a:pt x="97501" y="25797"/>
                      </a:cubicBezTo>
                      <a:cubicBezTo>
                        <a:pt x="97501" y="25242"/>
                        <a:pt x="97501" y="24549"/>
                        <a:pt x="97640" y="23994"/>
                      </a:cubicBezTo>
                      <a:lnTo>
                        <a:pt x="112618" y="23994"/>
                      </a:lnTo>
                      <a:cubicBezTo>
                        <a:pt x="113034" y="22052"/>
                        <a:pt x="113450" y="19972"/>
                        <a:pt x="113450" y="18307"/>
                      </a:cubicBezTo>
                      <a:lnTo>
                        <a:pt x="113450" y="18307"/>
                      </a:lnTo>
                      <a:close/>
                      <a:moveTo>
                        <a:pt x="107903" y="18307"/>
                      </a:moveTo>
                      <a:cubicBezTo>
                        <a:pt x="107903" y="18307"/>
                        <a:pt x="107903" y="19417"/>
                        <a:pt x="107764" y="19972"/>
                      </a:cubicBezTo>
                      <a:lnTo>
                        <a:pt x="98611" y="19972"/>
                      </a:lnTo>
                      <a:cubicBezTo>
                        <a:pt x="99720" y="15811"/>
                        <a:pt x="101800" y="14147"/>
                        <a:pt x="104435" y="14147"/>
                      </a:cubicBezTo>
                      <a:cubicBezTo>
                        <a:pt x="106516" y="14147"/>
                        <a:pt x="108042" y="15534"/>
                        <a:pt x="108042" y="18169"/>
                      </a:cubicBezTo>
                      <a:lnTo>
                        <a:pt x="108042" y="18169"/>
                      </a:lnTo>
                      <a:close/>
                      <a:moveTo>
                        <a:pt x="138554" y="18307"/>
                      </a:moveTo>
                      <a:cubicBezTo>
                        <a:pt x="138554" y="12760"/>
                        <a:pt x="134948" y="9292"/>
                        <a:pt x="129678" y="9292"/>
                      </a:cubicBezTo>
                      <a:cubicBezTo>
                        <a:pt x="120940" y="9292"/>
                        <a:pt x="116918" y="17753"/>
                        <a:pt x="116918" y="26213"/>
                      </a:cubicBezTo>
                      <a:cubicBezTo>
                        <a:pt x="116918" y="32870"/>
                        <a:pt x="121911" y="35089"/>
                        <a:pt x="126210" y="35089"/>
                      </a:cubicBezTo>
                      <a:cubicBezTo>
                        <a:pt x="129955" y="35089"/>
                        <a:pt x="133422" y="33841"/>
                        <a:pt x="135919" y="31345"/>
                      </a:cubicBezTo>
                      <a:lnTo>
                        <a:pt x="132729" y="27322"/>
                      </a:lnTo>
                      <a:cubicBezTo>
                        <a:pt x="131065" y="28987"/>
                        <a:pt x="129123" y="29958"/>
                        <a:pt x="126765" y="29958"/>
                      </a:cubicBezTo>
                      <a:cubicBezTo>
                        <a:pt x="123852" y="29958"/>
                        <a:pt x="122466" y="28155"/>
                        <a:pt x="122466" y="25797"/>
                      </a:cubicBezTo>
                      <a:cubicBezTo>
                        <a:pt x="122466" y="25242"/>
                        <a:pt x="122466" y="24549"/>
                        <a:pt x="122604" y="23994"/>
                      </a:cubicBezTo>
                      <a:lnTo>
                        <a:pt x="137583" y="23994"/>
                      </a:lnTo>
                      <a:cubicBezTo>
                        <a:pt x="137999" y="22052"/>
                        <a:pt x="138415" y="19972"/>
                        <a:pt x="138415" y="18307"/>
                      </a:cubicBezTo>
                      <a:lnTo>
                        <a:pt x="138415" y="18307"/>
                      </a:lnTo>
                      <a:close/>
                      <a:moveTo>
                        <a:pt x="132868" y="18307"/>
                      </a:moveTo>
                      <a:cubicBezTo>
                        <a:pt x="132868" y="18307"/>
                        <a:pt x="132868" y="19417"/>
                        <a:pt x="132729" y="19972"/>
                      </a:cubicBezTo>
                      <a:lnTo>
                        <a:pt x="123575" y="19972"/>
                      </a:lnTo>
                      <a:cubicBezTo>
                        <a:pt x="124684" y="15811"/>
                        <a:pt x="126765" y="14147"/>
                        <a:pt x="129400" y="14147"/>
                      </a:cubicBezTo>
                      <a:cubicBezTo>
                        <a:pt x="131481" y="14147"/>
                        <a:pt x="133006" y="15534"/>
                        <a:pt x="133006" y="18169"/>
                      </a:cubicBezTo>
                      <a:lnTo>
                        <a:pt x="133006" y="18169"/>
                      </a:lnTo>
                      <a:close/>
                      <a:moveTo>
                        <a:pt x="162964" y="11650"/>
                      </a:moveTo>
                      <a:cubicBezTo>
                        <a:pt x="161577" y="9986"/>
                        <a:pt x="160051" y="9292"/>
                        <a:pt x="157555" y="9292"/>
                      </a:cubicBezTo>
                      <a:cubicBezTo>
                        <a:pt x="154920" y="9292"/>
                        <a:pt x="152562" y="10402"/>
                        <a:pt x="151175" y="12066"/>
                      </a:cubicBezTo>
                      <a:lnTo>
                        <a:pt x="151730" y="9570"/>
                      </a:lnTo>
                      <a:lnTo>
                        <a:pt x="145905" y="9570"/>
                      </a:lnTo>
                      <a:cubicBezTo>
                        <a:pt x="145905" y="9570"/>
                        <a:pt x="140912" y="34812"/>
                        <a:pt x="140912" y="34812"/>
                      </a:cubicBezTo>
                      <a:lnTo>
                        <a:pt x="146875" y="34812"/>
                      </a:lnTo>
                      <a:lnTo>
                        <a:pt x="149927" y="19556"/>
                      </a:lnTo>
                      <a:cubicBezTo>
                        <a:pt x="150482" y="16643"/>
                        <a:pt x="152562" y="14701"/>
                        <a:pt x="154920" y="14701"/>
                      </a:cubicBezTo>
                      <a:cubicBezTo>
                        <a:pt x="156168" y="14701"/>
                        <a:pt x="157000" y="15395"/>
                        <a:pt x="157693" y="16227"/>
                      </a:cubicBezTo>
                      <a:lnTo>
                        <a:pt x="162825" y="11650"/>
                      </a:lnTo>
                      <a:lnTo>
                        <a:pt x="162825" y="11650"/>
                      </a:lnTo>
                      <a:lnTo>
                        <a:pt x="162825" y="11650"/>
                      </a:lnTo>
                      <a:close/>
                      <a:moveTo>
                        <a:pt x="172256" y="10402"/>
                      </a:moveTo>
                      <a:lnTo>
                        <a:pt x="166292" y="10402"/>
                      </a:lnTo>
                      <a:lnTo>
                        <a:pt x="161438" y="34812"/>
                      </a:lnTo>
                      <a:lnTo>
                        <a:pt x="167402" y="34812"/>
                      </a:lnTo>
                      <a:lnTo>
                        <a:pt x="172256" y="10402"/>
                      </a:lnTo>
                      <a:lnTo>
                        <a:pt x="172256" y="10402"/>
                      </a:lnTo>
                      <a:close/>
                      <a:moveTo>
                        <a:pt x="174337" y="416"/>
                      </a:moveTo>
                      <a:lnTo>
                        <a:pt x="168234" y="416"/>
                      </a:lnTo>
                      <a:lnTo>
                        <a:pt x="167263" y="5409"/>
                      </a:lnTo>
                      <a:lnTo>
                        <a:pt x="173366" y="5409"/>
                      </a:lnTo>
                      <a:cubicBezTo>
                        <a:pt x="173366" y="5409"/>
                        <a:pt x="174337" y="416"/>
                        <a:pt x="174337" y="416"/>
                      </a:cubicBezTo>
                      <a:lnTo>
                        <a:pt x="174337" y="416"/>
                      </a:lnTo>
                      <a:close/>
                      <a:moveTo>
                        <a:pt x="197082" y="16227"/>
                      </a:moveTo>
                      <a:cubicBezTo>
                        <a:pt x="197082" y="11234"/>
                        <a:pt x="193615" y="9292"/>
                        <a:pt x="190702" y="9292"/>
                      </a:cubicBezTo>
                      <a:cubicBezTo>
                        <a:pt x="188067" y="9292"/>
                        <a:pt x="185710" y="10263"/>
                        <a:pt x="184045" y="12066"/>
                      </a:cubicBezTo>
                      <a:lnTo>
                        <a:pt x="184461" y="9708"/>
                      </a:lnTo>
                      <a:lnTo>
                        <a:pt x="178775" y="9708"/>
                      </a:lnTo>
                      <a:cubicBezTo>
                        <a:pt x="178775" y="9708"/>
                        <a:pt x="173782" y="34951"/>
                        <a:pt x="173782" y="34951"/>
                      </a:cubicBezTo>
                      <a:lnTo>
                        <a:pt x="179745" y="34951"/>
                      </a:lnTo>
                      <a:lnTo>
                        <a:pt x="182797" y="19694"/>
                      </a:lnTo>
                      <a:cubicBezTo>
                        <a:pt x="183629" y="15672"/>
                        <a:pt x="186126" y="14840"/>
                        <a:pt x="187929" y="14840"/>
                      </a:cubicBezTo>
                      <a:cubicBezTo>
                        <a:pt x="189454" y="14840"/>
                        <a:pt x="190980" y="15811"/>
                        <a:pt x="190980" y="18030"/>
                      </a:cubicBezTo>
                      <a:cubicBezTo>
                        <a:pt x="190980" y="18585"/>
                        <a:pt x="190980" y="19140"/>
                        <a:pt x="190841" y="19694"/>
                      </a:cubicBezTo>
                      <a:lnTo>
                        <a:pt x="187790" y="35089"/>
                      </a:lnTo>
                      <a:lnTo>
                        <a:pt x="193754" y="35089"/>
                      </a:lnTo>
                      <a:lnTo>
                        <a:pt x="196944" y="19278"/>
                      </a:lnTo>
                      <a:cubicBezTo>
                        <a:pt x="197082" y="18446"/>
                        <a:pt x="197221" y="17337"/>
                        <a:pt x="197221" y="16504"/>
                      </a:cubicBezTo>
                      <a:lnTo>
                        <a:pt x="197221" y="16504"/>
                      </a:lnTo>
                      <a:close/>
                      <a:moveTo>
                        <a:pt x="223572" y="9570"/>
                      </a:moveTo>
                      <a:lnTo>
                        <a:pt x="217748" y="9570"/>
                      </a:lnTo>
                      <a:lnTo>
                        <a:pt x="217331" y="12205"/>
                      </a:lnTo>
                      <a:cubicBezTo>
                        <a:pt x="216222" y="10263"/>
                        <a:pt x="214280" y="9292"/>
                        <a:pt x="211645" y="9292"/>
                      </a:cubicBezTo>
                      <a:cubicBezTo>
                        <a:pt x="209426" y="9292"/>
                        <a:pt x="207068" y="9986"/>
                        <a:pt x="205265" y="11789"/>
                      </a:cubicBezTo>
                      <a:cubicBezTo>
                        <a:pt x="203323" y="13731"/>
                        <a:pt x="202352" y="16643"/>
                        <a:pt x="201520" y="21497"/>
                      </a:cubicBezTo>
                      <a:cubicBezTo>
                        <a:pt x="201104" y="23578"/>
                        <a:pt x="200827" y="25381"/>
                        <a:pt x="200827" y="26629"/>
                      </a:cubicBezTo>
                      <a:cubicBezTo>
                        <a:pt x="200827" y="31345"/>
                        <a:pt x="204017" y="33702"/>
                        <a:pt x="207762" y="33702"/>
                      </a:cubicBezTo>
                      <a:cubicBezTo>
                        <a:pt x="210258" y="33702"/>
                        <a:pt x="212061" y="32731"/>
                        <a:pt x="213309" y="31206"/>
                      </a:cubicBezTo>
                      <a:lnTo>
                        <a:pt x="212754" y="33841"/>
                      </a:lnTo>
                      <a:cubicBezTo>
                        <a:pt x="212061" y="37031"/>
                        <a:pt x="209981" y="39250"/>
                        <a:pt x="206652" y="39250"/>
                      </a:cubicBezTo>
                      <a:cubicBezTo>
                        <a:pt x="204294" y="39250"/>
                        <a:pt x="203185" y="38140"/>
                        <a:pt x="202491" y="37308"/>
                      </a:cubicBezTo>
                      <a:lnTo>
                        <a:pt x="198331" y="40914"/>
                      </a:lnTo>
                      <a:cubicBezTo>
                        <a:pt x="200411" y="43272"/>
                        <a:pt x="203046" y="44382"/>
                        <a:pt x="206652" y="44382"/>
                      </a:cubicBezTo>
                      <a:cubicBezTo>
                        <a:pt x="212477" y="44382"/>
                        <a:pt x="217193" y="41192"/>
                        <a:pt x="218718" y="33841"/>
                      </a:cubicBezTo>
                      <a:lnTo>
                        <a:pt x="223572" y="9570"/>
                      </a:lnTo>
                      <a:lnTo>
                        <a:pt x="223572" y="9570"/>
                      </a:lnTo>
                      <a:cubicBezTo>
                        <a:pt x="223572" y="9570"/>
                        <a:pt x="223572" y="9570"/>
                        <a:pt x="223572" y="9570"/>
                      </a:cubicBezTo>
                      <a:close/>
                      <a:moveTo>
                        <a:pt x="215667" y="18030"/>
                      </a:moveTo>
                      <a:cubicBezTo>
                        <a:pt x="215667" y="18862"/>
                        <a:pt x="215528" y="19972"/>
                        <a:pt x="215251" y="21497"/>
                      </a:cubicBezTo>
                      <a:cubicBezTo>
                        <a:pt x="214419" y="26074"/>
                        <a:pt x="213032" y="28432"/>
                        <a:pt x="209981" y="28432"/>
                      </a:cubicBezTo>
                      <a:cubicBezTo>
                        <a:pt x="207762" y="28432"/>
                        <a:pt x="206930" y="27045"/>
                        <a:pt x="206930" y="25103"/>
                      </a:cubicBezTo>
                      <a:cubicBezTo>
                        <a:pt x="206930" y="24271"/>
                        <a:pt x="207068" y="23162"/>
                        <a:pt x="207346" y="21636"/>
                      </a:cubicBezTo>
                      <a:cubicBezTo>
                        <a:pt x="208178" y="17059"/>
                        <a:pt x="209565" y="14701"/>
                        <a:pt x="212616" y="14701"/>
                      </a:cubicBezTo>
                      <a:cubicBezTo>
                        <a:pt x="214696" y="14701"/>
                        <a:pt x="215667" y="15950"/>
                        <a:pt x="215667" y="18030"/>
                      </a:cubicBezTo>
                      <a:lnTo>
                        <a:pt x="215667" y="18030"/>
                      </a:lnTo>
                      <a:close/>
                      <a:moveTo>
                        <a:pt x="264071" y="9431"/>
                      </a:moveTo>
                      <a:cubicBezTo>
                        <a:pt x="264071" y="4022"/>
                        <a:pt x="260742" y="277"/>
                        <a:pt x="254917" y="277"/>
                      </a:cubicBezTo>
                      <a:lnTo>
                        <a:pt x="242712" y="277"/>
                      </a:lnTo>
                      <a:cubicBezTo>
                        <a:pt x="242712" y="277"/>
                        <a:pt x="235777" y="34812"/>
                        <a:pt x="235777" y="34812"/>
                      </a:cubicBezTo>
                      <a:lnTo>
                        <a:pt x="242157" y="34812"/>
                      </a:lnTo>
                      <a:lnTo>
                        <a:pt x="244792" y="21497"/>
                      </a:lnTo>
                      <a:lnTo>
                        <a:pt x="251450" y="21497"/>
                      </a:lnTo>
                      <a:cubicBezTo>
                        <a:pt x="259633" y="21497"/>
                        <a:pt x="264071" y="15672"/>
                        <a:pt x="264071" y="9431"/>
                      </a:cubicBezTo>
                      <a:lnTo>
                        <a:pt x="264071" y="9431"/>
                      </a:lnTo>
                      <a:cubicBezTo>
                        <a:pt x="264071" y="9431"/>
                        <a:pt x="264071" y="9431"/>
                        <a:pt x="264071" y="9431"/>
                      </a:cubicBezTo>
                      <a:close/>
                      <a:moveTo>
                        <a:pt x="257691" y="9986"/>
                      </a:moveTo>
                      <a:cubicBezTo>
                        <a:pt x="257691" y="12621"/>
                        <a:pt x="255749" y="15811"/>
                        <a:pt x="251727" y="15811"/>
                      </a:cubicBezTo>
                      <a:lnTo>
                        <a:pt x="246041" y="15811"/>
                      </a:lnTo>
                      <a:lnTo>
                        <a:pt x="247982" y="5964"/>
                      </a:lnTo>
                      <a:lnTo>
                        <a:pt x="253808" y="5964"/>
                      </a:lnTo>
                      <a:cubicBezTo>
                        <a:pt x="256581" y="5964"/>
                        <a:pt x="257691" y="7767"/>
                        <a:pt x="257691" y="9986"/>
                      </a:cubicBezTo>
                      <a:close/>
                      <a:moveTo>
                        <a:pt x="276414" y="277"/>
                      </a:moveTo>
                      <a:lnTo>
                        <a:pt x="270451" y="277"/>
                      </a:lnTo>
                      <a:lnTo>
                        <a:pt x="265042" y="27184"/>
                      </a:lnTo>
                      <a:cubicBezTo>
                        <a:pt x="265042" y="27184"/>
                        <a:pt x="264903" y="28432"/>
                        <a:pt x="264903" y="29264"/>
                      </a:cubicBezTo>
                      <a:cubicBezTo>
                        <a:pt x="264903" y="32731"/>
                        <a:pt x="267399" y="34673"/>
                        <a:pt x="270867" y="34673"/>
                      </a:cubicBezTo>
                      <a:lnTo>
                        <a:pt x="274196" y="34673"/>
                      </a:lnTo>
                      <a:lnTo>
                        <a:pt x="275166" y="29542"/>
                      </a:lnTo>
                      <a:lnTo>
                        <a:pt x="272670" y="29542"/>
                      </a:lnTo>
                      <a:cubicBezTo>
                        <a:pt x="271421" y="29542"/>
                        <a:pt x="270867" y="28987"/>
                        <a:pt x="270867" y="28016"/>
                      </a:cubicBezTo>
                      <a:cubicBezTo>
                        <a:pt x="270867" y="27600"/>
                        <a:pt x="270867" y="27322"/>
                        <a:pt x="271005" y="26906"/>
                      </a:cubicBezTo>
                      <a:lnTo>
                        <a:pt x="276414" y="0"/>
                      </a:lnTo>
                      <a:lnTo>
                        <a:pt x="276414" y="0"/>
                      </a:lnTo>
                      <a:close/>
                      <a:moveTo>
                        <a:pt x="300269" y="16227"/>
                      </a:moveTo>
                      <a:cubicBezTo>
                        <a:pt x="300269" y="10818"/>
                        <a:pt x="295554" y="9154"/>
                        <a:pt x="291393" y="9154"/>
                      </a:cubicBezTo>
                      <a:cubicBezTo>
                        <a:pt x="286678" y="9154"/>
                        <a:pt x="284181" y="10402"/>
                        <a:pt x="282101" y="12482"/>
                      </a:cubicBezTo>
                      <a:lnTo>
                        <a:pt x="285152" y="16504"/>
                      </a:lnTo>
                      <a:cubicBezTo>
                        <a:pt x="286400" y="15117"/>
                        <a:pt x="288065" y="14147"/>
                        <a:pt x="290561" y="14147"/>
                      </a:cubicBezTo>
                      <a:cubicBezTo>
                        <a:pt x="293058" y="14147"/>
                        <a:pt x="294306" y="15117"/>
                        <a:pt x="294306" y="16920"/>
                      </a:cubicBezTo>
                      <a:cubicBezTo>
                        <a:pt x="294306" y="17475"/>
                        <a:pt x="294306" y="17753"/>
                        <a:pt x="294167" y="18169"/>
                      </a:cubicBezTo>
                      <a:lnTo>
                        <a:pt x="293890" y="19694"/>
                      </a:lnTo>
                      <a:lnTo>
                        <a:pt x="287926" y="19694"/>
                      </a:lnTo>
                      <a:cubicBezTo>
                        <a:pt x="285014" y="19694"/>
                        <a:pt x="282517" y="20526"/>
                        <a:pt x="280575" y="22329"/>
                      </a:cubicBezTo>
                      <a:cubicBezTo>
                        <a:pt x="279188" y="23855"/>
                        <a:pt x="278356" y="25797"/>
                        <a:pt x="278356" y="28293"/>
                      </a:cubicBezTo>
                      <a:cubicBezTo>
                        <a:pt x="278356" y="32177"/>
                        <a:pt x="281130" y="34951"/>
                        <a:pt x="285568" y="34951"/>
                      </a:cubicBezTo>
                      <a:cubicBezTo>
                        <a:pt x="288342" y="34951"/>
                        <a:pt x="290283" y="33841"/>
                        <a:pt x="291670" y="32454"/>
                      </a:cubicBezTo>
                      <a:lnTo>
                        <a:pt x="291254" y="34673"/>
                      </a:lnTo>
                      <a:lnTo>
                        <a:pt x="296941" y="34673"/>
                      </a:lnTo>
                      <a:lnTo>
                        <a:pt x="300269" y="18446"/>
                      </a:lnTo>
                      <a:cubicBezTo>
                        <a:pt x="300269" y="18446"/>
                        <a:pt x="300547" y="16920"/>
                        <a:pt x="300547" y="16227"/>
                      </a:cubicBezTo>
                      <a:lnTo>
                        <a:pt x="300547" y="16227"/>
                      </a:lnTo>
                      <a:close/>
                      <a:moveTo>
                        <a:pt x="292919" y="23855"/>
                      </a:moveTo>
                      <a:lnTo>
                        <a:pt x="292641" y="25381"/>
                      </a:lnTo>
                      <a:cubicBezTo>
                        <a:pt x="292364" y="26629"/>
                        <a:pt x="291948" y="27739"/>
                        <a:pt x="291116" y="28571"/>
                      </a:cubicBezTo>
                      <a:cubicBezTo>
                        <a:pt x="290145" y="29542"/>
                        <a:pt x="288897" y="30096"/>
                        <a:pt x="287232" y="30096"/>
                      </a:cubicBezTo>
                      <a:cubicBezTo>
                        <a:pt x="285014" y="30096"/>
                        <a:pt x="284043" y="29125"/>
                        <a:pt x="284043" y="27739"/>
                      </a:cubicBezTo>
                      <a:cubicBezTo>
                        <a:pt x="284043" y="25519"/>
                        <a:pt x="285568" y="23855"/>
                        <a:pt x="288342" y="23855"/>
                      </a:cubicBezTo>
                      <a:lnTo>
                        <a:pt x="292919" y="23855"/>
                      </a:lnTo>
                      <a:cubicBezTo>
                        <a:pt x="292919" y="23855"/>
                        <a:pt x="292919" y="23855"/>
                        <a:pt x="292919" y="23855"/>
                      </a:cubicBezTo>
                      <a:close/>
                      <a:moveTo>
                        <a:pt x="323986" y="12205"/>
                      </a:moveTo>
                      <a:cubicBezTo>
                        <a:pt x="321767" y="9986"/>
                        <a:pt x="319271" y="9154"/>
                        <a:pt x="315664" y="9154"/>
                      </a:cubicBezTo>
                      <a:cubicBezTo>
                        <a:pt x="312058" y="9154"/>
                        <a:pt x="309146" y="10125"/>
                        <a:pt x="307343" y="12066"/>
                      </a:cubicBezTo>
                      <a:cubicBezTo>
                        <a:pt x="305679" y="13731"/>
                        <a:pt x="304846" y="16088"/>
                        <a:pt x="304846" y="18307"/>
                      </a:cubicBezTo>
                      <a:cubicBezTo>
                        <a:pt x="304846" y="20526"/>
                        <a:pt x="306233" y="23300"/>
                        <a:pt x="310810" y="23994"/>
                      </a:cubicBezTo>
                      <a:lnTo>
                        <a:pt x="314139" y="24549"/>
                      </a:lnTo>
                      <a:cubicBezTo>
                        <a:pt x="315526" y="24826"/>
                        <a:pt x="316497" y="25242"/>
                        <a:pt x="316497" y="26629"/>
                      </a:cubicBezTo>
                      <a:cubicBezTo>
                        <a:pt x="316497" y="28155"/>
                        <a:pt x="314832" y="29819"/>
                        <a:pt x="311365" y="29819"/>
                      </a:cubicBezTo>
                      <a:cubicBezTo>
                        <a:pt x="308591" y="29819"/>
                        <a:pt x="306788" y="28848"/>
                        <a:pt x="305540" y="27461"/>
                      </a:cubicBezTo>
                      <a:lnTo>
                        <a:pt x="301240" y="31206"/>
                      </a:lnTo>
                      <a:cubicBezTo>
                        <a:pt x="303459" y="33564"/>
                        <a:pt x="306511" y="34951"/>
                        <a:pt x="310949" y="34951"/>
                      </a:cubicBezTo>
                      <a:cubicBezTo>
                        <a:pt x="314139" y="34951"/>
                        <a:pt x="317606" y="34118"/>
                        <a:pt x="319687" y="32177"/>
                      </a:cubicBezTo>
                      <a:cubicBezTo>
                        <a:pt x="321351" y="30512"/>
                        <a:pt x="322321" y="28571"/>
                        <a:pt x="322321" y="26074"/>
                      </a:cubicBezTo>
                      <a:cubicBezTo>
                        <a:pt x="322321" y="22607"/>
                        <a:pt x="320796" y="20249"/>
                        <a:pt x="316219" y="19556"/>
                      </a:cubicBezTo>
                      <a:lnTo>
                        <a:pt x="313029" y="19001"/>
                      </a:lnTo>
                      <a:cubicBezTo>
                        <a:pt x="311503" y="18723"/>
                        <a:pt x="310671" y="18169"/>
                        <a:pt x="310671" y="17059"/>
                      </a:cubicBezTo>
                      <a:cubicBezTo>
                        <a:pt x="310671" y="15534"/>
                        <a:pt x="312058" y="14008"/>
                        <a:pt x="315110" y="14008"/>
                      </a:cubicBezTo>
                      <a:cubicBezTo>
                        <a:pt x="316913" y="14008"/>
                        <a:pt x="318716" y="14563"/>
                        <a:pt x="319825" y="15811"/>
                      </a:cubicBezTo>
                      <a:lnTo>
                        <a:pt x="323847" y="12205"/>
                      </a:lnTo>
                      <a:lnTo>
                        <a:pt x="323847" y="12205"/>
                      </a:lnTo>
                      <a:cubicBezTo>
                        <a:pt x="323847" y="12205"/>
                        <a:pt x="323847" y="12205"/>
                        <a:pt x="323847" y="12205"/>
                      </a:cubicBezTo>
                      <a:close/>
                      <a:moveTo>
                        <a:pt x="340907" y="10125"/>
                      </a:moveTo>
                      <a:lnTo>
                        <a:pt x="336746" y="10125"/>
                      </a:lnTo>
                      <a:lnTo>
                        <a:pt x="338271" y="2496"/>
                      </a:lnTo>
                      <a:lnTo>
                        <a:pt x="332307" y="2496"/>
                      </a:lnTo>
                      <a:lnTo>
                        <a:pt x="330782" y="10125"/>
                      </a:lnTo>
                      <a:lnTo>
                        <a:pt x="328286" y="10125"/>
                      </a:lnTo>
                      <a:lnTo>
                        <a:pt x="327315" y="14701"/>
                      </a:lnTo>
                      <a:lnTo>
                        <a:pt x="329811" y="14701"/>
                      </a:lnTo>
                      <a:lnTo>
                        <a:pt x="327315" y="27045"/>
                      </a:lnTo>
                      <a:cubicBezTo>
                        <a:pt x="327315" y="27045"/>
                        <a:pt x="327176" y="28293"/>
                        <a:pt x="327176" y="29125"/>
                      </a:cubicBezTo>
                      <a:cubicBezTo>
                        <a:pt x="327176" y="32593"/>
                        <a:pt x="329811" y="34534"/>
                        <a:pt x="333278" y="34534"/>
                      </a:cubicBezTo>
                      <a:lnTo>
                        <a:pt x="336330" y="34534"/>
                      </a:lnTo>
                      <a:lnTo>
                        <a:pt x="337300" y="29542"/>
                      </a:lnTo>
                      <a:lnTo>
                        <a:pt x="335081" y="29542"/>
                      </a:lnTo>
                      <a:cubicBezTo>
                        <a:pt x="333833" y="29542"/>
                        <a:pt x="333140" y="28987"/>
                        <a:pt x="333140" y="28016"/>
                      </a:cubicBezTo>
                      <a:cubicBezTo>
                        <a:pt x="333140" y="27739"/>
                        <a:pt x="333140" y="27600"/>
                        <a:pt x="333140" y="27045"/>
                      </a:cubicBezTo>
                      <a:lnTo>
                        <a:pt x="335636" y="14701"/>
                      </a:lnTo>
                      <a:lnTo>
                        <a:pt x="339797" y="14701"/>
                      </a:lnTo>
                      <a:lnTo>
                        <a:pt x="340768" y="10125"/>
                      </a:lnTo>
                      <a:lnTo>
                        <a:pt x="340768" y="10125"/>
                      </a:lnTo>
                      <a:lnTo>
                        <a:pt x="340768" y="10125"/>
                      </a:lnTo>
                      <a:close/>
                      <a:moveTo>
                        <a:pt x="352141" y="10125"/>
                      </a:moveTo>
                      <a:lnTo>
                        <a:pt x="346177" y="10125"/>
                      </a:lnTo>
                      <a:lnTo>
                        <a:pt x="341323" y="34534"/>
                      </a:lnTo>
                      <a:lnTo>
                        <a:pt x="347286" y="34534"/>
                      </a:lnTo>
                      <a:lnTo>
                        <a:pt x="352141" y="10125"/>
                      </a:lnTo>
                      <a:lnTo>
                        <a:pt x="352141" y="10125"/>
                      </a:lnTo>
                      <a:close/>
                      <a:moveTo>
                        <a:pt x="354221" y="139"/>
                      </a:moveTo>
                      <a:lnTo>
                        <a:pt x="348118" y="139"/>
                      </a:lnTo>
                      <a:lnTo>
                        <a:pt x="347148" y="5132"/>
                      </a:lnTo>
                      <a:lnTo>
                        <a:pt x="353250" y="5132"/>
                      </a:lnTo>
                      <a:cubicBezTo>
                        <a:pt x="353250" y="5132"/>
                        <a:pt x="354221" y="139"/>
                        <a:pt x="354221" y="139"/>
                      </a:cubicBezTo>
                      <a:lnTo>
                        <a:pt x="354221" y="139"/>
                      </a:lnTo>
                      <a:cubicBezTo>
                        <a:pt x="354221" y="139"/>
                        <a:pt x="354221" y="139"/>
                        <a:pt x="354221" y="139"/>
                      </a:cubicBezTo>
                      <a:close/>
                      <a:moveTo>
                        <a:pt x="375164" y="12482"/>
                      </a:moveTo>
                      <a:cubicBezTo>
                        <a:pt x="373638" y="10541"/>
                        <a:pt x="371419" y="9015"/>
                        <a:pt x="367813" y="9015"/>
                      </a:cubicBezTo>
                      <a:cubicBezTo>
                        <a:pt x="362681" y="9015"/>
                        <a:pt x="356995" y="11650"/>
                        <a:pt x="355053" y="21913"/>
                      </a:cubicBezTo>
                      <a:cubicBezTo>
                        <a:pt x="354776" y="23162"/>
                        <a:pt x="354637" y="24687"/>
                        <a:pt x="354637" y="25797"/>
                      </a:cubicBezTo>
                      <a:cubicBezTo>
                        <a:pt x="354637" y="31761"/>
                        <a:pt x="358936" y="34812"/>
                        <a:pt x="363652" y="34812"/>
                      </a:cubicBezTo>
                      <a:cubicBezTo>
                        <a:pt x="366842" y="34812"/>
                        <a:pt x="369754" y="33564"/>
                        <a:pt x="371974" y="31622"/>
                      </a:cubicBezTo>
                      <a:lnTo>
                        <a:pt x="368645" y="27322"/>
                      </a:lnTo>
                      <a:cubicBezTo>
                        <a:pt x="367258" y="28709"/>
                        <a:pt x="366010" y="29403"/>
                        <a:pt x="364207" y="29403"/>
                      </a:cubicBezTo>
                      <a:cubicBezTo>
                        <a:pt x="361849" y="29403"/>
                        <a:pt x="360601" y="27739"/>
                        <a:pt x="360601" y="25103"/>
                      </a:cubicBezTo>
                      <a:cubicBezTo>
                        <a:pt x="360601" y="23994"/>
                        <a:pt x="360740" y="23023"/>
                        <a:pt x="360878" y="21913"/>
                      </a:cubicBezTo>
                      <a:cubicBezTo>
                        <a:pt x="361294" y="19556"/>
                        <a:pt x="362265" y="17337"/>
                        <a:pt x="363513" y="15950"/>
                      </a:cubicBezTo>
                      <a:cubicBezTo>
                        <a:pt x="364623" y="14840"/>
                        <a:pt x="365732" y="14285"/>
                        <a:pt x="367119" y="14285"/>
                      </a:cubicBezTo>
                      <a:cubicBezTo>
                        <a:pt x="368645" y="14285"/>
                        <a:pt x="369616" y="15117"/>
                        <a:pt x="370587" y="16366"/>
                      </a:cubicBezTo>
                      <a:lnTo>
                        <a:pt x="375025" y="12344"/>
                      </a:lnTo>
                      <a:lnTo>
                        <a:pt x="375025" y="12344"/>
                      </a:lnTo>
                      <a:cubicBezTo>
                        <a:pt x="375025" y="12344"/>
                        <a:pt x="375025" y="12344"/>
                        <a:pt x="375025" y="12344"/>
                      </a:cubicBezTo>
                      <a:close/>
                      <a:moveTo>
                        <a:pt x="396522" y="12066"/>
                      </a:moveTo>
                      <a:cubicBezTo>
                        <a:pt x="394303" y="9847"/>
                        <a:pt x="391807" y="9015"/>
                        <a:pt x="388200" y="9015"/>
                      </a:cubicBezTo>
                      <a:cubicBezTo>
                        <a:pt x="384595" y="9015"/>
                        <a:pt x="381682" y="9986"/>
                        <a:pt x="379879" y="11928"/>
                      </a:cubicBezTo>
                      <a:cubicBezTo>
                        <a:pt x="378215" y="13592"/>
                        <a:pt x="377382" y="15950"/>
                        <a:pt x="377382" y="18169"/>
                      </a:cubicBezTo>
                      <a:cubicBezTo>
                        <a:pt x="377382" y="20388"/>
                        <a:pt x="378769" y="23162"/>
                        <a:pt x="383347" y="23855"/>
                      </a:cubicBezTo>
                      <a:lnTo>
                        <a:pt x="386675" y="24410"/>
                      </a:lnTo>
                      <a:cubicBezTo>
                        <a:pt x="388062" y="24687"/>
                        <a:pt x="389033" y="25103"/>
                        <a:pt x="389033" y="26490"/>
                      </a:cubicBezTo>
                      <a:cubicBezTo>
                        <a:pt x="389033" y="28016"/>
                        <a:pt x="387368" y="29680"/>
                        <a:pt x="383901" y="29680"/>
                      </a:cubicBezTo>
                      <a:cubicBezTo>
                        <a:pt x="381127" y="29680"/>
                        <a:pt x="379324" y="28709"/>
                        <a:pt x="378076" y="27322"/>
                      </a:cubicBezTo>
                      <a:lnTo>
                        <a:pt x="373777" y="31067"/>
                      </a:lnTo>
                      <a:cubicBezTo>
                        <a:pt x="375996" y="33425"/>
                        <a:pt x="378908" y="34812"/>
                        <a:pt x="383485" y="34812"/>
                      </a:cubicBezTo>
                      <a:cubicBezTo>
                        <a:pt x="386675" y="34812"/>
                        <a:pt x="390142" y="33980"/>
                        <a:pt x="392223" y="32038"/>
                      </a:cubicBezTo>
                      <a:cubicBezTo>
                        <a:pt x="393887" y="30374"/>
                        <a:pt x="394858" y="28432"/>
                        <a:pt x="394858" y="25935"/>
                      </a:cubicBezTo>
                      <a:cubicBezTo>
                        <a:pt x="394858" y="22468"/>
                        <a:pt x="393332" y="20110"/>
                        <a:pt x="388755" y="19417"/>
                      </a:cubicBezTo>
                      <a:lnTo>
                        <a:pt x="385566" y="18862"/>
                      </a:lnTo>
                      <a:cubicBezTo>
                        <a:pt x="384040" y="18585"/>
                        <a:pt x="383208" y="18030"/>
                        <a:pt x="383208" y="16920"/>
                      </a:cubicBezTo>
                      <a:cubicBezTo>
                        <a:pt x="383208" y="15395"/>
                        <a:pt x="384595" y="13869"/>
                        <a:pt x="387646" y="13869"/>
                      </a:cubicBezTo>
                      <a:cubicBezTo>
                        <a:pt x="389449" y="13869"/>
                        <a:pt x="391252" y="14424"/>
                        <a:pt x="392361" y="15672"/>
                      </a:cubicBezTo>
                      <a:lnTo>
                        <a:pt x="396522" y="12066"/>
                      </a:lnTo>
                      <a:lnTo>
                        <a:pt x="396522" y="12066"/>
                      </a:lnTo>
                      <a:cubicBezTo>
                        <a:pt x="396522" y="12066"/>
                        <a:pt x="396522" y="12066"/>
                        <a:pt x="396522" y="12066"/>
                      </a:cubicBezTo>
                      <a:close/>
                    </a:path>
                  </a:pathLst>
                </a:custGeom>
                <a:solidFill>
                  <a:srgbClr val="FF8300"/>
                </a:solidFill>
                <a:ln w="1385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sz="4196"/>
                </a:p>
              </p:txBody>
            </p:sp>
            <p:sp>
              <p:nvSpPr>
                <p:cNvPr id="862" name="Freihandform: Form 861">
                  <a:extLst>
                    <a:ext uri="{FF2B5EF4-FFF2-40B4-BE49-F238E27FC236}">
                      <a16:creationId xmlns:a16="http://schemas.microsoft.com/office/drawing/2014/main" id="{058A0237-5711-007A-9AB5-BFBA0795EDB5}"/>
                    </a:ext>
                  </a:extLst>
                </p:cNvPr>
                <p:cNvSpPr/>
                <p:nvPr/>
              </p:nvSpPr>
              <p:spPr>
                <a:xfrm>
                  <a:off x="5336878" y="2006531"/>
                  <a:ext cx="15264" cy="15256"/>
                </a:xfrm>
                <a:custGeom>
                  <a:avLst/>
                  <a:gdLst>
                    <a:gd name="connsiteX0" fmla="*/ 7910 w 15264"/>
                    <a:gd name="connsiteY0" fmla="*/ 0 h 15256"/>
                    <a:gd name="connsiteX1" fmla="*/ 4 w 15264"/>
                    <a:gd name="connsiteY1" fmla="*/ 7628 h 15256"/>
                    <a:gd name="connsiteX2" fmla="*/ 7355 w 15264"/>
                    <a:gd name="connsiteY2" fmla="*/ 15256 h 15256"/>
                    <a:gd name="connsiteX3" fmla="*/ 15260 w 15264"/>
                    <a:gd name="connsiteY3" fmla="*/ 7628 h 15256"/>
                    <a:gd name="connsiteX4" fmla="*/ 7910 w 15264"/>
                    <a:gd name="connsiteY4" fmla="*/ 0 h 15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64" h="15256">
                      <a:moveTo>
                        <a:pt x="7910" y="0"/>
                      </a:moveTo>
                      <a:cubicBezTo>
                        <a:pt x="3749" y="0"/>
                        <a:pt x="143" y="3329"/>
                        <a:pt x="4" y="7628"/>
                      </a:cubicBezTo>
                      <a:cubicBezTo>
                        <a:pt x="-134" y="11789"/>
                        <a:pt x="3056" y="15256"/>
                        <a:pt x="7355" y="15256"/>
                      </a:cubicBezTo>
                      <a:cubicBezTo>
                        <a:pt x="11654" y="15256"/>
                        <a:pt x="15122" y="11789"/>
                        <a:pt x="15260" y="7628"/>
                      </a:cubicBezTo>
                      <a:cubicBezTo>
                        <a:pt x="15399" y="3467"/>
                        <a:pt x="12209" y="0"/>
                        <a:pt x="7910" y="0"/>
                      </a:cubicBezTo>
                      <a:close/>
                    </a:path>
                  </a:pathLst>
                </a:custGeom>
                <a:solidFill>
                  <a:srgbClr val="477FC5"/>
                </a:solidFill>
                <a:ln w="1385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sz="4196"/>
                </a:p>
              </p:txBody>
            </p:sp>
            <p:sp>
              <p:nvSpPr>
                <p:cNvPr id="863" name="Freihandform: Form 862">
                  <a:extLst>
                    <a:ext uri="{FF2B5EF4-FFF2-40B4-BE49-F238E27FC236}">
                      <a16:creationId xmlns:a16="http://schemas.microsoft.com/office/drawing/2014/main" id="{8814C6B0-C550-146D-3E12-2957E20630B1}"/>
                    </a:ext>
                  </a:extLst>
                </p:cNvPr>
                <p:cNvSpPr/>
                <p:nvPr/>
              </p:nvSpPr>
              <p:spPr>
                <a:xfrm>
                  <a:off x="5324815" y="2028999"/>
                  <a:ext cx="23023" cy="51593"/>
                </a:xfrm>
                <a:custGeom>
                  <a:avLst/>
                  <a:gdLst>
                    <a:gd name="connsiteX0" fmla="*/ 23023 w 23023"/>
                    <a:gd name="connsiteY0" fmla="*/ 0 h 51593"/>
                    <a:gd name="connsiteX1" fmla="*/ 12621 w 23023"/>
                    <a:gd name="connsiteY1" fmla="*/ 51594 h 51593"/>
                    <a:gd name="connsiteX2" fmla="*/ 0 w 23023"/>
                    <a:gd name="connsiteY2" fmla="*/ 51594 h 51593"/>
                    <a:gd name="connsiteX3" fmla="*/ 10264 w 23023"/>
                    <a:gd name="connsiteY3" fmla="*/ 0 h 51593"/>
                    <a:gd name="connsiteX4" fmla="*/ 23023 w 23023"/>
                    <a:gd name="connsiteY4" fmla="*/ 0 h 515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023" h="51593">
                      <a:moveTo>
                        <a:pt x="23023" y="0"/>
                      </a:moveTo>
                      <a:lnTo>
                        <a:pt x="12621" y="51594"/>
                      </a:lnTo>
                      <a:lnTo>
                        <a:pt x="0" y="51594"/>
                      </a:lnTo>
                      <a:lnTo>
                        <a:pt x="10264" y="0"/>
                      </a:lnTo>
                      <a:lnTo>
                        <a:pt x="23023" y="0"/>
                      </a:lnTo>
                      <a:close/>
                    </a:path>
                  </a:pathLst>
                </a:custGeom>
                <a:solidFill>
                  <a:srgbClr val="477FC5"/>
                </a:solidFill>
                <a:ln w="1385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sz="4196"/>
                </a:p>
              </p:txBody>
            </p:sp>
            <p:sp>
              <p:nvSpPr>
                <p:cNvPr id="864" name="Freihandform: Form 863">
                  <a:extLst>
                    <a:ext uri="{FF2B5EF4-FFF2-40B4-BE49-F238E27FC236}">
                      <a16:creationId xmlns:a16="http://schemas.microsoft.com/office/drawing/2014/main" id="{26EE72C4-8E3F-D711-5A3A-0BFCBA2A83BA}"/>
                    </a:ext>
                  </a:extLst>
                </p:cNvPr>
                <p:cNvSpPr/>
                <p:nvPr/>
              </p:nvSpPr>
              <p:spPr>
                <a:xfrm>
                  <a:off x="5275164" y="2027196"/>
                  <a:ext cx="46046" cy="54783"/>
                </a:xfrm>
                <a:custGeom>
                  <a:avLst/>
                  <a:gdLst>
                    <a:gd name="connsiteX0" fmla="*/ 44382 w 46046"/>
                    <a:gd name="connsiteY0" fmla="*/ 31622 h 54783"/>
                    <a:gd name="connsiteX1" fmla="*/ 46046 w 46046"/>
                    <a:gd name="connsiteY1" fmla="*/ 19140 h 54783"/>
                    <a:gd name="connsiteX2" fmla="*/ 27184 w 46046"/>
                    <a:gd name="connsiteY2" fmla="*/ 0 h 54783"/>
                    <a:gd name="connsiteX3" fmla="*/ 0 w 46046"/>
                    <a:gd name="connsiteY3" fmla="*/ 35921 h 54783"/>
                    <a:gd name="connsiteX4" fmla="*/ 20665 w 46046"/>
                    <a:gd name="connsiteY4" fmla="*/ 54784 h 54783"/>
                    <a:gd name="connsiteX5" fmla="*/ 38834 w 46046"/>
                    <a:gd name="connsiteY5" fmla="*/ 51455 h 54783"/>
                    <a:gd name="connsiteX6" fmla="*/ 41192 w 46046"/>
                    <a:gd name="connsiteY6" fmla="*/ 39805 h 54783"/>
                    <a:gd name="connsiteX7" fmla="*/ 22607 w 46046"/>
                    <a:gd name="connsiteY7" fmla="*/ 44104 h 54783"/>
                    <a:gd name="connsiteX8" fmla="*/ 12066 w 46046"/>
                    <a:gd name="connsiteY8" fmla="*/ 35089 h 54783"/>
                    <a:gd name="connsiteX9" fmla="*/ 12482 w 46046"/>
                    <a:gd name="connsiteY9" fmla="*/ 31761 h 54783"/>
                    <a:gd name="connsiteX10" fmla="*/ 44382 w 46046"/>
                    <a:gd name="connsiteY10" fmla="*/ 31761 h 54783"/>
                    <a:gd name="connsiteX11" fmla="*/ 44382 w 46046"/>
                    <a:gd name="connsiteY11" fmla="*/ 31761 h 54783"/>
                    <a:gd name="connsiteX12" fmla="*/ 44382 w 46046"/>
                    <a:gd name="connsiteY12" fmla="*/ 31761 h 54783"/>
                    <a:gd name="connsiteX13" fmla="*/ 26490 w 46046"/>
                    <a:gd name="connsiteY13" fmla="*/ 10402 h 54783"/>
                    <a:gd name="connsiteX14" fmla="*/ 33980 w 46046"/>
                    <a:gd name="connsiteY14" fmla="*/ 19140 h 54783"/>
                    <a:gd name="connsiteX15" fmla="*/ 33702 w 46046"/>
                    <a:gd name="connsiteY15" fmla="*/ 22330 h 54783"/>
                    <a:gd name="connsiteX16" fmla="*/ 14146 w 46046"/>
                    <a:gd name="connsiteY16" fmla="*/ 22330 h 54783"/>
                    <a:gd name="connsiteX17" fmla="*/ 26352 w 46046"/>
                    <a:gd name="connsiteY17" fmla="*/ 10402 h 54783"/>
                    <a:gd name="connsiteX18" fmla="*/ 26352 w 46046"/>
                    <a:gd name="connsiteY18" fmla="*/ 10402 h 54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46046" h="54783">
                      <a:moveTo>
                        <a:pt x="44382" y="31622"/>
                      </a:moveTo>
                      <a:cubicBezTo>
                        <a:pt x="45352" y="27461"/>
                        <a:pt x="46046" y="22746"/>
                        <a:pt x="46046" y="19140"/>
                      </a:cubicBezTo>
                      <a:cubicBezTo>
                        <a:pt x="46046" y="7628"/>
                        <a:pt x="38557" y="0"/>
                        <a:pt x="27184" y="0"/>
                      </a:cubicBezTo>
                      <a:cubicBezTo>
                        <a:pt x="8876" y="0"/>
                        <a:pt x="0" y="18030"/>
                        <a:pt x="0" y="35921"/>
                      </a:cubicBezTo>
                      <a:cubicBezTo>
                        <a:pt x="0" y="49929"/>
                        <a:pt x="10263" y="54784"/>
                        <a:pt x="20665" y="54784"/>
                      </a:cubicBezTo>
                      <a:cubicBezTo>
                        <a:pt x="28709" y="54784"/>
                        <a:pt x="34534" y="53258"/>
                        <a:pt x="38834" y="51455"/>
                      </a:cubicBezTo>
                      <a:lnTo>
                        <a:pt x="41192" y="39805"/>
                      </a:lnTo>
                      <a:cubicBezTo>
                        <a:pt x="38834" y="41192"/>
                        <a:pt x="32731" y="44104"/>
                        <a:pt x="22607" y="44104"/>
                      </a:cubicBezTo>
                      <a:cubicBezTo>
                        <a:pt x="14840" y="44104"/>
                        <a:pt x="12066" y="40221"/>
                        <a:pt x="12066" y="35089"/>
                      </a:cubicBezTo>
                      <a:cubicBezTo>
                        <a:pt x="12066" y="33841"/>
                        <a:pt x="12205" y="32870"/>
                        <a:pt x="12482" y="31761"/>
                      </a:cubicBezTo>
                      <a:lnTo>
                        <a:pt x="44382" y="31761"/>
                      </a:lnTo>
                      <a:cubicBezTo>
                        <a:pt x="44382" y="31761"/>
                        <a:pt x="44382" y="31761"/>
                        <a:pt x="44382" y="31761"/>
                      </a:cubicBezTo>
                      <a:lnTo>
                        <a:pt x="44382" y="31761"/>
                      </a:lnTo>
                      <a:close/>
                      <a:moveTo>
                        <a:pt x="26490" y="10402"/>
                      </a:moveTo>
                      <a:cubicBezTo>
                        <a:pt x="31067" y="10402"/>
                        <a:pt x="33980" y="13592"/>
                        <a:pt x="33980" y="19140"/>
                      </a:cubicBezTo>
                      <a:cubicBezTo>
                        <a:pt x="33980" y="20110"/>
                        <a:pt x="33980" y="21359"/>
                        <a:pt x="33702" y="22330"/>
                      </a:cubicBezTo>
                      <a:lnTo>
                        <a:pt x="14146" y="22330"/>
                      </a:lnTo>
                      <a:cubicBezTo>
                        <a:pt x="16504" y="14008"/>
                        <a:pt x="21081" y="10402"/>
                        <a:pt x="26352" y="10402"/>
                      </a:cubicBezTo>
                      <a:lnTo>
                        <a:pt x="26352" y="10402"/>
                      </a:lnTo>
                      <a:close/>
                    </a:path>
                  </a:pathLst>
                </a:custGeom>
                <a:solidFill>
                  <a:srgbClr val="477FC5"/>
                </a:solidFill>
                <a:ln w="1385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sz="4196"/>
                </a:p>
              </p:txBody>
            </p:sp>
            <p:sp>
              <p:nvSpPr>
                <p:cNvPr id="865" name="Freihandform: Form 864">
                  <a:extLst>
                    <a:ext uri="{FF2B5EF4-FFF2-40B4-BE49-F238E27FC236}">
                      <a16:creationId xmlns:a16="http://schemas.microsoft.com/office/drawing/2014/main" id="{542A0F3B-7850-C90E-4297-2F50E550CE7C}"/>
                    </a:ext>
                  </a:extLst>
                </p:cNvPr>
                <p:cNvSpPr/>
                <p:nvPr/>
              </p:nvSpPr>
              <p:spPr>
                <a:xfrm>
                  <a:off x="5214139" y="2008473"/>
                  <a:ext cx="66572" cy="72397"/>
                </a:xfrm>
                <a:custGeom>
                  <a:avLst/>
                  <a:gdLst>
                    <a:gd name="connsiteX0" fmla="*/ 4854 w 66572"/>
                    <a:gd name="connsiteY0" fmla="*/ 21081 h 72397"/>
                    <a:gd name="connsiteX1" fmla="*/ 10818 w 66572"/>
                    <a:gd name="connsiteY1" fmla="*/ 21081 h 72397"/>
                    <a:gd name="connsiteX2" fmla="*/ 12066 w 66572"/>
                    <a:gd name="connsiteY2" fmla="*/ 14563 h 72397"/>
                    <a:gd name="connsiteX3" fmla="*/ 29403 w 66572"/>
                    <a:gd name="connsiteY3" fmla="*/ 0 h 72397"/>
                    <a:gd name="connsiteX4" fmla="*/ 36753 w 66572"/>
                    <a:gd name="connsiteY4" fmla="*/ 0 h 72397"/>
                    <a:gd name="connsiteX5" fmla="*/ 34534 w 66572"/>
                    <a:gd name="connsiteY5" fmla="*/ 10679 h 72397"/>
                    <a:gd name="connsiteX6" fmla="*/ 30096 w 66572"/>
                    <a:gd name="connsiteY6" fmla="*/ 10679 h 72397"/>
                    <a:gd name="connsiteX7" fmla="*/ 24271 w 66572"/>
                    <a:gd name="connsiteY7" fmla="*/ 15950 h 72397"/>
                    <a:gd name="connsiteX8" fmla="*/ 23161 w 66572"/>
                    <a:gd name="connsiteY8" fmla="*/ 21220 h 72397"/>
                    <a:gd name="connsiteX9" fmla="*/ 40498 w 66572"/>
                    <a:gd name="connsiteY9" fmla="*/ 21220 h 72397"/>
                    <a:gd name="connsiteX10" fmla="*/ 41746 w 66572"/>
                    <a:gd name="connsiteY10" fmla="*/ 14701 h 72397"/>
                    <a:gd name="connsiteX11" fmla="*/ 59083 w 66572"/>
                    <a:gd name="connsiteY11" fmla="*/ 139 h 72397"/>
                    <a:gd name="connsiteX12" fmla="*/ 66572 w 66572"/>
                    <a:gd name="connsiteY12" fmla="*/ 139 h 72397"/>
                    <a:gd name="connsiteX13" fmla="*/ 64353 w 66572"/>
                    <a:gd name="connsiteY13" fmla="*/ 10818 h 72397"/>
                    <a:gd name="connsiteX14" fmla="*/ 59915 w 66572"/>
                    <a:gd name="connsiteY14" fmla="*/ 10818 h 72397"/>
                    <a:gd name="connsiteX15" fmla="*/ 54090 w 66572"/>
                    <a:gd name="connsiteY15" fmla="*/ 16088 h 72397"/>
                    <a:gd name="connsiteX16" fmla="*/ 52981 w 66572"/>
                    <a:gd name="connsiteY16" fmla="*/ 21359 h 72397"/>
                    <a:gd name="connsiteX17" fmla="*/ 62412 w 66572"/>
                    <a:gd name="connsiteY17" fmla="*/ 21359 h 72397"/>
                    <a:gd name="connsiteX18" fmla="*/ 60470 w 66572"/>
                    <a:gd name="connsiteY18" fmla="*/ 31067 h 72397"/>
                    <a:gd name="connsiteX19" fmla="*/ 51039 w 66572"/>
                    <a:gd name="connsiteY19" fmla="*/ 31067 h 72397"/>
                    <a:gd name="connsiteX20" fmla="*/ 42717 w 66572"/>
                    <a:gd name="connsiteY20" fmla="*/ 72398 h 72397"/>
                    <a:gd name="connsiteX21" fmla="*/ 30096 w 66572"/>
                    <a:gd name="connsiteY21" fmla="*/ 72398 h 72397"/>
                    <a:gd name="connsiteX22" fmla="*/ 38418 w 66572"/>
                    <a:gd name="connsiteY22" fmla="*/ 31067 h 72397"/>
                    <a:gd name="connsiteX23" fmla="*/ 21081 w 66572"/>
                    <a:gd name="connsiteY23" fmla="*/ 31067 h 72397"/>
                    <a:gd name="connsiteX24" fmla="*/ 12759 w 66572"/>
                    <a:gd name="connsiteY24" fmla="*/ 72398 h 72397"/>
                    <a:gd name="connsiteX25" fmla="*/ 0 w 66572"/>
                    <a:gd name="connsiteY25" fmla="*/ 72398 h 72397"/>
                    <a:gd name="connsiteX26" fmla="*/ 8322 w 66572"/>
                    <a:gd name="connsiteY26" fmla="*/ 31067 h 72397"/>
                    <a:gd name="connsiteX27" fmla="*/ 2358 w 66572"/>
                    <a:gd name="connsiteY27" fmla="*/ 31067 h 72397"/>
                    <a:gd name="connsiteX28" fmla="*/ 4299 w 66572"/>
                    <a:gd name="connsiteY28" fmla="*/ 21359 h 72397"/>
                    <a:gd name="connsiteX29" fmla="*/ 4299 w 66572"/>
                    <a:gd name="connsiteY29" fmla="*/ 21359 h 72397"/>
                    <a:gd name="connsiteX30" fmla="*/ 4299 w 66572"/>
                    <a:gd name="connsiteY30" fmla="*/ 21359 h 723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66572" h="72397">
                      <a:moveTo>
                        <a:pt x="4854" y="21081"/>
                      </a:moveTo>
                      <a:lnTo>
                        <a:pt x="10818" y="21081"/>
                      </a:lnTo>
                      <a:lnTo>
                        <a:pt x="12066" y="14563"/>
                      </a:lnTo>
                      <a:cubicBezTo>
                        <a:pt x="13869" y="5270"/>
                        <a:pt x="19556" y="0"/>
                        <a:pt x="29403" y="0"/>
                      </a:cubicBezTo>
                      <a:lnTo>
                        <a:pt x="36753" y="0"/>
                      </a:lnTo>
                      <a:lnTo>
                        <a:pt x="34534" y="10679"/>
                      </a:lnTo>
                      <a:lnTo>
                        <a:pt x="30096" y="10679"/>
                      </a:lnTo>
                      <a:cubicBezTo>
                        <a:pt x="27045" y="10679"/>
                        <a:pt x="24964" y="12344"/>
                        <a:pt x="24271" y="15950"/>
                      </a:cubicBezTo>
                      <a:lnTo>
                        <a:pt x="23161" y="21220"/>
                      </a:lnTo>
                      <a:lnTo>
                        <a:pt x="40498" y="21220"/>
                      </a:lnTo>
                      <a:cubicBezTo>
                        <a:pt x="40498" y="21220"/>
                        <a:pt x="41746" y="14701"/>
                        <a:pt x="41746" y="14701"/>
                      </a:cubicBezTo>
                      <a:cubicBezTo>
                        <a:pt x="43549" y="5409"/>
                        <a:pt x="49236" y="139"/>
                        <a:pt x="59083" y="139"/>
                      </a:cubicBezTo>
                      <a:lnTo>
                        <a:pt x="66572" y="139"/>
                      </a:lnTo>
                      <a:lnTo>
                        <a:pt x="64353" y="10818"/>
                      </a:lnTo>
                      <a:lnTo>
                        <a:pt x="59915" y="10818"/>
                      </a:lnTo>
                      <a:cubicBezTo>
                        <a:pt x="56864" y="10818"/>
                        <a:pt x="54783" y="12482"/>
                        <a:pt x="54090" y="16088"/>
                      </a:cubicBezTo>
                      <a:lnTo>
                        <a:pt x="52981" y="21359"/>
                      </a:lnTo>
                      <a:lnTo>
                        <a:pt x="62412" y="21359"/>
                      </a:lnTo>
                      <a:cubicBezTo>
                        <a:pt x="62412" y="21359"/>
                        <a:pt x="60470" y="31067"/>
                        <a:pt x="60470" y="31067"/>
                      </a:cubicBezTo>
                      <a:lnTo>
                        <a:pt x="51039" y="31067"/>
                      </a:lnTo>
                      <a:cubicBezTo>
                        <a:pt x="51039" y="31067"/>
                        <a:pt x="42717" y="72398"/>
                        <a:pt x="42717" y="72398"/>
                      </a:cubicBezTo>
                      <a:lnTo>
                        <a:pt x="30096" y="72398"/>
                      </a:lnTo>
                      <a:lnTo>
                        <a:pt x="38418" y="31067"/>
                      </a:lnTo>
                      <a:lnTo>
                        <a:pt x="21081" y="31067"/>
                      </a:lnTo>
                      <a:lnTo>
                        <a:pt x="12759" y="72398"/>
                      </a:lnTo>
                      <a:lnTo>
                        <a:pt x="0" y="72398"/>
                      </a:lnTo>
                      <a:lnTo>
                        <a:pt x="8322" y="31067"/>
                      </a:lnTo>
                      <a:lnTo>
                        <a:pt x="2358" y="31067"/>
                      </a:lnTo>
                      <a:lnTo>
                        <a:pt x="4299" y="21359"/>
                      </a:lnTo>
                      <a:lnTo>
                        <a:pt x="4299" y="21359"/>
                      </a:lnTo>
                      <a:cubicBezTo>
                        <a:pt x="4299" y="21359"/>
                        <a:pt x="4299" y="21359"/>
                        <a:pt x="4299" y="21359"/>
                      </a:cubicBezTo>
                      <a:close/>
                    </a:path>
                  </a:pathLst>
                </a:custGeom>
                <a:solidFill>
                  <a:srgbClr val="477FC5"/>
                </a:solidFill>
                <a:ln w="1385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sz="4196"/>
                </a:p>
              </p:txBody>
            </p:sp>
            <p:sp>
              <p:nvSpPr>
                <p:cNvPr id="866" name="Freihandform: Form 865">
                  <a:extLst>
                    <a:ext uri="{FF2B5EF4-FFF2-40B4-BE49-F238E27FC236}">
                      <a16:creationId xmlns:a16="http://schemas.microsoft.com/office/drawing/2014/main" id="{16F02337-3C63-14B5-553C-FF712757DBF0}"/>
                    </a:ext>
                  </a:extLst>
                </p:cNvPr>
                <p:cNvSpPr/>
                <p:nvPr/>
              </p:nvSpPr>
              <p:spPr>
                <a:xfrm>
                  <a:off x="5161436" y="2027196"/>
                  <a:ext cx="47433" cy="54506"/>
                </a:xfrm>
                <a:custGeom>
                  <a:avLst/>
                  <a:gdLst>
                    <a:gd name="connsiteX0" fmla="*/ 28293 w 47433"/>
                    <a:gd name="connsiteY0" fmla="*/ 139 h 54506"/>
                    <a:gd name="connsiteX1" fmla="*/ 12205 w 47433"/>
                    <a:gd name="connsiteY1" fmla="*/ 2080 h 54506"/>
                    <a:gd name="connsiteX2" fmla="*/ 9847 w 47433"/>
                    <a:gd name="connsiteY2" fmla="*/ 13592 h 54506"/>
                    <a:gd name="connsiteX3" fmla="*/ 26074 w 47433"/>
                    <a:gd name="connsiteY3" fmla="*/ 10818 h 54506"/>
                    <a:gd name="connsiteX4" fmla="*/ 34396 w 47433"/>
                    <a:gd name="connsiteY4" fmla="*/ 16504 h 54506"/>
                    <a:gd name="connsiteX5" fmla="*/ 34119 w 47433"/>
                    <a:gd name="connsiteY5" fmla="*/ 19278 h 54506"/>
                    <a:gd name="connsiteX6" fmla="*/ 33841 w 47433"/>
                    <a:gd name="connsiteY6" fmla="*/ 20943 h 54506"/>
                    <a:gd name="connsiteX7" fmla="*/ 20665 w 47433"/>
                    <a:gd name="connsiteY7" fmla="*/ 20943 h 54506"/>
                    <a:gd name="connsiteX8" fmla="*/ 0 w 47433"/>
                    <a:gd name="connsiteY8" fmla="*/ 40498 h 54506"/>
                    <a:gd name="connsiteX9" fmla="*/ 15811 w 47433"/>
                    <a:gd name="connsiteY9" fmla="*/ 54506 h 54506"/>
                    <a:gd name="connsiteX10" fmla="*/ 28709 w 47433"/>
                    <a:gd name="connsiteY10" fmla="*/ 49236 h 54506"/>
                    <a:gd name="connsiteX11" fmla="*/ 27877 w 47433"/>
                    <a:gd name="connsiteY11" fmla="*/ 53397 h 54506"/>
                    <a:gd name="connsiteX12" fmla="*/ 40082 w 47433"/>
                    <a:gd name="connsiteY12" fmla="*/ 53397 h 54506"/>
                    <a:gd name="connsiteX13" fmla="*/ 46878 w 47433"/>
                    <a:gd name="connsiteY13" fmla="*/ 19556 h 54506"/>
                    <a:gd name="connsiteX14" fmla="*/ 47433 w 47433"/>
                    <a:gd name="connsiteY14" fmla="*/ 14840 h 54506"/>
                    <a:gd name="connsiteX15" fmla="*/ 28571 w 47433"/>
                    <a:gd name="connsiteY15" fmla="*/ 0 h 54506"/>
                    <a:gd name="connsiteX16" fmla="*/ 28571 w 47433"/>
                    <a:gd name="connsiteY16" fmla="*/ 0 h 54506"/>
                    <a:gd name="connsiteX17" fmla="*/ 31067 w 47433"/>
                    <a:gd name="connsiteY17" fmla="*/ 34257 h 54506"/>
                    <a:gd name="connsiteX18" fmla="*/ 27877 w 47433"/>
                    <a:gd name="connsiteY18" fmla="*/ 41053 h 54506"/>
                    <a:gd name="connsiteX19" fmla="*/ 19556 w 47433"/>
                    <a:gd name="connsiteY19" fmla="*/ 44382 h 54506"/>
                    <a:gd name="connsiteX20" fmla="*/ 12205 w 47433"/>
                    <a:gd name="connsiteY20" fmla="*/ 38279 h 54506"/>
                    <a:gd name="connsiteX21" fmla="*/ 21636 w 47433"/>
                    <a:gd name="connsiteY21" fmla="*/ 29819 h 54506"/>
                    <a:gd name="connsiteX22" fmla="*/ 31900 w 47433"/>
                    <a:gd name="connsiteY22" fmla="*/ 29819 h 54506"/>
                    <a:gd name="connsiteX23" fmla="*/ 30929 w 47433"/>
                    <a:gd name="connsiteY23" fmla="*/ 34257 h 54506"/>
                    <a:gd name="connsiteX24" fmla="*/ 30929 w 47433"/>
                    <a:gd name="connsiteY24" fmla="*/ 34257 h 545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47433" h="54506">
                      <a:moveTo>
                        <a:pt x="28293" y="139"/>
                      </a:moveTo>
                      <a:cubicBezTo>
                        <a:pt x="20111" y="139"/>
                        <a:pt x="14147" y="1526"/>
                        <a:pt x="12205" y="2080"/>
                      </a:cubicBezTo>
                      <a:lnTo>
                        <a:pt x="9847" y="13592"/>
                      </a:lnTo>
                      <a:cubicBezTo>
                        <a:pt x="13037" y="12205"/>
                        <a:pt x="19278" y="10818"/>
                        <a:pt x="26074" y="10818"/>
                      </a:cubicBezTo>
                      <a:cubicBezTo>
                        <a:pt x="31761" y="10818"/>
                        <a:pt x="34396" y="12898"/>
                        <a:pt x="34396" y="16504"/>
                      </a:cubicBezTo>
                      <a:cubicBezTo>
                        <a:pt x="34396" y="17475"/>
                        <a:pt x="34396" y="18307"/>
                        <a:pt x="34119" y="19278"/>
                      </a:cubicBezTo>
                      <a:lnTo>
                        <a:pt x="33841" y="20943"/>
                      </a:lnTo>
                      <a:lnTo>
                        <a:pt x="20665" y="20943"/>
                      </a:lnTo>
                      <a:cubicBezTo>
                        <a:pt x="9431" y="20943"/>
                        <a:pt x="0" y="28432"/>
                        <a:pt x="0" y="40498"/>
                      </a:cubicBezTo>
                      <a:cubicBezTo>
                        <a:pt x="0" y="48542"/>
                        <a:pt x="6519" y="54506"/>
                        <a:pt x="15811" y="54506"/>
                      </a:cubicBezTo>
                      <a:cubicBezTo>
                        <a:pt x="21636" y="54506"/>
                        <a:pt x="25658" y="52287"/>
                        <a:pt x="28709" y="49236"/>
                      </a:cubicBezTo>
                      <a:lnTo>
                        <a:pt x="27877" y="53397"/>
                      </a:lnTo>
                      <a:lnTo>
                        <a:pt x="40082" y="53397"/>
                      </a:lnTo>
                      <a:lnTo>
                        <a:pt x="46878" y="19556"/>
                      </a:lnTo>
                      <a:cubicBezTo>
                        <a:pt x="47156" y="18169"/>
                        <a:pt x="47433" y="16227"/>
                        <a:pt x="47433" y="14840"/>
                      </a:cubicBezTo>
                      <a:cubicBezTo>
                        <a:pt x="47433" y="3467"/>
                        <a:pt x="37447" y="0"/>
                        <a:pt x="28571" y="0"/>
                      </a:cubicBezTo>
                      <a:lnTo>
                        <a:pt x="28571" y="0"/>
                      </a:lnTo>
                      <a:close/>
                      <a:moveTo>
                        <a:pt x="31067" y="34257"/>
                      </a:moveTo>
                      <a:cubicBezTo>
                        <a:pt x="30513" y="36892"/>
                        <a:pt x="29542" y="39389"/>
                        <a:pt x="27877" y="41053"/>
                      </a:cubicBezTo>
                      <a:cubicBezTo>
                        <a:pt x="25936" y="42995"/>
                        <a:pt x="23023" y="44382"/>
                        <a:pt x="19556" y="44382"/>
                      </a:cubicBezTo>
                      <a:cubicBezTo>
                        <a:pt x="14840" y="44382"/>
                        <a:pt x="12205" y="41330"/>
                        <a:pt x="12205" y="38279"/>
                      </a:cubicBezTo>
                      <a:cubicBezTo>
                        <a:pt x="12205" y="33564"/>
                        <a:pt x="15672" y="29819"/>
                        <a:pt x="21636" y="29819"/>
                      </a:cubicBezTo>
                      <a:lnTo>
                        <a:pt x="31900" y="29819"/>
                      </a:lnTo>
                      <a:cubicBezTo>
                        <a:pt x="31900" y="29819"/>
                        <a:pt x="30929" y="34257"/>
                        <a:pt x="30929" y="34257"/>
                      </a:cubicBezTo>
                      <a:lnTo>
                        <a:pt x="30929" y="34257"/>
                      </a:lnTo>
                      <a:close/>
                    </a:path>
                  </a:pathLst>
                </a:custGeom>
                <a:solidFill>
                  <a:srgbClr val="477FC5"/>
                </a:solidFill>
                <a:ln w="1385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sz="4196"/>
                </a:p>
              </p:txBody>
            </p:sp>
            <p:sp>
              <p:nvSpPr>
                <p:cNvPr id="867" name="Freihandform: Form 866">
                  <a:extLst>
                    <a:ext uri="{FF2B5EF4-FFF2-40B4-BE49-F238E27FC236}">
                      <a16:creationId xmlns:a16="http://schemas.microsoft.com/office/drawing/2014/main" id="{DA0AFCA2-C2C6-EB94-C06B-DEC48A581BDD}"/>
                    </a:ext>
                  </a:extLst>
                </p:cNvPr>
                <p:cNvSpPr/>
                <p:nvPr/>
              </p:nvSpPr>
              <p:spPr>
                <a:xfrm>
                  <a:off x="5087097" y="2008334"/>
                  <a:ext cx="76558" cy="72258"/>
                </a:xfrm>
                <a:custGeom>
                  <a:avLst/>
                  <a:gdLst>
                    <a:gd name="connsiteX0" fmla="*/ 14563 w 76558"/>
                    <a:gd name="connsiteY0" fmla="*/ 0 h 72258"/>
                    <a:gd name="connsiteX1" fmla="*/ 26906 w 76558"/>
                    <a:gd name="connsiteY1" fmla="*/ 0 h 72258"/>
                    <a:gd name="connsiteX2" fmla="*/ 37308 w 76558"/>
                    <a:gd name="connsiteY2" fmla="*/ 38834 h 72258"/>
                    <a:gd name="connsiteX3" fmla="*/ 63660 w 76558"/>
                    <a:gd name="connsiteY3" fmla="*/ 0 h 72258"/>
                    <a:gd name="connsiteX4" fmla="*/ 76558 w 76558"/>
                    <a:gd name="connsiteY4" fmla="*/ 0 h 72258"/>
                    <a:gd name="connsiteX5" fmla="*/ 62134 w 76558"/>
                    <a:gd name="connsiteY5" fmla="*/ 72259 h 72258"/>
                    <a:gd name="connsiteX6" fmla="*/ 48820 w 76558"/>
                    <a:gd name="connsiteY6" fmla="*/ 72259 h 72258"/>
                    <a:gd name="connsiteX7" fmla="*/ 57419 w 76558"/>
                    <a:gd name="connsiteY7" fmla="*/ 29819 h 72258"/>
                    <a:gd name="connsiteX8" fmla="*/ 39111 w 76558"/>
                    <a:gd name="connsiteY8" fmla="*/ 56725 h 72258"/>
                    <a:gd name="connsiteX9" fmla="*/ 29958 w 76558"/>
                    <a:gd name="connsiteY9" fmla="*/ 56725 h 72258"/>
                    <a:gd name="connsiteX10" fmla="*/ 21775 w 76558"/>
                    <a:gd name="connsiteY10" fmla="*/ 29542 h 72258"/>
                    <a:gd name="connsiteX11" fmla="*/ 13314 w 76558"/>
                    <a:gd name="connsiteY11" fmla="*/ 72259 h 72258"/>
                    <a:gd name="connsiteX12" fmla="*/ 0 w 76558"/>
                    <a:gd name="connsiteY12" fmla="*/ 72259 h 72258"/>
                    <a:gd name="connsiteX13" fmla="*/ 14563 w 76558"/>
                    <a:gd name="connsiteY13" fmla="*/ 0 h 722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76558" h="72258">
                      <a:moveTo>
                        <a:pt x="14563" y="0"/>
                      </a:moveTo>
                      <a:lnTo>
                        <a:pt x="26906" y="0"/>
                      </a:lnTo>
                      <a:lnTo>
                        <a:pt x="37308" y="38834"/>
                      </a:lnTo>
                      <a:lnTo>
                        <a:pt x="63660" y="0"/>
                      </a:lnTo>
                      <a:lnTo>
                        <a:pt x="76558" y="0"/>
                      </a:lnTo>
                      <a:lnTo>
                        <a:pt x="62134" y="72259"/>
                      </a:lnTo>
                      <a:lnTo>
                        <a:pt x="48820" y="72259"/>
                      </a:lnTo>
                      <a:lnTo>
                        <a:pt x="57419" y="29819"/>
                      </a:lnTo>
                      <a:lnTo>
                        <a:pt x="39111" y="56725"/>
                      </a:lnTo>
                      <a:lnTo>
                        <a:pt x="29958" y="56725"/>
                      </a:lnTo>
                      <a:lnTo>
                        <a:pt x="21775" y="29542"/>
                      </a:lnTo>
                      <a:lnTo>
                        <a:pt x="13314" y="72259"/>
                      </a:lnTo>
                      <a:lnTo>
                        <a:pt x="0" y="72259"/>
                      </a:lnTo>
                      <a:lnTo>
                        <a:pt x="14563" y="0"/>
                      </a:lnTo>
                      <a:close/>
                    </a:path>
                  </a:pathLst>
                </a:custGeom>
                <a:solidFill>
                  <a:srgbClr val="477FC5"/>
                </a:solidFill>
                <a:ln w="1385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sz="4196"/>
                </a:p>
              </p:txBody>
            </p:sp>
            <p:sp>
              <p:nvSpPr>
                <p:cNvPr id="868" name="Freihandform: Form 867">
                  <a:extLst>
                    <a:ext uri="{FF2B5EF4-FFF2-40B4-BE49-F238E27FC236}">
                      <a16:creationId xmlns:a16="http://schemas.microsoft.com/office/drawing/2014/main" id="{55C73441-51EE-1371-FF8B-FD09EC0F2B75}"/>
                    </a:ext>
                  </a:extLst>
                </p:cNvPr>
                <p:cNvSpPr/>
                <p:nvPr/>
              </p:nvSpPr>
              <p:spPr>
                <a:xfrm>
                  <a:off x="5031065" y="2027057"/>
                  <a:ext cx="42855" cy="54644"/>
                </a:xfrm>
                <a:custGeom>
                  <a:avLst/>
                  <a:gdLst>
                    <a:gd name="connsiteX0" fmla="*/ 42856 w 42855"/>
                    <a:gd name="connsiteY0" fmla="*/ 3329 h 54644"/>
                    <a:gd name="connsiteX1" fmla="*/ 40776 w 42855"/>
                    <a:gd name="connsiteY1" fmla="*/ 14008 h 54644"/>
                    <a:gd name="connsiteX2" fmla="*/ 26768 w 42855"/>
                    <a:gd name="connsiteY2" fmla="*/ 10679 h 54644"/>
                    <a:gd name="connsiteX3" fmla="*/ 17198 w 42855"/>
                    <a:gd name="connsiteY3" fmla="*/ 17059 h 54644"/>
                    <a:gd name="connsiteX4" fmla="*/ 22052 w 42855"/>
                    <a:gd name="connsiteY4" fmla="*/ 21081 h 54644"/>
                    <a:gd name="connsiteX5" fmla="*/ 28848 w 42855"/>
                    <a:gd name="connsiteY5" fmla="*/ 22191 h 54644"/>
                    <a:gd name="connsiteX6" fmla="*/ 41747 w 42855"/>
                    <a:gd name="connsiteY6" fmla="*/ 35921 h 54644"/>
                    <a:gd name="connsiteX7" fmla="*/ 36060 w 42855"/>
                    <a:gd name="connsiteY7" fmla="*/ 48820 h 54644"/>
                    <a:gd name="connsiteX8" fmla="*/ 18030 w 42855"/>
                    <a:gd name="connsiteY8" fmla="*/ 54645 h 54644"/>
                    <a:gd name="connsiteX9" fmla="*/ 0 w 42855"/>
                    <a:gd name="connsiteY9" fmla="*/ 49652 h 54644"/>
                    <a:gd name="connsiteX10" fmla="*/ 2358 w 42855"/>
                    <a:gd name="connsiteY10" fmla="*/ 37724 h 54644"/>
                    <a:gd name="connsiteX11" fmla="*/ 18724 w 42855"/>
                    <a:gd name="connsiteY11" fmla="*/ 43688 h 54644"/>
                    <a:gd name="connsiteX12" fmla="*/ 28987 w 42855"/>
                    <a:gd name="connsiteY12" fmla="*/ 37031 h 54644"/>
                    <a:gd name="connsiteX13" fmla="*/ 23994 w 42855"/>
                    <a:gd name="connsiteY13" fmla="*/ 32593 h 54644"/>
                    <a:gd name="connsiteX14" fmla="*/ 17059 w 42855"/>
                    <a:gd name="connsiteY14" fmla="*/ 31483 h 54644"/>
                    <a:gd name="connsiteX15" fmla="*/ 4299 w 42855"/>
                    <a:gd name="connsiteY15" fmla="*/ 19417 h 54644"/>
                    <a:gd name="connsiteX16" fmla="*/ 9709 w 42855"/>
                    <a:gd name="connsiteY16" fmla="*/ 6102 h 54644"/>
                    <a:gd name="connsiteX17" fmla="*/ 27322 w 42855"/>
                    <a:gd name="connsiteY17" fmla="*/ 0 h 54644"/>
                    <a:gd name="connsiteX18" fmla="*/ 42579 w 42855"/>
                    <a:gd name="connsiteY18" fmla="*/ 3051 h 54644"/>
                    <a:gd name="connsiteX19" fmla="*/ 42579 w 42855"/>
                    <a:gd name="connsiteY19" fmla="*/ 3051 h 54644"/>
                    <a:gd name="connsiteX20" fmla="*/ 42579 w 42855"/>
                    <a:gd name="connsiteY20" fmla="*/ 3051 h 54644"/>
                    <a:gd name="connsiteX21" fmla="*/ 42856 w 42855"/>
                    <a:gd name="connsiteY21" fmla="*/ 3329 h 54644"/>
                    <a:gd name="connsiteX22" fmla="*/ 42856 w 42855"/>
                    <a:gd name="connsiteY22" fmla="*/ 3329 h 546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42855" h="54644">
                      <a:moveTo>
                        <a:pt x="42856" y="3329"/>
                      </a:moveTo>
                      <a:lnTo>
                        <a:pt x="40776" y="14008"/>
                      </a:lnTo>
                      <a:cubicBezTo>
                        <a:pt x="39111" y="13176"/>
                        <a:pt x="34118" y="10679"/>
                        <a:pt x="26768" y="10679"/>
                      </a:cubicBezTo>
                      <a:cubicBezTo>
                        <a:pt x="20388" y="10679"/>
                        <a:pt x="17198" y="13869"/>
                        <a:pt x="17198" y="17059"/>
                      </a:cubicBezTo>
                      <a:cubicBezTo>
                        <a:pt x="17198" y="19278"/>
                        <a:pt x="18862" y="20526"/>
                        <a:pt x="22052" y="21081"/>
                      </a:cubicBezTo>
                      <a:lnTo>
                        <a:pt x="28848" y="22191"/>
                      </a:lnTo>
                      <a:cubicBezTo>
                        <a:pt x="38418" y="23716"/>
                        <a:pt x="41747" y="28571"/>
                        <a:pt x="41747" y="35921"/>
                      </a:cubicBezTo>
                      <a:cubicBezTo>
                        <a:pt x="41747" y="41192"/>
                        <a:pt x="39527" y="45491"/>
                        <a:pt x="36060" y="48820"/>
                      </a:cubicBezTo>
                      <a:cubicBezTo>
                        <a:pt x="31761" y="52981"/>
                        <a:pt x="24965" y="54645"/>
                        <a:pt x="18030" y="54645"/>
                      </a:cubicBezTo>
                      <a:cubicBezTo>
                        <a:pt x="11096" y="54645"/>
                        <a:pt x="3606" y="51871"/>
                        <a:pt x="0" y="49652"/>
                      </a:cubicBezTo>
                      <a:lnTo>
                        <a:pt x="2358" y="37724"/>
                      </a:lnTo>
                      <a:cubicBezTo>
                        <a:pt x="5132" y="40082"/>
                        <a:pt x="11928" y="43688"/>
                        <a:pt x="18724" y="43688"/>
                      </a:cubicBezTo>
                      <a:cubicBezTo>
                        <a:pt x="25935" y="43688"/>
                        <a:pt x="28987" y="40221"/>
                        <a:pt x="28987" y="37031"/>
                      </a:cubicBezTo>
                      <a:cubicBezTo>
                        <a:pt x="28987" y="34118"/>
                        <a:pt x="27045" y="33148"/>
                        <a:pt x="23994" y="32593"/>
                      </a:cubicBezTo>
                      <a:lnTo>
                        <a:pt x="17059" y="31483"/>
                      </a:lnTo>
                      <a:cubicBezTo>
                        <a:pt x="7351" y="29819"/>
                        <a:pt x="4299" y="24410"/>
                        <a:pt x="4299" y="19417"/>
                      </a:cubicBezTo>
                      <a:cubicBezTo>
                        <a:pt x="4299" y="14563"/>
                        <a:pt x="6103" y="9708"/>
                        <a:pt x="9709" y="6102"/>
                      </a:cubicBezTo>
                      <a:cubicBezTo>
                        <a:pt x="13730" y="2080"/>
                        <a:pt x="19833" y="0"/>
                        <a:pt x="27322" y="0"/>
                      </a:cubicBezTo>
                      <a:cubicBezTo>
                        <a:pt x="32870" y="0"/>
                        <a:pt x="39111" y="1387"/>
                        <a:pt x="42579" y="3051"/>
                      </a:cubicBezTo>
                      <a:lnTo>
                        <a:pt x="42579" y="3051"/>
                      </a:lnTo>
                      <a:cubicBezTo>
                        <a:pt x="42579" y="3051"/>
                        <a:pt x="42579" y="3051"/>
                        <a:pt x="42579" y="3051"/>
                      </a:cubicBezTo>
                      <a:close/>
                      <a:moveTo>
                        <a:pt x="42856" y="3329"/>
                      </a:moveTo>
                      <a:lnTo>
                        <a:pt x="42856" y="3329"/>
                      </a:lnTo>
                      <a:close/>
                    </a:path>
                  </a:pathLst>
                </a:custGeom>
                <a:solidFill>
                  <a:srgbClr val="477FC5"/>
                </a:solidFill>
                <a:ln w="1385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sz="4196"/>
                </a:p>
              </p:txBody>
            </p:sp>
            <p:sp>
              <p:nvSpPr>
                <p:cNvPr id="869" name="Freihandform: Form 868">
                  <a:extLst>
                    <a:ext uri="{FF2B5EF4-FFF2-40B4-BE49-F238E27FC236}">
                      <a16:creationId xmlns:a16="http://schemas.microsoft.com/office/drawing/2014/main" id="{4A8B717E-89A8-8234-C18E-EC7866738DBC}"/>
                    </a:ext>
                  </a:extLst>
                </p:cNvPr>
                <p:cNvSpPr/>
                <p:nvPr/>
              </p:nvSpPr>
              <p:spPr>
                <a:xfrm>
                  <a:off x="4984464" y="2027057"/>
                  <a:ext cx="42855" cy="54644"/>
                </a:xfrm>
                <a:custGeom>
                  <a:avLst/>
                  <a:gdLst>
                    <a:gd name="connsiteX0" fmla="*/ 42856 w 42855"/>
                    <a:gd name="connsiteY0" fmla="*/ 3329 h 54644"/>
                    <a:gd name="connsiteX1" fmla="*/ 40776 w 42855"/>
                    <a:gd name="connsiteY1" fmla="*/ 14008 h 54644"/>
                    <a:gd name="connsiteX2" fmla="*/ 26768 w 42855"/>
                    <a:gd name="connsiteY2" fmla="*/ 10679 h 54644"/>
                    <a:gd name="connsiteX3" fmla="*/ 17198 w 42855"/>
                    <a:gd name="connsiteY3" fmla="*/ 17059 h 54644"/>
                    <a:gd name="connsiteX4" fmla="*/ 22052 w 42855"/>
                    <a:gd name="connsiteY4" fmla="*/ 21081 h 54644"/>
                    <a:gd name="connsiteX5" fmla="*/ 28848 w 42855"/>
                    <a:gd name="connsiteY5" fmla="*/ 22191 h 54644"/>
                    <a:gd name="connsiteX6" fmla="*/ 41746 w 42855"/>
                    <a:gd name="connsiteY6" fmla="*/ 35921 h 54644"/>
                    <a:gd name="connsiteX7" fmla="*/ 36060 w 42855"/>
                    <a:gd name="connsiteY7" fmla="*/ 48820 h 54644"/>
                    <a:gd name="connsiteX8" fmla="*/ 18030 w 42855"/>
                    <a:gd name="connsiteY8" fmla="*/ 54645 h 54644"/>
                    <a:gd name="connsiteX9" fmla="*/ 0 w 42855"/>
                    <a:gd name="connsiteY9" fmla="*/ 49652 h 54644"/>
                    <a:gd name="connsiteX10" fmla="*/ 2358 w 42855"/>
                    <a:gd name="connsiteY10" fmla="*/ 37724 h 54644"/>
                    <a:gd name="connsiteX11" fmla="*/ 18723 w 42855"/>
                    <a:gd name="connsiteY11" fmla="*/ 43688 h 54644"/>
                    <a:gd name="connsiteX12" fmla="*/ 28987 w 42855"/>
                    <a:gd name="connsiteY12" fmla="*/ 37031 h 54644"/>
                    <a:gd name="connsiteX13" fmla="*/ 23994 w 42855"/>
                    <a:gd name="connsiteY13" fmla="*/ 32593 h 54644"/>
                    <a:gd name="connsiteX14" fmla="*/ 17059 w 42855"/>
                    <a:gd name="connsiteY14" fmla="*/ 31483 h 54644"/>
                    <a:gd name="connsiteX15" fmla="*/ 4299 w 42855"/>
                    <a:gd name="connsiteY15" fmla="*/ 19417 h 54644"/>
                    <a:gd name="connsiteX16" fmla="*/ 9708 w 42855"/>
                    <a:gd name="connsiteY16" fmla="*/ 6102 h 54644"/>
                    <a:gd name="connsiteX17" fmla="*/ 27322 w 42855"/>
                    <a:gd name="connsiteY17" fmla="*/ 0 h 54644"/>
                    <a:gd name="connsiteX18" fmla="*/ 42578 w 42855"/>
                    <a:gd name="connsiteY18" fmla="*/ 3051 h 54644"/>
                    <a:gd name="connsiteX19" fmla="*/ 42578 w 42855"/>
                    <a:gd name="connsiteY19" fmla="*/ 3051 h 54644"/>
                    <a:gd name="connsiteX20" fmla="*/ 42578 w 42855"/>
                    <a:gd name="connsiteY20" fmla="*/ 3051 h 54644"/>
                    <a:gd name="connsiteX21" fmla="*/ 42856 w 42855"/>
                    <a:gd name="connsiteY21" fmla="*/ 3329 h 54644"/>
                    <a:gd name="connsiteX22" fmla="*/ 42856 w 42855"/>
                    <a:gd name="connsiteY22" fmla="*/ 3329 h 546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42855" h="54644">
                      <a:moveTo>
                        <a:pt x="42856" y="3329"/>
                      </a:moveTo>
                      <a:lnTo>
                        <a:pt x="40776" y="14008"/>
                      </a:lnTo>
                      <a:cubicBezTo>
                        <a:pt x="39111" y="13176"/>
                        <a:pt x="34118" y="10679"/>
                        <a:pt x="26768" y="10679"/>
                      </a:cubicBezTo>
                      <a:cubicBezTo>
                        <a:pt x="20388" y="10679"/>
                        <a:pt x="17198" y="13869"/>
                        <a:pt x="17198" y="17059"/>
                      </a:cubicBezTo>
                      <a:cubicBezTo>
                        <a:pt x="17198" y="19278"/>
                        <a:pt x="18862" y="20526"/>
                        <a:pt x="22052" y="21081"/>
                      </a:cubicBezTo>
                      <a:lnTo>
                        <a:pt x="28848" y="22191"/>
                      </a:lnTo>
                      <a:cubicBezTo>
                        <a:pt x="38418" y="23716"/>
                        <a:pt x="41746" y="28571"/>
                        <a:pt x="41746" y="35921"/>
                      </a:cubicBezTo>
                      <a:cubicBezTo>
                        <a:pt x="41746" y="41192"/>
                        <a:pt x="39527" y="45491"/>
                        <a:pt x="36060" y="48820"/>
                      </a:cubicBezTo>
                      <a:cubicBezTo>
                        <a:pt x="31760" y="52981"/>
                        <a:pt x="24964" y="54645"/>
                        <a:pt x="18030" y="54645"/>
                      </a:cubicBezTo>
                      <a:cubicBezTo>
                        <a:pt x="11095" y="54645"/>
                        <a:pt x="3606" y="51871"/>
                        <a:pt x="0" y="49652"/>
                      </a:cubicBezTo>
                      <a:lnTo>
                        <a:pt x="2358" y="37724"/>
                      </a:lnTo>
                      <a:cubicBezTo>
                        <a:pt x="5132" y="40082"/>
                        <a:pt x="11927" y="43688"/>
                        <a:pt x="18723" y="43688"/>
                      </a:cubicBezTo>
                      <a:cubicBezTo>
                        <a:pt x="25935" y="43688"/>
                        <a:pt x="28987" y="40221"/>
                        <a:pt x="28987" y="37031"/>
                      </a:cubicBezTo>
                      <a:cubicBezTo>
                        <a:pt x="28987" y="34118"/>
                        <a:pt x="27045" y="33148"/>
                        <a:pt x="23994" y="32593"/>
                      </a:cubicBezTo>
                      <a:lnTo>
                        <a:pt x="17059" y="31483"/>
                      </a:lnTo>
                      <a:cubicBezTo>
                        <a:pt x="7351" y="29819"/>
                        <a:pt x="4299" y="24410"/>
                        <a:pt x="4299" y="19417"/>
                      </a:cubicBezTo>
                      <a:cubicBezTo>
                        <a:pt x="4299" y="14563"/>
                        <a:pt x="6103" y="9708"/>
                        <a:pt x="9708" y="6102"/>
                      </a:cubicBezTo>
                      <a:cubicBezTo>
                        <a:pt x="13730" y="2080"/>
                        <a:pt x="19833" y="0"/>
                        <a:pt x="27322" y="0"/>
                      </a:cubicBezTo>
                      <a:cubicBezTo>
                        <a:pt x="32870" y="0"/>
                        <a:pt x="39111" y="1387"/>
                        <a:pt x="42578" y="3051"/>
                      </a:cubicBezTo>
                      <a:lnTo>
                        <a:pt x="42578" y="3051"/>
                      </a:lnTo>
                      <a:cubicBezTo>
                        <a:pt x="42578" y="3051"/>
                        <a:pt x="42578" y="3051"/>
                        <a:pt x="42578" y="3051"/>
                      </a:cubicBezTo>
                      <a:close/>
                      <a:moveTo>
                        <a:pt x="42856" y="3329"/>
                      </a:moveTo>
                      <a:lnTo>
                        <a:pt x="42856" y="3329"/>
                      </a:lnTo>
                      <a:close/>
                    </a:path>
                  </a:pathLst>
                </a:custGeom>
                <a:solidFill>
                  <a:srgbClr val="477FC5"/>
                </a:solidFill>
                <a:ln w="1385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sz="4196"/>
                </a:p>
              </p:txBody>
            </p:sp>
            <p:sp>
              <p:nvSpPr>
                <p:cNvPr id="870" name="Freihandform: Form 869">
                  <a:extLst>
                    <a:ext uri="{FF2B5EF4-FFF2-40B4-BE49-F238E27FC236}">
                      <a16:creationId xmlns:a16="http://schemas.microsoft.com/office/drawing/2014/main" id="{7A05B5A4-78B7-56D6-C0AB-5F8029B88042}"/>
                    </a:ext>
                  </a:extLst>
                </p:cNvPr>
                <p:cNvSpPr/>
                <p:nvPr/>
              </p:nvSpPr>
              <p:spPr>
                <a:xfrm>
                  <a:off x="4932454" y="2028306"/>
                  <a:ext cx="49790" cy="53396"/>
                </a:xfrm>
                <a:custGeom>
                  <a:avLst/>
                  <a:gdLst>
                    <a:gd name="connsiteX0" fmla="*/ 49791 w 49790"/>
                    <a:gd name="connsiteY0" fmla="*/ 139 h 53396"/>
                    <a:gd name="connsiteX1" fmla="*/ 39527 w 49790"/>
                    <a:gd name="connsiteY1" fmla="*/ 52287 h 53396"/>
                    <a:gd name="connsiteX2" fmla="*/ 27322 w 49790"/>
                    <a:gd name="connsiteY2" fmla="*/ 52287 h 53396"/>
                    <a:gd name="connsiteX3" fmla="*/ 28155 w 49790"/>
                    <a:gd name="connsiteY3" fmla="*/ 47710 h 53396"/>
                    <a:gd name="connsiteX4" fmla="*/ 13592 w 49790"/>
                    <a:gd name="connsiteY4" fmla="*/ 53397 h 53396"/>
                    <a:gd name="connsiteX5" fmla="*/ 0 w 49790"/>
                    <a:gd name="connsiteY5" fmla="*/ 38557 h 53396"/>
                    <a:gd name="connsiteX6" fmla="*/ 554 w 49790"/>
                    <a:gd name="connsiteY6" fmla="*/ 32731 h 53396"/>
                    <a:gd name="connsiteX7" fmla="*/ 7073 w 49790"/>
                    <a:gd name="connsiteY7" fmla="*/ 0 h 53396"/>
                    <a:gd name="connsiteX8" fmla="*/ 19694 w 49790"/>
                    <a:gd name="connsiteY8" fmla="*/ 0 h 53396"/>
                    <a:gd name="connsiteX9" fmla="*/ 13314 w 49790"/>
                    <a:gd name="connsiteY9" fmla="*/ 31899 h 53396"/>
                    <a:gd name="connsiteX10" fmla="*/ 12898 w 49790"/>
                    <a:gd name="connsiteY10" fmla="*/ 35367 h 53396"/>
                    <a:gd name="connsiteX11" fmla="*/ 19278 w 49790"/>
                    <a:gd name="connsiteY11" fmla="*/ 42024 h 53396"/>
                    <a:gd name="connsiteX12" fmla="*/ 30651 w 49790"/>
                    <a:gd name="connsiteY12" fmla="*/ 31761 h 53396"/>
                    <a:gd name="connsiteX13" fmla="*/ 37031 w 49790"/>
                    <a:gd name="connsiteY13" fmla="*/ 0 h 53396"/>
                    <a:gd name="connsiteX14" fmla="*/ 49652 w 49790"/>
                    <a:gd name="connsiteY14" fmla="*/ 0 h 533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49790" h="53396">
                      <a:moveTo>
                        <a:pt x="49791" y="139"/>
                      </a:moveTo>
                      <a:lnTo>
                        <a:pt x="39527" y="52287"/>
                      </a:lnTo>
                      <a:lnTo>
                        <a:pt x="27322" y="52287"/>
                      </a:lnTo>
                      <a:lnTo>
                        <a:pt x="28155" y="47710"/>
                      </a:lnTo>
                      <a:cubicBezTo>
                        <a:pt x="24687" y="51316"/>
                        <a:pt x="19140" y="53397"/>
                        <a:pt x="13592" y="53397"/>
                      </a:cubicBezTo>
                      <a:cubicBezTo>
                        <a:pt x="7351" y="53397"/>
                        <a:pt x="0" y="49236"/>
                        <a:pt x="0" y="38557"/>
                      </a:cubicBezTo>
                      <a:cubicBezTo>
                        <a:pt x="0" y="36476"/>
                        <a:pt x="277" y="34534"/>
                        <a:pt x="554" y="32731"/>
                      </a:cubicBezTo>
                      <a:lnTo>
                        <a:pt x="7073" y="0"/>
                      </a:lnTo>
                      <a:lnTo>
                        <a:pt x="19694" y="0"/>
                      </a:lnTo>
                      <a:cubicBezTo>
                        <a:pt x="19694" y="0"/>
                        <a:pt x="13314" y="31899"/>
                        <a:pt x="13314" y="31899"/>
                      </a:cubicBezTo>
                      <a:cubicBezTo>
                        <a:pt x="13176" y="33009"/>
                        <a:pt x="12898" y="34396"/>
                        <a:pt x="12898" y="35367"/>
                      </a:cubicBezTo>
                      <a:cubicBezTo>
                        <a:pt x="12898" y="39943"/>
                        <a:pt x="16088" y="42024"/>
                        <a:pt x="19278" y="42024"/>
                      </a:cubicBezTo>
                      <a:cubicBezTo>
                        <a:pt x="22884" y="42024"/>
                        <a:pt x="29125" y="40221"/>
                        <a:pt x="30651" y="31761"/>
                      </a:cubicBezTo>
                      <a:lnTo>
                        <a:pt x="37031" y="0"/>
                      </a:lnTo>
                      <a:lnTo>
                        <a:pt x="49652" y="0"/>
                      </a:lnTo>
                      <a:close/>
                    </a:path>
                  </a:pathLst>
                </a:custGeom>
                <a:solidFill>
                  <a:srgbClr val="477FC5"/>
                </a:solidFill>
                <a:ln w="1385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sz="4196"/>
                </a:p>
              </p:txBody>
            </p:sp>
            <p:sp>
              <p:nvSpPr>
                <p:cNvPr id="871" name="Freihandform: Form 870">
                  <a:extLst>
                    <a:ext uri="{FF2B5EF4-FFF2-40B4-BE49-F238E27FC236}">
                      <a16:creationId xmlns:a16="http://schemas.microsoft.com/office/drawing/2014/main" id="{47006FE9-653B-0DCB-248F-B6451C31A9A1}"/>
                    </a:ext>
                  </a:extLst>
                </p:cNvPr>
                <p:cNvSpPr/>
                <p:nvPr/>
              </p:nvSpPr>
              <p:spPr>
                <a:xfrm>
                  <a:off x="4878226" y="2027196"/>
                  <a:ext cx="47432" cy="54506"/>
                </a:xfrm>
                <a:custGeom>
                  <a:avLst/>
                  <a:gdLst>
                    <a:gd name="connsiteX0" fmla="*/ 28293 w 47432"/>
                    <a:gd name="connsiteY0" fmla="*/ 139 h 54506"/>
                    <a:gd name="connsiteX1" fmla="*/ 12205 w 47432"/>
                    <a:gd name="connsiteY1" fmla="*/ 2080 h 54506"/>
                    <a:gd name="connsiteX2" fmla="*/ 9847 w 47432"/>
                    <a:gd name="connsiteY2" fmla="*/ 13592 h 54506"/>
                    <a:gd name="connsiteX3" fmla="*/ 26074 w 47432"/>
                    <a:gd name="connsiteY3" fmla="*/ 10818 h 54506"/>
                    <a:gd name="connsiteX4" fmla="*/ 34395 w 47432"/>
                    <a:gd name="connsiteY4" fmla="*/ 16504 h 54506"/>
                    <a:gd name="connsiteX5" fmla="*/ 34118 w 47432"/>
                    <a:gd name="connsiteY5" fmla="*/ 19278 h 54506"/>
                    <a:gd name="connsiteX6" fmla="*/ 33841 w 47432"/>
                    <a:gd name="connsiteY6" fmla="*/ 20943 h 54506"/>
                    <a:gd name="connsiteX7" fmla="*/ 20665 w 47432"/>
                    <a:gd name="connsiteY7" fmla="*/ 20943 h 54506"/>
                    <a:gd name="connsiteX8" fmla="*/ 0 w 47432"/>
                    <a:gd name="connsiteY8" fmla="*/ 40498 h 54506"/>
                    <a:gd name="connsiteX9" fmla="*/ 15811 w 47432"/>
                    <a:gd name="connsiteY9" fmla="*/ 54506 h 54506"/>
                    <a:gd name="connsiteX10" fmla="*/ 28709 w 47432"/>
                    <a:gd name="connsiteY10" fmla="*/ 49236 h 54506"/>
                    <a:gd name="connsiteX11" fmla="*/ 27877 w 47432"/>
                    <a:gd name="connsiteY11" fmla="*/ 53397 h 54506"/>
                    <a:gd name="connsiteX12" fmla="*/ 40082 w 47432"/>
                    <a:gd name="connsiteY12" fmla="*/ 53397 h 54506"/>
                    <a:gd name="connsiteX13" fmla="*/ 46878 w 47432"/>
                    <a:gd name="connsiteY13" fmla="*/ 19556 h 54506"/>
                    <a:gd name="connsiteX14" fmla="*/ 47433 w 47432"/>
                    <a:gd name="connsiteY14" fmla="*/ 14840 h 54506"/>
                    <a:gd name="connsiteX15" fmla="*/ 28571 w 47432"/>
                    <a:gd name="connsiteY15" fmla="*/ 0 h 54506"/>
                    <a:gd name="connsiteX16" fmla="*/ 28571 w 47432"/>
                    <a:gd name="connsiteY16" fmla="*/ 0 h 54506"/>
                    <a:gd name="connsiteX17" fmla="*/ 31067 w 47432"/>
                    <a:gd name="connsiteY17" fmla="*/ 34257 h 54506"/>
                    <a:gd name="connsiteX18" fmla="*/ 27877 w 47432"/>
                    <a:gd name="connsiteY18" fmla="*/ 41053 h 54506"/>
                    <a:gd name="connsiteX19" fmla="*/ 19556 w 47432"/>
                    <a:gd name="connsiteY19" fmla="*/ 44382 h 54506"/>
                    <a:gd name="connsiteX20" fmla="*/ 12205 w 47432"/>
                    <a:gd name="connsiteY20" fmla="*/ 38279 h 54506"/>
                    <a:gd name="connsiteX21" fmla="*/ 21636 w 47432"/>
                    <a:gd name="connsiteY21" fmla="*/ 29819 h 54506"/>
                    <a:gd name="connsiteX22" fmla="*/ 31899 w 47432"/>
                    <a:gd name="connsiteY22" fmla="*/ 29819 h 54506"/>
                    <a:gd name="connsiteX23" fmla="*/ 30928 w 47432"/>
                    <a:gd name="connsiteY23" fmla="*/ 34257 h 54506"/>
                    <a:gd name="connsiteX24" fmla="*/ 30928 w 47432"/>
                    <a:gd name="connsiteY24" fmla="*/ 34257 h 54506"/>
                    <a:gd name="connsiteX25" fmla="*/ 30928 w 47432"/>
                    <a:gd name="connsiteY25" fmla="*/ 34257 h 545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47432" h="54506">
                      <a:moveTo>
                        <a:pt x="28293" y="139"/>
                      </a:moveTo>
                      <a:cubicBezTo>
                        <a:pt x="20110" y="139"/>
                        <a:pt x="14146" y="1526"/>
                        <a:pt x="12205" y="2080"/>
                      </a:cubicBezTo>
                      <a:lnTo>
                        <a:pt x="9847" y="13592"/>
                      </a:lnTo>
                      <a:cubicBezTo>
                        <a:pt x="13037" y="12205"/>
                        <a:pt x="19278" y="10818"/>
                        <a:pt x="26074" y="10818"/>
                      </a:cubicBezTo>
                      <a:cubicBezTo>
                        <a:pt x="31761" y="10818"/>
                        <a:pt x="34395" y="12898"/>
                        <a:pt x="34395" y="16504"/>
                      </a:cubicBezTo>
                      <a:cubicBezTo>
                        <a:pt x="34395" y="17475"/>
                        <a:pt x="34395" y="18307"/>
                        <a:pt x="34118" y="19278"/>
                      </a:cubicBezTo>
                      <a:lnTo>
                        <a:pt x="33841" y="20943"/>
                      </a:lnTo>
                      <a:lnTo>
                        <a:pt x="20665" y="20943"/>
                      </a:lnTo>
                      <a:cubicBezTo>
                        <a:pt x="9431" y="20943"/>
                        <a:pt x="0" y="28432"/>
                        <a:pt x="0" y="40498"/>
                      </a:cubicBezTo>
                      <a:cubicBezTo>
                        <a:pt x="0" y="48542"/>
                        <a:pt x="6519" y="54506"/>
                        <a:pt x="15811" y="54506"/>
                      </a:cubicBezTo>
                      <a:cubicBezTo>
                        <a:pt x="21636" y="54506"/>
                        <a:pt x="25658" y="52287"/>
                        <a:pt x="28709" y="49236"/>
                      </a:cubicBezTo>
                      <a:lnTo>
                        <a:pt x="27877" y="53397"/>
                      </a:lnTo>
                      <a:lnTo>
                        <a:pt x="40082" y="53397"/>
                      </a:lnTo>
                      <a:lnTo>
                        <a:pt x="46878" y="19556"/>
                      </a:lnTo>
                      <a:cubicBezTo>
                        <a:pt x="47155" y="18169"/>
                        <a:pt x="47433" y="16227"/>
                        <a:pt x="47433" y="14840"/>
                      </a:cubicBezTo>
                      <a:cubicBezTo>
                        <a:pt x="47433" y="3467"/>
                        <a:pt x="37447" y="0"/>
                        <a:pt x="28571" y="0"/>
                      </a:cubicBezTo>
                      <a:lnTo>
                        <a:pt x="28571" y="0"/>
                      </a:lnTo>
                      <a:close/>
                      <a:moveTo>
                        <a:pt x="31067" y="34257"/>
                      </a:moveTo>
                      <a:cubicBezTo>
                        <a:pt x="30512" y="36892"/>
                        <a:pt x="29542" y="39389"/>
                        <a:pt x="27877" y="41053"/>
                      </a:cubicBezTo>
                      <a:cubicBezTo>
                        <a:pt x="25935" y="42995"/>
                        <a:pt x="23023" y="44382"/>
                        <a:pt x="19556" y="44382"/>
                      </a:cubicBezTo>
                      <a:cubicBezTo>
                        <a:pt x="14840" y="44382"/>
                        <a:pt x="12205" y="41330"/>
                        <a:pt x="12205" y="38279"/>
                      </a:cubicBezTo>
                      <a:cubicBezTo>
                        <a:pt x="12205" y="33564"/>
                        <a:pt x="15672" y="29819"/>
                        <a:pt x="21636" y="29819"/>
                      </a:cubicBezTo>
                      <a:lnTo>
                        <a:pt x="31899" y="29819"/>
                      </a:lnTo>
                      <a:cubicBezTo>
                        <a:pt x="31899" y="29819"/>
                        <a:pt x="30928" y="34257"/>
                        <a:pt x="30928" y="34257"/>
                      </a:cubicBezTo>
                      <a:lnTo>
                        <a:pt x="30928" y="34257"/>
                      </a:lnTo>
                      <a:lnTo>
                        <a:pt x="30928" y="34257"/>
                      </a:lnTo>
                      <a:close/>
                    </a:path>
                  </a:pathLst>
                </a:custGeom>
                <a:solidFill>
                  <a:srgbClr val="477FC5"/>
                </a:solidFill>
                <a:ln w="1385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sz="4196"/>
                </a:p>
              </p:txBody>
            </p:sp>
            <p:sp>
              <p:nvSpPr>
                <p:cNvPr id="872" name="Freihandform: Form 871">
                  <a:extLst>
                    <a:ext uri="{FF2B5EF4-FFF2-40B4-BE49-F238E27FC236}">
                      <a16:creationId xmlns:a16="http://schemas.microsoft.com/office/drawing/2014/main" id="{2DD5B621-E394-0979-D6FD-C09EFA110D88}"/>
                    </a:ext>
                  </a:extLst>
                </p:cNvPr>
                <p:cNvSpPr/>
                <p:nvPr/>
              </p:nvSpPr>
              <p:spPr>
                <a:xfrm>
                  <a:off x="4845494" y="2027196"/>
                  <a:ext cx="36753" cy="53257"/>
                </a:xfrm>
                <a:custGeom>
                  <a:avLst/>
                  <a:gdLst>
                    <a:gd name="connsiteX0" fmla="*/ 35089 w 36753"/>
                    <a:gd name="connsiteY0" fmla="*/ 139 h 53257"/>
                    <a:gd name="connsiteX1" fmla="*/ 36754 w 36753"/>
                    <a:gd name="connsiteY1" fmla="*/ 139 h 53257"/>
                    <a:gd name="connsiteX2" fmla="*/ 34257 w 36753"/>
                    <a:gd name="connsiteY2" fmla="*/ 12621 h 53257"/>
                    <a:gd name="connsiteX3" fmla="*/ 29680 w 36753"/>
                    <a:gd name="connsiteY3" fmla="*/ 11650 h 53257"/>
                    <a:gd name="connsiteX4" fmla="*/ 19001 w 36753"/>
                    <a:gd name="connsiteY4" fmla="*/ 21636 h 53257"/>
                    <a:gd name="connsiteX5" fmla="*/ 12621 w 36753"/>
                    <a:gd name="connsiteY5" fmla="*/ 53258 h 53257"/>
                    <a:gd name="connsiteX6" fmla="*/ 0 w 36753"/>
                    <a:gd name="connsiteY6" fmla="*/ 53258 h 53257"/>
                    <a:gd name="connsiteX7" fmla="*/ 10402 w 36753"/>
                    <a:gd name="connsiteY7" fmla="*/ 1110 h 53257"/>
                    <a:gd name="connsiteX8" fmla="*/ 22607 w 36753"/>
                    <a:gd name="connsiteY8" fmla="*/ 1110 h 53257"/>
                    <a:gd name="connsiteX9" fmla="*/ 21636 w 36753"/>
                    <a:gd name="connsiteY9" fmla="*/ 5825 h 53257"/>
                    <a:gd name="connsiteX10" fmla="*/ 35089 w 36753"/>
                    <a:gd name="connsiteY10" fmla="*/ 0 h 53257"/>
                    <a:gd name="connsiteX11" fmla="*/ 35089 w 36753"/>
                    <a:gd name="connsiteY11" fmla="*/ 0 h 53257"/>
                    <a:gd name="connsiteX12" fmla="*/ 35089 w 36753"/>
                    <a:gd name="connsiteY12" fmla="*/ 0 h 53257"/>
                    <a:gd name="connsiteX13" fmla="*/ 35089 w 36753"/>
                    <a:gd name="connsiteY13" fmla="*/ 139 h 53257"/>
                    <a:gd name="connsiteX14" fmla="*/ 35089 w 36753"/>
                    <a:gd name="connsiteY14" fmla="*/ 139 h 532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6753" h="53257">
                      <a:moveTo>
                        <a:pt x="35089" y="139"/>
                      </a:moveTo>
                      <a:cubicBezTo>
                        <a:pt x="35089" y="139"/>
                        <a:pt x="36337" y="139"/>
                        <a:pt x="36754" y="139"/>
                      </a:cubicBezTo>
                      <a:lnTo>
                        <a:pt x="34257" y="12621"/>
                      </a:lnTo>
                      <a:cubicBezTo>
                        <a:pt x="32732" y="11928"/>
                        <a:pt x="31067" y="11650"/>
                        <a:pt x="29680" y="11650"/>
                      </a:cubicBezTo>
                      <a:cubicBezTo>
                        <a:pt x="24687" y="11650"/>
                        <a:pt x="20111" y="15534"/>
                        <a:pt x="19001" y="21636"/>
                      </a:cubicBezTo>
                      <a:lnTo>
                        <a:pt x="12621" y="53258"/>
                      </a:lnTo>
                      <a:lnTo>
                        <a:pt x="0" y="53258"/>
                      </a:lnTo>
                      <a:cubicBezTo>
                        <a:pt x="0" y="53258"/>
                        <a:pt x="10402" y="1110"/>
                        <a:pt x="10402" y="1110"/>
                      </a:cubicBezTo>
                      <a:lnTo>
                        <a:pt x="22607" y="1110"/>
                      </a:lnTo>
                      <a:lnTo>
                        <a:pt x="21636" y="5825"/>
                      </a:lnTo>
                      <a:cubicBezTo>
                        <a:pt x="24549" y="2219"/>
                        <a:pt x="29542" y="0"/>
                        <a:pt x="35089" y="0"/>
                      </a:cubicBezTo>
                      <a:lnTo>
                        <a:pt x="35089" y="0"/>
                      </a:lnTo>
                      <a:cubicBezTo>
                        <a:pt x="35089" y="0"/>
                        <a:pt x="35089" y="0"/>
                        <a:pt x="35089" y="0"/>
                      </a:cubicBezTo>
                      <a:close/>
                      <a:moveTo>
                        <a:pt x="35089" y="139"/>
                      </a:moveTo>
                      <a:lnTo>
                        <a:pt x="35089" y="139"/>
                      </a:lnTo>
                      <a:close/>
                    </a:path>
                  </a:pathLst>
                </a:custGeom>
                <a:solidFill>
                  <a:srgbClr val="477FC5"/>
                </a:solidFill>
                <a:ln w="1385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sz="4196"/>
                </a:p>
              </p:txBody>
            </p:sp>
            <p:sp>
              <p:nvSpPr>
                <p:cNvPr id="873" name="Freihandform: Form 872">
                  <a:extLst>
                    <a:ext uri="{FF2B5EF4-FFF2-40B4-BE49-F238E27FC236}">
                      <a16:creationId xmlns:a16="http://schemas.microsoft.com/office/drawing/2014/main" id="{2D53A2EF-CDCE-27BC-9A8E-4F2AE0CA63AE}"/>
                    </a:ext>
                  </a:extLst>
                </p:cNvPr>
                <p:cNvSpPr/>
                <p:nvPr/>
              </p:nvSpPr>
              <p:spPr>
                <a:xfrm>
                  <a:off x="4786133" y="2008334"/>
                  <a:ext cx="68791" cy="72258"/>
                </a:xfrm>
                <a:custGeom>
                  <a:avLst/>
                  <a:gdLst>
                    <a:gd name="connsiteX0" fmla="*/ 21914 w 68791"/>
                    <a:gd name="connsiteY0" fmla="*/ 30790 h 72258"/>
                    <a:gd name="connsiteX1" fmla="*/ 51594 w 68791"/>
                    <a:gd name="connsiteY1" fmla="*/ 0 h 72258"/>
                    <a:gd name="connsiteX2" fmla="*/ 68792 w 68791"/>
                    <a:gd name="connsiteY2" fmla="*/ 0 h 72258"/>
                    <a:gd name="connsiteX3" fmla="*/ 39527 w 68791"/>
                    <a:gd name="connsiteY3" fmla="*/ 28848 h 72258"/>
                    <a:gd name="connsiteX4" fmla="*/ 56032 w 68791"/>
                    <a:gd name="connsiteY4" fmla="*/ 72259 h 72258"/>
                    <a:gd name="connsiteX5" fmla="*/ 40776 w 68791"/>
                    <a:gd name="connsiteY5" fmla="*/ 72259 h 72258"/>
                    <a:gd name="connsiteX6" fmla="*/ 29264 w 68791"/>
                    <a:gd name="connsiteY6" fmla="*/ 39111 h 72258"/>
                    <a:gd name="connsiteX7" fmla="*/ 18030 w 68791"/>
                    <a:gd name="connsiteY7" fmla="*/ 50207 h 72258"/>
                    <a:gd name="connsiteX8" fmla="*/ 13592 w 68791"/>
                    <a:gd name="connsiteY8" fmla="*/ 72259 h 72258"/>
                    <a:gd name="connsiteX9" fmla="*/ 0 w 68791"/>
                    <a:gd name="connsiteY9" fmla="*/ 72259 h 72258"/>
                    <a:gd name="connsiteX10" fmla="*/ 14563 w 68791"/>
                    <a:gd name="connsiteY10" fmla="*/ 0 h 72258"/>
                    <a:gd name="connsiteX11" fmla="*/ 28016 w 68791"/>
                    <a:gd name="connsiteY11" fmla="*/ 0 h 72258"/>
                    <a:gd name="connsiteX12" fmla="*/ 21914 w 68791"/>
                    <a:gd name="connsiteY12" fmla="*/ 30790 h 722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8791" h="72258">
                      <a:moveTo>
                        <a:pt x="21914" y="30790"/>
                      </a:moveTo>
                      <a:lnTo>
                        <a:pt x="51594" y="0"/>
                      </a:lnTo>
                      <a:lnTo>
                        <a:pt x="68792" y="0"/>
                      </a:lnTo>
                      <a:lnTo>
                        <a:pt x="39527" y="28848"/>
                      </a:lnTo>
                      <a:lnTo>
                        <a:pt x="56032" y="72259"/>
                      </a:lnTo>
                      <a:lnTo>
                        <a:pt x="40776" y="72259"/>
                      </a:lnTo>
                      <a:lnTo>
                        <a:pt x="29264" y="39111"/>
                      </a:lnTo>
                      <a:lnTo>
                        <a:pt x="18030" y="50207"/>
                      </a:lnTo>
                      <a:lnTo>
                        <a:pt x="13592" y="72259"/>
                      </a:lnTo>
                      <a:lnTo>
                        <a:pt x="0" y="72259"/>
                      </a:lnTo>
                      <a:lnTo>
                        <a:pt x="14563" y="0"/>
                      </a:lnTo>
                      <a:lnTo>
                        <a:pt x="28016" y="0"/>
                      </a:lnTo>
                      <a:lnTo>
                        <a:pt x="21914" y="30790"/>
                      </a:lnTo>
                      <a:close/>
                    </a:path>
                  </a:pathLst>
                </a:custGeom>
                <a:solidFill>
                  <a:srgbClr val="477FC5"/>
                </a:solidFill>
                <a:ln w="1385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sz="4196"/>
                </a:p>
              </p:txBody>
            </p:sp>
          </p:grpSp>
          <p:pic>
            <p:nvPicPr>
              <p:cNvPr id="875" name="Grafik 874">
                <a:extLst>
                  <a:ext uri="{FF2B5EF4-FFF2-40B4-BE49-F238E27FC236}">
                    <a16:creationId xmlns:a16="http://schemas.microsoft.com/office/drawing/2014/main" id="{CF320E20-2CAA-B3B3-FA02-D7DBE0F25E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504731" y="4161675"/>
                <a:ext cx="753394" cy="204761"/>
              </a:xfrm>
              <a:prstGeom prst="rect">
                <a:avLst/>
              </a:prstGeom>
            </p:spPr>
          </p:pic>
          <p:pic>
            <p:nvPicPr>
              <p:cNvPr id="879" name="Grafik 878">
                <a:extLst>
                  <a:ext uri="{FF2B5EF4-FFF2-40B4-BE49-F238E27FC236}">
                    <a16:creationId xmlns:a16="http://schemas.microsoft.com/office/drawing/2014/main" id="{820121E8-60F4-0C6B-0D17-83D27A68DE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0"/>
                  </a:ext>
                </a:extLst>
              </a:blip>
              <a:stretch>
                <a:fillRect/>
              </a:stretch>
            </p:blipFill>
            <p:spPr>
              <a:xfrm>
                <a:off x="19766281" y="4654199"/>
                <a:ext cx="502545" cy="147099"/>
              </a:xfrm>
              <a:prstGeom prst="rect">
                <a:avLst/>
              </a:prstGeom>
            </p:spPr>
          </p:pic>
        </p:grpSp>
        <p:pic>
          <p:nvPicPr>
            <p:cNvPr id="27" name="Picture 26" descr="Icon&#10;&#10;Description automatically generated">
              <a:extLst>
                <a:ext uri="{FF2B5EF4-FFF2-40B4-BE49-F238E27FC236}">
                  <a16:creationId xmlns:a16="http://schemas.microsoft.com/office/drawing/2014/main" id="{F2A3871F-7C96-02B4-BAEC-FD72581548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 cstate="print">
              <a:extLst>
                <a:ext uri="{BEBA8EAE-BF5A-486C-A8C5-ECC9F3942E4B}">
                  <a14:imgProps xmlns:a14="http://schemas.microsoft.com/office/drawing/2010/main">
                    <a14:imgLayer r:embed="rId32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85503" y="5024734"/>
              <a:ext cx="311789" cy="207859"/>
            </a:xfrm>
            <a:prstGeom prst="rect">
              <a:avLst/>
            </a:prstGeom>
          </p:spPr>
        </p:pic>
        <p:pic>
          <p:nvPicPr>
            <p:cNvPr id="14" name="Grafik 759" descr="Ein Bild, das Zeichnung enthält.&#10;&#10;Automatisch generierte Beschreibung">
              <a:extLst>
                <a:ext uri="{FF2B5EF4-FFF2-40B4-BE49-F238E27FC236}">
                  <a16:creationId xmlns:a16="http://schemas.microsoft.com/office/drawing/2014/main" id="{CD8F2EF1-AE4B-F0F6-9E3A-53BE7791F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 cstate="print">
              <a:extLst>
                <a:ext uri="{BEBA8EAE-BF5A-486C-A8C5-ECC9F3942E4B}">
                  <a14:imgProps xmlns:a14="http://schemas.microsoft.com/office/drawing/2010/main">
                    <a14:imgLayer r:embed="rId34">
                      <a14:imgEffect>
                        <a14:backgroundRemoval t="5303" b="96970" l="524" r="98429">
                          <a14:foregroundMark x1="58115" y1="90909" x2="58115" y2="90909"/>
                          <a14:foregroundMark x1="69895" y1="85606" x2="69895" y2="85606"/>
                          <a14:foregroundMark x1="71990" y1="90909" x2="2618" y2="85606"/>
                          <a14:foregroundMark x1="77749" y1="82576" x2="1832" y2="82576"/>
                          <a14:foregroundMark x1="83770" y1="96970" x2="3665" y2="96970"/>
                          <a14:foregroundMark x1="54188" y1="71212" x2="785" y2="74242"/>
                          <a14:foregroundMark x1="90576" y1="28030" x2="71990" y2="25758"/>
                          <a14:foregroundMark x1="74869" y1="77273" x2="79843" y2="93939"/>
                          <a14:foregroundMark x1="73822" y1="77273" x2="80890" y2="93939"/>
                          <a14:foregroundMark x1="92670" y1="31061" x2="79843" y2="45455"/>
                          <a14:foregroundMark x1="98691" y1="51515" x2="84817" y2="59848"/>
                          <a14:foregroundMark x1="79843" y1="19697" x2="63874" y2="42424"/>
                          <a14:foregroundMark x1="78272" y1="21212" x2="69895" y2="26515"/>
                          <a14:foregroundMark x1="68586" y1="37879" x2="79319" y2="32576"/>
                          <a14:foregroundMark x1="74869" y1="9848" x2="95812" y2="5303"/>
                          <a14:backgroundMark x1="36387" y1="22727" x2="8639" y2="34091"/>
                          <a14:backgroundMark x1="54974" y1="37121" x2="10733" y2="5151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82703" y="4801156"/>
              <a:ext cx="604648" cy="208936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E987A80-9945-C8B7-14E7-B303D88B4F7F}"/>
              </a:ext>
            </a:extLst>
          </p:cNvPr>
          <p:cNvGrpSpPr/>
          <p:nvPr/>
        </p:nvGrpSpPr>
        <p:grpSpPr>
          <a:xfrm>
            <a:off x="15427021" y="2880565"/>
            <a:ext cx="5062424" cy="1169472"/>
            <a:chOff x="15282804" y="2814216"/>
            <a:chExt cx="5011822" cy="1157782"/>
          </a:xfrm>
        </p:grpSpPr>
        <p:grpSp>
          <p:nvGrpSpPr>
            <p:cNvPr id="821" name="Gruppieren 820">
              <a:extLst>
                <a:ext uri="{FF2B5EF4-FFF2-40B4-BE49-F238E27FC236}">
                  <a16:creationId xmlns:a16="http://schemas.microsoft.com/office/drawing/2014/main" id="{715C3640-A983-796D-98E6-0541D44899ED}"/>
                </a:ext>
              </a:extLst>
            </p:cNvPr>
            <p:cNvGrpSpPr/>
            <p:nvPr/>
          </p:nvGrpSpPr>
          <p:grpSpPr>
            <a:xfrm>
              <a:off x="15282804" y="2814216"/>
              <a:ext cx="5011822" cy="1157782"/>
              <a:chOff x="15282804" y="2869000"/>
              <a:chExt cx="5011822" cy="1157782"/>
            </a:xfrm>
          </p:grpSpPr>
          <p:pic>
            <p:nvPicPr>
              <p:cNvPr id="809" name="Grafik 808">
                <a:extLst>
                  <a:ext uri="{FF2B5EF4-FFF2-40B4-BE49-F238E27FC236}">
                    <a16:creationId xmlns:a16="http://schemas.microsoft.com/office/drawing/2014/main" id="{BDCFB7AD-4A21-20D3-84DE-B723A1A51B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241552" y="2890377"/>
                <a:ext cx="503116" cy="167705"/>
              </a:xfrm>
              <a:prstGeom prst="rect">
                <a:avLst/>
              </a:prstGeom>
            </p:spPr>
          </p:pic>
          <p:pic>
            <p:nvPicPr>
              <p:cNvPr id="817" name="Grafik 816">
                <a:extLst>
                  <a:ext uri="{FF2B5EF4-FFF2-40B4-BE49-F238E27FC236}">
                    <a16:creationId xmlns:a16="http://schemas.microsoft.com/office/drawing/2014/main" id="{7AFB1D5D-40AE-3958-7350-07285B3371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7772390" y="3818009"/>
                <a:ext cx="695912" cy="208773"/>
              </a:xfrm>
              <a:prstGeom prst="rect">
                <a:avLst/>
              </a:prstGeom>
            </p:spPr>
          </p:pic>
          <p:grpSp>
            <p:nvGrpSpPr>
              <p:cNvPr id="820" name="Gruppieren 819">
                <a:extLst>
                  <a:ext uri="{FF2B5EF4-FFF2-40B4-BE49-F238E27FC236}">
                    <a16:creationId xmlns:a16="http://schemas.microsoft.com/office/drawing/2014/main" id="{D2C79CCC-865D-D379-60A3-41C1E617AFA8}"/>
                  </a:ext>
                </a:extLst>
              </p:cNvPr>
              <p:cNvGrpSpPr/>
              <p:nvPr/>
            </p:nvGrpSpPr>
            <p:grpSpPr>
              <a:xfrm>
                <a:off x="15282804" y="2869000"/>
                <a:ext cx="5011822" cy="1145802"/>
                <a:chOff x="15282804" y="2869000"/>
                <a:chExt cx="5011822" cy="1145802"/>
              </a:xfrm>
            </p:grpSpPr>
            <p:sp>
              <p:nvSpPr>
                <p:cNvPr id="755" name="Freihandform: Form 754">
                  <a:extLst>
                    <a:ext uri="{FF2B5EF4-FFF2-40B4-BE49-F238E27FC236}">
                      <a16:creationId xmlns:a16="http://schemas.microsoft.com/office/drawing/2014/main" id="{A6B0C88C-FA98-E806-4A5E-AFBC0828387C}"/>
                    </a:ext>
                  </a:extLst>
                </p:cNvPr>
                <p:cNvSpPr/>
                <p:nvPr/>
              </p:nvSpPr>
              <p:spPr>
                <a:xfrm>
                  <a:off x="19227797" y="3879524"/>
                  <a:ext cx="422439" cy="95663"/>
                </a:xfrm>
                <a:custGeom>
                  <a:avLst/>
                  <a:gdLst>
                    <a:gd name="connsiteX0" fmla="*/ 73819 w 357568"/>
                    <a:gd name="connsiteY0" fmla="*/ 76962 h 77259"/>
                    <a:gd name="connsiteX1" fmla="*/ 47816 w 357568"/>
                    <a:gd name="connsiteY1" fmla="*/ 47339 h 77259"/>
                    <a:gd name="connsiteX2" fmla="*/ 70485 w 357568"/>
                    <a:gd name="connsiteY2" fmla="*/ 18669 h 77259"/>
                    <a:gd name="connsiteX3" fmla="*/ 82487 w 357568"/>
                    <a:gd name="connsiteY3" fmla="*/ 18098 h 77259"/>
                    <a:gd name="connsiteX4" fmla="*/ 108014 w 357568"/>
                    <a:gd name="connsiteY4" fmla="*/ 46387 h 77259"/>
                    <a:gd name="connsiteX5" fmla="*/ 99631 w 357568"/>
                    <a:gd name="connsiteY5" fmla="*/ 67913 h 77259"/>
                    <a:gd name="connsiteX6" fmla="*/ 78676 w 357568"/>
                    <a:gd name="connsiteY6" fmla="*/ 77057 h 77259"/>
                    <a:gd name="connsiteX7" fmla="*/ 73914 w 357568"/>
                    <a:gd name="connsiteY7" fmla="*/ 77057 h 77259"/>
                    <a:gd name="connsiteX8" fmla="*/ 82868 w 357568"/>
                    <a:gd name="connsiteY8" fmla="*/ 64008 h 77259"/>
                    <a:gd name="connsiteX9" fmla="*/ 93917 w 357568"/>
                    <a:gd name="connsiteY9" fmla="*/ 51721 h 77259"/>
                    <a:gd name="connsiteX10" fmla="*/ 94393 w 357568"/>
                    <a:gd name="connsiteY10" fmla="*/ 47435 h 77259"/>
                    <a:gd name="connsiteX11" fmla="*/ 89154 w 357568"/>
                    <a:gd name="connsiteY11" fmla="*/ 34862 h 77259"/>
                    <a:gd name="connsiteX12" fmla="*/ 69437 w 357568"/>
                    <a:gd name="connsiteY12" fmla="*/ 32385 h 77259"/>
                    <a:gd name="connsiteX13" fmla="*/ 63818 w 357568"/>
                    <a:gd name="connsiteY13" fmla="*/ 38100 h 77259"/>
                    <a:gd name="connsiteX14" fmla="*/ 71914 w 357568"/>
                    <a:gd name="connsiteY14" fmla="*/ 63532 h 77259"/>
                    <a:gd name="connsiteX15" fmla="*/ 82772 w 357568"/>
                    <a:gd name="connsiteY15" fmla="*/ 63913 h 77259"/>
                    <a:gd name="connsiteX16" fmla="*/ 82772 w 357568"/>
                    <a:gd name="connsiteY16" fmla="*/ 63913 h 77259"/>
                    <a:gd name="connsiteX17" fmla="*/ 258413 w 357568"/>
                    <a:gd name="connsiteY17" fmla="*/ 76676 h 77259"/>
                    <a:gd name="connsiteX18" fmla="*/ 235934 w 357568"/>
                    <a:gd name="connsiteY18" fmla="*/ 53721 h 77259"/>
                    <a:gd name="connsiteX19" fmla="*/ 236125 w 357568"/>
                    <a:gd name="connsiteY19" fmla="*/ 40672 h 77259"/>
                    <a:gd name="connsiteX20" fmla="*/ 257175 w 357568"/>
                    <a:gd name="connsiteY20" fmla="*/ 18479 h 77259"/>
                    <a:gd name="connsiteX21" fmla="*/ 269462 w 357568"/>
                    <a:gd name="connsiteY21" fmla="*/ 18193 h 77259"/>
                    <a:gd name="connsiteX22" fmla="*/ 281273 w 357568"/>
                    <a:gd name="connsiteY22" fmla="*/ 24765 h 77259"/>
                    <a:gd name="connsiteX23" fmla="*/ 282988 w 357568"/>
                    <a:gd name="connsiteY23" fmla="*/ 26765 h 77259"/>
                    <a:gd name="connsiteX24" fmla="*/ 282988 w 357568"/>
                    <a:gd name="connsiteY24" fmla="*/ 22955 h 77259"/>
                    <a:gd name="connsiteX25" fmla="*/ 282988 w 357568"/>
                    <a:gd name="connsiteY25" fmla="*/ 19145 h 77259"/>
                    <a:gd name="connsiteX26" fmla="*/ 295180 w 357568"/>
                    <a:gd name="connsiteY26" fmla="*/ 19145 h 77259"/>
                    <a:gd name="connsiteX27" fmla="*/ 295180 w 357568"/>
                    <a:gd name="connsiteY27" fmla="*/ 76200 h 77259"/>
                    <a:gd name="connsiteX28" fmla="*/ 282988 w 357568"/>
                    <a:gd name="connsiteY28" fmla="*/ 76200 h 77259"/>
                    <a:gd name="connsiteX29" fmla="*/ 282988 w 357568"/>
                    <a:gd name="connsiteY29" fmla="*/ 68580 h 77259"/>
                    <a:gd name="connsiteX30" fmla="*/ 280321 w 357568"/>
                    <a:gd name="connsiteY30" fmla="*/ 71056 h 77259"/>
                    <a:gd name="connsiteX31" fmla="*/ 274987 w 357568"/>
                    <a:gd name="connsiteY31" fmla="*/ 74867 h 77259"/>
                    <a:gd name="connsiteX32" fmla="*/ 270510 w 357568"/>
                    <a:gd name="connsiteY32" fmla="*/ 76676 h 77259"/>
                    <a:gd name="connsiteX33" fmla="*/ 258318 w 357568"/>
                    <a:gd name="connsiteY33" fmla="*/ 76962 h 77259"/>
                    <a:gd name="connsiteX34" fmla="*/ 258318 w 357568"/>
                    <a:gd name="connsiteY34" fmla="*/ 76962 h 77259"/>
                    <a:gd name="connsiteX35" fmla="*/ 270415 w 357568"/>
                    <a:gd name="connsiteY35" fmla="*/ 64294 h 77259"/>
                    <a:gd name="connsiteX36" fmla="*/ 281940 w 357568"/>
                    <a:gd name="connsiteY36" fmla="*/ 52673 h 77259"/>
                    <a:gd name="connsiteX37" fmla="*/ 281940 w 357568"/>
                    <a:gd name="connsiteY37" fmla="*/ 42863 h 77259"/>
                    <a:gd name="connsiteX38" fmla="*/ 271367 w 357568"/>
                    <a:gd name="connsiteY38" fmla="*/ 31052 h 77259"/>
                    <a:gd name="connsiteX39" fmla="*/ 257937 w 357568"/>
                    <a:gd name="connsiteY39" fmla="*/ 32004 h 77259"/>
                    <a:gd name="connsiteX40" fmla="*/ 255556 w 357568"/>
                    <a:gd name="connsiteY40" fmla="*/ 61722 h 77259"/>
                    <a:gd name="connsiteX41" fmla="*/ 270415 w 357568"/>
                    <a:gd name="connsiteY41" fmla="*/ 64294 h 77259"/>
                    <a:gd name="connsiteX42" fmla="*/ 270415 w 357568"/>
                    <a:gd name="connsiteY42" fmla="*/ 64294 h 77259"/>
                    <a:gd name="connsiteX43" fmla="*/ 0 w 357568"/>
                    <a:gd name="connsiteY43" fmla="*/ 69914 h 77259"/>
                    <a:gd name="connsiteX44" fmla="*/ 0 w 357568"/>
                    <a:gd name="connsiteY44" fmla="*/ 63818 h 77259"/>
                    <a:gd name="connsiteX45" fmla="*/ 17240 w 357568"/>
                    <a:gd name="connsiteY45" fmla="*/ 41339 h 77259"/>
                    <a:gd name="connsiteX46" fmla="*/ 34480 w 357568"/>
                    <a:gd name="connsiteY46" fmla="*/ 18860 h 77259"/>
                    <a:gd name="connsiteX47" fmla="*/ 37909 w 357568"/>
                    <a:gd name="connsiteY47" fmla="*/ 18860 h 77259"/>
                    <a:gd name="connsiteX48" fmla="*/ 41339 w 357568"/>
                    <a:gd name="connsiteY48" fmla="*/ 18860 h 77259"/>
                    <a:gd name="connsiteX49" fmla="*/ 41339 w 357568"/>
                    <a:gd name="connsiteY49" fmla="*/ 31052 h 77259"/>
                    <a:gd name="connsiteX50" fmla="*/ 24098 w 357568"/>
                    <a:gd name="connsiteY50" fmla="*/ 53531 h 77259"/>
                    <a:gd name="connsiteX51" fmla="*/ 6858 w 357568"/>
                    <a:gd name="connsiteY51" fmla="*/ 76010 h 77259"/>
                    <a:gd name="connsiteX52" fmla="*/ 0 w 357568"/>
                    <a:gd name="connsiteY52" fmla="*/ 76010 h 77259"/>
                    <a:gd name="connsiteX53" fmla="*/ 0 w 357568"/>
                    <a:gd name="connsiteY53" fmla="*/ 69914 h 77259"/>
                    <a:gd name="connsiteX54" fmla="*/ 13430 w 357568"/>
                    <a:gd name="connsiteY54" fmla="*/ 75724 h 77259"/>
                    <a:gd name="connsiteX55" fmla="*/ 18002 w 357568"/>
                    <a:gd name="connsiteY55" fmla="*/ 69628 h 77259"/>
                    <a:gd name="connsiteX56" fmla="*/ 22479 w 357568"/>
                    <a:gd name="connsiteY56" fmla="*/ 63818 h 77259"/>
                    <a:gd name="connsiteX57" fmla="*/ 43434 w 357568"/>
                    <a:gd name="connsiteY57" fmla="*/ 63818 h 77259"/>
                    <a:gd name="connsiteX58" fmla="*/ 43434 w 357568"/>
                    <a:gd name="connsiteY58" fmla="*/ 69818 h 77259"/>
                    <a:gd name="connsiteX59" fmla="*/ 43244 w 357568"/>
                    <a:gd name="connsiteY59" fmla="*/ 75819 h 77259"/>
                    <a:gd name="connsiteX60" fmla="*/ 28289 w 357568"/>
                    <a:gd name="connsiteY60" fmla="*/ 75819 h 77259"/>
                    <a:gd name="connsiteX61" fmla="*/ 13430 w 357568"/>
                    <a:gd name="connsiteY61" fmla="*/ 75724 h 77259"/>
                    <a:gd name="connsiteX62" fmla="*/ 13430 w 357568"/>
                    <a:gd name="connsiteY62" fmla="*/ 75724 h 77259"/>
                    <a:gd name="connsiteX63" fmla="*/ 116586 w 357568"/>
                    <a:gd name="connsiteY63" fmla="*/ 75724 h 77259"/>
                    <a:gd name="connsiteX64" fmla="*/ 116395 w 357568"/>
                    <a:gd name="connsiteY64" fmla="*/ 47244 h 77259"/>
                    <a:gd name="connsiteX65" fmla="*/ 116395 w 357568"/>
                    <a:gd name="connsiteY65" fmla="*/ 18955 h 77259"/>
                    <a:gd name="connsiteX66" fmla="*/ 128873 w 357568"/>
                    <a:gd name="connsiteY66" fmla="*/ 18955 h 77259"/>
                    <a:gd name="connsiteX67" fmla="*/ 128873 w 357568"/>
                    <a:gd name="connsiteY67" fmla="*/ 23717 h 77259"/>
                    <a:gd name="connsiteX68" fmla="*/ 128873 w 357568"/>
                    <a:gd name="connsiteY68" fmla="*/ 28480 h 77259"/>
                    <a:gd name="connsiteX69" fmla="*/ 129349 w 357568"/>
                    <a:gd name="connsiteY69" fmla="*/ 27051 h 77259"/>
                    <a:gd name="connsiteX70" fmla="*/ 142685 w 357568"/>
                    <a:gd name="connsiteY70" fmla="*/ 19050 h 77259"/>
                    <a:gd name="connsiteX71" fmla="*/ 144494 w 357568"/>
                    <a:gd name="connsiteY71" fmla="*/ 19050 h 77259"/>
                    <a:gd name="connsiteX72" fmla="*/ 144494 w 357568"/>
                    <a:gd name="connsiteY72" fmla="*/ 25432 h 77259"/>
                    <a:gd name="connsiteX73" fmla="*/ 144494 w 357568"/>
                    <a:gd name="connsiteY73" fmla="*/ 31814 h 77259"/>
                    <a:gd name="connsiteX74" fmla="*/ 142780 w 357568"/>
                    <a:gd name="connsiteY74" fmla="*/ 32004 h 77259"/>
                    <a:gd name="connsiteX75" fmla="*/ 131540 w 357568"/>
                    <a:gd name="connsiteY75" fmla="*/ 38862 h 77259"/>
                    <a:gd name="connsiteX76" fmla="*/ 129921 w 357568"/>
                    <a:gd name="connsiteY76" fmla="*/ 60103 h 77259"/>
                    <a:gd name="connsiteX77" fmla="*/ 129921 w 357568"/>
                    <a:gd name="connsiteY77" fmla="*/ 76200 h 77259"/>
                    <a:gd name="connsiteX78" fmla="*/ 123253 w 357568"/>
                    <a:gd name="connsiteY78" fmla="*/ 76200 h 77259"/>
                    <a:gd name="connsiteX79" fmla="*/ 116395 w 357568"/>
                    <a:gd name="connsiteY79" fmla="*/ 76010 h 77259"/>
                    <a:gd name="connsiteX80" fmla="*/ 116395 w 357568"/>
                    <a:gd name="connsiteY80" fmla="*/ 76010 h 77259"/>
                    <a:gd name="connsiteX81" fmla="*/ 160306 w 357568"/>
                    <a:gd name="connsiteY81" fmla="*/ 53816 h 77259"/>
                    <a:gd name="connsiteX82" fmla="*/ 160306 w 357568"/>
                    <a:gd name="connsiteY82" fmla="*/ 31718 h 77259"/>
                    <a:gd name="connsiteX83" fmla="*/ 149828 w 357568"/>
                    <a:gd name="connsiteY83" fmla="*/ 31718 h 77259"/>
                    <a:gd name="connsiteX84" fmla="*/ 149828 w 357568"/>
                    <a:gd name="connsiteY84" fmla="*/ 18955 h 77259"/>
                    <a:gd name="connsiteX85" fmla="*/ 160306 w 357568"/>
                    <a:gd name="connsiteY85" fmla="*/ 18955 h 77259"/>
                    <a:gd name="connsiteX86" fmla="*/ 160306 w 357568"/>
                    <a:gd name="connsiteY86" fmla="*/ 0 h 77259"/>
                    <a:gd name="connsiteX87" fmla="*/ 173736 w 357568"/>
                    <a:gd name="connsiteY87" fmla="*/ 0 h 77259"/>
                    <a:gd name="connsiteX88" fmla="*/ 173736 w 357568"/>
                    <a:gd name="connsiteY88" fmla="*/ 18955 h 77259"/>
                    <a:gd name="connsiteX89" fmla="*/ 198215 w 357568"/>
                    <a:gd name="connsiteY89" fmla="*/ 18955 h 77259"/>
                    <a:gd name="connsiteX90" fmla="*/ 198215 w 357568"/>
                    <a:gd name="connsiteY90" fmla="*/ 31718 h 77259"/>
                    <a:gd name="connsiteX91" fmla="*/ 173736 w 357568"/>
                    <a:gd name="connsiteY91" fmla="*/ 31718 h 77259"/>
                    <a:gd name="connsiteX92" fmla="*/ 173736 w 357568"/>
                    <a:gd name="connsiteY92" fmla="*/ 75914 h 77259"/>
                    <a:gd name="connsiteX93" fmla="*/ 160306 w 357568"/>
                    <a:gd name="connsiteY93" fmla="*/ 75914 h 77259"/>
                    <a:gd name="connsiteX94" fmla="*/ 160306 w 357568"/>
                    <a:gd name="connsiteY94" fmla="*/ 53816 h 77259"/>
                    <a:gd name="connsiteX95" fmla="*/ 203359 w 357568"/>
                    <a:gd name="connsiteY95" fmla="*/ 47435 h 77259"/>
                    <a:gd name="connsiteX96" fmla="*/ 203359 w 357568"/>
                    <a:gd name="connsiteY96" fmla="*/ 18955 h 77259"/>
                    <a:gd name="connsiteX97" fmla="*/ 215837 w 357568"/>
                    <a:gd name="connsiteY97" fmla="*/ 18955 h 77259"/>
                    <a:gd name="connsiteX98" fmla="*/ 215837 w 357568"/>
                    <a:gd name="connsiteY98" fmla="*/ 23717 h 77259"/>
                    <a:gd name="connsiteX99" fmla="*/ 216313 w 357568"/>
                    <a:gd name="connsiteY99" fmla="*/ 27051 h 77259"/>
                    <a:gd name="connsiteX100" fmla="*/ 221742 w 357568"/>
                    <a:gd name="connsiteY100" fmla="*/ 20765 h 77259"/>
                    <a:gd name="connsiteX101" fmla="*/ 228695 w 357568"/>
                    <a:gd name="connsiteY101" fmla="*/ 19145 h 77259"/>
                    <a:gd name="connsiteX102" fmla="*/ 231553 w 357568"/>
                    <a:gd name="connsiteY102" fmla="*/ 18955 h 77259"/>
                    <a:gd name="connsiteX103" fmla="*/ 231553 w 357568"/>
                    <a:gd name="connsiteY103" fmla="*/ 31814 h 77259"/>
                    <a:gd name="connsiteX104" fmla="*/ 230886 w 357568"/>
                    <a:gd name="connsiteY104" fmla="*/ 31814 h 77259"/>
                    <a:gd name="connsiteX105" fmla="*/ 224123 w 357568"/>
                    <a:gd name="connsiteY105" fmla="*/ 33623 h 77259"/>
                    <a:gd name="connsiteX106" fmla="*/ 218599 w 357568"/>
                    <a:gd name="connsiteY106" fmla="*/ 38767 h 77259"/>
                    <a:gd name="connsiteX107" fmla="*/ 216789 w 357568"/>
                    <a:gd name="connsiteY107" fmla="*/ 59722 h 77259"/>
                    <a:gd name="connsiteX108" fmla="*/ 216598 w 357568"/>
                    <a:gd name="connsiteY108" fmla="*/ 75914 h 77259"/>
                    <a:gd name="connsiteX109" fmla="*/ 203264 w 357568"/>
                    <a:gd name="connsiteY109" fmla="*/ 75914 h 77259"/>
                    <a:gd name="connsiteX110" fmla="*/ 203264 w 357568"/>
                    <a:gd name="connsiteY110" fmla="*/ 47435 h 77259"/>
                    <a:gd name="connsiteX111" fmla="*/ 203264 w 357568"/>
                    <a:gd name="connsiteY111" fmla="*/ 47435 h 77259"/>
                    <a:gd name="connsiteX112" fmla="*/ 301466 w 357568"/>
                    <a:gd name="connsiteY112" fmla="*/ 75724 h 77259"/>
                    <a:gd name="connsiteX113" fmla="*/ 320897 w 357568"/>
                    <a:gd name="connsiteY113" fmla="*/ 47244 h 77259"/>
                    <a:gd name="connsiteX114" fmla="*/ 340233 w 357568"/>
                    <a:gd name="connsiteY114" fmla="*/ 18955 h 77259"/>
                    <a:gd name="connsiteX115" fmla="*/ 347662 w 357568"/>
                    <a:gd name="connsiteY115" fmla="*/ 18955 h 77259"/>
                    <a:gd name="connsiteX116" fmla="*/ 355092 w 357568"/>
                    <a:gd name="connsiteY116" fmla="*/ 18955 h 77259"/>
                    <a:gd name="connsiteX117" fmla="*/ 354616 w 357568"/>
                    <a:gd name="connsiteY117" fmla="*/ 19717 h 77259"/>
                    <a:gd name="connsiteX118" fmla="*/ 316992 w 357568"/>
                    <a:gd name="connsiteY118" fmla="*/ 75438 h 77259"/>
                    <a:gd name="connsiteX119" fmla="*/ 308991 w 357568"/>
                    <a:gd name="connsiteY119" fmla="*/ 75914 h 77259"/>
                    <a:gd name="connsiteX120" fmla="*/ 301562 w 357568"/>
                    <a:gd name="connsiteY120" fmla="*/ 75724 h 77259"/>
                    <a:gd name="connsiteX121" fmla="*/ 301562 w 357568"/>
                    <a:gd name="connsiteY121" fmla="*/ 75724 h 77259"/>
                    <a:gd name="connsiteX122" fmla="*/ 341757 w 357568"/>
                    <a:gd name="connsiteY122" fmla="*/ 75057 h 77259"/>
                    <a:gd name="connsiteX123" fmla="*/ 332613 w 357568"/>
                    <a:gd name="connsiteY123" fmla="*/ 61531 h 77259"/>
                    <a:gd name="connsiteX124" fmla="*/ 340138 w 357568"/>
                    <a:gd name="connsiteY124" fmla="*/ 50292 h 77259"/>
                    <a:gd name="connsiteX125" fmla="*/ 357568 w 357568"/>
                    <a:gd name="connsiteY125" fmla="*/ 75819 h 77259"/>
                    <a:gd name="connsiteX126" fmla="*/ 350044 w 357568"/>
                    <a:gd name="connsiteY126" fmla="*/ 76010 h 77259"/>
                    <a:gd name="connsiteX127" fmla="*/ 342519 w 357568"/>
                    <a:gd name="connsiteY127" fmla="*/ 76010 h 77259"/>
                    <a:gd name="connsiteX128" fmla="*/ 341852 w 357568"/>
                    <a:gd name="connsiteY128" fmla="*/ 75057 h 77259"/>
                    <a:gd name="connsiteX129" fmla="*/ 311563 w 357568"/>
                    <a:gd name="connsiteY129" fmla="*/ 30385 h 77259"/>
                    <a:gd name="connsiteX130" fmla="*/ 304229 w 357568"/>
                    <a:gd name="connsiteY130" fmla="*/ 19336 h 77259"/>
                    <a:gd name="connsiteX131" fmla="*/ 311372 w 357568"/>
                    <a:gd name="connsiteY131" fmla="*/ 18955 h 77259"/>
                    <a:gd name="connsiteX132" fmla="*/ 318707 w 357568"/>
                    <a:gd name="connsiteY132" fmla="*/ 18955 h 77259"/>
                    <a:gd name="connsiteX133" fmla="*/ 322516 w 357568"/>
                    <a:gd name="connsiteY133" fmla="*/ 24670 h 77259"/>
                    <a:gd name="connsiteX134" fmla="*/ 326326 w 357568"/>
                    <a:gd name="connsiteY134" fmla="*/ 30385 h 77259"/>
                    <a:gd name="connsiteX135" fmla="*/ 322707 w 357568"/>
                    <a:gd name="connsiteY135" fmla="*/ 35719 h 77259"/>
                    <a:gd name="connsiteX136" fmla="*/ 318897 w 357568"/>
                    <a:gd name="connsiteY136" fmla="*/ 41053 h 77259"/>
                    <a:gd name="connsiteX137" fmla="*/ 311563 w 357568"/>
                    <a:gd name="connsiteY137" fmla="*/ 30385 h 77259"/>
                    <a:gd name="connsiteX138" fmla="*/ 311563 w 357568"/>
                    <a:gd name="connsiteY138" fmla="*/ 30385 h 77259"/>
                    <a:gd name="connsiteX139" fmla="*/ 1333 w 357568"/>
                    <a:gd name="connsiteY139" fmla="*/ 25051 h 77259"/>
                    <a:gd name="connsiteX140" fmla="*/ 1333 w 357568"/>
                    <a:gd name="connsiteY140" fmla="*/ 18955 h 77259"/>
                    <a:gd name="connsiteX141" fmla="*/ 28194 w 357568"/>
                    <a:gd name="connsiteY141" fmla="*/ 18955 h 77259"/>
                    <a:gd name="connsiteX142" fmla="*/ 26194 w 357568"/>
                    <a:gd name="connsiteY142" fmla="*/ 21527 h 77259"/>
                    <a:gd name="connsiteX143" fmla="*/ 21431 w 357568"/>
                    <a:gd name="connsiteY143" fmla="*/ 27623 h 77259"/>
                    <a:gd name="connsiteX144" fmla="*/ 18669 w 357568"/>
                    <a:gd name="connsiteY144" fmla="*/ 31147 h 77259"/>
                    <a:gd name="connsiteX145" fmla="*/ 1333 w 357568"/>
                    <a:gd name="connsiteY145" fmla="*/ 31147 h 77259"/>
                    <a:gd name="connsiteX146" fmla="*/ 1333 w 357568"/>
                    <a:gd name="connsiteY146" fmla="*/ 25051 h 77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</a:cxnLst>
                  <a:rect l="l" t="t" r="r" b="b"/>
                  <a:pathLst>
                    <a:path w="357568" h="77259">
                      <a:moveTo>
                        <a:pt x="73819" y="76962"/>
                      </a:moveTo>
                      <a:cubicBezTo>
                        <a:pt x="58579" y="74581"/>
                        <a:pt x="47816" y="62294"/>
                        <a:pt x="47816" y="47339"/>
                      </a:cubicBezTo>
                      <a:cubicBezTo>
                        <a:pt x="47816" y="33909"/>
                        <a:pt x="57150" y="22193"/>
                        <a:pt x="70485" y="18669"/>
                      </a:cubicBezTo>
                      <a:cubicBezTo>
                        <a:pt x="73343" y="17907"/>
                        <a:pt x="79248" y="17621"/>
                        <a:pt x="82487" y="18098"/>
                      </a:cubicBezTo>
                      <a:cubicBezTo>
                        <a:pt x="96774" y="20193"/>
                        <a:pt x="107251" y="31814"/>
                        <a:pt x="108014" y="46387"/>
                      </a:cubicBezTo>
                      <a:cubicBezTo>
                        <a:pt x="108395" y="54578"/>
                        <a:pt x="105537" y="61913"/>
                        <a:pt x="99631" y="67913"/>
                      </a:cubicBezTo>
                      <a:cubicBezTo>
                        <a:pt x="93631" y="74009"/>
                        <a:pt x="87058" y="76867"/>
                        <a:pt x="78676" y="77057"/>
                      </a:cubicBezTo>
                      <a:cubicBezTo>
                        <a:pt x="76486" y="77057"/>
                        <a:pt x="74390" y="77057"/>
                        <a:pt x="73914" y="77057"/>
                      </a:cubicBezTo>
                      <a:close/>
                      <a:moveTo>
                        <a:pt x="82868" y="64008"/>
                      </a:moveTo>
                      <a:cubicBezTo>
                        <a:pt x="88106" y="62294"/>
                        <a:pt x="92583" y="57341"/>
                        <a:pt x="93917" y="51721"/>
                      </a:cubicBezTo>
                      <a:cubicBezTo>
                        <a:pt x="94107" y="50673"/>
                        <a:pt x="94393" y="48768"/>
                        <a:pt x="94393" y="47435"/>
                      </a:cubicBezTo>
                      <a:cubicBezTo>
                        <a:pt x="94393" y="42386"/>
                        <a:pt x="92773" y="38481"/>
                        <a:pt x="89154" y="34862"/>
                      </a:cubicBezTo>
                      <a:cubicBezTo>
                        <a:pt x="83725" y="29432"/>
                        <a:pt x="76105" y="28480"/>
                        <a:pt x="69437" y="32385"/>
                      </a:cubicBezTo>
                      <a:cubicBezTo>
                        <a:pt x="67627" y="33433"/>
                        <a:pt x="64960" y="36100"/>
                        <a:pt x="63818" y="38100"/>
                      </a:cubicBezTo>
                      <a:cubicBezTo>
                        <a:pt x="58293" y="47339"/>
                        <a:pt x="62198" y="59627"/>
                        <a:pt x="71914" y="63532"/>
                      </a:cubicBezTo>
                      <a:cubicBezTo>
                        <a:pt x="75247" y="64865"/>
                        <a:pt x="79343" y="65056"/>
                        <a:pt x="82772" y="63913"/>
                      </a:cubicBezTo>
                      <a:lnTo>
                        <a:pt x="82772" y="63913"/>
                      </a:lnTo>
                      <a:close/>
                      <a:moveTo>
                        <a:pt x="258413" y="76676"/>
                      </a:moveTo>
                      <a:cubicBezTo>
                        <a:pt x="246602" y="74486"/>
                        <a:pt x="238220" y="65913"/>
                        <a:pt x="235934" y="53721"/>
                      </a:cubicBezTo>
                      <a:cubicBezTo>
                        <a:pt x="235268" y="50292"/>
                        <a:pt x="235363" y="44196"/>
                        <a:pt x="236125" y="40672"/>
                      </a:cubicBezTo>
                      <a:cubicBezTo>
                        <a:pt x="238411" y="29432"/>
                        <a:pt x="246221" y="21146"/>
                        <a:pt x="257175" y="18479"/>
                      </a:cubicBezTo>
                      <a:cubicBezTo>
                        <a:pt x="259937" y="17812"/>
                        <a:pt x="266605" y="17621"/>
                        <a:pt x="269462" y="18193"/>
                      </a:cubicBezTo>
                      <a:cubicBezTo>
                        <a:pt x="274225" y="19145"/>
                        <a:pt x="278130" y="21241"/>
                        <a:pt x="281273" y="24765"/>
                      </a:cubicBezTo>
                      <a:lnTo>
                        <a:pt x="282988" y="26765"/>
                      </a:lnTo>
                      <a:lnTo>
                        <a:pt x="282988" y="22955"/>
                      </a:lnTo>
                      <a:cubicBezTo>
                        <a:pt x="282988" y="22955"/>
                        <a:pt x="282988" y="19145"/>
                        <a:pt x="282988" y="19145"/>
                      </a:cubicBezTo>
                      <a:lnTo>
                        <a:pt x="295180" y="19145"/>
                      </a:lnTo>
                      <a:lnTo>
                        <a:pt x="295180" y="76200"/>
                      </a:lnTo>
                      <a:lnTo>
                        <a:pt x="282988" y="76200"/>
                      </a:lnTo>
                      <a:lnTo>
                        <a:pt x="282988" y="68580"/>
                      </a:lnTo>
                      <a:lnTo>
                        <a:pt x="280321" y="71056"/>
                      </a:lnTo>
                      <a:cubicBezTo>
                        <a:pt x="278225" y="73057"/>
                        <a:pt x="277082" y="73819"/>
                        <a:pt x="274987" y="74867"/>
                      </a:cubicBezTo>
                      <a:cubicBezTo>
                        <a:pt x="273463" y="75629"/>
                        <a:pt x="271558" y="76391"/>
                        <a:pt x="270510" y="76676"/>
                      </a:cubicBezTo>
                      <a:cubicBezTo>
                        <a:pt x="268034" y="77343"/>
                        <a:pt x="261271" y="77438"/>
                        <a:pt x="258318" y="76962"/>
                      </a:cubicBezTo>
                      <a:lnTo>
                        <a:pt x="258318" y="76962"/>
                      </a:lnTo>
                      <a:close/>
                      <a:moveTo>
                        <a:pt x="270415" y="64294"/>
                      </a:moveTo>
                      <a:cubicBezTo>
                        <a:pt x="275939" y="62960"/>
                        <a:pt x="280607" y="58293"/>
                        <a:pt x="281940" y="52673"/>
                      </a:cubicBezTo>
                      <a:cubicBezTo>
                        <a:pt x="282512" y="50197"/>
                        <a:pt x="282512" y="45244"/>
                        <a:pt x="281940" y="42863"/>
                      </a:cubicBezTo>
                      <a:cubicBezTo>
                        <a:pt x="280511" y="37243"/>
                        <a:pt x="276606" y="32861"/>
                        <a:pt x="271367" y="31052"/>
                      </a:cubicBezTo>
                      <a:cubicBezTo>
                        <a:pt x="267081" y="29527"/>
                        <a:pt x="262223" y="29908"/>
                        <a:pt x="257937" y="32004"/>
                      </a:cubicBezTo>
                      <a:cubicBezTo>
                        <a:pt x="247174" y="37338"/>
                        <a:pt x="245745" y="54864"/>
                        <a:pt x="255556" y="61722"/>
                      </a:cubicBezTo>
                      <a:cubicBezTo>
                        <a:pt x="259556" y="64579"/>
                        <a:pt x="265271" y="65532"/>
                        <a:pt x="270415" y="64294"/>
                      </a:cubicBezTo>
                      <a:lnTo>
                        <a:pt x="270415" y="64294"/>
                      </a:lnTo>
                      <a:close/>
                      <a:moveTo>
                        <a:pt x="0" y="69914"/>
                      </a:moveTo>
                      <a:lnTo>
                        <a:pt x="0" y="63818"/>
                      </a:lnTo>
                      <a:lnTo>
                        <a:pt x="17240" y="41339"/>
                      </a:lnTo>
                      <a:lnTo>
                        <a:pt x="34480" y="18860"/>
                      </a:lnTo>
                      <a:lnTo>
                        <a:pt x="37909" y="18860"/>
                      </a:lnTo>
                      <a:cubicBezTo>
                        <a:pt x="37909" y="18860"/>
                        <a:pt x="41339" y="18860"/>
                        <a:pt x="41339" y="18860"/>
                      </a:cubicBezTo>
                      <a:lnTo>
                        <a:pt x="41339" y="31052"/>
                      </a:lnTo>
                      <a:lnTo>
                        <a:pt x="24098" y="53531"/>
                      </a:lnTo>
                      <a:lnTo>
                        <a:pt x="6858" y="76010"/>
                      </a:lnTo>
                      <a:lnTo>
                        <a:pt x="0" y="76010"/>
                      </a:lnTo>
                      <a:lnTo>
                        <a:pt x="0" y="69914"/>
                      </a:lnTo>
                      <a:close/>
                      <a:moveTo>
                        <a:pt x="13430" y="75724"/>
                      </a:moveTo>
                      <a:cubicBezTo>
                        <a:pt x="13430" y="75724"/>
                        <a:pt x="15526" y="72771"/>
                        <a:pt x="18002" y="69628"/>
                      </a:cubicBezTo>
                      <a:lnTo>
                        <a:pt x="22479" y="63818"/>
                      </a:lnTo>
                      <a:lnTo>
                        <a:pt x="43434" y="63818"/>
                      </a:lnTo>
                      <a:lnTo>
                        <a:pt x="43434" y="69818"/>
                      </a:lnTo>
                      <a:cubicBezTo>
                        <a:pt x="43434" y="69818"/>
                        <a:pt x="43244" y="75819"/>
                        <a:pt x="43244" y="75819"/>
                      </a:cubicBezTo>
                      <a:lnTo>
                        <a:pt x="28289" y="75819"/>
                      </a:lnTo>
                      <a:cubicBezTo>
                        <a:pt x="18669" y="75914"/>
                        <a:pt x="13335" y="75819"/>
                        <a:pt x="13430" y="75724"/>
                      </a:cubicBezTo>
                      <a:lnTo>
                        <a:pt x="13430" y="75724"/>
                      </a:lnTo>
                      <a:close/>
                      <a:moveTo>
                        <a:pt x="116586" y="75724"/>
                      </a:moveTo>
                      <a:cubicBezTo>
                        <a:pt x="116586" y="75724"/>
                        <a:pt x="116395" y="62770"/>
                        <a:pt x="116395" y="47244"/>
                      </a:cubicBezTo>
                      <a:lnTo>
                        <a:pt x="116395" y="18955"/>
                      </a:lnTo>
                      <a:lnTo>
                        <a:pt x="128873" y="18955"/>
                      </a:lnTo>
                      <a:lnTo>
                        <a:pt x="128873" y="23717"/>
                      </a:lnTo>
                      <a:cubicBezTo>
                        <a:pt x="128873" y="23717"/>
                        <a:pt x="128873" y="28480"/>
                        <a:pt x="128873" y="28480"/>
                      </a:cubicBezTo>
                      <a:lnTo>
                        <a:pt x="129349" y="27051"/>
                      </a:lnTo>
                      <a:cubicBezTo>
                        <a:pt x="131064" y="21908"/>
                        <a:pt x="135731" y="19145"/>
                        <a:pt x="142685" y="19050"/>
                      </a:cubicBezTo>
                      <a:lnTo>
                        <a:pt x="144494" y="19050"/>
                      </a:lnTo>
                      <a:cubicBezTo>
                        <a:pt x="144494" y="19050"/>
                        <a:pt x="144494" y="25432"/>
                        <a:pt x="144494" y="25432"/>
                      </a:cubicBezTo>
                      <a:lnTo>
                        <a:pt x="144494" y="31814"/>
                      </a:lnTo>
                      <a:lnTo>
                        <a:pt x="142780" y="32004"/>
                      </a:lnTo>
                      <a:cubicBezTo>
                        <a:pt x="137922" y="32575"/>
                        <a:pt x="133541" y="35243"/>
                        <a:pt x="131540" y="38862"/>
                      </a:cubicBezTo>
                      <a:cubicBezTo>
                        <a:pt x="129921" y="41815"/>
                        <a:pt x="129921" y="42577"/>
                        <a:pt x="129921" y="60103"/>
                      </a:cubicBezTo>
                      <a:lnTo>
                        <a:pt x="129921" y="76200"/>
                      </a:lnTo>
                      <a:lnTo>
                        <a:pt x="123253" y="76200"/>
                      </a:lnTo>
                      <a:cubicBezTo>
                        <a:pt x="119634" y="76200"/>
                        <a:pt x="116491" y="76200"/>
                        <a:pt x="116395" y="76010"/>
                      </a:cubicBezTo>
                      <a:lnTo>
                        <a:pt x="116395" y="76010"/>
                      </a:lnTo>
                      <a:close/>
                      <a:moveTo>
                        <a:pt x="160306" y="53816"/>
                      </a:moveTo>
                      <a:lnTo>
                        <a:pt x="160306" y="31718"/>
                      </a:lnTo>
                      <a:lnTo>
                        <a:pt x="149828" y="31718"/>
                      </a:lnTo>
                      <a:lnTo>
                        <a:pt x="149828" y="18955"/>
                      </a:lnTo>
                      <a:lnTo>
                        <a:pt x="160306" y="18955"/>
                      </a:lnTo>
                      <a:lnTo>
                        <a:pt x="160306" y="0"/>
                      </a:lnTo>
                      <a:lnTo>
                        <a:pt x="173736" y="0"/>
                      </a:lnTo>
                      <a:lnTo>
                        <a:pt x="173736" y="18955"/>
                      </a:lnTo>
                      <a:lnTo>
                        <a:pt x="198215" y="18955"/>
                      </a:lnTo>
                      <a:lnTo>
                        <a:pt x="198215" y="31718"/>
                      </a:lnTo>
                      <a:lnTo>
                        <a:pt x="173736" y="31718"/>
                      </a:lnTo>
                      <a:lnTo>
                        <a:pt x="173736" y="75914"/>
                      </a:lnTo>
                      <a:lnTo>
                        <a:pt x="160306" y="75914"/>
                      </a:lnTo>
                      <a:lnTo>
                        <a:pt x="160306" y="53816"/>
                      </a:lnTo>
                      <a:close/>
                      <a:moveTo>
                        <a:pt x="203359" y="47435"/>
                      </a:moveTo>
                      <a:lnTo>
                        <a:pt x="203359" y="18955"/>
                      </a:lnTo>
                      <a:lnTo>
                        <a:pt x="215837" y="18955"/>
                      </a:lnTo>
                      <a:lnTo>
                        <a:pt x="215837" y="23717"/>
                      </a:lnTo>
                      <a:cubicBezTo>
                        <a:pt x="215837" y="28385"/>
                        <a:pt x="215837" y="28480"/>
                        <a:pt x="216313" y="27051"/>
                      </a:cubicBezTo>
                      <a:cubicBezTo>
                        <a:pt x="217075" y="24479"/>
                        <a:pt x="219170" y="22003"/>
                        <a:pt x="221742" y="20765"/>
                      </a:cubicBezTo>
                      <a:cubicBezTo>
                        <a:pt x="223552" y="19812"/>
                        <a:pt x="225552" y="19336"/>
                        <a:pt x="228695" y="19145"/>
                      </a:cubicBezTo>
                      <a:lnTo>
                        <a:pt x="231553" y="18955"/>
                      </a:lnTo>
                      <a:lnTo>
                        <a:pt x="231553" y="31814"/>
                      </a:lnTo>
                      <a:lnTo>
                        <a:pt x="230886" y="31814"/>
                      </a:lnTo>
                      <a:cubicBezTo>
                        <a:pt x="229362" y="31814"/>
                        <a:pt x="226028" y="32766"/>
                        <a:pt x="224123" y="33623"/>
                      </a:cubicBezTo>
                      <a:cubicBezTo>
                        <a:pt x="221742" y="34766"/>
                        <a:pt x="219646" y="36767"/>
                        <a:pt x="218599" y="38767"/>
                      </a:cubicBezTo>
                      <a:cubicBezTo>
                        <a:pt x="216979" y="41910"/>
                        <a:pt x="216979" y="42291"/>
                        <a:pt x="216789" y="59722"/>
                      </a:cubicBezTo>
                      <a:lnTo>
                        <a:pt x="216598" y="75914"/>
                      </a:lnTo>
                      <a:lnTo>
                        <a:pt x="203264" y="75914"/>
                      </a:lnTo>
                      <a:lnTo>
                        <a:pt x="203264" y="47435"/>
                      </a:lnTo>
                      <a:lnTo>
                        <a:pt x="203264" y="47435"/>
                      </a:lnTo>
                      <a:close/>
                      <a:moveTo>
                        <a:pt x="301466" y="75724"/>
                      </a:moveTo>
                      <a:cubicBezTo>
                        <a:pt x="301466" y="75724"/>
                        <a:pt x="310229" y="62770"/>
                        <a:pt x="320897" y="47244"/>
                      </a:cubicBezTo>
                      <a:lnTo>
                        <a:pt x="340233" y="18955"/>
                      </a:lnTo>
                      <a:lnTo>
                        <a:pt x="347662" y="18955"/>
                      </a:lnTo>
                      <a:cubicBezTo>
                        <a:pt x="347662" y="18955"/>
                        <a:pt x="355092" y="18955"/>
                        <a:pt x="355092" y="18955"/>
                      </a:cubicBezTo>
                      <a:lnTo>
                        <a:pt x="354616" y="19717"/>
                      </a:lnTo>
                      <a:cubicBezTo>
                        <a:pt x="352711" y="22670"/>
                        <a:pt x="317373" y="75057"/>
                        <a:pt x="316992" y="75438"/>
                      </a:cubicBezTo>
                      <a:cubicBezTo>
                        <a:pt x="316611" y="75914"/>
                        <a:pt x="315849" y="75914"/>
                        <a:pt x="308991" y="75914"/>
                      </a:cubicBezTo>
                      <a:cubicBezTo>
                        <a:pt x="304800" y="75914"/>
                        <a:pt x="301466" y="75819"/>
                        <a:pt x="301562" y="75724"/>
                      </a:cubicBezTo>
                      <a:lnTo>
                        <a:pt x="301562" y="75724"/>
                      </a:lnTo>
                      <a:close/>
                      <a:moveTo>
                        <a:pt x="341757" y="75057"/>
                      </a:moveTo>
                      <a:cubicBezTo>
                        <a:pt x="340614" y="73533"/>
                        <a:pt x="332804" y="61913"/>
                        <a:pt x="332613" y="61531"/>
                      </a:cubicBezTo>
                      <a:cubicBezTo>
                        <a:pt x="332422" y="61055"/>
                        <a:pt x="339852" y="50006"/>
                        <a:pt x="340138" y="50292"/>
                      </a:cubicBezTo>
                      <a:cubicBezTo>
                        <a:pt x="340519" y="50768"/>
                        <a:pt x="357568" y="75629"/>
                        <a:pt x="357568" y="75819"/>
                      </a:cubicBezTo>
                      <a:cubicBezTo>
                        <a:pt x="357568" y="75819"/>
                        <a:pt x="354139" y="76010"/>
                        <a:pt x="350044" y="76010"/>
                      </a:cubicBezTo>
                      <a:lnTo>
                        <a:pt x="342519" y="76010"/>
                      </a:lnTo>
                      <a:lnTo>
                        <a:pt x="341852" y="75057"/>
                      </a:lnTo>
                      <a:close/>
                      <a:moveTo>
                        <a:pt x="311563" y="30385"/>
                      </a:moveTo>
                      <a:cubicBezTo>
                        <a:pt x="307658" y="24575"/>
                        <a:pt x="304324" y="19526"/>
                        <a:pt x="304229" y="19336"/>
                      </a:cubicBezTo>
                      <a:cubicBezTo>
                        <a:pt x="304038" y="18955"/>
                        <a:pt x="305086" y="18955"/>
                        <a:pt x="311372" y="18955"/>
                      </a:cubicBezTo>
                      <a:lnTo>
                        <a:pt x="318707" y="18955"/>
                      </a:lnTo>
                      <a:lnTo>
                        <a:pt x="322516" y="24670"/>
                      </a:lnTo>
                      <a:lnTo>
                        <a:pt x="326326" y="30385"/>
                      </a:lnTo>
                      <a:lnTo>
                        <a:pt x="322707" y="35719"/>
                      </a:lnTo>
                      <a:cubicBezTo>
                        <a:pt x="320707" y="38671"/>
                        <a:pt x="318992" y="41053"/>
                        <a:pt x="318897" y="41053"/>
                      </a:cubicBezTo>
                      <a:cubicBezTo>
                        <a:pt x="318802" y="41053"/>
                        <a:pt x="315468" y="36290"/>
                        <a:pt x="311563" y="30385"/>
                      </a:cubicBezTo>
                      <a:lnTo>
                        <a:pt x="311563" y="30385"/>
                      </a:lnTo>
                      <a:close/>
                      <a:moveTo>
                        <a:pt x="1333" y="25051"/>
                      </a:moveTo>
                      <a:lnTo>
                        <a:pt x="1333" y="18955"/>
                      </a:lnTo>
                      <a:lnTo>
                        <a:pt x="28194" y="18955"/>
                      </a:lnTo>
                      <a:lnTo>
                        <a:pt x="26194" y="21527"/>
                      </a:lnTo>
                      <a:cubicBezTo>
                        <a:pt x="25146" y="22955"/>
                        <a:pt x="22955" y="25718"/>
                        <a:pt x="21431" y="27623"/>
                      </a:cubicBezTo>
                      <a:lnTo>
                        <a:pt x="18669" y="31147"/>
                      </a:lnTo>
                      <a:lnTo>
                        <a:pt x="1333" y="31147"/>
                      </a:lnTo>
                      <a:lnTo>
                        <a:pt x="1333" y="250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sz="4196"/>
                </a:p>
              </p:txBody>
            </p:sp>
            <p:pic>
              <p:nvPicPr>
                <p:cNvPr id="766" name="Grafik 765" descr="Ein Bild, das Zeichnung enthält.&#10;&#10;Automatisch generierte Beschreibung">
                  <a:extLst>
                    <a:ext uri="{FF2B5EF4-FFF2-40B4-BE49-F238E27FC236}">
                      <a16:creationId xmlns:a16="http://schemas.microsoft.com/office/drawing/2014/main" id="{2898E919-4034-EF36-5C60-640EC332FAE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552113" y="3201805"/>
                  <a:ext cx="396379" cy="228213"/>
                </a:xfrm>
                <a:prstGeom prst="rect">
                  <a:avLst/>
                </a:prstGeom>
              </p:spPr>
            </p:pic>
            <p:pic>
              <p:nvPicPr>
                <p:cNvPr id="767" name="Grafik 766" descr="Ein Bild, das Text, ClipArt enthält.&#10;&#10;Automatisch generierte Beschreibung">
                  <a:extLst>
                    <a:ext uri="{FF2B5EF4-FFF2-40B4-BE49-F238E27FC236}">
                      <a16:creationId xmlns:a16="http://schemas.microsoft.com/office/drawing/2014/main" id="{E7AD83E4-2B1C-9DBF-0781-7CEAA2CD755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189286" y="3458011"/>
                  <a:ext cx="573690" cy="148607"/>
                </a:xfrm>
                <a:prstGeom prst="rect">
                  <a:avLst/>
                </a:prstGeom>
              </p:spPr>
            </p:pic>
            <p:pic>
              <p:nvPicPr>
                <p:cNvPr id="769" name="Grafik 768" descr="Ein Bild, das Zeichnung enthält.&#10;&#10;Automatisch generierte Beschreibung">
                  <a:extLst>
                    <a:ext uri="{FF2B5EF4-FFF2-40B4-BE49-F238E27FC236}">
                      <a16:creationId xmlns:a16="http://schemas.microsoft.com/office/drawing/2014/main" id="{6EC47BC9-E93A-70CA-B86E-D1D32A2206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319856" y="2908473"/>
                  <a:ext cx="507837" cy="113090"/>
                </a:xfrm>
                <a:prstGeom prst="rect">
                  <a:avLst/>
                </a:prstGeom>
              </p:spPr>
            </p:pic>
            <p:pic>
              <p:nvPicPr>
                <p:cNvPr id="770" name="Grafik 769" descr="Ein Bild, das Zeichnung enthält.&#10;&#10;Automatisch generierte Beschreibung">
                  <a:extLst>
                    <a:ext uri="{FF2B5EF4-FFF2-40B4-BE49-F238E27FC236}">
                      <a16:creationId xmlns:a16="http://schemas.microsoft.com/office/drawing/2014/main" id="{D52D569A-F498-B709-EA7B-3E9A66CD65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992098" y="3447249"/>
                  <a:ext cx="514188" cy="152260"/>
                </a:xfrm>
                <a:prstGeom prst="rect">
                  <a:avLst/>
                </a:prstGeom>
              </p:spPr>
            </p:pic>
            <p:pic>
              <p:nvPicPr>
                <p:cNvPr id="771" name="Grafik 770">
                  <a:extLst>
                    <a:ext uri="{FF2B5EF4-FFF2-40B4-BE49-F238E27FC236}">
                      <a16:creationId xmlns:a16="http://schemas.microsoft.com/office/drawing/2014/main" id="{4B28119C-B5B1-402E-6E60-64974680A9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551919" y="3658704"/>
                  <a:ext cx="701506" cy="162232"/>
                </a:xfrm>
                <a:prstGeom prst="rect">
                  <a:avLst/>
                </a:prstGeom>
              </p:spPr>
            </p:pic>
            <p:pic>
              <p:nvPicPr>
                <p:cNvPr id="772" name="Grafik 771" descr="Ein Bild, das Zeichnung enthält.&#10;&#10;Automatisch generierte Beschreibung">
                  <a:extLst>
                    <a:ext uri="{FF2B5EF4-FFF2-40B4-BE49-F238E27FC236}">
                      <a16:creationId xmlns:a16="http://schemas.microsoft.com/office/drawing/2014/main" id="{D5673B3F-DA27-E6BA-483C-D8788B79353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902369" y="2915261"/>
                  <a:ext cx="587209" cy="133683"/>
                </a:xfrm>
                <a:prstGeom prst="rect">
                  <a:avLst/>
                </a:prstGeom>
              </p:spPr>
            </p:pic>
            <p:pic>
              <p:nvPicPr>
                <p:cNvPr id="773" name="Grafik 772" descr="Ein Bild, das Zeichnung enthält.&#10;&#10;Automatisch generierte Beschreibung">
                  <a:extLst>
                    <a:ext uri="{FF2B5EF4-FFF2-40B4-BE49-F238E27FC236}">
                      <a16:creationId xmlns:a16="http://schemas.microsoft.com/office/drawing/2014/main" id="{8283C964-2E3D-F3EC-FEB0-A097A5FE4B0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622122" y="3115817"/>
                  <a:ext cx="362533" cy="78907"/>
                </a:xfrm>
                <a:prstGeom prst="rect">
                  <a:avLst/>
                </a:prstGeom>
              </p:spPr>
            </p:pic>
            <p:pic>
              <p:nvPicPr>
                <p:cNvPr id="774" name="Grafik 773" descr="Ein Bild, das Zeichnung enthält.&#10;&#10;Automatisch generierte Beschreibung">
                  <a:extLst>
                    <a:ext uri="{FF2B5EF4-FFF2-40B4-BE49-F238E27FC236}">
                      <a16:creationId xmlns:a16="http://schemas.microsoft.com/office/drawing/2014/main" id="{C229E978-4611-CA4E-57A2-4D484ED215F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654582" y="3258778"/>
                  <a:ext cx="426315" cy="129884"/>
                </a:xfrm>
                <a:prstGeom prst="rect">
                  <a:avLst/>
                </a:prstGeom>
              </p:spPr>
            </p:pic>
            <p:pic>
              <p:nvPicPr>
                <p:cNvPr id="775" name="Grafik 774" descr="Ein Bild, das Zeichnung enthält.&#10;&#10;Automatisch generierte Beschreibung">
                  <a:extLst>
                    <a:ext uri="{FF2B5EF4-FFF2-40B4-BE49-F238E27FC236}">
                      <a16:creationId xmlns:a16="http://schemas.microsoft.com/office/drawing/2014/main" id="{3D5A05A4-9CF4-9820-9C05-A292F9691B5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4504" t="22408" r="16478" b="22611"/>
                <a:stretch/>
              </p:blipFill>
              <p:spPr>
                <a:xfrm>
                  <a:off x="19915695" y="3095404"/>
                  <a:ext cx="353133" cy="131613"/>
                </a:xfrm>
                <a:prstGeom prst="rect">
                  <a:avLst/>
                </a:prstGeom>
              </p:spPr>
            </p:pic>
            <p:pic>
              <p:nvPicPr>
                <p:cNvPr id="776" name="Grafik 775">
                  <a:extLst>
                    <a:ext uri="{FF2B5EF4-FFF2-40B4-BE49-F238E27FC236}">
                      <a16:creationId xmlns:a16="http://schemas.microsoft.com/office/drawing/2014/main" id="{8CE2C5CA-EE8C-C0D2-DDC4-D3C9014ED1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218121" y="3636087"/>
                  <a:ext cx="576687" cy="192229"/>
                </a:xfrm>
                <a:prstGeom prst="rect">
                  <a:avLst/>
                </a:prstGeom>
              </p:spPr>
            </p:pic>
            <p:pic>
              <p:nvPicPr>
                <p:cNvPr id="777" name="Grafik 776">
                  <a:extLst>
                    <a:ext uri="{FF2B5EF4-FFF2-40B4-BE49-F238E27FC236}">
                      <a16:creationId xmlns:a16="http://schemas.microsoft.com/office/drawing/2014/main" id="{67AF4B92-92F7-1E1A-744A-371E88D7CD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9919" b="36561"/>
                <a:stretch/>
              </p:blipFill>
              <p:spPr>
                <a:xfrm>
                  <a:off x="18849137" y="3504085"/>
                  <a:ext cx="482481" cy="113478"/>
                </a:xfrm>
                <a:prstGeom prst="rect">
                  <a:avLst/>
                </a:prstGeom>
              </p:spPr>
            </p:pic>
            <p:pic>
              <p:nvPicPr>
                <p:cNvPr id="778" name="Grafik 777" descr="Ein Bild, das Zeichnung enthält.&#10;&#10;Automatisch generierte Beschreibung">
                  <a:extLst>
                    <a:ext uri="{FF2B5EF4-FFF2-40B4-BE49-F238E27FC236}">
                      <a16:creationId xmlns:a16="http://schemas.microsoft.com/office/drawing/2014/main" id="{CC65CF2B-FD9E-CEC9-2631-BD63088E28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886" t="10519" r="3326" b="9643"/>
                <a:stretch/>
              </p:blipFill>
              <p:spPr>
                <a:xfrm>
                  <a:off x="16199820" y="3268609"/>
                  <a:ext cx="431219" cy="130205"/>
                </a:xfrm>
                <a:prstGeom prst="rect">
                  <a:avLst/>
                </a:prstGeom>
              </p:spPr>
            </p:pic>
            <p:pic>
              <p:nvPicPr>
                <p:cNvPr id="779" name="Grafik 778" descr="Ein Bild, das Zeichnung enthält.&#10;&#10;Automatisch generierte Beschreibung">
                  <a:extLst>
                    <a:ext uri="{FF2B5EF4-FFF2-40B4-BE49-F238E27FC236}">
                      <a16:creationId xmlns:a16="http://schemas.microsoft.com/office/drawing/2014/main" id="{ACEE204A-AB89-CCAF-EAA1-1E6842B45D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104049" y="3102840"/>
                  <a:ext cx="482481" cy="105763"/>
                </a:xfrm>
                <a:prstGeom prst="rect">
                  <a:avLst/>
                </a:prstGeom>
              </p:spPr>
            </p:pic>
            <p:pic>
              <p:nvPicPr>
                <p:cNvPr id="780" name="Grafik 779" descr="Ein Bild, das Zeichnung enthält.&#10;&#10;Automatisch generierte Beschreibung">
                  <a:extLst>
                    <a:ext uri="{FF2B5EF4-FFF2-40B4-BE49-F238E27FC236}">
                      <a16:creationId xmlns:a16="http://schemas.microsoft.com/office/drawing/2014/main" id="{4C61509E-543A-8A4F-730B-078414527C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647432" y="3466493"/>
                  <a:ext cx="444908" cy="129720"/>
                </a:xfrm>
                <a:prstGeom prst="rect">
                  <a:avLst/>
                </a:prstGeom>
              </p:spPr>
            </p:pic>
            <p:pic>
              <p:nvPicPr>
                <p:cNvPr id="781" name="Grafik 780" descr="Ein Bild, das Zeichnung, Becher enthält.&#10;&#10;Automatisch generierte Beschreibung">
                  <a:extLst>
                    <a:ext uri="{FF2B5EF4-FFF2-40B4-BE49-F238E27FC236}">
                      <a16:creationId xmlns:a16="http://schemas.microsoft.com/office/drawing/2014/main" id="{A9C0F117-D8AA-AFE5-488B-1D8B1AC2942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699981" y="3093440"/>
                  <a:ext cx="392715" cy="117814"/>
                </a:xfrm>
                <a:prstGeom prst="rect">
                  <a:avLst/>
                </a:prstGeom>
              </p:spPr>
            </p:pic>
            <p:pic>
              <p:nvPicPr>
                <p:cNvPr id="782" name="Grafik 781">
                  <a:extLst>
                    <a:ext uri="{FF2B5EF4-FFF2-40B4-BE49-F238E27FC236}">
                      <a16:creationId xmlns:a16="http://schemas.microsoft.com/office/drawing/2014/main" id="{3BEB5FE8-24D7-29BA-58BC-97327D2480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3689" b="33689"/>
                <a:stretch/>
              </p:blipFill>
              <p:spPr>
                <a:xfrm>
                  <a:off x="17714609" y="3675382"/>
                  <a:ext cx="457674" cy="149306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783" name="Grafik 782">
                  <a:extLst>
                    <a:ext uri="{FF2B5EF4-FFF2-40B4-BE49-F238E27FC236}">
                      <a16:creationId xmlns:a16="http://schemas.microsoft.com/office/drawing/2014/main" id="{8B55AAF4-93BB-3D77-D9A3-C91E919FEE6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562" r="1562"/>
                <a:stretch/>
              </p:blipFill>
              <p:spPr>
                <a:xfrm>
                  <a:off x="18434829" y="2913188"/>
                  <a:ext cx="466303" cy="128242"/>
                </a:xfrm>
                <a:prstGeom prst="rect">
                  <a:avLst/>
                </a:prstGeom>
              </p:spPr>
            </p:pic>
            <p:pic>
              <p:nvPicPr>
                <p:cNvPr id="784" name="Grafik 783" descr="Ein Bild, das Zeichnung enthält.&#10;&#10;Automatisch generierte Beschreibung">
                  <a:extLst>
                    <a:ext uri="{FF2B5EF4-FFF2-40B4-BE49-F238E27FC236}">
                      <a16:creationId xmlns:a16="http://schemas.microsoft.com/office/drawing/2014/main" id="{5D532FFA-754D-07C4-A380-CAFD060122F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0439" b="13155"/>
                <a:stretch/>
              </p:blipFill>
              <p:spPr>
                <a:xfrm>
                  <a:off x="17089862" y="3081592"/>
                  <a:ext cx="592425" cy="150107"/>
                </a:xfrm>
                <a:prstGeom prst="rect">
                  <a:avLst/>
                </a:prstGeom>
              </p:spPr>
            </p:pic>
            <p:pic>
              <p:nvPicPr>
                <p:cNvPr id="786" name="Grafik 785">
                  <a:extLst>
                    <a:ext uri="{FF2B5EF4-FFF2-40B4-BE49-F238E27FC236}">
                      <a16:creationId xmlns:a16="http://schemas.microsoft.com/office/drawing/2014/main" id="{CBEB80A5-E799-FA05-F846-3849933E71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5879" b="25879"/>
                <a:stretch/>
              </p:blipFill>
              <p:spPr>
                <a:xfrm>
                  <a:off x="17132239" y="3654529"/>
                  <a:ext cx="543771" cy="185452"/>
                </a:xfrm>
                <a:prstGeom prst="rect">
                  <a:avLst/>
                </a:prstGeom>
              </p:spPr>
            </p:pic>
            <p:pic>
              <p:nvPicPr>
                <p:cNvPr id="787" name="Grafik 786" descr="Ein Bild, das Messer, Vogel enthält.&#10;&#10;Automatisch generierte Beschreibung">
                  <a:extLst>
                    <a:ext uri="{FF2B5EF4-FFF2-40B4-BE49-F238E27FC236}">
                      <a16:creationId xmlns:a16="http://schemas.microsoft.com/office/drawing/2014/main" id="{10E03B43-7631-E32D-037B-5F0CA10018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7904" b="37905"/>
                <a:stretch/>
              </p:blipFill>
              <p:spPr>
                <a:xfrm>
                  <a:off x="15967210" y="3469157"/>
                  <a:ext cx="481226" cy="116417"/>
                </a:xfrm>
                <a:prstGeom prst="rect">
                  <a:avLst/>
                </a:prstGeom>
              </p:spPr>
            </p:pic>
            <p:pic>
              <p:nvPicPr>
                <p:cNvPr id="788" name="Grafik 787" descr="Ein Bild, das Zeichnung enthält.&#10;&#10;Automatisch generierte Beschreibung">
                  <a:extLst>
                    <a:ext uri="{FF2B5EF4-FFF2-40B4-BE49-F238E27FC236}">
                      <a16:creationId xmlns:a16="http://schemas.microsoft.com/office/drawing/2014/main" id="{64AADBB9-7B0C-3B45-99C9-BC86A531D1B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963172" y="3095435"/>
                  <a:ext cx="614638" cy="108194"/>
                </a:xfrm>
                <a:prstGeom prst="rect">
                  <a:avLst/>
                </a:prstGeom>
              </p:spPr>
            </p:pic>
            <p:pic>
              <p:nvPicPr>
                <p:cNvPr id="789" name="Grafik 788">
                  <a:extLst>
                    <a:ext uri="{FF2B5EF4-FFF2-40B4-BE49-F238E27FC236}">
                      <a16:creationId xmlns:a16="http://schemas.microsoft.com/office/drawing/2014/main" id="{B53DD53B-300D-4761-5FF5-11AA1EB53F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8369" b="38370"/>
                <a:stretch/>
              </p:blipFill>
              <p:spPr>
                <a:xfrm>
                  <a:off x="16497670" y="2941196"/>
                  <a:ext cx="759564" cy="88343"/>
                </a:xfrm>
                <a:prstGeom prst="rect">
                  <a:avLst/>
                </a:prstGeom>
              </p:spPr>
            </p:pic>
            <p:pic>
              <p:nvPicPr>
                <p:cNvPr id="790" name="Grafik 789" descr="Ein Bild, das Zeichnung, Teller enthält.&#10;&#10;Automatisch generierte Beschreibung">
                  <a:extLst>
                    <a:ext uri="{FF2B5EF4-FFF2-40B4-BE49-F238E27FC236}">
                      <a16:creationId xmlns:a16="http://schemas.microsoft.com/office/drawing/2014/main" id="{44255E8E-78C6-9101-2327-46213FEEA6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005799" y="3118867"/>
                  <a:ext cx="366647" cy="98225"/>
                </a:xfrm>
                <a:prstGeom prst="rect">
                  <a:avLst/>
                </a:prstGeom>
              </p:spPr>
            </p:pic>
            <p:pic>
              <p:nvPicPr>
                <p:cNvPr id="791" name="Grafik 790" descr="Ein Bild, das Zeichnung enthält.&#10;&#10;Automatisch generierte Beschreibung">
                  <a:extLst>
                    <a:ext uri="{FF2B5EF4-FFF2-40B4-BE49-F238E27FC236}">
                      <a16:creationId xmlns:a16="http://schemas.microsoft.com/office/drawing/2014/main" id="{4BAE6208-94F9-75BF-D1FA-979378EAF64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730005" y="3277760"/>
                  <a:ext cx="446332" cy="101612"/>
                </a:xfrm>
                <a:prstGeom prst="rect">
                  <a:avLst/>
                </a:prstGeom>
              </p:spPr>
            </p:pic>
            <p:pic>
              <p:nvPicPr>
                <p:cNvPr id="792" name="Grafik 791">
                  <a:extLst>
                    <a:ext uri="{FF2B5EF4-FFF2-40B4-BE49-F238E27FC236}">
                      <a16:creationId xmlns:a16="http://schemas.microsoft.com/office/drawing/2014/main" id="{123C8A22-CB42-D59D-4710-5F73D335ED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5395" b="35736"/>
                <a:stretch/>
              </p:blipFill>
              <p:spPr>
                <a:xfrm>
                  <a:off x="16486640" y="3707298"/>
                  <a:ext cx="695854" cy="100445"/>
                </a:xfrm>
                <a:prstGeom prst="rect">
                  <a:avLst/>
                </a:prstGeom>
              </p:spPr>
            </p:pic>
            <p:pic>
              <p:nvPicPr>
                <p:cNvPr id="793" name="Grafik 792" descr="Ein Bild, das Zeichnung enthält.&#10;&#10;Automatisch generierte Beschreibung">
                  <a:extLst>
                    <a:ext uri="{FF2B5EF4-FFF2-40B4-BE49-F238E27FC236}">
                      <a16:creationId xmlns:a16="http://schemas.microsoft.com/office/drawing/2014/main" id="{0687C1B7-EAC7-C673-E55D-8AE0DA597E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2975" b="10401"/>
                <a:stretch/>
              </p:blipFill>
              <p:spPr>
                <a:xfrm>
                  <a:off x="15294352" y="3455265"/>
                  <a:ext cx="624434" cy="148409"/>
                </a:xfrm>
                <a:prstGeom prst="rect">
                  <a:avLst/>
                </a:prstGeom>
              </p:spPr>
            </p:pic>
            <p:pic>
              <p:nvPicPr>
                <p:cNvPr id="794" name="Grafik 793">
                  <a:extLst>
                    <a:ext uri="{FF2B5EF4-FFF2-40B4-BE49-F238E27FC236}">
                      <a16:creationId xmlns:a16="http://schemas.microsoft.com/office/drawing/2014/main" id="{8E11CADD-4E76-6943-6B0A-4BF998A034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15282804" y="3071003"/>
                  <a:ext cx="662572" cy="137599"/>
                </a:xfrm>
                <a:prstGeom prst="rect">
                  <a:avLst/>
                </a:prstGeom>
              </p:spPr>
            </p:pic>
            <p:pic>
              <p:nvPicPr>
                <p:cNvPr id="795" name="Grafik 794" descr="Ein Bild, das Tisch enthält.&#10;&#10;Automatisch generierte Beschreibung">
                  <a:extLst>
                    <a:ext uri="{FF2B5EF4-FFF2-40B4-BE49-F238E27FC236}">
                      <a16:creationId xmlns:a16="http://schemas.microsoft.com/office/drawing/2014/main" id="{3EFBD20F-0733-F15A-9A43-80D895A42AE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0687" b="36965"/>
                <a:stretch/>
              </p:blipFill>
              <p:spPr>
                <a:xfrm>
                  <a:off x="19696756" y="3872543"/>
                  <a:ext cx="597870" cy="120953"/>
                </a:xfrm>
                <a:prstGeom prst="rect">
                  <a:avLst/>
                </a:prstGeom>
              </p:spPr>
            </p:pic>
            <p:pic>
              <p:nvPicPr>
                <p:cNvPr id="796" name="Grafik 795">
                  <a:extLst>
                    <a:ext uri="{FF2B5EF4-FFF2-40B4-BE49-F238E27FC236}">
                      <a16:creationId xmlns:a16="http://schemas.microsoft.com/office/drawing/2014/main" id="{9B9E0F92-B81A-9090-00B0-0C4E2F1484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19556680" y="2869000"/>
                  <a:ext cx="344523" cy="243751"/>
                </a:xfrm>
                <a:prstGeom prst="rect">
                  <a:avLst/>
                </a:prstGeom>
              </p:spPr>
            </p:pic>
            <p:pic>
              <p:nvPicPr>
                <p:cNvPr id="798" name="Grafik 797" descr="Ein Bild, das Zeichnung enthält.&#10;&#10;Automatisch generierte Beschreibung">
                  <a:extLst>
                    <a:ext uri="{FF2B5EF4-FFF2-40B4-BE49-F238E27FC236}">
                      <a16:creationId xmlns:a16="http://schemas.microsoft.com/office/drawing/2014/main" id="{B57F0A94-BFB8-A8E7-67C0-6C9C18E20E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157363" y="3883355"/>
                  <a:ext cx="930309" cy="122491"/>
                </a:xfrm>
                <a:prstGeom prst="rect">
                  <a:avLst/>
                </a:prstGeom>
              </p:spPr>
            </p:pic>
            <p:pic>
              <p:nvPicPr>
                <p:cNvPr id="799" name="Grafik 798">
                  <a:extLst>
                    <a:ext uri="{FF2B5EF4-FFF2-40B4-BE49-F238E27FC236}">
                      <a16:creationId xmlns:a16="http://schemas.microsoft.com/office/drawing/2014/main" id="{7EF6C2B5-D26A-DD69-9D19-3F9F7A72C42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3"/>
                    </a:ext>
                  </a:extLst>
                </a:blip>
                <a:srcRect/>
                <a:stretch/>
              </p:blipFill>
              <p:spPr>
                <a:xfrm>
                  <a:off x="18840646" y="3697816"/>
                  <a:ext cx="603151" cy="109532"/>
                </a:xfrm>
                <a:prstGeom prst="rect">
                  <a:avLst/>
                </a:prstGeom>
              </p:spPr>
            </p:pic>
            <p:pic>
              <p:nvPicPr>
                <p:cNvPr id="800" name="Grafik 799">
                  <a:extLst>
                    <a:ext uri="{FF2B5EF4-FFF2-40B4-BE49-F238E27FC236}">
                      <a16:creationId xmlns:a16="http://schemas.microsoft.com/office/drawing/2014/main" id="{C5EB305D-78D7-5EA4-B2AD-9445A4E33F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580" t="23812" r="6798" b="5111"/>
                <a:stretch/>
              </p:blipFill>
              <p:spPr>
                <a:xfrm>
                  <a:off x="18896222" y="3268609"/>
                  <a:ext cx="601571" cy="161409"/>
                </a:xfrm>
                <a:prstGeom prst="rect">
                  <a:avLst/>
                </a:prstGeom>
              </p:spPr>
            </p:pic>
            <p:pic>
              <p:nvPicPr>
                <p:cNvPr id="801" name="Grafik 800">
                  <a:extLst>
                    <a:ext uri="{FF2B5EF4-FFF2-40B4-BE49-F238E27FC236}">
                      <a16:creationId xmlns:a16="http://schemas.microsoft.com/office/drawing/2014/main" id="{608AEB5E-5B69-49DA-1952-443A19BD8D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17233705" y="3287595"/>
                  <a:ext cx="459020" cy="123781"/>
                </a:xfrm>
                <a:prstGeom prst="rect">
                  <a:avLst/>
                </a:prstGeom>
              </p:spPr>
            </p:pic>
            <p:pic>
              <p:nvPicPr>
                <p:cNvPr id="803" name="Grafik 802">
                  <a:extLst>
                    <a:ext uri="{FF2B5EF4-FFF2-40B4-BE49-F238E27FC236}">
                      <a16:creationId xmlns:a16="http://schemas.microsoft.com/office/drawing/2014/main" id="{5AE2DFF5-500F-4E14-93B4-3529E074CD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959255" y="3255835"/>
                  <a:ext cx="298810" cy="151460"/>
                </a:xfrm>
                <a:prstGeom prst="rect">
                  <a:avLst/>
                </a:prstGeom>
              </p:spPr>
            </p:pic>
            <p:pic>
              <p:nvPicPr>
                <p:cNvPr id="805" name="Grafik 804">
                  <a:extLst>
                    <a:ext uri="{FF2B5EF4-FFF2-40B4-BE49-F238E27FC236}">
                      <a16:creationId xmlns:a16="http://schemas.microsoft.com/office/drawing/2014/main" id="{E5CC4CBA-683A-843C-75D8-4C1274AB6A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6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7458" b="24595"/>
                <a:stretch/>
              </p:blipFill>
              <p:spPr>
                <a:xfrm>
                  <a:off x="16581462" y="3089019"/>
                  <a:ext cx="506210" cy="134839"/>
                </a:xfrm>
                <a:prstGeom prst="rect">
                  <a:avLst/>
                </a:prstGeom>
              </p:spPr>
            </p:pic>
            <p:pic>
              <p:nvPicPr>
                <p:cNvPr id="806" name="Grafik 805">
                  <a:extLst>
                    <a:ext uri="{FF2B5EF4-FFF2-40B4-BE49-F238E27FC236}">
                      <a16:creationId xmlns:a16="http://schemas.microsoft.com/office/drawing/2014/main" id="{AE0B9FF4-FFFE-9DC7-A0DD-4259E0DE0B3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0542" b="10542"/>
                <a:stretch/>
              </p:blipFill>
              <p:spPr>
                <a:xfrm>
                  <a:off x="19343233" y="3084536"/>
                  <a:ext cx="599238" cy="144824"/>
                </a:xfrm>
                <a:prstGeom prst="rect">
                  <a:avLst/>
                </a:prstGeom>
              </p:spPr>
            </p:pic>
            <p:pic>
              <p:nvPicPr>
                <p:cNvPr id="807" name="Grafik 806">
                  <a:extLst>
                    <a:ext uri="{FF2B5EF4-FFF2-40B4-BE49-F238E27FC236}">
                      <a16:creationId xmlns:a16="http://schemas.microsoft.com/office/drawing/2014/main" id="{56A78E7F-E015-3237-1FAA-D030238A306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4330" r="-2519" b="-2322"/>
                <a:stretch/>
              </p:blipFill>
              <p:spPr>
                <a:xfrm>
                  <a:off x="17707277" y="3281354"/>
                  <a:ext cx="531835" cy="127326"/>
                </a:xfrm>
                <a:prstGeom prst="rect">
                  <a:avLst/>
                </a:prstGeom>
              </p:spPr>
            </p:pic>
            <p:pic>
              <p:nvPicPr>
                <p:cNvPr id="808" name="Grafik 807">
                  <a:extLst>
                    <a:ext uri="{FF2B5EF4-FFF2-40B4-BE49-F238E27FC236}">
                      <a16:creationId xmlns:a16="http://schemas.microsoft.com/office/drawing/2014/main" id="{2FA75371-F76E-61DA-10DA-9EC6FAAA19B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17797795" y="2919898"/>
                  <a:ext cx="577525" cy="119488"/>
                </a:xfrm>
                <a:prstGeom prst="rect">
                  <a:avLst/>
                </a:prstGeom>
              </p:spPr>
            </p:pic>
            <p:pic>
              <p:nvPicPr>
                <p:cNvPr id="810" name="Grafik 809">
                  <a:extLst>
                    <a:ext uri="{FF2B5EF4-FFF2-40B4-BE49-F238E27FC236}">
                      <a16:creationId xmlns:a16="http://schemas.microsoft.com/office/drawing/2014/main" id="{E573E280-6932-3CB4-CB8E-DFC28712275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18263978" y="3279585"/>
                  <a:ext cx="585159" cy="127778"/>
                </a:xfrm>
                <a:prstGeom prst="rect">
                  <a:avLst/>
                </a:prstGeom>
              </p:spPr>
            </p:pic>
            <p:pic>
              <p:nvPicPr>
                <p:cNvPr id="811" name="Grafik 810">
                  <a:extLst>
                    <a:ext uri="{FF2B5EF4-FFF2-40B4-BE49-F238E27FC236}">
                      <a16:creationId xmlns:a16="http://schemas.microsoft.com/office/drawing/2014/main" id="{6BA3C06C-9E80-C212-2CE2-009FB8FEED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15970954" y="2942100"/>
                  <a:ext cx="468073" cy="82768"/>
                </a:xfrm>
                <a:prstGeom prst="rect">
                  <a:avLst/>
                </a:prstGeom>
              </p:spPr>
            </p:pic>
            <p:pic>
              <p:nvPicPr>
                <p:cNvPr id="761" name="Grafik 760" descr="Ein Bild, das Text enthält.&#10;&#10;Automatisch generierte Beschreibung">
                  <a:extLst>
                    <a:ext uri="{FF2B5EF4-FFF2-40B4-BE49-F238E27FC236}">
                      <a16:creationId xmlns:a16="http://schemas.microsoft.com/office/drawing/2014/main" id="{31F9B3A2-B860-C6EE-69EB-9CA5BAD0911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297316" y="3676507"/>
                  <a:ext cx="595410" cy="168234"/>
                </a:xfrm>
                <a:prstGeom prst="rect">
                  <a:avLst/>
                </a:prstGeom>
              </p:spPr>
            </p:pic>
            <p:pic>
              <p:nvPicPr>
                <p:cNvPr id="763" name="Grafik 762">
                  <a:extLst>
                    <a:ext uri="{FF2B5EF4-FFF2-40B4-BE49-F238E27FC236}">
                      <a16:creationId xmlns:a16="http://schemas.microsoft.com/office/drawing/2014/main" id="{E30C985D-2DAD-FE35-5148-16F4D85025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754" b="2754"/>
                <a:stretch/>
              </p:blipFill>
              <p:spPr>
                <a:xfrm>
                  <a:off x="16452176" y="3465259"/>
                  <a:ext cx="485879" cy="127424"/>
                </a:xfrm>
                <a:prstGeom prst="rect">
                  <a:avLst/>
                </a:prstGeom>
              </p:spPr>
            </p:pic>
            <p:pic>
              <p:nvPicPr>
                <p:cNvPr id="764" name="Grafik 763">
                  <a:extLst>
                    <a:ext uri="{FF2B5EF4-FFF2-40B4-BE49-F238E27FC236}">
                      <a16:creationId xmlns:a16="http://schemas.microsoft.com/office/drawing/2014/main" id="{DB45E7F9-A1BA-E228-9C3B-702A94211A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9652" b="29652"/>
                <a:stretch/>
              </p:blipFill>
              <p:spPr>
                <a:xfrm>
                  <a:off x="17087672" y="3861020"/>
                  <a:ext cx="720222" cy="153782"/>
                </a:xfrm>
                <a:prstGeom prst="rect">
                  <a:avLst/>
                </a:prstGeom>
              </p:spPr>
            </p:pic>
            <p:pic>
              <p:nvPicPr>
                <p:cNvPr id="765" name="Grafik 764" descr="Ein Bild, das Zeichnung enthält.&#10;&#10;Automatisch generierte Beschreibung">
                  <a:extLst>
                    <a:ext uri="{FF2B5EF4-FFF2-40B4-BE49-F238E27FC236}">
                      <a16:creationId xmlns:a16="http://schemas.microsoft.com/office/drawing/2014/main" id="{CCC490B7-5820-DC05-9877-846CDFDA4E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349030" y="3494511"/>
                  <a:ext cx="469744" cy="117175"/>
                </a:xfrm>
                <a:prstGeom prst="rect">
                  <a:avLst/>
                </a:prstGeom>
              </p:spPr>
            </p:pic>
            <p:pic>
              <p:nvPicPr>
                <p:cNvPr id="819" name="Grafik 818">
                  <a:extLst>
                    <a:ext uri="{FF2B5EF4-FFF2-40B4-BE49-F238E27FC236}">
                      <a16:creationId xmlns:a16="http://schemas.microsoft.com/office/drawing/2014/main" id="{EAFAA186-B05A-48D5-858F-633A0BD07A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451511" y="3895089"/>
                  <a:ext cx="730843" cy="66994"/>
                </a:xfrm>
                <a:prstGeom prst="rect">
                  <a:avLst/>
                </a:prstGeom>
              </p:spPr>
            </p:pic>
          </p:grpSp>
        </p:grpSp>
        <p:pic>
          <p:nvPicPr>
            <p:cNvPr id="912" name="Picture 911" descr="Icon&#10;&#10;Description automatically generated">
              <a:extLst>
                <a:ext uri="{FF2B5EF4-FFF2-40B4-BE49-F238E27FC236}">
                  <a16:creationId xmlns:a16="http://schemas.microsoft.com/office/drawing/2014/main" id="{FA8F3BAC-3ED5-7D5E-1333-90AB633023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 cstate="print">
              <a:extLst>
                <a:ext uri="{BEBA8EAE-BF5A-486C-A8C5-ECC9F3942E4B}">
                  <a14:imgProps xmlns:a14="http://schemas.microsoft.com/office/drawing/2010/main">
                    <a14:imgLayer r:embed="rId32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09987" y="3357538"/>
              <a:ext cx="311789" cy="207859"/>
            </a:xfrm>
            <a:prstGeom prst="rect">
              <a:avLst/>
            </a:prstGeom>
          </p:spPr>
        </p:pic>
        <p:pic>
          <p:nvPicPr>
            <p:cNvPr id="9" name="Grafik 851">
              <a:extLst>
                <a:ext uri="{FF2B5EF4-FFF2-40B4-BE49-F238E27FC236}">
                  <a16:creationId xmlns:a16="http://schemas.microsoft.com/office/drawing/2014/main" id="{BA37BD03-BF04-F1B4-CD4F-6F6FF2E5994B}"/>
                </a:ext>
              </a:extLst>
            </p:cNvPr>
            <p:cNvPicPr>
              <a:picLocks noChangeAspect="1"/>
            </p:cNvPicPr>
            <p:nvPr/>
          </p:nvPicPr>
          <p:blipFill>
            <a:blip r:embed="rId7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580" b="41580"/>
            <a:stretch/>
          </p:blipFill>
          <p:spPr>
            <a:xfrm>
              <a:off x="15297315" y="3809493"/>
              <a:ext cx="836787" cy="140919"/>
            </a:xfrm>
            <a:prstGeom prst="rect">
              <a:avLst/>
            </a:prstGeom>
          </p:spPr>
        </p:pic>
      </p:grpSp>
      <p:pic>
        <p:nvPicPr>
          <p:cNvPr id="335" name="Grafik 334">
            <a:extLst>
              <a:ext uri="{FF2B5EF4-FFF2-40B4-BE49-F238E27FC236}">
                <a16:creationId xmlns:a16="http://schemas.microsoft.com/office/drawing/2014/main" id="{3EC859D6-0252-7BB5-9D8B-8D69F7B237CD}"/>
              </a:ext>
            </a:extLst>
          </p:cNvPr>
          <p:cNvPicPr>
            <a:picLocks noChangeAspect="1"/>
          </p:cNvPicPr>
          <p:nvPr/>
        </p:nvPicPr>
        <p:blipFill>
          <a:blip r:embed="rId7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8076" y="3955346"/>
            <a:ext cx="227262" cy="227262"/>
          </a:xfrm>
          <a:prstGeom prst="rect">
            <a:avLst/>
          </a:prstGeom>
        </p:spPr>
      </p:pic>
      <p:pic>
        <p:nvPicPr>
          <p:cNvPr id="336" name="Grafik 335" descr="Ein Bild, das Tisch enthält.&#10;&#10;Automatisch generierte Beschreibung">
            <a:extLst>
              <a:ext uri="{FF2B5EF4-FFF2-40B4-BE49-F238E27FC236}">
                <a16:creationId xmlns:a16="http://schemas.microsoft.com/office/drawing/2014/main" id="{46103DEB-D40B-55FD-0BD2-ADA4BD623BF4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59" b="23722"/>
          <a:stretch/>
        </p:blipFill>
        <p:spPr>
          <a:xfrm>
            <a:off x="4502323" y="2826961"/>
            <a:ext cx="395643" cy="107957"/>
          </a:xfrm>
          <a:prstGeom prst="rect">
            <a:avLst/>
          </a:prstGeom>
        </p:spPr>
      </p:pic>
      <p:pic>
        <p:nvPicPr>
          <p:cNvPr id="337" name="Grafik 336">
            <a:extLst>
              <a:ext uri="{FF2B5EF4-FFF2-40B4-BE49-F238E27FC236}">
                <a16:creationId xmlns:a16="http://schemas.microsoft.com/office/drawing/2014/main" id="{F296F7E7-E39E-EFE5-1DD4-50ECB6CFD68D}"/>
              </a:ext>
            </a:extLst>
          </p:cNvPr>
          <p:cNvPicPr>
            <a:picLocks noChangeAspect="1"/>
          </p:cNvPicPr>
          <p:nvPr/>
        </p:nvPicPr>
        <p:blipFill rotWithShape="1">
          <a:blip r:embed="rId7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545" b="39920"/>
          <a:stretch/>
        </p:blipFill>
        <p:spPr>
          <a:xfrm>
            <a:off x="3605976" y="2819553"/>
            <a:ext cx="410377" cy="80750"/>
          </a:xfrm>
          <a:prstGeom prst="rect">
            <a:avLst/>
          </a:prstGeom>
        </p:spPr>
      </p:pic>
      <p:pic>
        <p:nvPicPr>
          <p:cNvPr id="338" name="Grafik 337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3212ACEA-E129-F2B9-3EA3-829D8C9CAC18}"/>
              </a:ext>
            </a:extLst>
          </p:cNvPr>
          <p:cNvPicPr>
            <a:picLocks noChangeAspect="1"/>
          </p:cNvPicPr>
          <p:nvPr/>
        </p:nvPicPr>
        <p:blipFill rotWithShape="1">
          <a:blip r:embed="rId7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2" t="23616" r="4826" b="25842"/>
          <a:stretch/>
        </p:blipFill>
        <p:spPr>
          <a:xfrm>
            <a:off x="3569527" y="3071836"/>
            <a:ext cx="558630" cy="68044"/>
          </a:xfrm>
          <a:prstGeom prst="rect">
            <a:avLst/>
          </a:prstGeom>
        </p:spPr>
      </p:pic>
      <p:pic>
        <p:nvPicPr>
          <p:cNvPr id="339" name="Grafik 338">
            <a:extLst>
              <a:ext uri="{FF2B5EF4-FFF2-40B4-BE49-F238E27FC236}">
                <a16:creationId xmlns:a16="http://schemas.microsoft.com/office/drawing/2014/main" id="{00C24F79-DDB1-8D33-2D2F-321E789DACBA}"/>
              </a:ext>
            </a:extLst>
          </p:cNvPr>
          <p:cNvPicPr>
            <a:picLocks noChangeAspect="1"/>
          </p:cNvPicPr>
          <p:nvPr/>
        </p:nvPicPr>
        <p:blipFill rotWithShape="1">
          <a:blip r:embed="rId8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" t="93" r="37" b="-94"/>
          <a:stretch/>
        </p:blipFill>
        <p:spPr>
          <a:xfrm>
            <a:off x="6146491" y="3062296"/>
            <a:ext cx="315739" cy="107880"/>
          </a:xfrm>
          <a:prstGeom prst="rect">
            <a:avLst/>
          </a:prstGeom>
        </p:spPr>
      </p:pic>
      <p:pic>
        <p:nvPicPr>
          <p:cNvPr id="340" name="Grafik 339">
            <a:extLst>
              <a:ext uri="{FF2B5EF4-FFF2-40B4-BE49-F238E27FC236}">
                <a16:creationId xmlns:a16="http://schemas.microsoft.com/office/drawing/2014/main" id="{375259AF-180F-83C1-E4F6-E6C14545611B}"/>
              </a:ext>
            </a:extLst>
          </p:cNvPr>
          <p:cNvPicPr>
            <a:picLocks noChangeAspect="1"/>
          </p:cNvPicPr>
          <p:nvPr/>
        </p:nvPicPr>
        <p:blipFill>
          <a:blip r:embed="rId8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" r="712"/>
          <a:stretch/>
        </p:blipFill>
        <p:spPr>
          <a:xfrm>
            <a:off x="1515677" y="2959438"/>
            <a:ext cx="531255" cy="84072"/>
          </a:xfrm>
          <a:prstGeom prst="rect">
            <a:avLst/>
          </a:prstGeom>
        </p:spPr>
      </p:pic>
      <p:pic>
        <p:nvPicPr>
          <p:cNvPr id="342" name="Grafik 341" descr="Ein Bild, das Tisch enthält.&#10;&#10;Automatisch generierte Beschreibung">
            <a:extLst>
              <a:ext uri="{FF2B5EF4-FFF2-40B4-BE49-F238E27FC236}">
                <a16:creationId xmlns:a16="http://schemas.microsoft.com/office/drawing/2014/main" id="{CFD6AE2A-93AE-588C-394D-A1E885C13746}"/>
              </a:ext>
            </a:extLst>
          </p:cNvPr>
          <p:cNvPicPr>
            <a:picLocks noChangeAspect="1"/>
          </p:cNvPicPr>
          <p:nvPr/>
        </p:nvPicPr>
        <p:blipFill rotWithShape="1">
          <a:blip r:embed="rId8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16" b="36899"/>
          <a:stretch/>
        </p:blipFill>
        <p:spPr>
          <a:xfrm>
            <a:off x="4937647" y="3076193"/>
            <a:ext cx="389294" cy="80689"/>
          </a:xfrm>
          <a:prstGeom prst="rect">
            <a:avLst/>
          </a:prstGeom>
        </p:spPr>
      </p:pic>
      <p:pic>
        <p:nvPicPr>
          <p:cNvPr id="343" name="Grafik 342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94AF44BA-5117-859B-BDDC-92554753E10E}"/>
              </a:ext>
            </a:extLst>
          </p:cNvPr>
          <p:cNvPicPr>
            <a:picLocks noChangeAspect="1"/>
          </p:cNvPicPr>
          <p:nvPr/>
        </p:nvPicPr>
        <p:blipFill>
          <a:blip r:embed="rId8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728" y="2924936"/>
            <a:ext cx="166756" cy="139975"/>
          </a:xfrm>
          <a:prstGeom prst="rect">
            <a:avLst/>
          </a:prstGeom>
        </p:spPr>
      </p:pic>
      <p:pic>
        <p:nvPicPr>
          <p:cNvPr id="344" name="Grafik 343">
            <a:extLst>
              <a:ext uri="{FF2B5EF4-FFF2-40B4-BE49-F238E27FC236}">
                <a16:creationId xmlns:a16="http://schemas.microsoft.com/office/drawing/2014/main" id="{24E87711-ACE1-4832-3DEC-4C5CDB96C78F}"/>
              </a:ext>
            </a:extLst>
          </p:cNvPr>
          <p:cNvPicPr>
            <a:picLocks noChangeAspect="1"/>
          </p:cNvPicPr>
          <p:nvPr/>
        </p:nvPicPr>
        <p:blipFill rotWithShape="1">
          <a:blip r:embed="rId8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92" t="28055" r="11551" b="29999"/>
          <a:stretch/>
        </p:blipFill>
        <p:spPr>
          <a:xfrm>
            <a:off x="3258070" y="2939069"/>
            <a:ext cx="274998" cy="107852"/>
          </a:xfrm>
          <a:prstGeom prst="rect">
            <a:avLst/>
          </a:prstGeom>
        </p:spPr>
      </p:pic>
      <p:pic>
        <p:nvPicPr>
          <p:cNvPr id="345" name="Grafik 344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C10230DA-10F4-10A7-A3D8-D047E2B7EB35}"/>
              </a:ext>
            </a:extLst>
          </p:cNvPr>
          <p:cNvPicPr>
            <a:picLocks noChangeAspect="1"/>
          </p:cNvPicPr>
          <p:nvPr/>
        </p:nvPicPr>
        <p:blipFill>
          <a:blip r:embed="rId8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349" y="2934086"/>
            <a:ext cx="216012" cy="116235"/>
          </a:xfrm>
          <a:prstGeom prst="rect">
            <a:avLst/>
          </a:prstGeom>
        </p:spPr>
      </p:pic>
      <p:pic>
        <p:nvPicPr>
          <p:cNvPr id="346" name="Grafik 345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981A57C6-4FE2-4169-3CAE-D0F724C5AE92}"/>
              </a:ext>
            </a:extLst>
          </p:cNvPr>
          <p:cNvPicPr>
            <a:picLocks noChangeAspect="1"/>
          </p:cNvPicPr>
          <p:nvPr/>
        </p:nvPicPr>
        <p:blipFill rotWithShape="1">
          <a:blip r:embed="rId8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4" t="36944" r="6879" b="36899"/>
          <a:stretch/>
        </p:blipFill>
        <p:spPr>
          <a:xfrm>
            <a:off x="4151410" y="3049865"/>
            <a:ext cx="342674" cy="105317"/>
          </a:xfrm>
          <a:prstGeom prst="rect">
            <a:avLst/>
          </a:prstGeom>
        </p:spPr>
      </p:pic>
      <p:pic>
        <p:nvPicPr>
          <p:cNvPr id="347" name="Grafik 346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C35BCCAF-F577-D68B-22F2-CBA6EA515330}"/>
              </a:ext>
            </a:extLst>
          </p:cNvPr>
          <p:cNvPicPr>
            <a:picLocks noChangeAspect="1"/>
          </p:cNvPicPr>
          <p:nvPr/>
        </p:nvPicPr>
        <p:blipFill rotWithShape="1">
          <a:blip r:embed="rId8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79" t="21782" r="33604" b="24051"/>
          <a:stretch/>
        </p:blipFill>
        <p:spPr>
          <a:xfrm>
            <a:off x="1298425" y="2795407"/>
            <a:ext cx="148861" cy="207269"/>
          </a:xfrm>
          <a:prstGeom prst="rect">
            <a:avLst/>
          </a:prstGeom>
        </p:spPr>
      </p:pic>
      <p:pic>
        <p:nvPicPr>
          <p:cNvPr id="348" name="Grafik 347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C6ABA956-80AB-2747-08DC-7C1BF87D82A4}"/>
              </a:ext>
            </a:extLst>
          </p:cNvPr>
          <p:cNvPicPr>
            <a:picLocks noChangeAspect="1"/>
          </p:cNvPicPr>
          <p:nvPr/>
        </p:nvPicPr>
        <p:blipFill>
          <a:blip r:embed="rId8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179" y="3221234"/>
            <a:ext cx="435907" cy="52690"/>
          </a:xfrm>
          <a:prstGeom prst="rect">
            <a:avLst/>
          </a:prstGeom>
        </p:spPr>
      </p:pic>
      <p:pic>
        <p:nvPicPr>
          <p:cNvPr id="349" name="Grafik 348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AF836ACF-2405-4253-F093-4C31F39F7131}"/>
              </a:ext>
            </a:extLst>
          </p:cNvPr>
          <p:cNvPicPr>
            <a:picLocks noChangeAspect="1"/>
          </p:cNvPicPr>
          <p:nvPr/>
        </p:nvPicPr>
        <p:blipFill>
          <a:blip r:embed="rId8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728" y="3066398"/>
            <a:ext cx="361077" cy="110811"/>
          </a:xfrm>
          <a:prstGeom prst="rect">
            <a:avLst/>
          </a:prstGeom>
        </p:spPr>
      </p:pic>
      <p:pic>
        <p:nvPicPr>
          <p:cNvPr id="350" name="Grafik 349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8D1A5DE8-4E62-9F8C-CF9D-6B679FE545A4}"/>
              </a:ext>
            </a:extLst>
          </p:cNvPr>
          <p:cNvPicPr>
            <a:picLocks noChangeAspect="1"/>
          </p:cNvPicPr>
          <p:nvPr/>
        </p:nvPicPr>
        <p:blipFill rotWithShape="1">
          <a:blip r:embed="rId9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9" t="16235" r="4388" b="19491"/>
          <a:stretch/>
        </p:blipFill>
        <p:spPr>
          <a:xfrm>
            <a:off x="1928671" y="3088837"/>
            <a:ext cx="373802" cy="74555"/>
          </a:xfrm>
          <a:prstGeom prst="rect">
            <a:avLst/>
          </a:prstGeom>
        </p:spPr>
      </p:pic>
      <p:pic>
        <p:nvPicPr>
          <p:cNvPr id="351" name="Grafik 350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303566C5-CAF2-2633-5DB5-9EC52440DAA5}"/>
              </a:ext>
            </a:extLst>
          </p:cNvPr>
          <p:cNvPicPr>
            <a:picLocks noChangeAspect="1"/>
          </p:cNvPicPr>
          <p:nvPr/>
        </p:nvPicPr>
        <p:blipFill>
          <a:blip r:embed="rId9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24" y="3081707"/>
            <a:ext cx="371175" cy="90189"/>
          </a:xfrm>
          <a:prstGeom prst="rect">
            <a:avLst/>
          </a:prstGeom>
        </p:spPr>
      </p:pic>
      <p:pic>
        <p:nvPicPr>
          <p:cNvPr id="352" name="Grafik 351" descr="Ein Bild, das Zeichnung, Rad enthält.&#10;&#10;Automatisch generierte Beschreibung">
            <a:extLst>
              <a:ext uri="{FF2B5EF4-FFF2-40B4-BE49-F238E27FC236}">
                <a16:creationId xmlns:a16="http://schemas.microsoft.com/office/drawing/2014/main" id="{8D4E8E45-A558-3412-C7CA-90EDE755F85A}"/>
              </a:ext>
            </a:extLst>
          </p:cNvPr>
          <p:cNvPicPr>
            <a:picLocks noChangeAspect="1"/>
          </p:cNvPicPr>
          <p:nvPr/>
        </p:nvPicPr>
        <p:blipFill>
          <a:blip r:embed="rId9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229" y="3072074"/>
            <a:ext cx="426462" cy="85231"/>
          </a:xfrm>
          <a:prstGeom prst="rect">
            <a:avLst/>
          </a:prstGeom>
        </p:spPr>
      </p:pic>
      <p:pic>
        <p:nvPicPr>
          <p:cNvPr id="353" name="Grafik 352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6ED4B948-6BA2-CC78-4D7D-72BBFEC25E27}"/>
              </a:ext>
            </a:extLst>
          </p:cNvPr>
          <p:cNvPicPr>
            <a:picLocks noChangeAspect="1"/>
          </p:cNvPicPr>
          <p:nvPr/>
        </p:nvPicPr>
        <p:blipFill>
          <a:blip r:embed="rId9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834" y="2827667"/>
            <a:ext cx="418568" cy="84154"/>
          </a:xfrm>
          <a:prstGeom prst="rect">
            <a:avLst/>
          </a:prstGeom>
        </p:spPr>
      </p:pic>
      <p:pic>
        <p:nvPicPr>
          <p:cNvPr id="354" name="Grafik 353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8C3175FC-671D-0C72-55CA-1B1AC06D145C}"/>
              </a:ext>
            </a:extLst>
          </p:cNvPr>
          <p:cNvPicPr>
            <a:picLocks noChangeAspect="1"/>
          </p:cNvPicPr>
          <p:nvPr/>
        </p:nvPicPr>
        <p:blipFill>
          <a:blip r:embed="rId9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229" y="2781653"/>
            <a:ext cx="201826" cy="264183"/>
          </a:xfrm>
          <a:prstGeom prst="rect">
            <a:avLst/>
          </a:prstGeom>
        </p:spPr>
      </p:pic>
      <p:pic>
        <p:nvPicPr>
          <p:cNvPr id="355" name="Grafik 354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B5EB821F-1720-D5D2-E38D-989D31C8D75A}"/>
              </a:ext>
            </a:extLst>
          </p:cNvPr>
          <p:cNvPicPr>
            <a:picLocks noChangeAspect="1"/>
          </p:cNvPicPr>
          <p:nvPr/>
        </p:nvPicPr>
        <p:blipFill>
          <a:blip r:embed="rId9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618" y="3200979"/>
            <a:ext cx="291699" cy="94470"/>
          </a:xfrm>
          <a:prstGeom prst="rect">
            <a:avLst/>
          </a:prstGeom>
        </p:spPr>
      </p:pic>
      <p:pic>
        <p:nvPicPr>
          <p:cNvPr id="356" name="Grafik 355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57FE6B47-AE3B-908C-2317-890509C0CCC1}"/>
              </a:ext>
            </a:extLst>
          </p:cNvPr>
          <p:cNvPicPr>
            <a:picLocks noChangeAspect="1"/>
          </p:cNvPicPr>
          <p:nvPr/>
        </p:nvPicPr>
        <p:blipFill>
          <a:blip r:embed="rId9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936" y="2933803"/>
            <a:ext cx="385812" cy="116303"/>
          </a:xfrm>
          <a:prstGeom prst="rect">
            <a:avLst/>
          </a:prstGeom>
        </p:spPr>
      </p:pic>
      <p:pic>
        <p:nvPicPr>
          <p:cNvPr id="357" name="Grafik 356" descr="Ein Bild, das Essen, Zeichnung, Raum enthält.&#10;&#10;Automatisch generierte Beschreibung">
            <a:extLst>
              <a:ext uri="{FF2B5EF4-FFF2-40B4-BE49-F238E27FC236}">
                <a16:creationId xmlns:a16="http://schemas.microsoft.com/office/drawing/2014/main" id="{C2D94960-819C-B5DD-0C70-47713B96DDC4}"/>
              </a:ext>
            </a:extLst>
          </p:cNvPr>
          <p:cNvPicPr>
            <a:picLocks noChangeAspect="1"/>
          </p:cNvPicPr>
          <p:nvPr/>
        </p:nvPicPr>
        <p:blipFill rotWithShape="1">
          <a:blip r:embed="rId9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70" t="8205" r="17597" b="7948"/>
          <a:stretch/>
        </p:blipFill>
        <p:spPr>
          <a:xfrm>
            <a:off x="4409538" y="3170893"/>
            <a:ext cx="131788" cy="131173"/>
          </a:xfrm>
          <a:prstGeom prst="rect">
            <a:avLst/>
          </a:prstGeom>
        </p:spPr>
      </p:pic>
      <p:pic>
        <p:nvPicPr>
          <p:cNvPr id="358" name="Grafik 357">
            <a:extLst>
              <a:ext uri="{FF2B5EF4-FFF2-40B4-BE49-F238E27FC236}">
                <a16:creationId xmlns:a16="http://schemas.microsoft.com/office/drawing/2014/main" id="{7AC80B21-986F-411B-EAAA-E299BB9861AC}"/>
              </a:ext>
            </a:extLst>
          </p:cNvPr>
          <p:cNvPicPr>
            <a:picLocks noChangeAspect="1"/>
          </p:cNvPicPr>
          <p:nvPr/>
        </p:nvPicPr>
        <p:blipFill rotWithShape="1">
          <a:blip r:embed="rId9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76" b="36030"/>
          <a:stretch/>
        </p:blipFill>
        <p:spPr>
          <a:xfrm>
            <a:off x="3885296" y="3208151"/>
            <a:ext cx="252683" cy="87282"/>
          </a:xfrm>
          <a:prstGeom prst="rect">
            <a:avLst/>
          </a:prstGeom>
        </p:spPr>
      </p:pic>
      <p:pic>
        <p:nvPicPr>
          <p:cNvPr id="359" name="Grafik 358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A4886434-8F09-1C4B-B693-70441250A2A4}"/>
              </a:ext>
            </a:extLst>
          </p:cNvPr>
          <p:cNvPicPr>
            <a:picLocks noChangeAspect="1"/>
          </p:cNvPicPr>
          <p:nvPr/>
        </p:nvPicPr>
        <p:blipFill>
          <a:blip r:embed="rId9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900" y="3195696"/>
            <a:ext cx="193977" cy="108551"/>
          </a:xfrm>
          <a:prstGeom prst="rect">
            <a:avLst/>
          </a:prstGeom>
        </p:spPr>
      </p:pic>
      <p:pic>
        <p:nvPicPr>
          <p:cNvPr id="360" name="Grafik 359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EE47C97D-C227-EA1C-8D7C-B2B75268C741}"/>
              </a:ext>
            </a:extLst>
          </p:cNvPr>
          <p:cNvPicPr>
            <a:picLocks noChangeAspect="1"/>
          </p:cNvPicPr>
          <p:nvPr/>
        </p:nvPicPr>
        <p:blipFill>
          <a:blip r:embed="rId10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112" y="3226896"/>
            <a:ext cx="446517" cy="56970"/>
          </a:xfrm>
          <a:prstGeom prst="rect">
            <a:avLst/>
          </a:prstGeom>
        </p:spPr>
      </p:pic>
      <p:pic>
        <p:nvPicPr>
          <p:cNvPr id="361" name="Grafik 360" descr="Ein Bild, das Essen, Zeichnung enthält.&#10;&#10;Automatisch generierte Beschreibung">
            <a:extLst>
              <a:ext uri="{FF2B5EF4-FFF2-40B4-BE49-F238E27FC236}">
                <a16:creationId xmlns:a16="http://schemas.microsoft.com/office/drawing/2014/main" id="{71B778D4-68A0-D447-B082-2D78F75EC012}"/>
              </a:ext>
            </a:extLst>
          </p:cNvPr>
          <p:cNvPicPr>
            <a:picLocks noChangeAspect="1"/>
          </p:cNvPicPr>
          <p:nvPr/>
        </p:nvPicPr>
        <p:blipFill>
          <a:blip r:embed="rId10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514" y="3180313"/>
            <a:ext cx="150439" cy="151534"/>
          </a:xfrm>
          <a:prstGeom prst="rect">
            <a:avLst/>
          </a:prstGeom>
        </p:spPr>
      </p:pic>
      <p:pic>
        <p:nvPicPr>
          <p:cNvPr id="362" name="Grafik 361" descr="Ein Bild, das Essen, Teller, Uhr enthält.&#10;&#10;Automatisch generierte Beschreibung">
            <a:extLst>
              <a:ext uri="{FF2B5EF4-FFF2-40B4-BE49-F238E27FC236}">
                <a16:creationId xmlns:a16="http://schemas.microsoft.com/office/drawing/2014/main" id="{9327E473-C1A6-EB19-38E7-6CF05E4BB560}"/>
              </a:ext>
            </a:extLst>
          </p:cNvPr>
          <p:cNvPicPr>
            <a:picLocks noChangeAspect="1"/>
          </p:cNvPicPr>
          <p:nvPr/>
        </p:nvPicPr>
        <p:blipFill>
          <a:blip r:embed="rId10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873" y="3187576"/>
            <a:ext cx="212100" cy="132684"/>
          </a:xfrm>
          <a:prstGeom prst="rect">
            <a:avLst/>
          </a:prstGeom>
        </p:spPr>
      </p:pic>
      <p:pic>
        <p:nvPicPr>
          <p:cNvPr id="363" name="Grafik 362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0D90A4F7-1438-EB66-E7F5-EC7959E22176}"/>
              </a:ext>
            </a:extLst>
          </p:cNvPr>
          <p:cNvPicPr>
            <a:picLocks noChangeAspect="1"/>
          </p:cNvPicPr>
          <p:nvPr/>
        </p:nvPicPr>
        <p:blipFill rotWithShape="1"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4" t="22547" r="5612" b="23365"/>
          <a:stretch/>
        </p:blipFill>
        <p:spPr>
          <a:xfrm>
            <a:off x="1049229" y="3363925"/>
            <a:ext cx="408122" cy="56970"/>
          </a:xfrm>
          <a:prstGeom prst="rect">
            <a:avLst/>
          </a:prstGeom>
        </p:spPr>
      </p:pic>
      <p:pic>
        <p:nvPicPr>
          <p:cNvPr id="364" name="Grafik 363">
            <a:extLst>
              <a:ext uri="{FF2B5EF4-FFF2-40B4-BE49-F238E27FC236}">
                <a16:creationId xmlns:a16="http://schemas.microsoft.com/office/drawing/2014/main" id="{B1D5A900-BF79-48E8-D8AC-CC4E4DB11AEC}"/>
              </a:ext>
            </a:extLst>
          </p:cNvPr>
          <p:cNvPicPr>
            <a:picLocks noChangeAspect="1"/>
          </p:cNvPicPr>
          <p:nvPr/>
        </p:nvPicPr>
        <p:blipFill rotWithShape="1">
          <a:blip r:embed="rId10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5" b="4918"/>
          <a:stretch/>
        </p:blipFill>
        <p:spPr>
          <a:xfrm>
            <a:off x="1642235" y="3199715"/>
            <a:ext cx="471504" cy="126611"/>
          </a:xfrm>
          <a:prstGeom prst="rect">
            <a:avLst/>
          </a:prstGeom>
        </p:spPr>
      </p:pic>
      <p:pic>
        <p:nvPicPr>
          <p:cNvPr id="365" name="Grafik 364">
            <a:extLst>
              <a:ext uri="{FF2B5EF4-FFF2-40B4-BE49-F238E27FC236}">
                <a16:creationId xmlns:a16="http://schemas.microsoft.com/office/drawing/2014/main" id="{F837D995-5EB2-B78B-50BB-4FE961A17963}"/>
              </a:ext>
            </a:extLst>
          </p:cNvPr>
          <p:cNvPicPr>
            <a:picLocks noChangeAspect="1"/>
          </p:cNvPicPr>
          <p:nvPr/>
        </p:nvPicPr>
        <p:blipFill>
          <a:blip r:embed="rId10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25" b="33925"/>
          <a:stretch/>
        </p:blipFill>
        <p:spPr>
          <a:xfrm>
            <a:off x="1259362" y="3214126"/>
            <a:ext cx="363823" cy="116968"/>
          </a:xfrm>
          <a:prstGeom prst="rect">
            <a:avLst/>
          </a:prstGeom>
        </p:spPr>
      </p:pic>
      <p:pic>
        <p:nvPicPr>
          <p:cNvPr id="366" name="Grafik 365">
            <a:extLst>
              <a:ext uri="{FF2B5EF4-FFF2-40B4-BE49-F238E27FC236}">
                <a16:creationId xmlns:a16="http://schemas.microsoft.com/office/drawing/2014/main" id="{75A0FC16-B799-D7A0-141E-B04A526D0CA7}"/>
              </a:ext>
            </a:extLst>
          </p:cNvPr>
          <p:cNvPicPr>
            <a:picLocks noChangeAspect="1"/>
          </p:cNvPicPr>
          <p:nvPr/>
        </p:nvPicPr>
        <p:blipFill>
          <a:blip r:embed="rId10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4" b="2434"/>
          <a:stretch/>
        </p:blipFill>
        <p:spPr>
          <a:xfrm>
            <a:off x="1049229" y="3183504"/>
            <a:ext cx="168217" cy="160030"/>
          </a:xfrm>
          <a:prstGeom prst="rect">
            <a:avLst/>
          </a:prstGeom>
        </p:spPr>
      </p:pic>
      <p:pic>
        <p:nvPicPr>
          <p:cNvPr id="367" name="Grafik 366" descr="Ein Bild, das Blume, Vogel, Baum enthält.&#10;&#10;Automatisch generierte Beschreibung">
            <a:extLst>
              <a:ext uri="{FF2B5EF4-FFF2-40B4-BE49-F238E27FC236}">
                <a16:creationId xmlns:a16="http://schemas.microsoft.com/office/drawing/2014/main" id="{72472BB2-58D9-2CD1-BB8B-7CB15515AC14}"/>
              </a:ext>
            </a:extLst>
          </p:cNvPr>
          <p:cNvPicPr>
            <a:picLocks noChangeAspect="1"/>
          </p:cNvPicPr>
          <p:nvPr/>
        </p:nvPicPr>
        <p:blipFill rotWithShape="1">
          <a:blip r:embed="rId10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09" t="43028" r="27703" b="45123"/>
          <a:stretch/>
        </p:blipFill>
        <p:spPr>
          <a:xfrm>
            <a:off x="2091972" y="3337354"/>
            <a:ext cx="348914" cy="92572"/>
          </a:xfrm>
          <a:prstGeom prst="rect">
            <a:avLst/>
          </a:prstGeom>
        </p:spPr>
      </p:pic>
      <p:pic>
        <p:nvPicPr>
          <p:cNvPr id="368" name="Grafik 367">
            <a:extLst>
              <a:ext uri="{FF2B5EF4-FFF2-40B4-BE49-F238E27FC236}">
                <a16:creationId xmlns:a16="http://schemas.microsoft.com/office/drawing/2014/main" id="{FE95F903-CAE0-B8FB-38F1-7CEC9380B81B}"/>
              </a:ext>
            </a:extLst>
          </p:cNvPr>
          <p:cNvPicPr>
            <a:picLocks noChangeAspect="1"/>
          </p:cNvPicPr>
          <p:nvPr/>
        </p:nvPicPr>
        <p:blipFill rotWithShape="1">
          <a:blip r:embed="rId10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32" t="3866" r="2902" b="8989"/>
          <a:stretch/>
        </p:blipFill>
        <p:spPr>
          <a:xfrm>
            <a:off x="4202779" y="2960887"/>
            <a:ext cx="621450" cy="69576"/>
          </a:xfrm>
          <a:prstGeom prst="rect">
            <a:avLst/>
          </a:prstGeom>
        </p:spPr>
      </p:pic>
      <p:pic>
        <p:nvPicPr>
          <p:cNvPr id="369" name="Grafik 368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6AF17A04-FFE3-30E7-66D3-307F1334F26D}"/>
              </a:ext>
            </a:extLst>
          </p:cNvPr>
          <p:cNvPicPr>
            <a:picLocks noChangeAspect="1"/>
          </p:cNvPicPr>
          <p:nvPr/>
        </p:nvPicPr>
        <p:blipFill rotWithShape="1">
          <a:blip r:embed="rId10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1" t="13156" r="1768" b="14928"/>
          <a:stretch/>
        </p:blipFill>
        <p:spPr>
          <a:xfrm>
            <a:off x="4171244" y="3186086"/>
            <a:ext cx="205025" cy="115988"/>
          </a:xfrm>
          <a:prstGeom prst="rect">
            <a:avLst/>
          </a:prstGeom>
        </p:spPr>
      </p:pic>
      <p:pic>
        <p:nvPicPr>
          <p:cNvPr id="370" name="Grafik 369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A0C02EB1-09C5-3318-C7EA-45AF8949CBC2}"/>
              </a:ext>
            </a:extLst>
          </p:cNvPr>
          <p:cNvPicPr>
            <a:picLocks noChangeAspect="1"/>
          </p:cNvPicPr>
          <p:nvPr/>
        </p:nvPicPr>
        <p:blipFill rotWithShape="1">
          <a:blip r:embed="rId10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7" t="7983" r="2165" b="10500"/>
          <a:stretch/>
        </p:blipFill>
        <p:spPr>
          <a:xfrm>
            <a:off x="4537431" y="3066704"/>
            <a:ext cx="389294" cy="93816"/>
          </a:xfrm>
          <a:prstGeom prst="rect">
            <a:avLst/>
          </a:prstGeom>
        </p:spPr>
      </p:pic>
      <p:pic>
        <p:nvPicPr>
          <p:cNvPr id="371" name="Grafik 370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FF8F005D-FF4D-8F22-588F-259C84DBE5FE}"/>
              </a:ext>
            </a:extLst>
          </p:cNvPr>
          <p:cNvPicPr>
            <a:picLocks noChangeAspect="1"/>
          </p:cNvPicPr>
          <p:nvPr/>
        </p:nvPicPr>
        <p:blipFill>
          <a:blip r:embed="rId1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094" y="2796742"/>
            <a:ext cx="416043" cy="121545"/>
          </a:xfrm>
          <a:prstGeom prst="rect">
            <a:avLst/>
          </a:prstGeom>
        </p:spPr>
      </p:pic>
      <p:pic>
        <p:nvPicPr>
          <p:cNvPr id="372" name="Grafik 371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081BFDF7-BC89-B36A-A5D7-BE68C58A4A33}"/>
              </a:ext>
            </a:extLst>
          </p:cNvPr>
          <p:cNvPicPr>
            <a:picLocks noChangeAspect="1"/>
          </p:cNvPicPr>
          <p:nvPr/>
        </p:nvPicPr>
        <p:blipFill>
          <a:blip r:embed="rId1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866" y="3468574"/>
            <a:ext cx="201950" cy="143993"/>
          </a:xfrm>
          <a:prstGeom prst="rect">
            <a:avLst/>
          </a:prstGeom>
        </p:spPr>
      </p:pic>
      <p:pic>
        <p:nvPicPr>
          <p:cNvPr id="373" name="Grafik 372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5B913731-4AA4-6622-37BE-D7EF26960350}"/>
              </a:ext>
            </a:extLst>
          </p:cNvPr>
          <p:cNvPicPr>
            <a:picLocks noChangeAspect="1"/>
          </p:cNvPicPr>
          <p:nvPr/>
        </p:nvPicPr>
        <p:blipFill rotWithShape="1">
          <a:blip r:embed="rId1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5" t="27844" r="9492" b="28472"/>
          <a:stretch/>
        </p:blipFill>
        <p:spPr>
          <a:xfrm>
            <a:off x="2489579" y="3338848"/>
            <a:ext cx="451656" cy="103880"/>
          </a:xfrm>
          <a:prstGeom prst="rect">
            <a:avLst/>
          </a:prstGeom>
        </p:spPr>
      </p:pic>
      <p:pic>
        <p:nvPicPr>
          <p:cNvPr id="374" name="Grafik 373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AF77AE01-ED6D-7A15-4E7C-27D02502B10C}"/>
              </a:ext>
            </a:extLst>
          </p:cNvPr>
          <p:cNvPicPr>
            <a:picLocks noChangeAspect="1"/>
          </p:cNvPicPr>
          <p:nvPr/>
        </p:nvPicPr>
        <p:blipFill rotWithShape="1"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15" b="14861"/>
          <a:stretch/>
        </p:blipFill>
        <p:spPr>
          <a:xfrm>
            <a:off x="1503862" y="3330032"/>
            <a:ext cx="537710" cy="128648"/>
          </a:xfrm>
          <a:prstGeom prst="rect">
            <a:avLst/>
          </a:prstGeom>
        </p:spPr>
      </p:pic>
      <p:pic>
        <p:nvPicPr>
          <p:cNvPr id="375" name="Grafik 374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FB600ABB-CADE-6ACF-A3B0-0939457D26AE}"/>
              </a:ext>
            </a:extLst>
          </p:cNvPr>
          <p:cNvPicPr>
            <a:picLocks noChangeAspect="1"/>
          </p:cNvPicPr>
          <p:nvPr/>
        </p:nvPicPr>
        <p:blipFill>
          <a:blip r:embed="rId1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969" y="3928817"/>
            <a:ext cx="160410" cy="186316"/>
          </a:xfrm>
          <a:prstGeom prst="rect">
            <a:avLst/>
          </a:prstGeom>
        </p:spPr>
      </p:pic>
      <p:pic>
        <p:nvPicPr>
          <p:cNvPr id="376" name="Grafik 375">
            <a:extLst>
              <a:ext uri="{FF2B5EF4-FFF2-40B4-BE49-F238E27FC236}">
                <a16:creationId xmlns:a16="http://schemas.microsoft.com/office/drawing/2014/main" id="{0F6A6D29-061A-2326-3A2D-4706BE581E21}"/>
              </a:ext>
            </a:extLst>
          </p:cNvPr>
          <p:cNvPicPr>
            <a:picLocks noChangeAspect="1"/>
          </p:cNvPicPr>
          <p:nvPr/>
        </p:nvPicPr>
        <p:blipFill rotWithShape="1">
          <a:blip r:embed="rId1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" r="1912" b="6369"/>
          <a:stretch/>
        </p:blipFill>
        <p:spPr>
          <a:xfrm>
            <a:off x="1932307" y="3484734"/>
            <a:ext cx="362862" cy="97263"/>
          </a:xfrm>
          <a:prstGeom prst="rect">
            <a:avLst/>
          </a:prstGeom>
        </p:spPr>
      </p:pic>
      <p:pic>
        <p:nvPicPr>
          <p:cNvPr id="377" name="Grafik 376">
            <a:extLst>
              <a:ext uri="{FF2B5EF4-FFF2-40B4-BE49-F238E27FC236}">
                <a16:creationId xmlns:a16="http://schemas.microsoft.com/office/drawing/2014/main" id="{FB2470B3-FF04-F53F-86D8-B7F9F2371297}"/>
              </a:ext>
            </a:extLst>
          </p:cNvPr>
          <p:cNvPicPr>
            <a:picLocks noChangeAspect="1"/>
          </p:cNvPicPr>
          <p:nvPr/>
        </p:nvPicPr>
        <p:blipFill rotWithShape="1">
          <a:blip r:embed="rId1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03" b="-4359"/>
          <a:stretch/>
        </p:blipFill>
        <p:spPr>
          <a:xfrm>
            <a:off x="2577282" y="3436393"/>
            <a:ext cx="154268" cy="194601"/>
          </a:xfrm>
          <a:prstGeom prst="rect">
            <a:avLst/>
          </a:prstGeom>
        </p:spPr>
      </p:pic>
      <p:pic>
        <p:nvPicPr>
          <p:cNvPr id="378" name="Grafik 377">
            <a:extLst>
              <a:ext uri="{FF2B5EF4-FFF2-40B4-BE49-F238E27FC236}">
                <a16:creationId xmlns:a16="http://schemas.microsoft.com/office/drawing/2014/main" id="{0B858E49-FFCB-DBB3-5B42-2201E700615D}"/>
              </a:ext>
            </a:extLst>
          </p:cNvPr>
          <p:cNvPicPr>
            <a:picLocks noChangeAspect="1"/>
          </p:cNvPicPr>
          <p:nvPr/>
        </p:nvPicPr>
        <p:blipFill>
          <a:blip r:embed="rId1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22" r="8422"/>
          <a:stretch/>
        </p:blipFill>
        <p:spPr>
          <a:xfrm>
            <a:off x="1607571" y="3617663"/>
            <a:ext cx="273323" cy="109563"/>
          </a:xfrm>
          <a:prstGeom prst="rect">
            <a:avLst/>
          </a:prstGeom>
        </p:spPr>
      </p:pic>
      <p:pic>
        <p:nvPicPr>
          <p:cNvPr id="379" name="Grafik 378">
            <a:extLst>
              <a:ext uri="{FF2B5EF4-FFF2-40B4-BE49-F238E27FC236}">
                <a16:creationId xmlns:a16="http://schemas.microsoft.com/office/drawing/2014/main" id="{46BCC4F5-9CA1-00A7-060C-DB0CFD9DA58D}"/>
              </a:ext>
            </a:extLst>
          </p:cNvPr>
          <p:cNvPicPr>
            <a:picLocks noChangeAspect="1"/>
          </p:cNvPicPr>
          <p:nvPr/>
        </p:nvPicPr>
        <p:blipFill rotWithShape="1">
          <a:blip r:embed="rId1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8" t="40482" r="14485" b="40309"/>
          <a:stretch/>
        </p:blipFill>
        <p:spPr>
          <a:xfrm>
            <a:off x="2969778" y="3348639"/>
            <a:ext cx="472963" cy="91393"/>
          </a:xfrm>
          <a:prstGeom prst="rect">
            <a:avLst/>
          </a:prstGeom>
        </p:spPr>
      </p:pic>
      <p:pic>
        <p:nvPicPr>
          <p:cNvPr id="381" name="Grafik 380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F0331620-188C-6C8F-493F-707FCEA813B0}"/>
              </a:ext>
            </a:extLst>
          </p:cNvPr>
          <p:cNvPicPr>
            <a:picLocks noChangeAspect="1"/>
          </p:cNvPicPr>
          <p:nvPr/>
        </p:nvPicPr>
        <p:blipFill rotWithShape="1">
          <a:blip r:embed="rId1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3" t="8176" r="3406" b="8176"/>
          <a:stretch/>
        </p:blipFill>
        <p:spPr>
          <a:xfrm>
            <a:off x="3453695" y="3312976"/>
            <a:ext cx="324320" cy="148595"/>
          </a:xfrm>
          <a:prstGeom prst="rect">
            <a:avLst/>
          </a:prstGeom>
        </p:spPr>
      </p:pic>
      <p:pic>
        <p:nvPicPr>
          <p:cNvPr id="382" name="Grafik 381" descr="Ein Bild, das Tisch enthält.&#10;&#10;Automatisch generierte Beschreibung">
            <a:extLst>
              <a:ext uri="{FF2B5EF4-FFF2-40B4-BE49-F238E27FC236}">
                <a16:creationId xmlns:a16="http://schemas.microsoft.com/office/drawing/2014/main" id="{C7564173-799D-81E0-F9F2-92B4EAED02F4}"/>
              </a:ext>
            </a:extLst>
          </p:cNvPr>
          <p:cNvPicPr>
            <a:picLocks noChangeAspect="1"/>
          </p:cNvPicPr>
          <p:nvPr/>
        </p:nvPicPr>
        <p:blipFill rotWithShape="1">
          <a:blip r:embed="rId1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37" b="36500"/>
          <a:stretch/>
        </p:blipFill>
        <p:spPr>
          <a:xfrm>
            <a:off x="4136260" y="3354353"/>
            <a:ext cx="487804" cy="71990"/>
          </a:xfrm>
          <a:prstGeom prst="rect">
            <a:avLst/>
          </a:prstGeom>
        </p:spPr>
      </p:pic>
      <p:pic>
        <p:nvPicPr>
          <p:cNvPr id="383" name="Grafik 382" descr="Ein Bild, das Essen, Zeichnung enthält.&#10;&#10;Automatisch generierte Beschreibung">
            <a:extLst>
              <a:ext uri="{FF2B5EF4-FFF2-40B4-BE49-F238E27FC236}">
                <a16:creationId xmlns:a16="http://schemas.microsoft.com/office/drawing/2014/main" id="{3D71C4A6-5F59-DC88-FBD8-065393D53941}"/>
              </a:ext>
            </a:extLst>
          </p:cNvPr>
          <p:cNvPicPr>
            <a:picLocks noChangeAspect="1"/>
          </p:cNvPicPr>
          <p:nvPr/>
        </p:nvPicPr>
        <p:blipFill rotWithShape="1">
          <a:blip r:embed="rId1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55"/>
          <a:stretch/>
        </p:blipFill>
        <p:spPr>
          <a:xfrm>
            <a:off x="6220303" y="2775137"/>
            <a:ext cx="168113" cy="126063"/>
          </a:xfrm>
          <a:prstGeom prst="rect">
            <a:avLst/>
          </a:prstGeom>
        </p:spPr>
      </p:pic>
      <p:pic>
        <p:nvPicPr>
          <p:cNvPr id="384" name="Grafik 383">
            <a:extLst>
              <a:ext uri="{FF2B5EF4-FFF2-40B4-BE49-F238E27FC236}">
                <a16:creationId xmlns:a16="http://schemas.microsoft.com/office/drawing/2014/main" id="{571CF53A-53E7-1B58-9637-B48FEFF991DD}"/>
              </a:ext>
            </a:extLst>
          </p:cNvPr>
          <p:cNvPicPr>
            <a:picLocks noChangeAspect="1"/>
          </p:cNvPicPr>
          <p:nvPr/>
        </p:nvPicPr>
        <p:blipFill>
          <a:blip r:embed="rId1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" r="791"/>
          <a:stretch/>
        </p:blipFill>
        <p:spPr>
          <a:xfrm>
            <a:off x="4895184" y="3458332"/>
            <a:ext cx="431758" cy="116986"/>
          </a:xfrm>
          <a:prstGeom prst="rect">
            <a:avLst/>
          </a:prstGeom>
        </p:spPr>
      </p:pic>
      <p:pic>
        <p:nvPicPr>
          <p:cNvPr id="385" name="Grafik 384" descr="Ein Bild, das Zeichnung, Uhr enthält.&#10;&#10;Automatisch generierte Beschreibung">
            <a:extLst>
              <a:ext uri="{FF2B5EF4-FFF2-40B4-BE49-F238E27FC236}">
                <a16:creationId xmlns:a16="http://schemas.microsoft.com/office/drawing/2014/main" id="{232101CA-5E92-F6F7-6BB9-5EA7042160A1}"/>
              </a:ext>
            </a:extLst>
          </p:cNvPr>
          <p:cNvPicPr>
            <a:picLocks noChangeAspect="1"/>
          </p:cNvPicPr>
          <p:nvPr/>
        </p:nvPicPr>
        <p:blipFill rotWithShape="1">
          <a:blip r:embed="rId1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5" t="5157" r="5899" b="8078"/>
          <a:stretch/>
        </p:blipFill>
        <p:spPr>
          <a:xfrm>
            <a:off x="1321634" y="3929615"/>
            <a:ext cx="212100" cy="215456"/>
          </a:xfrm>
          <a:prstGeom prst="rect">
            <a:avLst/>
          </a:prstGeom>
        </p:spPr>
      </p:pic>
      <p:pic>
        <p:nvPicPr>
          <p:cNvPr id="387" name="Grafik 386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168EA8CA-1452-FFAA-A92A-1ADDDD8055D0}"/>
              </a:ext>
            </a:extLst>
          </p:cNvPr>
          <p:cNvPicPr>
            <a:picLocks noChangeAspect="1"/>
          </p:cNvPicPr>
          <p:nvPr/>
        </p:nvPicPr>
        <p:blipFill rotWithShape="1">
          <a:blip r:embed="rId1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1" t="29449" r="3915" b="20949"/>
          <a:stretch/>
        </p:blipFill>
        <p:spPr>
          <a:xfrm>
            <a:off x="2307070" y="3771085"/>
            <a:ext cx="307611" cy="109408"/>
          </a:xfrm>
          <a:prstGeom prst="rect">
            <a:avLst/>
          </a:prstGeom>
        </p:spPr>
      </p:pic>
      <p:pic>
        <p:nvPicPr>
          <p:cNvPr id="388" name="Grafik 387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9E137F68-FB38-8F18-E694-427AA676322B}"/>
              </a:ext>
            </a:extLst>
          </p:cNvPr>
          <p:cNvPicPr>
            <a:picLocks noChangeAspect="1"/>
          </p:cNvPicPr>
          <p:nvPr/>
        </p:nvPicPr>
        <p:blipFill>
          <a:blip r:embed="rId1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801" y="3931959"/>
            <a:ext cx="167450" cy="210836"/>
          </a:xfrm>
          <a:prstGeom prst="rect">
            <a:avLst/>
          </a:prstGeom>
        </p:spPr>
      </p:pic>
      <p:pic>
        <p:nvPicPr>
          <p:cNvPr id="389" name="Grafik 388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996CA683-2369-794F-3CED-A2E2F636FDE9}"/>
              </a:ext>
            </a:extLst>
          </p:cNvPr>
          <p:cNvPicPr>
            <a:picLocks noChangeAspect="1"/>
          </p:cNvPicPr>
          <p:nvPr/>
        </p:nvPicPr>
        <p:blipFill rotWithShape="1">
          <a:blip r:embed="rId1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1" t="7752" r="18178" b="24786"/>
          <a:stretch/>
        </p:blipFill>
        <p:spPr>
          <a:xfrm>
            <a:off x="2646114" y="3954448"/>
            <a:ext cx="159887" cy="140883"/>
          </a:xfrm>
          <a:prstGeom prst="rect">
            <a:avLst/>
          </a:prstGeom>
        </p:spPr>
      </p:pic>
      <p:pic>
        <p:nvPicPr>
          <p:cNvPr id="390" name="Grafik 389">
            <a:extLst>
              <a:ext uri="{FF2B5EF4-FFF2-40B4-BE49-F238E27FC236}">
                <a16:creationId xmlns:a16="http://schemas.microsoft.com/office/drawing/2014/main" id="{7C169ACB-EB32-ABEA-17B4-EB76CDCB52AA}"/>
              </a:ext>
            </a:extLst>
          </p:cNvPr>
          <p:cNvPicPr>
            <a:picLocks noChangeAspect="1"/>
          </p:cNvPicPr>
          <p:nvPr/>
        </p:nvPicPr>
        <p:blipFill>
          <a:blip r:embed="rId1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6" r="4186"/>
          <a:stretch/>
        </p:blipFill>
        <p:spPr>
          <a:xfrm>
            <a:off x="2817346" y="3941389"/>
            <a:ext cx="243433" cy="177416"/>
          </a:xfrm>
          <a:prstGeom prst="rect">
            <a:avLst/>
          </a:prstGeom>
        </p:spPr>
      </p:pic>
      <p:pic>
        <p:nvPicPr>
          <p:cNvPr id="391" name="Grafik 390">
            <a:extLst>
              <a:ext uri="{FF2B5EF4-FFF2-40B4-BE49-F238E27FC236}">
                <a16:creationId xmlns:a16="http://schemas.microsoft.com/office/drawing/2014/main" id="{900AC0C6-5A20-2528-53F8-66205F98AF91}"/>
              </a:ext>
            </a:extLst>
          </p:cNvPr>
          <p:cNvPicPr>
            <a:picLocks noChangeAspect="1"/>
          </p:cNvPicPr>
          <p:nvPr/>
        </p:nvPicPr>
        <p:blipFill rotWithShape="1">
          <a:blip r:embed="rId1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42" b="13953"/>
          <a:stretch/>
        </p:blipFill>
        <p:spPr>
          <a:xfrm>
            <a:off x="5380820" y="2803897"/>
            <a:ext cx="488920" cy="118252"/>
          </a:xfrm>
          <a:prstGeom prst="rect">
            <a:avLst/>
          </a:prstGeom>
        </p:spPr>
      </p:pic>
      <p:pic>
        <p:nvPicPr>
          <p:cNvPr id="392" name="Grafik 391">
            <a:extLst>
              <a:ext uri="{FF2B5EF4-FFF2-40B4-BE49-F238E27FC236}">
                <a16:creationId xmlns:a16="http://schemas.microsoft.com/office/drawing/2014/main" id="{E79A00D0-27CD-F223-E74B-D1516A3E0972}"/>
              </a:ext>
            </a:extLst>
          </p:cNvPr>
          <p:cNvPicPr>
            <a:picLocks noChangeAspect="1"/>
          </p:cNvPicPr>
          <p:nvPr/>
        </p:nvPicPr>
        <p:blipFill rotWithShape="1">
          <a:blip r:embed="rId1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11" b="33111"/>
          <a:stretch/>
        </p:blipFill>
        <p:spPr>
          <a:xfrm>
            <a:off x="3909813" y="4006254"/>
            <a:ext cx="370929" cy="126204"/>
          </a:xfrm>
          <a:prstGeom prst="rect">
            <a:avLst/>
          </a:prstGeom>
        </p:spPr>
      </p:pic>
      <p:pic>
        <p:nvPicPr>
          <p:cNvPr id="393" name="Grafik 392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211747F9-6786-60F1-5E0A-0225D2564187}"/>
              </a:ext>
            </a:extLst>
          </p:cNvPr>
          <p:cNvPicPr>
            <a:picLocks noChangeAspect="1"/>
          </p:cNvPicPr>
          <p:nvPr/>
        </p:nvPicPr>
        <p:blipFill>
          <a:blip r:embed="rId1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490" y="3936531"/>
            <a:ext cx="159394" cy="210525"/>
          </a:xfrm>
          <a:prstGeom prst="rect">
            <a:avLst/>
          </a:prstGeom>
        </p:spPr>
      </p:pic>
      <p:pic>
        <p:nvPicPr>
          <p:cNvPr id="394" name="Grafik 393">
            <a:extLst>
              <a:ext uri="{FF2B5EF4-FFF2-40B4-BE49-F238E27FC236}">
                <a16:creationId xmlns:a16="http://schemas.microsoft.com/office/drawing/2014/main" id="{C3EC37F5-41AF-2BB6-A060-0AB610D28DFF}"/>
              </a:ext>
            </a:extLst>
          </p:cNvPr>
          <p:cNvPicPr>
            <a:picLocks noChangeAspect="1"/>
          </p:cNvPicPr>
          <p:nvPr/>
        </p:nvPicPr>
        <p:blipFill>
          <a:blip r:embed="rId1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0" r="5860"/>
          <a:stretch/>
        </p:blipFill>
        <p:spPr>
          <a:xfrm>
            <a:off x="4399845" y="3572139"/>
            <a:ext cx="204372" cy="201361"/>
          </a:xfrm>
          <a:prstGeom prst="rect">
            <a:avLst/>
          </a:prstGeom>
        </p:spPr>
      </p:pic>
      <p:pic>
        <p:nvPicPr>
          <p:cNvPr id="395" name="Grafik 394">
            <a:extLst>
              <a:ext uri="{FF2B5EF4-FFF2-40B4-BE49-F238E27FC236}">
                <a16:creationId xmlns:a16="http://schemas.microsoft.com/office/drawing/2014/main" id="{B1369A28-5E4A-BB23-1319-4D8BC968A71F}"/>
              </a:ext>
            </a:extLst>
          </p:cNvPr>
          <p:cNvPicPr>
            <a:picLocks noChangeAspect="1"/>
          </p:cNvPicPr>
          <p:nvPr/>
        </p:nvPicPr>
        <p:blipFill rotWithShape="1">
          <a:blip r:embed="rId1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 b="25586"/>
          <a:stretch/>
        </p:blipFill>
        <p:spPr>
          <a:xfrm>
            <a:off x="3911556" y="3898040"/>
            <a:ext cx="396251" cy="90570"/>
          </a:xfrm>
          <a:prstGeom prst="rect">
            <a:avLst/>
          </a:prstGeom>
        </p:spPr>
      </p:pic>
      <p:pic>
        <p:nvPicPr>
          <p:cNvPr id="396" name="Grafik 395" descr="Ein Bild, das Tisch enthält.&#10;&#10;Automatisch generierte Beschreibung">
            <a:extLst>
              <a:ext uri="{FF2B5EF4-FFF2-40B4-BE49-F238E27FC236}">
                <a16:creationId xmlns:a16="http://schemas.microsoft.com/office/drawing/2014/main" id="{2016A296-5FD3-6304-2519-36206B550135}"/>
              </a:ext>
            </a:extLst>
          </p:cNvPr>
          <p:cNvPicPr>
            <a:picLocks noChangeAspect="1"/>
          </p:cNvPicPr>
          <p:nvPr/>
        </p:nvPicPr>
        <p:blipFill rotWithShape="1">
          <a:blip r:embed="rId1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95" b="33852"/>
          <a:stretch/>
        </p:blipFill>
        <p:spPr>
          <a:xfrm>
            <a:off x="5876932" y="3408203"/>
            <a:ext cx="409594" cy="139258"/>
          </a:xfrm>
          <a:prstGeom prst="rect">
            <a:avLst/>
          </a:prstGeom>
        </p:spPr>
      </p:pic>
      <p:pic>
        <p:nvPicPr>
          <p:cNvPr id="397" name="Grafik 396" descr="Ein Bild, das Spiel, Essen enthält.&#10;&#10;Automatisch generierte Beschreibung">
            <a:extLst>
              <a:ext uri="{FF2B5EF4-FFF2-40B4-BE49-F238E27FC236}">
                <a16:creationId xmlns:a16="http://schemas.microsoft.com/office/drawing/2014/main" id="{1561BD73-91DE-BD37-EA82-53C70AD5A12C}"/>
              </a:ext>
            </a:extLst>
          </p:cNvPr>
          <p:cNvPicPr>
            <a:picLocks noChangeAspect="1"/>
          </p:cNvPicPr>
          <p:nvPr/>
        </p:nvPicPr>
        <p:blipFill rotWithShape="1">
          <a:blip r:embed="rId1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" t="10473" r="2322" b="12838"/>
          <a:stretch/>
        </p:blipFill>
        <p:spPr>
          <a:xfrm>
            <a:off x="5963247" y="3282154"/>
            <a:ext cx="372725" cy="131705"/>
          </a:xfrm>
          <a:prstGeom prst="rect">
            <a:avLst/>
          </a:prstGeom>
        </p:spPr>
      </p:pic>
      <p:pic>
        <p:nvPicPr>
          <p:cNvPr id="398" name="Grafik 397" descr="Ein Bild, das Rad enthält.&#10;&#10;Automatisch generierte Beschreibung">
            <a:extLst>
              <a:ext uri="{FF2B5EF4-FFF2-40B4-BE49-F238E27FC236}">
                <a16:creationId xmlns:a16="http://schemas.microsoft.com/office/drawing/2014/main" id="{0DFD0F5C-D29C-0191-8C5A-DC7D355A5266}"/>
              </a:ext>
            </a:extLst>
          </p:cNvPr>
          <p:cNvPicPr>
            <a:picLocks noChangeAspect="1"/>
          </p:cNvPicPr>
          <p:nvPr/>
        </p:nvPicPr>
        <p:blipFill>
          <a:blip r:embed="rId1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918" y="3481185"/>
            <a:ext cx="356384" cy="83083"/>
          </a:xfrm>
          <a:prstGeom prst="rect">
            <a:avLst/>
          </a:prstGeom>
        </p:spPr>
      </p:pic>
      <p:pic>
        <p:nvPicPr>
          <p:cNvPr id="399" name="Grafik 398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4D59EB2B-818B-4783-4B04-6E548B7BF59C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0" r="7879"/>
          <a:stretch/>
        </p:blipFill>
        <p:spPr>
          <a:xfrm>
            <a:off x="3366096" y="3738008"/>
            <a:ext cx="220687" cy="148038"/>
          </a:xfrm>
          <a:prstGeom prst="rect">
            <a:avLst/>
          </a:prstGeom>
        </p:spPr>
      </p:pic>
      <p:pic>
        <p:nvPicPr>
          <p:cNvPr id="400" name="Grafik 399">
            <a:extLst>
              <a:ext uri="{FF2B5EF4-FFF2-40B4-BE49-F238E27FC236}">
                <a16:creationId xmlns:a16="http://schemas.microsoft.com/office/drawing/2014/main" id="{192C4AEE-0E71-F368-75BC-4E55061E5B7F}"/>
              </a:ext>
            </a:extLst>
          </p:cNvPr>
          <p:cNvPicPr>
            <a:picLocks noChangeAspect="1"/>
          </p:cNvPicPr>
          <p:nvPr/>
        </p:nvPicPr>
        <p:blipFill rotWithShape="1">
          <a:blip r:embed="rId1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40" b="35690"/>
          <a:stretch/>
        </p:blipFill>
        <p:spPr>
          <a:xfrm>
            <a:off x="5897895" y="3171822"/>
            <a:ext cx="456498" cy="110456"/>
          </a:xfrm>
          <a:prstGeom prst="rect">
            <a:avLst/>
          </a:prstGeom>
        </p:spPr>
      </p:pic>
      <p:pic>
        <p:nvPicPr>
          <p:cNvPr id="401" name="Grafik 400">
            <a:extLst>
              <a:ext uri="{FF2B5EF4-FFF2-40B4-BE49-F238E27FC236}">
                <a16:creationId xmlns:a16="http://schemas.microsoft.com/office/drawing/2014/main" id="{4E3EE0FB-CD42-7678-1F78-CF2E94FA88D9}"/>
              </a:ext>
            </a:extLst>
          </p:cNvPr>
          <p:cNvPicPr>
            <a:picLocks noChangeAspect="1"/>
          </p:cNvPicPr>
          <p:nvPr/>
        </p:nvPicPr>
        <p:blipFill>
          <a:blip r:embed="rId1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14" b="12214"/>
          <a:stretch/>
        </p:blipFill>
        <p:spPr>
          <a:xfrm>
            <a:off x="3863205" y="3617664"/>
            <a:ext cx="503863" cy="112299"/>
          </a:xfrm>
          <a:prstGeom prst="rect">
            <a:avLst/>
          </a:prstGeom>
        </p:spPr>
      </p:pic>
      <p:pic>
        <p:nvPicPr>
          <p:cNvPr id="402" name="Grafik 401">
            <a:extLst>
              <a:ext uri="{FF2B5EF4-FFF2-40B4-BE49-F238E27FC236}">
                <a16:creationId xmlns:a16="http://schemas.microsoft.com/office/drawing/2014/main" id="{91EB7FE5-B046-A403-3E86-2836C007DB5D}"/>
              </a:ext>
            </a:extLst>
          </p:cNvPr>
          <p:cNvPicPr>
            <a:picLocks noChangeAspect="1"/>
          </p:cNvPicPr>
          <p:nvPr/>
        </p:nvPicPr>
        <p:blipFill>
          <a:blip r:embed="rId1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672" y="3175040"/>
            <a:ext cx="267588" cy="98805"/>
          </a:xfrm>
          <a:prstGeom prst="rect">
            <a:avLst/>
          </a:prstGeom>
        </p:spPr>
      </p:pic>
      <p:pic>
        <p:nvPicPr>
          <p:cNvPr id="403" name="Grafik 402" descr="Ein Bild, das Vogel, Blume enthält.&#10;&#10;Automatisch generierte Beschreibung">
            <a:extLst>
              <a:ext uri="{FF2B5EF4-FFF2-40B4-BE49-F238E27FC236}">
                <a16:creationId xmlns:a16="http://schemas.microsoft.com/office/drawing/2014/main" id="{797FA9AF-8552-E0B4-0312-CDDAD7A2473E}"/>
              </a:ext>
            </a:extLst>
          </p:cNvPr>
          <p:cNvPicPr>
            <a:picLocks noChangeAspect="1"/>
          </p:cNvPicPr>
          <p:nvPr/>
        </p:nvPicPr>
        <p:blipFill rotWithShape="1">
          <a:blip r:embed="rId1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5" t="37913" r="6626" b="39957"/>
          <a:stretch/>
        </p:blipFill>
        <p:spPr>
          <a:xfrm>
            <a:off x="2367952" y="3652502"/>
            <a:ext cx="460401" cy="72536"/>
          </a:xfrm>
          <a:prstGeom prst="rect">
            <a:avLst/>
          </a:prstGeom>
        </p:spPr>
      </p:pic>
      <p:pic>
        <p:nvPicPr>
          <p:cNvPr id="404" name="Grafik 403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0F6CC42E-B818-7D63-710A-9D62BB5040F1}"/>
              </a:ext>
            </a:extLst>
          </p:cNvPr>
          <p:cNvPicPr>
            <a:picLocks noChangeAspect="1"/>
          </p:cNvPicPr>
          <p:nvPr/>
        </p:nvPicPr>
        <p:blipFill rotWithShape="1">
          <a:blip r:embed="rId1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08" r="18413"/>
          <a:stretch/>
        </p:blipFill>
        <p:spPr>
          <a:xfrm>
            <a:off x="3537595" y="3884550"/>
            <a:ext cx="354340" cy="245352"/>
          </a:xfrm>
          <a:prstGeom prst="rect">
            <a:avLst/>
          </a:prstGeom>
        </p:spPr>
      </p:pic>
      <p:pic>
        <p:nvPicPr>
          <p:cNvPr id="405" name="Grafik 404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647B01EF-296A-730D-3D4F-96265A6E701A}"/>
              </a:ext>
            </a:extLst>
          </p:cNvPr>
          <p:cNvPicPr>
            <a:picLocks noChangeAspect="1"/>
          </p:cNvPicPr>
          <p:nvPr/>
        </p:nvPicPr>
        <p:blipFill>
          <a:blip r:embed="rId1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206" y="2931504"/>
            <a:ext cx="464097" cy="105974"/>
          </a:xfrm>
          <a:prstGeom prst="rect">
            <a:avLst/>
          </a:prstGeom>
        </p:spPr>
      </p:pic>
      <p:pic>
        <p:nvPicPr>
          <p:cNvPr id="406" name="Grafik 405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0A86AE0A-D387-30FA-9678-D104A0096563}"/>
              </a:ext>
            </a:extLst>
          </p:cNvPr>
          <p:cNvPicPr>
            <a:picLocks noChangeAspect="1"/>
          </p:cNvPicPr>
          <p:nvPr/>
        </p:nvPicPr>
        <p:blipFill>
          <a:blip r:embed="rId1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205" y="3920524"/>
            <a:ext cx="209551" cy="211077"/>
          </a:xfrm>
          <a:prstGeom prst="rect">
            <a:avLst/>
          </a:prstGeom>
        </p:spPr>
      </p:pic>
      <p:pic>
        <p:nvPicPr>
          <p:cNvPr id="407" name="Grafik 406">
            <a:extLst>
              <a:ext uri="{FF2B5EF4-FFF2-40B4-BE49-F238E27FC236}">
                <a16:creationId xmlns:a16="http://schemas.microsoft.com/office/drawing/2014/main" id="{E8EC2DA8-C8DE-D0D8-511E-1BA4121716F7}"/>
              </a:ext>
            </a:extLst>
          </p:cNvPr>
          <p:cNvPicPr>
            <a:picLocks noChangeAspect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374" y="2940991"/>
            <a:ext cx="467377" cy="108873"/>
          </a:xfrm>
          <a:prstGeom prst="rect">
            <a:avLst/>
          </a:prstGeom>
        </p:spPr>
      </p:pic>
      <p:pic>
        <p:nvPicPr>
          <p:cNvPr id="408" name="Grafik 407">
            <a:extLst>
              <a:ext uri="{FF2B5EF4-FFF2-40B4-BE49-F238E27FC236}">
                <a16:creationId xmlns:a16="http://schemas.microsoft.com/office/drawing/2014/main" id="{E5158615-CA1D-D2D5-AB64-89CE453BC5C8}"/>
              </a:ext>
            </a:extLst>
          </p:cNvPr>
          <p:cNvPicPr>
            <a:picLocks noChangeAspect="1"/>
          </p:cNvPicPr>
          <p:nvPr/>
        </p:nvPicPr>
        <p:blipFill>
          <a:blip r:embed="rId1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2" b="1822"/>
          <a:stretch/>
        </p:blipFill>
        <p:spPr>
          <a:xfrm>
            <a:off x="4061035" y="3783493"/>
            <a:ext cx="428980" cy="99101"/>
          </a:xfrm>
          <a:prstGeom prst="rect">
            <a:avLst/>
          </a:prstGeom>
        </p:spPr>
      </p:pic>
      <p:pic>
        <p:nvPicPr>
          <p:cNvPr id="409" name="Grafik 408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01BF5C04-0460-4DB3-8B13-FC9A6DF185D3}"/>
              </a:ext>
            </a:extLst>
          </p:cNvPr>
          <p:cNvPicPr>
            <a:picLocks noChangeAspect="1"/>
          </p:cNvPicPr>
          <p:nvPr/>
        </p:nvPicPr>
        <p:blipFill>
          <a:blip r:embed="rId1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979" y="3939958"/>
            <a:ext cx="186891" cy="188253"/>
          </a:xfrm>
          <a:prstGeom prst="rect">
            <a:avLst/>
          </a:prstGeom>
        </p:spPr>
      </p:pic>
      <p:pic>
        <p:nvPicPr>
          <p:cNvPr id="410" name="Grafik 409">
            <a:extLst>
              <a:ext uri="{FF2B5EF4-FFF2-40B4-BE49-F238E27FC236}">
                <a16:creationId xmlns:a16="http://schemas.microsoft.com/office/drawing/2014/main" id="{0BC43B2E-01E4-9B58-F19E-D505A9EF301D}"/>
              </a:ext>
            </a:extLst>
          </p:cNvPr>
          <p:cNvPicPr>
            <a:picLocks noChangeAspect="1"/>
          </p:cNvPicPr>
          <p:nvPr/>
        </p:nvPicPr>
        <p:blipFill>
          <a:blip r:embed="rId1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98" b="33198"/>
          <a:stretch/>
        </p:blipFill>
        <p:spPr>
          <a:xfrm>
            <a:off x="3088245" y="3051686"/>
            <a:ext cx="454315" cy="107882"/>
          </a:xfrm>
          <a:prstGeom prst="rect">
            <a:avLst/>
          </a:prstGeom>
        </p:spPr>
      </p:pic>
      <p:pic>
        <p:nvPicPr>
          <p:cNvPr id="411" name="Picture 8">
            <a:extLst>
              <a:ext uri="{FF2B5EF4-FFF2-40B4-BE49-F238E27FC236}">
                <a16:creationId xmlns:a16="http://schemas.microsoft.com/office/drawing/2014/main" id="{CA6687C7-54CE-4269-F620-FE0C9F69FD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25" t="-706" r="-605" b="-4089"/>
          <a:stretch/>
        </p:blipFill>
        <p:spPr bwMode="auto">
          <a:xfrm>
            <a:off x="5381934" y="3743876"/>
            <a:ext cx="581533" cy="98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" name="Grafik 411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8E9E17D0-5B8B-2C93-4E0E-0B5B9688DFDB}"/>
              </a:ext>
            </a:extLst>
          </p:cNvPr>
          <p:cNvPicPr>
            <a:picLocks noChangeAspect="1"/>
          </p:cNvPicPr>
          <p:nvPr/>
        </p:nvPicPr>
        <p:blipFill>
          <a:blip r:embed="rId1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716" y="3311018"/>
            <a:ext cx="336856" cy="138989"/>
          </a:xfrm>
          <a:prstGeom prst="rect">
            <a:avLst/>
          </a:prstGeom>
        </p:spPr>
      </p:pic>
      <p:pic>
        <p:nvPicPr>
          <p:cNvPr id="413" name="Grafik 412">
            <a:extLst>
              <a:ext uri="{FF2B5EF4-FFF2-40B4-BE49-F238E27FC236}">
                <a16:creationId xmlns:a16="http://schemas.microsoft.com/office/drawing/2014/main" id="{FA3AF814-7D02-0F14-1294-B9E15E6C2D71}"/>
              </a:ext>
            </a:extLst>
          </p:cNvPr>
          <p:cNvPicPr>
            <a:picLocks noChangeAspect="1"/>
          </p:cNvPicPr>
          <p:nvPr/>
        </p:nvPicPr>
        <p:blipFill rotWithShape="1">
          <a:blip r:embed="rId1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57" t="13979" r="4057" b="888"/>
          <a:stretch/>
        </p:blipFill>
        <p:spPr>
          <a:xfrm>
            <a:off x="2727367" y="3050916"/>
            <a:ext cx="170990" cy="145564"/>
          </a:xfrm>
          <a:prstGeom prst="rect">
            <a:avLst/>
          </a:prstGeom>
        </p:spPr>
      </p:pic>
      <p:pic>
        <p:nvPicPr>
          <p:cNvPr id="415" name="Grafik 414">
            <a:extLst>
              <a:ext uri="{FF2B5EF4-FFF2-40B4-BE49-F238E27FC236}">
                <a16:creationId xmlns:a16="http://schemas.microsoft.com/office/drawing/2014/main" id="{87B0CFE7-BD33-37D2-7DC4-BD90887ABE23}"/>
              </a:ext>
            </a:extLst>
          </p:cNvPr>
          <p:cNvPicPr>
            <a:picLocks noChangeAspect="1"/>
          </p:cNvPicPr>
          <p:nvPr/>
        </p:nvPicPr>
        <p:blipFill rotWithShape="1">
          <a:blip r:embed="rId1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05" t="2825" r="-1431" b="-2825"/>
          <a:stretch/>
        </p:blipFill>
        <p:spPr>
          <a:xfrm>
            <a:off x="5995732" y="3732437"/>
            <a:ext cx="482514" cy="83554"/>
          </a:xfrm>
          <a:prstGeom prst="rect">
            <a:avLst/>
          </a:prstGeom>
        </p:spPr>
      </p:pic>
      <p:pic>
        <p:nvPicPr>
          <p:cNvPr id="416" name="Grafik 415">
            <a:extLst>
              <a:ext uri="{FF2B5EF4-FFF2-40B4-BE49-F238E27FC236}">
                <a16:creationId xmlns:a16="http://schemas.microsoft.com/office/drawing/2014/main" id="{1EC48827-99D3-994D-1F0A-2DC7CEDE1D97}"/>
              </a:ext>
            </a:extLst>
          </p:cNvPr>
          <p:cNvPicPr>
            <a:picLocks noChangeAspect="1"/>
          </p:cNvPicPr>
          <p:nvPr/>
        </p:nvPicPr>
        <p:blipFill>
          <a:blip r:embed="rId1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01898" y="3325004"/>
            <a:ext cx="273924" cy="110331"/>
          </a:xfrm>
          <a:prstGeom prst="rect">
            <a:avLst/>
          </a:prstGeom>
        </p:spPr>
      </p:pic>
      <p:pic>
        <p:nvPicPr>
          <p:cNvPr id="417" name="Grafik 416">
            <a:extLst>
              <a:ext uri="{FF2B5EF4-FFF2-40B4-BE49-F238E27FC236}">
                <a16:creationId xmlns:a16="http://schemas.microsoft.com/office/drawing/2014/main" id="{F2EE1A23-125A-FF2D-0219-FCAEB5BB7707}"/>
              </a:ext>
            </a:extLst>
          </p:cNvPr>
          <p:cNvPicPr>
            <a:picLocks noChangeAspect="1"/>
          </p:cNvPicPr>
          <p:nvPr/>
        </p:nvPicPr>
        <p:blipFill>
          <a:blip r:embed="rId1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58449" y="3763081"/>
            <a:ext cx="430524" cy="133144"/>
          </a:xfrm>
          <a:prstGeom prst="rect">
            <a:avLst/>
          </a:prstGeom>
        </p:spPr>
      </p:pic>
      <p:pic>
        <p:nvPicPr>
          <p:cNvPr id="418" name="Grafik 417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E6AA5067-F325-1D2C-3463-1826270B4FD3}"/>
              </a:ext>
            </a:extLst>
          </p:cNvPr>
          <p:cNvPicPr>
            <a:picLocks noChangeAspect="1"/>
          </p:cNvPicPr>
          <p:nvPr/>
        </p:nvPicPr>
        <p:blipFill>
          <a:blip r:embed="rId1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701" y="3801866"/>
            <a:ext cx="346174" cy="62472"/>
          </a:xfrm>
          <a:prstGeom prst="rect">
            <a:avLst/>
          </a:prstGeom>
        </p:spPr>
      </p:pic>
      <p:pic>
        <p:nvPicPr>
          <p:cNvPr id="419" name="Grafik 418">
            <a:extLst>
              <a:ext uri="{FF2B5EF4-FFF2-40B4-BE49-F238E27FC236}">
                <a16:creationId xmlns:a16="http://schemas.microsoft.com/office/drawing/2014/main" id="{07DA04B2-83DF-E9A9-1449-2246C47A81FC}"/>
              </a:ext>
            </a:extLst>
          </p:cNvPr>
          <p:cNvPicPr>
            <a:picLocks noChangeAspect="1"/>
          </p:cNvPicPr>
          <p:nvPr/>
        </p:nvPicPr>
        <p:blipFill rotWithShape="1">
          <a:blip r:embed="rId1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9" t="25637" r="4781" b="32904"/>
          <a:stretch/>
        </p:blipFill>
        <p:spPr>
          <a:xfrm>
            <a:off x="1530077" y="2799677"/>
            <a:ext cx="559204" cy="123460"/>
          </a:xfrm>
          <a:prstGeom prst="rect">
            <a:avLst/>
          </a:prstGeom>
        </p:spPr>
      </p:pic>
      <p:pic>
        <p:nvPicPr>
          <p:cNvPr id="420" name="Grafik 419">
            <a:extLst>
              <a:ext uri="{FF2B5EF4-FFF2-40B4-BE49-F238E27FC236}">
                <a16:creationId xmlns:a16="http://schemas.microsoft.com/office/drawing/2014/main" id="{268303C1-F67F-5414-4C5E-633AA932F89F}"/>
              </a:ext>
            </a:extLst>
          </p:cNvPr>
          <p:cNvPicPr>
            <a:picLocks noChangeAspect="1"/>
          </p:cNvPicPr>
          <p:nvPr/>
        </p:nvPicPr>
        <p:blipFill>
          <a:blip r:embed="rId15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70613" y="3498758"/>
            <a:ext cx="451369" cy="130453"/>
          </a:xfrm>
          <a:prstGeom prst="rect">
            <a:avLst/>
          </a:prstGeom>
        </p:spPr>
      </p:pic>
      <p:pic>
        <p:nvPicPr>
          <p:cNvPr id="422" name="Grafik 421">
            <a:extLst>
              <a:ext uri="{FF2B5EF4-FFF2-40B4-BE49-F238E27FC236}">
                <a16:creationId xmlns:a16="http://schemas.microsoft.com/office/drawing/2014/main" id="{70E710D4-7F7F-98D8-9BD4-B4E103F0A436}"/>
              </a:ext>
            </a:extLst>
          </p:cNvPr>
          <p:cNvPicPr>
            <a:picLocks noChangeAspect="1"/>
          </p:cNvPicPr>
          <p:nvPr/>
        </p:nvPicPr>
        <p:blipFill>
          <a:blip r:embed="rId15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60454" y="3603475"/>
            <a:ext cx="455855" cy="122123"/>
          </a:xfrm>
          <a:prstGeom prst="rect">
            <a:avLst/>
          </a:prstGeom>
        </p:spPr>
      </p:pic>
      <p:pic>
        <p:nvPicPr>
          <p:cNvPr id="423" name="Grafik 422">
            <a:extLst>
              <a:ext uri="{FF2B5EF4-FFF2-40B4-BE49-F238E27FC236}">
                <a16:creationId xmlns:a16="http://schemas.microsoft.com/office/drawing/2014/main" id="{1AD6CCC6-704B-457F-1B9D-034ECF216F73}"/>
              </a:ext>
            </a:extLst>
          </p:cNvPr>
          <p:cNvPicPr>
            <a:picLocks noChangeAspect="1"/>
          </p:cNvPicPr>
          <p:nvPr/>
        </p:nvPicPr>
        <p:blipFill>
          <a:blip r:embed="rId15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51320" y="3515658"/>
            <a:ext cx="410798" cy="85927"/>
          </a:xfrm>
          <a:prstGeom prst="rect">
            <a:avLst/>
          </a:prstGeom>
        </p:spPr>
      </p:pic>
      <p:pic>
        <p:nvPicPr>
          <p:cNvPr id="424" name="Grafik 423">
            <a:extLst>
              <a:ext uri="{FF2B5EF4-FFF2-40B4-BE49-F238E27FC236}">
                <a16:creationId xmlns:a16="http://schemas.microsoft.com/office/drawing/2014/main" id="{C3646BBA-40CB-EC2D-4F81-800B6BBF0BA7}"/>
              </a:ext>
            </a:extLst>
          </p:cNvPr>
          <p:cNvPicPr>
            <a:picLocks noChangeAspect="1"/>
          </p:cNvPicPr>
          <p:nvPr/>
        </p:nvPicPr>
        <p:blipFill rotWithShape="1">
          <a:blip r:embed="rId15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1" t="1450" r="764" b="-8483"/>
          <a:stretch/>
        </p:blipFill>
        <p:spPr>
          <a:xfrm>
            <a:off x="1909009" y="3787594"/>
            <a:ext cx="359230" cy="98452"/>
          </a:xfrm>
          <a:prstGeom prst="rect">
            <a:avLst/>
          </a:prstGeom>
        </p:spPr>
      </p:pic>
      <p:pic>
        <p:nvPicPr>
          <p:cNvPr id="425" name="Grafik 424">
            <a:extLst>
              <a:ext uri="{FF2B5EF4-FFF2-40B4-BE49-F238E27FC236}">
                <a16:creationId xmlns:a16="http://schemas.microsoft.com/office/drawing/2014/main" id="{C4527A10-3270-64B7-F98B-6AF723927071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745" y="2934432"/>
            <a:ext cx="215196" cy="109077"/>
          </a:xfrm>
          <a:prstGeom prst="rect">
            <a:avLst/>
          </a:prstGeom>
        </p:spPr>
      </p:pic>
      <p:pic>
        <p:nvPicPr>
          <p:cNvPr id="426" name="Grafik 425">
            <a:extLst>
              <a:ext uri="{FF2B5EF4-FFF2-40B4-BE49-F238E27FC236}">
                <a16:creationId xmlns:a16="http://schemas.microsoft.com/office/drawing/2014/main" id="{3DA64340-9236-14EF-1053-88C126FC6040}"/>
              </a:ext>
            </a:extLst>
          </p:cNvPr>
          <p:cNvPicPr>
            <a:picLocks noChangeAspect="1"/>
          </p:cNvPicPr>
          <p:nvPr/>
        </p:nvPicPr>
        <p:blipFill>
          <a:blip r:embed="rId15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59231" y="3783540"/>
            <a:ext cx="282003" cy="79649"/>
          </a:xfrm>
          <a:prstGeom prst="rect">
            <a:avLst/>
          </a:prstGeom>
        </p:spPr>
      </p:pic>
      <p:pic>
        <p:nvPicPr>
          <p:cNvPr id="427" name="Grafik 426">
            <a:extLst>
              <a:ext uri="{FF2B5EF4-FFF2-40B4-BE49-F238E27FC236}">
                <a16:creationId xmlns:a16="http://schemas.microsoft.com/office/drawing/2014/main" id="{10A51C46-5C0B-35AE-926A-D033102DCAA1}"/>
              </a:ext>
            </a:extLst>
          </p:cNvPr>
          <p:cNvPicPr>
            <a:picLocks noChangeAspect="1"/>
          </p:cNvPicPr>
          <p:nvPr/>
        </p:nvPicPr>
        <p:blipFill>
          <a:blip r:embed="rId15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7" r="5897"/>
          <a:stretch/>
        </p:blipFill>
        <p:spPr>
          <a:xfrm>
            <a:off x="3423581" y="3902873"/>
            <a:ext cx="145717" cy="165201"/>
          </a:xfrm>
          <a:prstGeom prst="rect">
            <a:avLst/>
          </a:prstGeom>
        </p:spPr>
      </p:pic>
      <p:pic>
        <p:nvPicPr>
          <p:cNvPr id="428" name="Grafik 427">
            <a:extLst>
              <a:ext uri="{FF2B5EF4-FFF2-40B4-BE49-F238E27FC236}">
                <a16:creationId xmlns:a16="http://schemas.microsoft.com/office/drawing/2014/main" id="{B4A1DE75-6FBE-FD8E-83BA-8C249FFFD07D}"/>
              </a:ext>
            </a:extLst>
          </p:cNvPr>
          <p:cNvPicPr>
            <a:picLocks noChangeAspect="1"/>
          </p:cNvPicPr>
          <p:nvPr/>
        </p:nvPicPr>
        <p:blipFill>
          <a:blip r:embed="rId15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84743" y="3752483"/>
            <a:ext cx="455428" cy="139475"/>
          </a:xfrm>
          <a:prstGeom prst="rect">
            <a:avLst/>
          </a:prstGeom>
        </p:spPr>
      </p:pic>
      <p:pic>
        <p:nvPicPr>
          <p:cNvPr id="429" name="Grafik 428">
            <a:extLst>
              <a:ext uri="{FF2B5EF4-FFF2-40B4-BE49-F238E27FC236}">
                <a16:creationId xmlns:a16="http://schemas.microsoft.com/office/drawing/2014/main" id="{48CC69D0-80DA-334D-04E0-74E9271B272A}"/>
              </a:ext>
            </a:extLst>
          </p:cNvPr>
          <p:cNvPicPr>
            <a:picLocks noChangeAspect="1"/>
          </p:cNvPicPr>
          <p:nvPr/>
        </p:nvPicPr>
        <p:blipFill>
          <a:blip r:embed="rId16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1020" y="3593374"/>
            <a:ext cx="390464" cy="122995"/>
          </a:xfrm>
          <a:prstGeom prst="rect">
            <a:avLst/>
          </a:prstGeom>
        </p:spPr>
      </p:pic>
      <p:pic>
        <p:nvPicPr>
          <p:cNvPr id="430" name="Grafik 429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7207DACF-EBB9-FC15-7948-8C0ED918DE20}"/>
              </a:ext>
            </a:extLst>
          </p:cNvPr>
          <p:cNvPicPr>
            <a:picLocks noChangeAspect="1"/>
          </p:cNvPicPr>
          <p:nvPr/>
        </p:nvPicPr>
        <p:blipFill>
          <a:blip r:embed="rId16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962" y="3604658"/>
            <a:ext cx="441686" cy="141340"/>
          </a:xfrm>
          <a:prstGeom prst="rect">
            <a:avLst/>
          </a:prstGeom>
        </p:spPr>
      </p:pic>
      <p:pic>
        <p:nvPicPr>
          <p:cNvPr id="433" name="Grafik 432">
            <a:extLst>
              <a:ext uri="{FF2B5EF4-FFF2-40B4-BE49-F238E27FC236}">
                <a16:creationId xmlns:a16="http://schemas.microsoft.com/office/drawing/2014/main" id="{ED980E28-F049-A358-F879-CEF1D55C4068}"/>
              </a:ext>
            </a:extLst>
          </p:cNvPr>
          <p:cNvPicPr>
            <a:picLocks noChangeAspect="1"/>
          </p:cNvPicPr>
          <p:nvPr/>
        </p:nvPicPr>
        <p:blipFill>
          <a:blip r:embed="rId16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25805" y="2816114"/>
            <a:ext cx="456059" cy="74241"/>
          </a:xfrm>
          <a:prstGeom prst="rect">
            <a:avLst/>
          </a:prstGeom>
        </p:spPr>
      </p:pic>
      <p:pic>
        <p:nvPicPr>
          <p:cNvPr id="434" name="Grafik 433">
            <a:extLst>
              <a:ext uri="{FF2B5EF4-FFF2-40B4-BE49-F238E27FC236}">
                <a16:creationId xmlns:a16="http://schemas.microsoft.com/office/drawing/2014/main" id="{C0B7E7BD-DC75-007E-1510-35017379A30D}"/>
              </a:ext>
            </a:extLst>
          </p:cNvPr>
          <p:cNvPicPr>
            <a:picLocks noChangeAspect="1"/>
          </p:cNvPicPr>
          <p:nvPr/>
        </p:nvPicPr>
        <p:blipFill>
          <a:blip r:embed="rId16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72485" y="2797766"/>
            <a:ext cx="506099" cy="137947"/>
          </a:xfrm>
          <a:prstGeom prst="rect">
            <a:avLst/>
          </a:prstGeom>
        </p:spPr>
      </p:pic>
      <p:pic>
        <p:nvPicPr>
          <p:cNvPr id="435" name="Grafik 434">
            <a:extLst>
              <a:ext uri="{FF2B5EF4-FFF2-40B4-BE49-F238E27FC236}">
                <a16:creationId xmlns:a16="http://schemas.microsoft.com/office/drawing/2014/main" id="{42625B56-6530-36B8-C64B-7E965FC5AA0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48254" y="2803897"/>
            <a:ext cx="382821" cy="127607"/>
          </a:xfrm>
          <a:prstGeom prst="rect">
            <a:avLst/>
          </a:prstGeom>
        </p:spPr>
      </p:pic>
      <p:pic>
        <p:nvPicPr>
          <p:cNvPr id="436" name="Grafik 435">
            <a:extLst>
              <a:ext uri="{FF2B5EF4-FFF2-40B4-BE49-F238E27FC236}">
                <a16:creationId xmlns:a16="http://schemas.microsoft.com/office/drawing/2014/main" id="{0103F5C4-18C1-A87C-CB24-96A76E3BA474}"/>
              </a:ext>
            </a:extLst>
          </p:cNvPr>
          <p:cNvPicPr>
            <a:picLocks noChangeAspect="1"/>
          </p:cNvPicPr>
          <p:nvPr/>
        </p:nvPicPr>
        <p:blipFill>
          <a:blip r:embed="rId16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7821" y="2959020"/>
            <a:ext cx="361040" cy="66959"/>
          </a:xfrm>
          <a:prstGeom prst="rect">
            <a:avLst/>
          </a:prstGeom>
        </p:spPr>
      </p:pic>
      <p:pic>
        <p:nvPicPr>
          <p:cNvPr id="437" name="Grafik 436">
            <a:extLst>
              <a:ext uri="{FF2B5EF4-FFF2-40B4-BE49-F238E27FC236}">
                <a16:creationId xmlns:a16="http://schemas.microsoft.com/office/drawing/2014/main" id="{9D071637-B3B3-B3E8-900F-1D003A3A59C4}"/>
              </a:ext>
            </a:extLst>
          </p:cNvPr>
          <p:cNvPicPr>
            <a:picLocks noChangeAspect="1"/>
          </p:cNvPicPr>
          <p:nvPr/>
        </p:nvPicPr>
        <p:blipFill>
          <a:blip r:embed="rId16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9228" y="3483050"/>
            <a:ext cx="401140" cy="114993"/>
          </a:xfrm>
          <a:prstGeom prst="rect">
            <a:avLst/>
          </a:prstGeom>
        </p:spPr>
      </p:pic>
      <p:pic>
        <p:nvPicPr>
          <p:cNvPr id="438" name="Grafik 437">
            <a:extLst>
              <a:ext uri="{FF2B5EF4-FFF2-40B4-BE49-F238E27FC236}">
                <a16:creationId xmlns:a16="http://schemas.microsoft.com/office/drawing/2014/main" id="{12D06E86-4107-6E64-7A9A-BA2CAD928A7D}"/>
              </a:ext>
            </a:extLst>
          </p:cNvPr>
          <p:cNvPicPr>
            <a:picLocks noChangeAspect="1"/>
          </p:cNvPicPr>
          <p:nvPr/>
        </p:nvPicPr>
        <p:blipFill>
          <a:blip r:embed="rId16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997" y="3283722"/>
            <a:ext cx="405559" cy="135186"/>
          </a:xfrm>
          <a:prstGeom prst="rect">
            <a:avLst/>
          </a:prstGeom>
        </p:spPr>
      </p:pic>
      <p:pic>
        <p:nvPicPr>
          <p:cNvPr id="439" name="Grafik 438">
            <a:extLst>
              <a:ext uri="{FF2B5EF4-FFF2-40B4-BE49-F238E27FC236}">
                <a16:creationId xmlns:a16="http://schemas.microsoft.com/office/drawing/2014/main" id="{22B1B55E-46A6-5FFB-E37F-1C5B0BD8BA99}"/>
              </a:ext>
            </a:extLst>
          </p:cNvPr>
          <p:cNvPicPr>
            <a:picLocks noChangeAspect="1"/>
          </p:cNvPicPr>
          <p:nvPr/>
        </p:nvPicPr>
        <p:blipFill>
          <a:blip r:embed="rId16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9229" y="3647637"/>
            <a:ext cx="517076" cy="74674"/>
          </a:xfrm>
          <a:prstGeom prst="rect">
            <a:avLst/>
          </a:prstGeom>
        </p:spPr>
      </p:pic>
      <p:pic>
        <p:nvPicPr>
          <p:cNvPr id="440" name="Grafik 439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8DB3C5CF-BF29-B806-0CFC-1A8632FB17C5}"/>
              </a:ext>
            </a:extLst>
          </p:cNvPr>
          <p:cNvPicPr>
            <a:picLocks noChangeAspect="1"/>
          </p:cNvPicPr>
          <p:nvPr/>
        </p:nvPicPr>
        <p:blipFill>
          <a:blip r:embed="rId16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229" y="3782424"/>
            <a:ext cx="330918" cy="148365"/>
          </a:xfrm>
          <a:prstGeom prst="rect">
            <a:avLst/>
          </a:prstGeom>
        </p:spPr>
      </p:pic>
      <p:pic>
        <p:nvPicPr>
          <p:cNvPr id="441" name="Grafik 440">
            <a:extLst>
              <a:ext uri="{FF2B5EF4-FFF2-40B4-BE49-F238E27FC236}">
                <a16:creationId xmlns:a16="http://schemas.microsoft.com/office/drawing/2014/main" id="{79CC3132-1A78-3412-64CD-D7FAF9C6AEBE}"/>
              </a:ext>
            </a:extLst>
          </p:cNvPr>
          <p:cNvPicPr>
            <a:picLocks noChangeAspect="1"/>
          </p:cNvPicPr>
          <p:nvPr/>
        </p:nvPicPr>
        <p:blipFill>
          <a:blip r:embed="rId16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89667" y="3504627"/>
            <a:ext cx="404755" cy="75055"/>
          </a:xfrm>
          <a:prstGeom prst="rect">
            <a:avLst/>
          </a:prstGeom>
        </p:spPr>
      </p:pic>
      <p:pic>
        <p:nvPicPr>
          <p:cNvPr id="442" name="Grafik 441">
            <a:extLst>
              <a:ext uri="{FF2B5EF4-FFF2-40B4-BE49-F238E27FC236}">
                <a16:creationId xmlns:a16="http://schemas.microsoft.com/office/drawing/2014/main" id="{6A2B07AB-A5B0-09A1-9E12-22EE7E416E86}"/>
              </a:ext>
            </a:extLst>
          </p:cNvPr>
          <p:cNvPicPr>
            <a:picLocks noChangeAspect="1"/>
          </p:cNvPicPr>
          <p:nvPr/>
        </p:nvPicPr>
        <p:blipFill>
          <a:blip r:embed="rId17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318" y="3586829"/>
            <a:ext cx="650613" cy="179176"/>
          </a:xfrm>
          <a:prstGeom prst="rect">
            <a:avLst/>
          </a:prstGeom>
        </p:spPr>
      </p:pic>
      <p:pic>
        <p:nvPicPr>
          <p:cNvPr id="443" name="Picture 2">
            <a:extLst>
              <a:ext uri="{FF2B5EF4-FFF2-40B4-BE49-F238E27FC236}">
                <a16:creationId xmlns:a16="http://schemas.microsoft.com/office/drawing/2014/main" id="{384E61AF-949D-FAEC-9615-DCBEC6606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94304" y="2960886"/>
            <a:ext cx="298109" cy="69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4" name="Grafik 443">
            <a:extLst>
              <a:ext uri="{FF2B5EF4-FFF2-40B4-BE49-F238E27FC236}">
                <a16:creationId xmlns:a16="http://schemas.microsoft.com/office/drawing/2014/main" id="{9F9695EA-0035-5A45-1350-2407B6498B63}"/>
              </a:ext>
            </a:extLst>
          </p:cNvPr>
          <p:cNvPicPr>
            <a:picLocks noChangeAspect="1"/>
          </p:cNvPicPr>
          <p:nvPr/>
        </p:nvPicPr>
        <p:blipFill>
          <a:blip r:embed="rId17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58567" y="3609633"/>
            <a:ext cx="523497" cy="79069"/>
          </a:xfrm>
          <a:prstGeom prst="rect">
            <a:avLst/>
          </a:prstGeom>
        </p:spPr>
      </p:pic>
      <p:pic>
        <p:nvPicPr>
          <p:cNvPr id="445" name="Grafik 444">
            <a:extLst>
              <a:ext uri="{FF2B5EF4-FFF2-40B4-BE49-F238E27FC236}">
                <a16:creationId xmlns:a16="http://schemas.microsoft.com/office/drawing/2014/main" id="{5D9685E6-57DB-547B-0644-E0BA772CF554}"/>
              </a:ext>
            </a:extLst>
          </p:cNvPr>
          <p:cNvPicPr>
            <a:picLocks noChangeAspect="1"/>
          </p:cNvPicPr>
          <p:nvPr/>
        </p:nvPicPr>
        <p:blipFill>
          <a:blip r:embed="rId17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57" b="21857"/>
          <a:stretch/>
        </p:blipFill>
        <p:spPr>
          <a:xfrm>
            <a:off x="3511625" y="3485780"/>
            <a:ext cx="402796" cy="79596"/>
          </a:xfrm>
          <a:prstGeom prst="rect">
            <a:avLst/>
          </a:prstGeom>
        </p:spPr>
      </p:pic>
      <p:pic>
        <p:nvPicPr>
          <p:cNvPr id="447" name="Grafik 446">
            <a:extLst>
              <a:ext uri="{FF2B5EF4-FFF2-40B4-BE49-F238E27FC236}">
                <a16:creationId xmlns:a16="http://schemas.microsoft.com/office/drawing/2014/main" id="{038CE72B-1F92-860E-9649-2B867CD1478E}"/>
              </a:ext>
            </a:extLst>
          </p:cNvPr>
          <p:cNvPicPr>
            <a:picLocks noChangeAspect="1"/>
          </p:cNvPicPr>
          <p:nvPr/>
        </p:nvPicPr>
        <p:blipFill rotWithShape="1">
          <a:blip r:embed="rId17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93" b="7889"/>
          <a:stretch/>
        </p:blipFill>
        <p:spPr>
          <a:xfrm>
            <a:off x="5500361" y="3058181"/>
            <a:ext cx="263793" cy="112154"/>
          </a:xfrm>
          <a:prstGeom prst="rect">
            <a:avLst/>
          </a:prstGeom>
        </p:spPr>
      </p:pic>
      <p:pic>
        <p:nvPicPr>
          <p:cNvPr id="576" name="Grafik 575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AB7143B7-8961-4C91-1391-85DA1DA5E4C9}"/>
              </a:ext>
            </a:extLst>
          </p:cNvPr>
          <p:cNvPicPr>
            <a:picLocks noChangeAspect="1"/>
          </p:cNvPicPr>
          <p:nvPr/>
        </p:nvPicPr>
        <p:blipFill>
          <a:blip r:embed="rId17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876" y="3042233"/>
            <a:ext cx="138080" cy="138080"/>
          </a:xfrm>
          <a:prstGeom prst="rect">
            <a:avLst/>
          </a:prstGeom>
        </p:spPr>
      </p:pic>
      <p:pic>
        <p:nvPicPr>
          <p:cNvPr id="324" name="Picture 2" descr="ELEMENTO - Large format 3D Printer - Fabbrix® Italy">
            <a:extLst>
              <a:ext uri="{FF2B5EF4-FFF2-40B4-BE49-F238E27FC236}">
                <a16:creationId xmlns:a16="http://schemas.microsoft.com/office/drawing/2014/main" id="{3216C80F-9DB7-AA50-AA94-872503E12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292" y="3766874"/>
            <a:ext cx="393940" cy="105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5" name="Grafik 324">
            <a:extLst>
              <a:ext uri="{FF2B5EF4-FFF2-40B4-BE49-F238E27FC236}">
                <a16:creationId xmlns:a16="http://schemas.microsoft.com/office/drawing/2014/main" id="{D5CE1763-1395-4620-DBA1-2A453FFAD1B5}"/>
              </a:ext>
            </a:extLst>
          </p:cNvPr>
          <p:cNvPicPr>
            <a:picLocks noChangeAspect="1"/>
          </p:cNvPicPr>
          <p:nvPr/>
        </p:nvPicPr>
        <p:blipFill>
          <a:blip r:embed="rId17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2" b="2782"/>
          <a:stretch/>
        </p:blipFill>
        <p:spPr>
          <a:xfrm>
            <a:off x="2170954" y="3927608"/>
            <a:ext cx="221778" cy="205607"/>
          </a:xfrm>
          <a:prstGeom prst="rect">
            <a:avLst/>
          </a:prstGeom>
        </p:spPr>
      </p:pic>
      <p:pic>
        <p:nvPicPr>
          <p:cNvPr id="327" name="Grafik 326">
            <a:extLst>
              <a:ext uri="{FF2B5EF4-FFF2-40B4-BE49-F238E27FC236}">
                <a16:creationId xmlns:a16="http://schemas.microsoft.com/office/drawing/2014/main" id="{D8AA0783-5B53-6A52-C85E-4FCC3D28E9CB}"/>
              </a:ext>
            </a:extLst>
          </p:cNvPr>
          <p:cNvPicPr>
            <a:picLocks noChangeAspect="1"/>
          </p:cNvPicPr>
          <p:nvPr/>
        </p:nvPicPr>
        <p:blipFill>
          <a:blip r:embed="rId17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15866" y="3183280"/>
            <a:ext cx="436156" cy="112154"/>
          </a:xfrm>
          <a:prstGeom prst="rect">
            <a:avLst/>
          </a:prstGeom>
        </p:spPr>
      </p:pic>
      <p:pic>
        <p:nvPicPr>
          <p:cNvPr id="328" name="Grafik 327">
            <a:extLst>
              <a:ext uri="{FF2B5EF4-FFF2-40B4-BE49-F238E27FC236}">
                <a16:creationId xmlns:a16="http://schemas.microsoft.com/office/drawing/2014/main" id="{3DB8FEED-8BCC-64B5-0A16-681DF8CDD1D4}"/>
              </a:ext>
            </a:extLst>
          </p:cNvPr>
          <p:cNvPicPr>
            <a:picLocks noChangeAspect="1"/>
          </p:cNvPicPr>
          <p:nvPr/>
        </p:nvPicPr>
        <p:blipFill>
          <a:blip r:embed="rId17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81241" y="3902873"/>
            <a:ext cx="145470" cy="168021"/>
          </a:xfrm>
          <a:prstGeom prst="rect">
            <a:avLst/>
          </a:prstGeom>
        </p:spPr>
      </p:pic>
      <p:pic>
        <p:nvPicPr>
          <p:cNvPr id="329" name="Grafik 328">
            <a:extLst>
              <a:ext uri="{FF2B5EF4-FFF2-40B4-BE49-F238E27FC236}">
                <a16:creationId xmlns:a16="http://schemas.microsoft.com/office/drawing/2014/main" id="{0A415CE3-C56B-7E89-994C-13FC5DB0A500}"/>
              </a:ext>
            </a:extLst>
          </p:cNvPr>
          <p:cNvPicPr>
            <a:picLocks noChangeAspect="1"/>
          </p:cNvPicPr>
          <p:nvPr/>
        </p:nvPicPr>
        <p:blipFill>
          <a:blip r:embed="rId18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03995" y="3312582"/>
            <a:ext cx="511692" cy="77019"/>
          </a:xfrm>
          <a:prstGeom prst="rect">
            <a:avLst/>
          </a:prstGeom>
        </p:spPr>
      </p:pic>
      <p:pic>
        <p:nvPicPr>
          <p:cNvPr id="330" name="Grafik 329">
            <a:extLst>
              <a:ext uri="{FF2B5EF4-FFF2-40B4-BE49-F238E27FC236}">
                <a16:creationId xmlns:a16="http://schemas.microsoft.com/office/drawing/2014/main" id="{ACB58E8E-18F4-E67F-E564-2219F08B420F}"/>
              </a:ext>
            </a:extLst>
          </p:cNvPr>
          <p:cNvPicPr>
            <a:picLocks noChangeAspect="1"/>
          </p:cNvPicPr>
          <p:nvPr/>
        </p:nvPicPr>
        <p:blipFill rotWithShape="1">
          <a:blip r:embed="rId18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43" t="5085" r="31868" b="-3422"/>
          <a:stretch/>
        </p:blipFill>
        <p:spPr>
          <a:xfrm>
            <a:off x="1957705" y="3949744"/>
            <a:ext cx="262449" cy="191213"/>
          </a:xfrm>
          <a:prstGeom prst="rect">
            <a:avLst/>
          </a:prstGeom>
        </p:spPr>
      </p:pic>
      <p:pic>
        <p:nvPicPr>
          <p:cNvPr id="331" name="Grafik 330">
            <a:extLst>
              <a:ext uri="{FF2B5EF4-FFF2-40B4-BE49-F238E27FC236}">
                <a16:creationId xmlns:a16="http://schemas.microsoft.com/office/drawing/2014/main" id="{2FC8809E-4C56-E62F-EE70-7425DE80FDD4}"/>
              </a:ext>
            </a:extLst>
          </p:cNvPr>
          <p:cNvPicPr>
            <a:picLocks noChangeAspect="1"/>
          </p:cNvPicPr>
          <p:nvPr/>
        </p:nvPicPr>
        <p:blipFill>
          <a:blip r:embed="rId18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32360" y="3937073"/>
            <a:ext cx="337506" cy="147954"/>
          </a:xfrm>
          <a:prstGeom prst="rect">
            <a:avLst/>
          </a:prstGeom>
        </p:spPr>
      </p:pic>
      <p:pic>
        <p:nvPicPr>
          <p:cNvPr id="332" name="Grafik 331">
            <a:extLst>
              <a:ext uri="{FF2B5EF4-FFF2-40B4-BE49-F238E27FC236}">
                <a16:creationId xmlns:a16="http://schemas.microsoft.com/office/drawing/2014/main" id="{76F5BC6D-5FC4-BD82-2A8E-DF32E18FE7D0}"/>
              </a:ext>
            </a:extLst>
          </p:cNvPr>
          <p:cNvPicPr>
            <a:picLocks noChangeAspect="1"/>
          </p:cNvPicPr>
          <p:nvPr/>
        </p:nvPicPr>
        <p:blipFill>
          <a:blip r:embed="rId18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67615" y="3446427"/>
            <a:ext cx="484894" cy="91505"/>
          </a:xfrm>
          <a:prstGeom prst="rect">
            <a:avLst/>
          </a:prstGeom>
        </p:spPr>
      </p:pic>
      <p:pic>
        <p:nvPicPr>
          <p:cNvPr id="333" name="Grafik 332">
            <a:extLst>
              <a:ext uri="{FF2B5EF4-FFF2-40B4-BE49-F238E27FC236}">
                <a16:creationId xmlns:a16="http://schemas.microsoft.com/office/drawing/2014/main" id="{C81EC5D4-01E3-386A-432F-D1272EBE5515}"/>
              </a:ext>
            </a:extLst>
          </p:cNvPr>
          <p:cNvPicPr>
            <a:picLocks noChangeAspect="1"/>
          </p:cNvPicPr>
          <p:nvPr/>
        </p:nvPicPr>
        <p:blipFill>
          <a:blip r:embed="rId18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24368" y="3911698"/>
            <a:ext cx="210739" cy="210739"/>
          </a:xfrm>
          <a:prstGeom prst="rect">
            <a:avLst/>
          </a:prstGeom>
        </p:spPr>
      </p:pic>
      <p:pic>
        <p:nvPicPr>
          <p:cNvPr id="334" name="Grafik 333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75183D3A-13F2-54FA-606A-3295BA517251}"/>
              </a:ext>
            </a:extLst>
          </p:cNvPr>
          <p:cNvPicPr>
            <a:picLocks noChangeAspect="1"/>
          </p:cNvPicPr>
          <p:nvPr/>
        </p:nvPicPr>
        <p:blipFill>
          <a:blip r:embed="rId18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312" y="3784686"/>
            <a:ext cx="323109" cy="87239"/>
          </a:xfrm>
          <a:prstGeom prst="rect">
            <a:avLst/>
          </a:prstGeom>
        </p:spPr>
      </p:pic>
      <p:pic>
        <p:nvPicPr>
          <p:cNvPr id="322" name="Grafik 321">
            <a:extLst>
              <a:ext uri="{FF2B5EF4-FFF2-40B4-BE49-F238E27FC236}">
                <a16:creationId xmlns:a16="http://schemas.microsoft.com/office/drawing/2014/main" id="{CC8B4707-A6E2-A525-A904-1C625D2787D7}"/>
              </a:ext>
            </a:extLst>
          </p:cNvPr>
          <p:cNvPicPr>
            <a:picLocks noChangeAspect="1"/>
          </p:cNvPicPr>
          <p:nvPr/>
        </p:nvPicPr>
        <p:blipFill>
          <a:blip r:embed="rId18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88507" y="3231383"/>
            <a:ext cx="250624" cy="85096"/>
          </a:xfrm>
          <a:prstGeom prst="rect">
            <a:avLst/>
          </a:prstGeom>
        </p:spPr>
      </p:pic>
      <p:pic>
        <p:nvPicPr>
          <p:cNvPr id="629" name="Grafik 628">
            <a:extLst>
              <a:ext uri="{FF2B5EF4-FFF2-40B4-BE49-F238E27FC236}">
                <a16:creationId xmlns:a16="http://schemas.microsoft.com/office/drawing/2014/main" id="{760B322E-7E86-7A69-61ED-07636F46D839}"/>
              </a:ext>
            </a:extLst>
          </p:cNvPr>
          <p:cNvPicPr>
            <a:picLocks noChangeAspect="1"/>
          </p:cNvPicPr>
          <p:nvPr/>
        </p:nvPicPr>
        <p:blipFill>
          <a:blip r:embed="rId18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49" b="31349"/>
          <a:stretch/>
        </p:blipFill>
        <p:spPr>
          <a:xfrm>
            <a:off x="2852953" y="3623953"/>
            <a:ext cx="319706" cy="11925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BE24D87-05DC-C9AF-F1E5-28EEDC40D419}"/>
              </a:ext>
            </a:extLst>
          </p:cNvPr>
          <p:cNvPicPr>
            <a:picLocks noChangeAspect="1"/>
          </p:cNvPicPr>
          <p:nvPr/>
        </p:nvPicPr>
        <p:blipFill>
          <a:blip r:embed="rId18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95671" y="3070311"/>
            <a:ext cx="324282" cy="83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D6D4D2-E64F-C3B9-AD51-40AA20A89F1F}"/>
              </a:ext>
            </a:extLst>
          </p:cNvPr>
          <p:cNvPicPr>
            <a:picLocks noChangeAspect="1"/>
          </p:cNvPicPr>
          <p:nvPr/>
        </p:nvPicPr>
        <p:blipFill>
          <a:blip r:embed="rId18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91099" y="2798893"/>
            <a:ext cx="297452" cy="13087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0BE18CD-D46C-6E45-C00B-069C0ACCB828}"/>
              </a:ext>
            </a:extLst>
          </p:cNvPr>
          <p:cNvPicPr>
            <a:picLocks noChangeAspect="1"/>
          </p:cNvPicPr>
          <p:nvPr/>
        </p:nvPicPr>
        <p:blipFill>
          <a:blip r:embed="rId19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99465" y="3040513"/>
            <a:ext cx="182032" cy="15562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038CA2C-028E-ABAA-63A2-2A7FDAF57FA2}"/>
              </a:ext>
            </a:extLst>
          </p:cNvPr>
          <p:cNvPicPr>
            <a:picLocks noChangeAspect="1"/>
          </p:cNvPicPr>
          <p:nvPr/>
        </p:nvPicPr>
        <p:blipFill>
          <a:blip r:embed="rId19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0156" y="3882069"/>
            <a:ext cx="533090" cy="8828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7B4FEDE6-9CE7-A1DF-BA3D-402ED8AE9A0D}"/>
              </a:ext>
            </a:extLst>
          </p:cNvPr>
          <p:cNvPicPr>
            <a:picLocks noChangeAspect="1"/>
          </p:cNvPicPr>
          <p:nvPr/>
        </p:nvPicPr>
        <p:blipFill>
          <a:blip r:embed="rId19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19586" y="4005396"/>
            <a:ext cx="568854" cy="98601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42989505-4456-A592-79F4-1DDE7164681E}"/>
              </a:ext>
            </a:extLst>
          </p:cNvPr>
          <p:cNvPicPr>
            <a:picLocks noChangeAspect="1"/>
          </p:cNvPicPr>
          <p:nvPr/>
        </p:nvPicPr>
        <p:blipFill>
          <a:blip r:embed="rId19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10613" y="3881489"/>
            <a:ext cx="521609" cy="77018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6462788D-864B-167E-CE6A-D33915CDD67F}"/>
              </a:ext>
            </a:extLst>
          </p:cNvPr>
          <p:cNvPicPr>
            <a:picLocks noChangeAspect="1"/>
          </p:cNvPicPr>
          <p:nvPr/>
        </p:nvPicPr>
        <p:blipFill>
          <a:blip r:embed="rId19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65640" y="3907557"/>
            <a:ext cx="210016" cy="175013"/>
          </a:xfrm>
          <a:prstGeom prst="rect">
            <a:avLst/>
          </a:prstGeom>
        </p:spPr>
      </p:pic>
      <p:pic>
        <p:nvPicPr>
          <p:cNvPr id="920" name="Grafik 602">
            <a:extLst>
              <a:ext uri="{FF2B5EF4-FFF2-40B4-BE49-F238E27FC236}">
                <a16:creationId xmlns:a16="http://schemas.microsoft.com/office/drawing/2014/main" id="{18D75C7E-BC10-EF32-38B4-4B1671FD67FD}"/>
              </a:ext>
            </a:extLst>
          </p:cNvPr>
          <p:cNvPicPr>
            <a:picLocks noChangeAspect="1"/>
          </p:cNvPicPr>
          <p:nvPr/>
        </p:nvPicPr>
        <p:blipFill>
          <a:blip r:embed="rId195"/>
          <a:stretch>
            <a:fillRect/>
          </a:stretch>
        </p:blipFill>
        <p:spPr>
          <a:xfrm>
            <a:off x="6021983" y="3995035"/>
            <a:ext cx="463409" cy="116685"/>
          </a:xfrm>
          <a:custGeom>
            <a:avLst/>
            <a:gdLst>
              <a:gd name="connsiteX0" fmla="*/ 134 w 636182"/>
              <a:gd name="connsiteY0" fmla="*/ -31 h 160189"/>
              <a:gd name="connsiteX1" fmla="*/ 636317 w 636182"/>
              <a:gd name="connsiteY1" fmla="*/ -31 h 160189"/>
              <a:gd name="connsiteX2" fmla="*/ 636317 w 636182"/>
              <a:gd name="connsiteY2" fmla="*/ 160159 h 160189"/>
              <a:gd name="connsiteX3" fmla="*/ 134 w 636182"/>
              <a:gd name="connsiteY3" fmla="*/ 160159 h 160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182" h="160189">
                <a:moveTo>
                  <a:pt x="134" y="-31"/>
                </a:moveTo>
                <a:lnTo>
                  <a:pt x="636317" y="-31"/>
                </a:lnTo>
                <a:lnTo>
                  <a:pt x="636317" y="160159"/>
                </a:lnTo>
                <a:lnTo>
                  <a:pt x="134" y="160159"/>
                </a:lnTo>
                <a:close/>
              </a:path>
            </a:pathLst>
          </a:cu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52ECB03-16B9-EC23-4007-61228B4381DD}"/>
              </a:ext>
            </a:extLst>
          </p:cNvPr>
          <p:cNvPicPr>
            <a:picLocks noChangeAspect="1"/>
          </p:cNvPicPr>
          <p:nvPr/>
        </p:nvPicPr>
        <p:blipFill>
          <a:blip r:embed="rId196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197"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41310" y="3495900"/>
            <a:ext cx="533709" cy="61245"/>
          </a:xfrm>
          <a:prstGeom prst="rect">
            <a:avLst/>
          </a:prstGeom>
        </p:spPr>
      </p:pic>
      <p:grpSp>
        <p:nvGrpSpPr>
          <p:cNvPr id="650" name="Gruppieren 649">
            <a:extLst>
              <a:ext uri="{FF2B5EF4-FFF2-40B4-BE49-F238E27FC236}">
                <a16:creationId xmlns:a16="http://schemas.microsoft.com/office/drawing/2014/main" id="{52BCDFC8-4E25-DBE8-DFAC-54D9C98E23D7}"/>
              </a:ext>
            </a:extLst>
          </p:cNvPr>
          <p:cNvGrpSpPr/>
          <p:nvPr/>
        </p:nvGrpSpPr>
        <p:grpSpPr>
          <a:xfrm>
            <a:off x="1029965" y="4380838"/>
            <a:ext cx="1853972" cy="844885"/>
            <a:chOff x="987490" y="4296446"/>
            <a:chExt cx="2024516" cy="922605"/>
          </a:xfrm>
        </p:grpSpPr>
        <p:pic>
          <p:nvPicPr>
            <p:cNvPr id="642" name="Grafik 641" descr="Ein Bild, das Zeichnung enthält.&#10;&#10;Automatisch generierte Beschreibung">
              <a:extLst>
                <a:ext uri="{FF2B5EF4-FFF2-40B4-BE49-F238E27FC236}">
                  <a16:creationId xmlns:a16="http://schemas.microsoft.com/office/drawing/2014/main" id="{2AB8F6F4-8B7A-5AD7-76AE-236D7B3C22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9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99" t="15108" r="6606" b="22400"/>
            <a:stretch/>
          </p:blipFill>
          <p:spPr>
            <a:xfrm>
              <a:off x="2273505" y="4365147"/>
              <a:ext cx="701830" cy="196907"/>
            </a:xfrm>
            <a:prstGeom prst="rect">
              <a:avLst/>
            </a:prstGeom>
          </p:spPr>
        </p:pic>
        <p:pic>
          <p:nvPicPr>
            <p:cNvPr id="644" name="Grafik 643" descr="Ein Bild, das Zeichnung enthält.&#10;&#10;Automatisch generierte Beschreibung">
              <a:extLst>
                <a:ext uri="{FF2B5EF4-FFF2-40B4-BE49-F238E27FC236}">
                  <a16:creationId xmlns:a16="http://schemas.microsoft.com/office/drawing/2014/main" id="{466EC167-BA14-DB14-3432-29E91C88CF54}"/>
                </a:ext>
              </a:extLst>
            </p:cNvPr>
            <p:cNvPicPr>
              <a:picLocks noChangeAspect="1"/>
            </p:cNvPicPr>
            <p:nvPr/>
          </p:nvPicPr>
          <p:blipFill>
            <a:blip r:embed="rId8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0075" y="4602311"/>
              <a:ext cx="919468" cy="231749"/>
            </a:xfrm>
            <a:prstGeom prst="rect">
              <a:avLst/>
            </a:prstGeom>
          </p:spPr>
        </p:pic>
        <p:pic>
          <p:nvPicPr>
            <p:cNvPr id="645" name="Grafik 644" descr="Ein Bild, das Spiel, Essen enthält.&#10;&#10;Automatisch generierte Beschreibung">
              <a:extLst>
                <a:ext uri="{FF2B5EF4-FFF2-40B4-BE49-F238E27FC236}">
                  <a16:creationId xmlns:a16="http://schemas.microsoft.com/office/drawing/2014/main" id="{97FB8D4D-61AC-84CA-F55F-6140E9566E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18" t="10473" r="2322" b="12838"/>
            <a:stretch/>
          </p:blipFill>
          <p:spPr>
            <a:xfrm>
              <a:off x="2065628" y="4615917"/>
              <a:ext cx="897900" cy="262481"/>
            </a:xfrm>
            <a:prstGeom prst="rect">
              <a:avLst/>
            </a:prstGeom>
          </p:spPr>
        </p:pic>
        <p:pic>
          <p:nvPicPr>
            <p:cNvPr id="646" name="Grafik 645">
              <a:extLst>
                <a:ext uri="{FF2B5EF4-FFF2-40B4-BE49-F238E27FC236}">
                  <a16:creationId xmlns:a16="http://schemas.microsoft.com/office/drawing/2014/main" id="{06E6CC82-0B41-354D-3EB4-E440553438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893" y="4871766"/>
              <a:ext cx="606198" cy="316738"/>
            </a:xfrm>
            <a:prstGeom prst="rect">
              <a:avLst/>
            </a:prstGeom>
          </p:spPr>
        </p:pic>
        <p:pic>
          <p:nvPicPr>
            <p:cNvPr id="647" name="Grafik 646">
              <a:extLst>
                <a:ext uri="{FF2B5EF4-FFF2-40B4-BE49-F238E27FC236}">
                  <a16:creationId xmlns:a16="http://schemas.microsoft.com/office/drawing/2014/main" id="{132655F2-BEC6-146E-3A5B-345D304C86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490" y="4296446"/>
              <a:ext cx="1117067" cy="307636"/>
            </a:xfrm>
            <a:prstGeom prst="rect">
              <a:avLst/>
            </a:prstGeom>
          </p:spPr>
        </p:pic>
        <p:pic>
          <p:nvPicPr>
            <p:cNvPr id="649" name="Grafik 648">
              <a:extLst>
                <a:ext uri="{FF2B5EF4-FFF2-40B4-BE49-F238E27FC236}">
                  <a16:creationId xmlns:a16="http://schemas.microsoft.com/office/drawing/2014/main" id="{56E1FA97-1702-2445-5662-3C271FC8BC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0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282" b="31971"/>
            <a:stretch/>
          </p:blipFill>
          <p:spPr>
            <a:xfrm>
              <a:off x="1663385" y="4909947"/>
              <a:ext cx="1348621" cy="309104"/>
            </a:xfrm>
            <a:prstGeom prst="rect">
              <a:avLst/>
            </a:prstGeom>
          </p:spPr>
        </p:pic>
      </p:grpSp>
      <p:grpSp>
        <p:nvGrpSpPr>
          <p:cNvPr id="653" name="Gruppieren 652">
            <a:extLst>
              <a:ext uri="{FF2B5EF4-FFF2-40B4-BE49-F238E27FC236}">
                <a16:creationId xmlns:a16="http://schemas.microsoft.com/office/drawing/2014/main" id="{D412718C-A467-24D1-0D97-080FFA1A8587}"/>
              </a:ext>
            </a:extLst>
          </p:cNvPr>
          <p:cNvGrpSpPr/>
          <p:nvPr/>
        </p:nvGrpSpPr>
        <p:grpSpPr>
          <a:xfrm>
            <a:off x="993216" y="5613358"/>
            <a:ext cx="2397050" cy="1422896"/>
            <a:chOff x="1035669" y="6765943"/>
            <a:chExt cx="2438995" cy="1447795"/>
          </a:xfrm>
        </p:grpSpPr>
        <p:pic>
          <p:nvPicPr>
            <p:cNvPr id="654" name="Grafik 653" descr="Ein Bild, das Zeichnung enthält.&#10;&#10;Automatisch generierte Beschreibung">
              <a:extLst>
                <a:ext uri="{FF2B5EF4-FFF2-40B4-BE49-F238E27FC236}">
                  <a16:creationId xmlns:a16="http://schemas.microsoft.com/office/drawing/2014/main" id="{84F9F3DA-84E0-3EE0-EEF5-9568EF11A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0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9817" y="7143421"/>
              <a:ext cx="768132" cy="179900"/>
            </a:xfrm>
            <a:prstGeom prst="rect">
              <a:avLst/>
            </a:prstGeom>
          </p:spPr>
        </p:pic>
        <p:pic>
          <p:nvPicPr>
            <p:cNvPr id="655" name="Grafik 654">
              <a:extLst>
                <a:ext uri="{FF2B5EF4-FFF2-40B4-BE49-F238E27FC236}">
                  <a16:creationId xmlns:a16="http://schemas.microsoft.com/office/drawing/2014/main" id="{241416A9-C77C-0F5F-A956-115B9C53E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0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3"/>
                </a:ext>
              </a:extLst>
            </a:blip>
            <a:srcRect/>
            <a:stretch/>
          </p:blipFill>
          <p:spPr>
            <a:xfrm>
              <a:off x="1101639" y="7404803"/>
              <a:ext cx="989828" cy="425316"/>
            </a:xfrm>
            <a:prstGeom prst="rect">
              <a:avLst/>
            </a:prstGeom>
          </p:spPr>
        </p:pic>
        <p:pic>
          <p:nvPicPr>
            <p:cNvPr id="656" name="Grafik 655">
              <a:extLst>
                <a:ext uri="{FF2B5EF4-FFF2-40B4-BE49-F238E27FC236}">
                  <a16:creationId xmlns:a16="http://schemas.microsoft.com/office/drawing/2014/main" id="{DE7BDBB3-1E2A-F965-F10B-37DA798E79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0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3688" y="7143421"/>
              <a:ext cx="1279742" cy="203740"/>
            </a:xfrm>
            <a:prstGeom prst="rect">
              <a:avLst/>
            </a:prstGeom>
          </p:spPr>
        </p:pic>
        <p:pic>
          <p:nvPicPr>
            <p:cNvPr id="657" name="Grafik 656">
              <a:extLst>
                <a:ext uri="{FF2B5EF4-FFF2-40B4-BE49-F238E27FC236}">
                  <a16:creationId xmlns:a16="http://schemas.microsoft.com/office/drawing/2014/main" id="{844B89B3-F60A-3A6E-E9C1-89D223C2F3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0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03" t="34687" r="32671" b="29683"/>
            <a:stretch/>
          </p:blipFill>
          <p:spPr>
            <a:xfrm>
              <a:off x="1035669" y="7948931"/>
              <a:ext cx="768131" cy="264807"/>
            </a:xfrm>
            <a:prstGeom prst="rect">
              <a:avLst/>
            </a:prstGeom>
          </p:spPr>
        </p:pic>
        <p:pic>
          <p:nvPicPr>
            <p:cNvPr id="658" name="Grafik 657">
              <a:extLst>
                <a:ext uri="{FF2B5EF4-FFF2-40B4-BE49-F238E27FC236}">
                  <a16:creationId xmlns:a16="http://schemas.microsoft.com/office/drawing/2014/main" id="{E801247F-3B61-8B78-B18C-91C1D3CEEC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3003" y="7952075"/>
              <a:ext cx="904813" cy="258518"/>
            </a:xfrm>
            <a:prstGeom prst="rect">
              <a:avLst/>
            </a:prstGeom>
          </p:spPr>
        </p:pic>
        <p:pic>
          <p:nvPicPr>
            <p:cNvPr id="659" name="Grafik 658" descr="Ein Bild, das Vogel enthält.&#10;&#10;Automatisch generierte Beschreibung">
              <a:extLst>
                <a:ext uri="{FF2B5EF4-FFF2-40B4-BE49-F238E27FC236}">
                  <a16:creationId xmlns:a16="http://schemas.microsoft.com/office/drawing/2014/main" id="{9500D290-EE65-727C-A0FB-C4D93597D3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0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920" b="39921"/>
            <a:stretch/>
          </p:blipFill>
          <p:spPr>
            <a:xfrm>
              <a:off x="2080693" y="6765943"/>
              <a:ext cx="1377925" cy="269405"/>
            </a:xfrm>
            <a:prstGeom prst="rect">
              <a:avLst/>
            </a:prstGeom>
          </p:spPr>
        </p:pic>
        <p:pic>
          <p:nvPicPr>
            <p:cNvPr id="660" name="Grafik 659" descr="Ein Bild, das Text, Schild, dunkel, Nacht enthält.&#10;&#10;Automatisch generierte Beschreibung">
              <a:extLst>
                <a:ext uri="{FF2B5EF4-FFF2-40B4-BE49-F238E27FC236}">
                  <a16:creationId xmlns:a16="http://schemas.microsoft.com/office/drawing/2014/main" id="{C8972230-8714-92B3-88EA-A58286440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1224" y="6786092"/>
              <a:ext cx="770571" cy="281901"/>
            </a:xfrm>
            <a:prstGeom prst="rect">
              <a:avLst/>
            </a:prstGeom>
          </p:spPr>
        </p:pic>
        <p:pic>
          <p:nvPicPr>
            <p:cNvPr id="661" name="Grafik 660">
              <a:extLst>
                <a:ext uri="{FF2B5EF4-FFF2-40B4-BE49-F238E27FC236}">
                  <a16:creationId xmlns:a16="http://schemas.microsoft.com/office/drawing/2014/main" id="{2C3D67DB-FFB7-818B-3BDE-BCD03F409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4561" y="7377344"/>
              <a:ext cx="932798" cy="386445"/>
            </a:xfrm>
            <a:prstGeom prst="rect">
              <a:avLst/>
            </a:prstGeom>
          </p:spPr>
        </p:pic>
        <p:pic>
          <p:nvPicPr>
            <p:cNvPr id="662" name="Grafik 661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5DD80026-9824-68D8-8571-0BD4131D6B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606"/>
            <a:stretch/>
          </p:blipFill>
          <p:spPr>
            <a:xfrm>
              <a:off x="2706533" y="7726103"/>
              <a:ext cx="768131" cy="467869"/>
            </a:xfrm>
            <a:prstGeom prst="rect">
              <a:avLst/>
            </a:prstGeom>
          </p:spPr>
        </p:pic>
      </p:grpSp>
      <p:grpSp>
        <p:nvGrpSpPr>
          <p:cNvPr id="695" name="Gruppieren 694">
            <a:extLst>
              <a:ext uri="{FF2B5EF4-FFF2-40B4-BE49-F238E27FC236}">
                <a16:creationId xmlns:a16="http://schemas.microsoft.com/office/drawing/2014/main" id="{F7958158-1367-252D-55BD-187397ADFFA3}"/>
              </a:ext>
            </a:extLst>
          </p:cNvPr>
          <p:cNvGrpSpPr/>
          <p:nvPr/>
        </p:nvGrpSpPr>
        <p:grpSpPr>
          <a:xfrm>
            <a:off x="994041" y="7416161"/>
            <a:ext cx="2295247" cy="1682624"/>
            <a:chOff x="980111" y="7300934"/>
            <a:chExt cx="2162803" cy="1585530"/>
          </a:xfrm>
        </p:grpSpPr>
        <p:pic>
          <p:nvPicPr>
            <p:cNvPr id="669" name="Grafik 668" descr="Ein Bild, das Zeichnung enthält.&#10;&#10;Automatisch generierte Beschreibung">
              <a:extLst>
                <a:ext uri="{FF2B5EF4-FFF2-40B4-BE49-F238E27FC236}">
                  <a16:creationId xmlns:a16="http://schemas.microsoft.com/office/drawing/2014/main" id="{8A7CC427-CB31-C428-F772-ABC759F043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6867" y="7896495"/>
              <a:ext cx="442619" cy="264829"/>
            </a:xfrm>
            <a:prstGeom prst="rect">
              <a:avLst/>
            </a:prstGeom>
          </p:spPr>
        </p:pic>
        <p:pic>
          <p:nvPicPr>
            <p:cNvPr id="671" name="Grafik 670" descr="Ein Bild, das Zeichnung enthält.&#10;&#10;Automatisch generierte Beschreibung">
              <a:extLst>
                <a:ext uri="{FF2B5EF4-FFF2-40B4-BE49-F238E27FC236}">
                  <a16:creationId xmlns:a16="http://schemas.microsoft.com/office/drawing/2014/main" id="{9B271D62-80A1-D571-DF02-3FDCAF895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3978" y="8004988"/>
              <a:ext cx="394943" cy="152177"/>
            </a:xfrm>
            <a:prstGeom prst="rect">
              <a:avLst/>
            </a:prstGeom>
          </p:spPr>
        </p:pic>
        <p:pic>
          <p:nvPicPr>
            <p:cNvPr id="672" name="Grafik 671">
              <a:extLst>
                <a:ext uri="{FF2B5EF4-FFF2-40B4-BE49-F238E27FC236}">
                  <a16:creationId xmlns:a16="http://schemas.microsoft.com/office/drawing/2014/main" id="{5596C715-8EF8-F674-2533-8B66CBF24D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277" t="-2988" r="-2564" b="2577"/>
            <a:stretch/>
          </p:blipFill>
          <p:spPr>
            <a:xfrm>
              <a:off x="1038741" y="8676935"/>
              <a:ext cx="905566" cy="209529"/>
            </a:xfrm>
            <a:prstGeom prst="rect">
              <a:avLst/>
            </a:prstGeom>
          </p:spPr>
        </p:pic>
        <p:pic>
          <p:nvPicPr>
            <p:cNvPr id="673" name="Grafik 672" descr="Ein Bild, das Zeichnung enthält.&#10;&#10;Automatisch generierte Beschreibung">
              <a:extLst>
                <a:ext uri="{FF2B5EF4-FFF2-40B4-BE49-F238E27FC236}">
                  <a16:creationId xmlns:a16="http://schemas.microsoft.com/office/drawing/2014/main" id="{0D17463F-1888-69B6-73CB-CD263996F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1885" y="7835409"/>
              <a:ext cx="646810" cy="112495"/>
            </a:xfrm>
            <a:prstGeom prst="rect">
              <a:avLst/>
            </a:prstGeom>
          </p:spPr>
        </p:pic>
        <p:pic>
          <p:nvPicPr>
            <p:cNvPr id="675" name="Grafik 674" descr="Ein Bild, das Zeichnung enthält.&#10;&#10;Automatisch generierte Beschreibung">
              <a:extLst>
                <a:ext uri="{FF2B5EF4-FFF2-40B4-BE49-F238E27FC236}">
                  <a16:creationId xmlns:a16="http://schemas.microsoft.com/office/drawing/2014/main" id="{0D3D53CB-BCF9-FC59-29CF-F4ABA0F793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4056" y="7830873"/>
              <a:ext cx="682946" cy="99352"/>
            </a:xfrm>
            <a:prstGeom prst="rect">
              <a:avLst/>
            </a:prstGeom>
          </p:spPr>
        </p:pic>
        <p:pic>
          <p:nvPicPr>
            <p:cNvPr id="676" name="Grafik 675">
              <a:extLst>
                <a:ext uri="{FF2B5EF4-FFF2-40B4-BE49-F238E27FC236}">
                  <a16:creationId xmlns:a16="http://schemas.microsoft.com/office/drawing/2014/main" id="{753344F1-CFE6-B53F-AC96-B673FD824B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2095" y="8234892"/>
              <a:ext cx="643461" cy="153600"/>
            </a:xfrm>
            <a:prstGeom prst="rect">
              <a:avLst/>
            </a:prstGeom>
          </p:spPr>
        </p:pic>
        <p:pic>
          <p:nvPicPr>
            <p:cNvPr id="677" name="Grafik 676">
              <a:extLst>
                <a:ext uri="{FF2B5EF4-FFF2-40B4-BE49-F238E27FC236}">
                  <a16:creationId xmlns:a16="http://schemas.microsoft.com/office/drawing/2014/main" id="{EC43AE74-5A64-03B2-0595-6B3197DCD7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786" b="17811"/>
            <a:stretch/>
          </p:blipFill>
          <p:spPr>
            <a:xfrm>
              <a:off x="980111" y="8465839"/>
              <a:ext cx="754260" cy="183264"/>
            </a:xfrm>
            <a:prstGeom prst="rect">
              <a:avLst/>
            </a:prstGeom>
          </p:spPr>
        </p:pic>
        <p:pic>
          <p:nvPicPr>
            <p:cNvPr id="678" name="Grafik 677" descr="Ein Bild, das Zeichnung enthält.&#10;&#10;Automatisch generierte Beschreibung">
              <a:extLst>
                <a:ext uri="{FF2B5EF4-FFF2-40B4-BE49-F238E27FC236}">
                  <a16:creationId xmlns:a16="http://schemas.microsoft.com/office/drawing/2014/main" id="{1085AF6E-FF6D-49A8-485D-058C26B8B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3711" y="7399811"/>
              <a:ext cx="629104" cy="113668"/>
            </a:xfrm>
            <a:prstGeom prst="rect">
              <a:avLst/>
            </a:prstGeom>
          </p:spPr>
        </p:pic>
        <p:pic>
          <p:nvPicPr>
            <p:cNvPr id="679" name="Grafik 678" descr="Ein Bild, das Zeichnung enthält.&#10;&#10;Automatisch generierte Beschreibung">
              <a:extLst>
                <a:ext uri="{FF2B5EF4-FFF2-40B4-BE49-F238E27FC236}">
                  <a16:creationId xmlns:a16="http://schemas.microsoft.com/office/drawing/2014/main" id="{27B5F814-53B0-A753-0E43-8F71C032FC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8177" y="7578033"/>
              <a:ext cx="166859" cy="174547"/>
            </a:xfrm>
            <a:prstGeom prst="rect">
              <a:avLst/>
            </a:prstGeom>
          </p:spPr>
        </p:pic>
        <p:pic>
          <p:nvPicPr>
            <p:cNvPr id="681" name="Grafik 680">
              <a:extLst>
                <a:ext uri="{FF2B5EF4-FFF2-40B4-BE49-F238E27FC236}">
                  <a16:creationId xmlns:a16="http://schemas.microsoft.com/office/drawing/2014/main" id="{74D05E5E-3885-262D-A4AC-99677EAA3D5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773508" y="7315481"/>
              <a:ext cx="782305" cy="269163"/>
            </a:xfrm>
            <a:prstGeom prst="rect">
              <a:avLst/>
            </a:prstGeom>
          </p:spPr>
        </p:pic>
        <p:pic>
          <p:nvPicPr>
            <p:cNvPr id="682" name="Grafik 681" descr="Ein Bild, das ClipArt enthält.&#10;&#10;Automatisch generierte Beschreibung">
              <a:extLst>
                <a:ext uri="{FF2B5EF4-FFF2-40B4-BE49-F238E27FC236}">
                  <a16:creationId xmlns:a16="http://schemas.microsoft.com/office/drawing/2014/main" id="{E3F06F4E-A47D-CD1A-B791-DA288EF3E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3710" y="8044621"/>
              <a:ext cx="533282" cy="99082"/>
            </a:xfrm>
            <a:prstGeom prst="rect">
              <a:avLst/>
            </a:prstGeom>
          </p:spPr>
        </p:pic>
        <p:pic>
          <p:nvPicPr>
            <p:cNvPr id="683" name="Grafik 682">
              <a:extLst>
                <a:ext uri="{FF2B5EF4-FFF2-40B4-BE49-F238E27FC236}">
                  <a16:creationId xmlns:a16="http://schemas.microsoft.com/office/drawing/2014/main" id="{7CCA67C8-39DE-352B-2CA5-19F52D83F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185580" y="7556858"/>
              <a:ext cx="957334" cy="206561"/>
            </a:xfrm>
            <a:prstGeom prst="rect">
              <a:avLst/>
            </a:prstGeom>
          </p:spPr>
        </p:pic>
        <p:pic>
          <p:nvPicPr>
            <p:cNvPr id="684" name="Grafik 683">
              <a:extLst>
                <a:ext uri="{FF2B5EF4-FFF2-40B4-BE49-F238E27FC236}">
                  <a16:creationId xmlns:a16="http://schemas.microsoft.com/office/drawing/2014/main" id="{79219219-F84B-CF30-BD87-E3CE3F2C69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7174" y="7939721"/>
              <a:ext cx="404356" cy="211558"/>
            </a:xfrm>
            <a:prstGeom prst="rect">
              <a:avLst/>
            </a:prstGeom>
          </p:spPr>
        </p:pic>
        <p:pic>
          <p:nvPicPr>
            <p:cNvPr id="685" name="Grafik 684">
              <a:extLst>
                <a:ext uri="{FF2B5EF4-FFF2-40B4-BE49-F238E27FC236}">
                  <a16:creationId xmlns:a16="http://schemas.microsoft.com/office/drawing/2014/main" id="{8A24B378-9BB3-8362-7EC3-7FECC821A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38741" y="7605997"/>
              <a:ext cx="738168" cy="148863"/>
            </a:xfrm>
            <a:prstGeom prst="rect">
              <a:avLst/>
            </a:prstGeom>
          </p:spPr>
        </p:pic>
        <p:pic>
          <p:nvPicPr>
            <p:cNvPr id="687" name="Grafik 686">
              <a:extLst>
                <a:ext uri="{FF2B5EF4-FFF2-40B4-BE49-F238E27FC236}">
                  <a16:creationId xmlns:a16="http://schemas.microsoft.com/office/drawing/2014/main" id="{1B748A32-8438-1D13-E8AC-D5CCBEF90E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452" b="20452"/>
            <a:stretch/>
          </p:blipFill>
          <p:spPr>
            <a:xfrm>
              <a:off x="1698183" y="8486691"/>
              <a:ext cx="782865" cy="138795"/>
            </a:xfrm>
            <a:prstGeom prst="rect">
              <a:avLst/>
            </a:prstGeom>
          </p:spPr>
        </p:pic>
        <p:pic>
          <p:nvPicPr>
            <p:cNvPr id="688" name="Grafik 687">
              <a:extLst>
                <a:ext uri="{FF2B5EF4-FFF2-40B4-BE49-F238E27FC236}">
                  <a16:creationId xmlns:a16="http://schemas.microsoft.com/office/drawing/2014/main" id="{8104A5B0-364B-1948-ED2C-1009DA988A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2677" y="8262336"/>
              <a:ext cx="488879" cy="89231"/>
            </a:xfrm>
            <a:prstGeom prst="rect">
              <a:avLst/>
            </a:prstGeom>
          </p:spPr>
        </p:pic>
        <p:pic>
          <p:nvPicPr>
            <p:cNvPr id="690" name="Grafik 689">
              <a:extLst>
                <a:ext uri="{FF2B5EF4-FFF2-40B4-BE49-F238E27FC236}">
                  <a16:creationId xmlns:a16="http://schemas.microsoft.com/office/drawing/2014/main" id="{7449EB24-A0DB-E898-8EEA-FAF7DD08A8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0741" y="7300934"/>
              <a:ext cx="487710" cy="232698"/>
            </a:xfrm>
            <a:prstGeom prst="rect">
              <a:avLst/>
            </a:prstGeom>
          </p:spPr>
        </p:pic>
        <p:pic>
          <p:nvPicPr>
            <p:cNvPr id="692" name="Grafik 691">
              <a:extLst>
                <a:ext uri="{FF2B5EF4-FFF2-40B4-BE49-F238E27FC236}">
                  <a16:creationId xmlns:a16="http://schemas.microsoft.com/office/drawing/2014/main" id="{035A72B2-7F62-9F5B-D87D-1CE4515BC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3603" y="8262727"/>
              <a:ext cx="604013" cy="155232"/>
            </a:xfrm>
            <a:prstGeom prst="rect">
              <a:avLst/>
            </a:prstGeom>
          </p:spPr>
        </p:pic>
        <p:pic>
          <p:nvPicPr>
            <p:cNvPr id="694" name="Grafik 693">
              <a:extLst>
                <a:ext uri="{FF2B5EF4-FFF2-40B4-BE49-F238E27FC236}">
                  <a16:creationId xmlns:a16="http://schemas.microsoft.com/office/drawing/2014/main" id="{4DC4C157-3AEB-4DC8-ADBE-2783FA8F76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988759" y="7781584"/>
              <a:ext cx="301320" cy="178381"/>
            </a:xfrm>
            <a:prstGeom prst="rect">
              <a:avLst/>
            </a:prstGeom>
          </p:spPr>
        </p:pic>
      </p:grpSp>
      <p:grpSp>
        <p:nvGrpSpPr>
          <p:cNvPr id="730" name="Gruppieren 729">
            <a:extLst>
              <a:ext uri="{FF2B5EF4-FFF2-40B4-BE49-F238E27FC236}">
                <a16:creationId xmlns:a16="http://schemas.microsoft.com/office/drawing/2014/main" id="{413FF243-7C71-F9BB-8CB3-A324FD9648A4}"/>
              </a:ext>
            </a:extLst>
          </p:cNvPr>
          <p:cNvGrpSpPr/>
          <p:nvPr/>
        </p:nvGrpSpPr>
        <p:grpSpPr>
          <a:xfrm>
            <a:off x="1060836" y="9518464"/>
            <a:ext cx="2293620" cy="1172240"/>
            <a:chOff x="1043749" y="9360249"/>
            <a:chExt cx="2017684" cy="1031213"/>
          </a:xfrm>
        </p:grpSpPr>
        <p:grpSp>
          <p:nvGrpSpPr>
            <p:cNvPr id="704" name="Grafik 696">
              <a:extLst>
                <a:ext uri="{FF2B5EF4-FFF2-40B4-BE49-F238E27FC236}">
                  <a16:creationId xmlns:a16="http://schemas.microsoft.com/office/drawing/2014/main" id="{839D56B4-E0DA-BDD9-272D-F791341C924D}"/>
                </a:ext>
              </a:extLst>
            </p:cNvPr>
            <p:cNvGrpSpPr/>
            <p:nvPr/>
          </p:nvGrpSpPr>
          <p:grpSpPr>
            <a:xfrm>
              <a:off x="1043749" y="9416953"/>
              <a:ext cx="992132" cy="269749"/>
              <a:chOff x="1043749" y="9416953"/>
              <a:chExt cx="992132" cy="269749"/>
            </a:xfrm>
          </p:grpSpPr>
          <p:grpSp>
            <p:nvGrpSpPr>
              <p:cNvPr id="705" name="Grafik 696">
                <a:extLst>
                  <a:ext uri="{FF2B5EF4-FFF2-40B4-BE49-F238E27FC236}">
                    <a16:creationId xmlns:a16="http://schemas.microsoft.com/office/drawing/2014/main" id="{D2FE654F-46B6-A52A-C0F5-F6FDE1921EDD}"/>
                  </a:ext>
                </a:extLst>
              </p:cNvPr>
              <p:cNvGrpSpPr/>
              <p:nvPr/>
            </p:nvGrpSpPr>
            <p:grpSpPr>
              <a:xfrm>
                <a:off x="1043749" y="9416953"/>
                <a:ext cx="215771" cy="269749"/>
                <a:chOff x="1043749" y="9416953"/>
                <a:chExt cx="215771" cy="269749"/>
              </a:xfrm>
            </p:grpSpPr>
            <p:sp>
              <p:nvSpPr>
                <p:cNvPr id="706" name="Freihandform: Form 705">
                  <a:extLst>
                    <a:ext uri="{FF2B5EF4-FFF2-40B4-BE49-F238E27FC236}">
                      <a16:creationId xmlns:a16="http://schemas.microsoft.com/office/drawing/2014/main" id="{160AF4B7-66FB-8084-8908-89965D9E643D}"/>
                    </a:ext>
                  </a:extLst>
                </p:cNvPr>
                <p:cNvSpPr/>
                <p:nvPr/>
              </p:nvSpPr>
              <p:spPr>
                <a:xfrm>
                  <a:off x="1043888" y="9416953"/>
                  <a:ext cx="215632" cy="269749"/>
                </a:xfrm>
                <a:custGeom>
                  <a:avLst/>
                  <a:gdLst>
                    <a:gd name="connsiteX0" fmla="*/ 215633 w 215632"/>
                    <a:gd name="connsiteY0" fmla="*/ 89916 h 269749"/>
                    <a:gd name="connsiteX1" fmla="*/ 107816 w 215632"/>
                    <a:gd name="connsiteY1" fmla="*/ 0 h 269749"/>
                    <a:gd name="connsiteX2" fmla="*/ 0 w 215632"/>
                    <a:gd name="connsiteY2" fmla="*/ 89916 h 269749"/>
                    <a:gd name="connsiteX3" fmla="*/ 53978 w 215632"/>
                    <a:gd name="connsiteY3" fmla="*/ 134875 h 269749"/>
                    <a:gd name="connsiteX4" fmla="*/ 0 w 215632"/>
                    <a:gd name="connsiteY4" fmla="*/ 179833 h 269749"/>
                    <a:gd name="connsiteX5" fmla="*/ 107816 w 215632"/>
                    <a:gd name="connsiteY5" fmla="*/ 269749 h 269749"/>
                    <a:gd name="connsiteX6" fmla="*/ 215633 w 215632"/>
                    <a:gd name="connsiteY6" fmla="*/ 179833 h 269749"/>
                    <a:gd name="connsiteX7" fmla="*/ 161655 w 215632"/>
                    <a:gd name="connsiteY7" fmla="*/ 134875 h 269749"/>
                    <a:gd name="connsiteX8" fmla="*/ 215633 w 215632"/>
                    <a:gd name="connsiteY8" fmla="*/ 89916 h 2697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15632" h="269749">
                      <a:moveTo>
                        <a:pt x="215633" y="89916"/>
                      </a:moveTo>
                      <a:lnTo>
                        <a:pt x="107816" y="0"/>
                      </a:lnTo>
                      <a:lnTo>
                        <a:pt x="0" y="89916"/>
                      </a:lnTo>
                      <a:lnTo>
                        <a:pt x="53978" y="134875"/>
                      </a:lnTo>
                      <a:lnTo>
                        <a:pt x="0" y="179833"/>
                      </a:lnTo>
                      <a:lnTo>
                        <a:pt x="107816" y="269749"/>
                      </a:lnTo>
                      <a:lnTo>
                        <a:pt x="215633" y="179833"/>
                      </a:lnTo>
                      <a:lnTo>
                        <a:pt x="161655" y="134875"/>
                      </a:lnTo>
                      <a:lnTo>
                        <a:pt x="215633" y="89916"/>
                      </a:lnTo>
                      <a:close/>
                    </a:path>
                  </a:pathLst>
                </a:custGeom>
                <a:solidFill>
                  <a:srgbClr val="2490C3"/>
                </a:solidFill>
                <a:ln w="1384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sz="4196"/>
                </a:p>
              </p:txBody>
            </p:sp>
            <p:sp>
              <p:nvSpPr>
                <p:cNvPr id="707" name="Freihandform: Form 706">
                  <a:extLst>
                    <a:ext uri="{FF2B5EF4-FFF2-40B4-BE49-F238E27FC236}">
                      <a16:creationId xmlns:a16="http://schemas.microsoft.com/office/drawing/2014/main" id="{D4B2A4A5-A06D-150E-C511-8CBAF4628657}"/>
                    </a:ext>
                  </a:extLst>
                </p:cNvPr>
                <p:cNvSpPr/>
                <p:nvPr/>
              </p:nvSpPr>
              <p:spPr>
                <a:xfrm>
                  <a:off x="1043749" y="9551688"/>
                  <a:ext cx="107955" cy="44958"/>
                </a:xfrm>
                <a:custGeom>
                  <a:avLst/>
                  <a:gdLst>
                    <a:gd name="connsiteX0" fmla="*/ 107955 w 107955"/>
                    <a:gd name="connsiteY0" fmla="*/ 44958 h 44958"/>
                    <a:gd name="connsiteX1" fmla="*/ 53978 w 107955"/>
                    <a:gd name="connsiteY1" fmla="*/ 0 h 44958"/>
                    <a:gd name="connsiteX2" fmla="*/ 0 w 107955"/>
                    <a:gd name="connsiteY2" fmla="*/ 44958 h 44958"/>
                    <a:gd name="connsiteX3" fmla="*/ 107816 w 107955"/>
                    <a:gd name="connsiteY3" fmla="*/ 44958 h 449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7955" h="44958">
                      <a:moveTo>
                        <a:pt x="107955" y="44958"/>
                      </a:moveTo>
                      <a:lnTo>
                        <a:pt x="53978" y="0"/>
                      </a:lnTo>
                      <a:lnTo>
                        <a:pt x="0" y="44958"/>
                      </a:lnTo>
                      <a:lnTo>
                        <a:pt x="107816" y="44958"/>
                      </a:lnTo>
                      <a:close/>
                    </a:path>
                  </a:pathLst>
                </a:custGeom>
                <a:solidFill>
                  <a:srgbClr val="173249"/>
                </a:solidFill>
                <a:ln w="1384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sz="4196"/>
                </a:p>
              </p:txBody>
            </p:sp>
          </p:grpSp>
          <p:sp>
            <p:nvSpPr>
              <p:cNvPr id="708" name="Freihandform: Form 707">
                <a:extLst>
                  <a:ext uri="{FF2B5EF4-FFF2-40B4-BE49-F238E27FC236}">
                    <a16:creationId xmlns:a16="http://schemas.microsoft.com/office/drawing/2014/main" id="{1C35D7CB-2442-0571-203F-A9F9DF3D188E}"/>
                  </a:ext>
                </a:extLst>
              </p:cNvPr>
              <p:cNvSpPr/>
              <p:nvPr/>
            </p:nvSpPr>
            <p:spPr>
              <a:xfrm>
                <a:off x="1151704" y="9506869"/>
                <a:ext cx="107955" cy="44958"/>
              </a:xfrm>
              <a:custGeom>
                <a:avLst/>
                <a:gdLst>
                  <a:gd name="connsiteX0" fmla="*/ 0 w 107955"/>
                  <a:gd name="connsiteY0" fmla="*/ 0 h 44958"/>
                  <a:gd name="connsiteX1" fmla="*/ 53978 w 107955"/>
                  <a:gd name="connsiteY1" fmla="*/ 44958 h 44958"/>
                  <a:gd name="connsiteX2" fmla="*/ 107955 w 107955"/>
                  <a:gd name="connsiteY2" fmla="*/ 0 h 44958"/>
                  <a:gd name="connsiteX3" fmla="*/ 139 w 107955"/>
                  <a:gd name="connsiteY3" fmla="*/ 0 h 44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7955" h="44958">
                    <a:moveTo>
                      <a:pt x="0" y="0"/>
                    </a:moveTo>
                    <a:lnTo>
                      <a:pt x="53978" y="44958"/>
                    </a:lnTo>
                    <a:lnTo>
                      <a:pt x="107955" y="0"/>
                    </a:lnTo>
                    <a:lnTo>
                      <a:pt x="139" y="0"/>
                    </a:lnTo>
                    <a:close/>
                  </a:path>
                </a:pathLst>
              </a:custGeom>
              <a:solidFill>
                <a:srgbClr val="173249"/>
              </a:solidFill>
              <a:ln w="1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4196"/>
              </a:p>
            </p:txBody>
          </p:sp>
          <p:sp>
            <p:nvSpPr>
              <p:cNvPr id="709" name="Freihandform: Form 708">
                <a:extLst>
                  <a:ext uri="{FF2B5EF4-FFF2-40B4-BE49-F238E27FC236}">
                    <a16:creationId xmlns:a16="http://schemas.microsoft.com/office/drawing/2014/main" id="{396E9453-2B2D-2FCF-D8F2-569AB2D716CE}"/>
                  </a:ext>
                </a:extLst>
              </p:cNvPr>
              <p:cNvSpPr/>
              <p:nvPr/>
            </p:nvSpPr>
            <p:spPr>
              <a:xfrm>
                <a:off x="1151704" y="9417091"/>
                <a:ext cx="107816" cy="89916"/>
              </a:xfrm>
              <a:custGeom>
                <a:avLst/>
                <a:gdLst>
                  <a:gd name="connsiteX0" fmla="*/ 53978 w 107816"/>
                  <a:gd name="connsiteY0" fmla="*/ 44958 h 89916"/>
                  <a:gd name="connsiteX1" fmla="*/ 0 w 107816"/>
                  <a:gd name="connsiteY1" fmla="*/ 0 h 89916"/>
                  <a:gd name="connsiteX2" fmla="*/ 0 w 107816"/>
                  <a:gd name="connsiteY2" fmla="*/ 89916 h 89916"/>
                  <a:gd name="connsiteX3" fmla="*/ 107816 w 107816"/>
                  <a:gd name="connsiteY3" fmla="*/ 89916 h 89916"/>
                  <a:gd name="connsiteX4" fmla="*/ 53839 w 107816"/>
                  <a:gd name="connsiteY4" fmla="*/ 44958 h 89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816" h="89916">
                    <a:moveTo>
                      <a:pt x="53978" y="44958"/>
                    </a:moveTo>
                    <a:lnTo>
                      <a:pt x="0" y="0"/>
                    </a:lnTo>
                    <a:lnTo>
                      <a:pt x="0" y="89916"/>
                    </a:lnTo>
                    <a:lnTo>
                      <a:pt x="107816" y="89916"/>
                    </a:lnTo>
                    <a:lnTo>
                      <a:pt x="53839" y="44958"/>
                    </a:lnTo>
                    <a:close/>
                  </a:path>
                </a:pathLst>
              </a:custGeom>
              <a:solidFill>
                <a:srgbClr val="81CAE0"/>
              </a:solidFill>
              <a:ln w="1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4196"/>
              </a:p>
            </p:txBody>
          </p:sp>
          <p:sp>
            <p:nvSpPr>
              <p:cNvPr id="710" name="Freihandform: Form 709">
                <a:extLst>
                  <a:ext uri="{FF2B5EF4-FFF2-40B4-BE49-F238E27FC236}">
                    <a16:creationId xmlns:a16="http://schemas.microsoft.com/office/drawing/2014/main" id="{BD2C0AAB-B096-ED42-C3DA-C043FEA2302D}"/>
                  </a:ext>
                </a:extLst>
              </p:cNvPr>
              <p:cNvSpPr/>
              <p:nvPr/>
            </p:nvSpPr>
            <p:spPr>
              <a:xfrm>
                <a:off x="1139771" y="9506869"/>
                <a:ext cx="119749" cy="89777"/>
              </a:xfrm>
              <a:custGeom>
                <a:avLst/>
                <a:gdLst>
                  <a:gd name="connsiteX0" fmla="*/ 33441 w 119749"/>
                  <a:gd name="connsiteY0" fmla="*/ 9019 h 89777"/>
                  <a:gd name="connsiteX1" fmla="*/ 25393 w 119749"/>
                  <a:gd name="connsiteY1" fmla="*/ 0 h 89777"/>
                  <a:gd name="connsiteX2" fmla="*/ 11933 w 119749"/>
                  <a:gd name="connsiteY2" fmla="*/ 0 h 89777"/>
                  <a:gd name="connsiteX3" fmla="*/ 119750 w 119749"/>
                  <a:gd name="connsiteY3" fmla="*/ 0 h 89777"/>
                  <a:gd name="connsiteX4" fmla="*/ 33441 w 119749"/>
                  <a:gd name="connsiteY4" fmla="*/ 9019 h 89777"/>
                  <a:gd name="connsiteX5" fmla="*/ 11933 w 119749"/>
                  <a:gd name="connsiteY5" fmla="*/ 89778 h 89777"/>
                  <a:gd name="connsiteX6" fmla="*/ 0 w 119749"/>
                  <a:gd name="connsiteY6" fmla="*/ 79787 h 89777"/>
                  <a:gd name="connsiteX7" fmla="*/ 11933 w 119749"/>
                  <a:gd name="connsiteY7" fmla="*/ 89778 h 89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9749" h="89777">
                    <a:moveTo>
                      <a:pt x="33441" y="9019"/>
                    </a:moveTo>
                    <a:lnTo>
                      <a:pt x="25393" y="0"/>
                    </a:lnTo>
                    <a:lnTo>
                      <a:pt x="11933" y="0"/>
                    </a:lnTo>
                    <a:lnTo>
                      <a:pt x="119750" y="0"/>
                    </a:lnTo>
                    <a:lnTo>
                      <a:pt x="33441" y="9019"/>
                    </a:lnTo>
                    <a:close/>
                    <a:moveTo>
                      <a:pt x="11933" y="89778"/>
                    </a:moveTo>
                    <a:lnTo>
                      <a:pt x="0" y="79787"/>
                    </a:lnTo>
                    <a:lnTo>
                      <a:pt x="11933" y="89778"/>
                    </a:lnTo>
                    <a:close/>
                  </a:path>
                </a:pathLst>
              </a:custGeom>
              <a:solidFill>
                <a:srgbClr val="0E1820"/>
              </a:solidFill>
              <a:ln w="1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4196"/>
              </a:p>
            </p:txBody>
          </p:sp>
          <p:grpSp>
            <p:nvGrpSpPr>
              <p:cNvPr id="711" name="Grafik 696">
                <a:extLst>
                  <a:ext uri="{FF2B5EF4-FFF2-40B4-BE49-F238E27FC236}">
                    <a16:creationId xmlns:a16="http://schemas.microsoft.com/office/drawing/2014/main" id="{72D64656-204B-A5D3-D952-068D169A589A}"/>
                  </a:ext>
                </a:extLst>
              </p:cNvPr>
              <p:cNvGrpSpPr/>
              <p:nvPr/>
            </p:nvGrpSpPr>
            <p:grpSpPr>
              <a:xfrm>
                <a:off x="1043888" y="9586656"/>
                <a:ext cx="107816" cy="9990"/>
                <a:chOff x="1043888" y="9586656"/>
                <a:chExt cx="107816" cy="9990"/>
              </a:xfrm>
            </p:grpSpPr>
            <p:sp>
              <p:nvSpPr>
                <p:cNvPr id="712" name="Freihandform: Form 711">
                  <a:extLst>
                    <a:ext uri="{FF2B5EF4-FFF2-40B4-BE49-F238E27FC236}">
                      <a16:creationId xmlns:a16="http://schemas.microsoft.com/office/drawing/2014/main" id="{4A5B9B8A-EB08-E703-60A7-1F98956B8133}"/>
                    </a:ext>
                  </a:extLst>
                </p:cNvPr>
                <p:cNvSpPr/>
                <p:nvPr/>
              </p:nvSpPr>
              <p:spPr>
                <a:xfrm>
                  <a:off x="1139771" y="9586656"/>
                  <a:ext cx="11933" cy="9990"/>
                </a:xfrm>
                <a:custGeom>
                  <a:avLst/>
                  <a:gdLst>
                    <a:gd name="connsiteX0" fmla="*/ 11933 w 11933"/>
                    <a:gd name="connsiteY0" fmla="*/ 9991 h 9990"/>
                    <a:gd name="connsiteX1" fmla="*/ 0 w 11933"/>
                    <a:gd name="connsiteY1" fmla="*/ 0 h 9990"/>
                    <a:gd name="connsiteX2" fmla="*/ 11933 w 11933"/>
                    <a:gd name="connsiteY2" fmla="*/ 9991 h 99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933" h="9990">
                      <a:moveTo>
                        <a:pt x="11933" y="9991"/>
                      </a:moveTo>
                      <a:lnTo>
                        <a:pt x="0" y="0"/>
                      </a:lnTo>
                      <a:lnTo>
                        <a:pt x="11933" y="9991"/>
                      </a:lnTo>
                      <a:close/>
                    </a:path>
                  </a:pathLst>
                </a:custGeom>
                <a:solidFill>
                  <a:srgbClr val="225162"/>
                </a:solidFill>
                <a:ln w="1384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sz="4196"/>
                </a:p>
              </p:txBody>
            </p:sp>
            <p:sp>
              <p:nvSpPr>
                <p:cNvPr id="713" name="Freihandform: Form 712">
                  <a:extLst>
                    <a:ext uri="{FF2B5EF4-FFF2-40B4-BE49-F238E27FC236}">
                      <a16:creationId xmlns:a16="http://schemas.microsoft.com/office/drawing/2014/main" id="{92FB7640-88EF-1103-F814-83C17544239D}"/>
                    </a:ext>
                  </a:extLst>
                </p:cNvPr>
                <p:cNvSpPr/>
                <p:nvPr/>
              </p:nvSpPr>
              <p:spPr>
                <a:xfrm>
                  <a:off x="1043888" y="9587627"/>
                  <a:ext cx="94356" cy="9019"/>
                </a:xfrm>
                <a:custGeom>
                  <a:avLst/>
                  <a:gdLst>
                    <a:gd name="connsiteX0" fmla="*/ 94357 w 94356"/>
                    <a:gd name="connsiteY0" fmla="*/ 9019 h 9019"/>
                    <a:gd name="connsiteX1" fmla="*/ 0 w 94356"/>
                    <a:gd name="connsiteY1" fmla="*/ 9019 h 9019"/>
                    <a:gd name="connsiteX2" fmla="*/ 86170 w 94356"/>
                    <a:gd name="connsiteY2" fmla="*/ 0 h 9019"/>
                    <a:gd name="connsiteX3" fmla="*/ 94357 w 94356"/>
                    <a:gd name="connsiteY3" fmla="*/ 9019 h 90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4356" h="9019">
                      <a:moveTo>
                        <a:pt x="94357" y="9019"/>
                      </a:moveTo>
                      <a:lnTo>
                        <a:pt x="0" y="9019"/>
                      </a:lnTo>
                      <a:lnTo>
                        <a:pt x="86170" y="0"/>
                      </a:lnTo>
                      <a:lnTo>
                        <a:pt x="94357" y="9019"/>
                      </a:lnTo>
                      <a:close/>
                    </a:path>
                  </a:pathLst>
                </a:custGeom>
                <a:solidFill>
                  <a:srgbClr val="0E1820"/>
                </a:solidFill>
                <a:ln w="1384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sz="4196"/>
                </a:p>
              </p:txBody>
            </p:sp>
          </p:grpSp>
          <p:sp>
            <p:nvSpPr>
              <p:cNvPr id="714" name="Freihandform: Form 713">
                <a:extLst>
                  <a:ext uri="{FF2B5EF4-FFF2-40B4-BE49-F238E27FC236}">
                    <a16:creationId xmlns:a16="http://schemas.microsoft.com/office/drawing/2014/main" id="{5E69CE6A-14C2-35AC-18A6-78E067A13FBF}"/>
                  </a:ext>
                </a:extLst>
              </p:cNvPr>
              <p:cNvSpPr/>
              <p:nvPr/>
            </p:nvSpPr>
            <p:spPr>
              <a:xfrm>
                <a:off x="1163637" y="9516027"/>
                <a:ext cx="42044" cy="35661"/>
              </a:xfrm>
              <a:custGeom>
                <a:avLst/>
                <a:gdLst>
                  <a:gd name="connsiteX0" fmla="*/ 42044 w 42044"/>
                  <a:gd name="connsiteY0" fmla="*/ 35661 h 35661"/>
                  <a:gd name="connsiteX1" fmla="*/ 0 w 42044"/>
                  <a:gd name="connsiteY1" fmla="*/ 833 h 35661"/>
                  <a:gd name="connsiteX2" fmla="*/ 7216 w 42044"/>
                  <a:gd name="connsiteY2" fmla="*/ 0 h 35661"/>
                  <a:gd name="connsiteX3" fmla="*/ 9574 w 42044"/>
                  <a:gd name="connsiteY3" fmla="*/ 0 h 35661"/>
                  <a:gd name="connsiteX4" fmla="*/ 42044 w 42044"/>
                  <a:gd name="connsiteY4" fmla="*/ 35523 h 35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044" h="35661">
                    <a:moveTo>
                      <a:pt x="42044" y="35661"/>
                    </a:moveTo>
                    <a:lnTo>
                      <a:pt x="0" y="833"/>
                    </a:lnTo>
                    <a:lnTo>
                      <a:pt x="7216" y="0"/>
                    </a:lnTo>
                    <a:lnTo>
                      <a:pt x="9574" y="0"/>
                    </a:lnTo>
                    <a:cubicBezTo>
                      <a:pt x="9574" y="0"/>
                      <a:pt x="42044" y="35523"/>
                      <a:pt x="42044" y="35523"/>
                    </a:cubicBezTo>
                    <a:close/>
                  </a:path>
                </a:pathLst>
              </a:custGeom>
              <a:solidFill>
                <a:srgbClr val="0E1820"/>
              </a:solidFill>
              <a:ln w="1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4196"/>
              </a:p>
            </p:txBody>
          </p:sp>
          <p:sp>
            <p:nvSpPr>
              <p:cNvPr id="715" name="Freihandform: Form 714">
                <a:extLst>
                  <a:ext uri="{FF2B5EF4-FFF2-40B4-BE49-F238E27FC236}">
                    <a16:creationId xmlns:a16="http://schemas.microsoft.com/office/drawing/2014/main" id="{CC2053CB-D6A4-36E2-85BA-A8DF169F772B}"/>
                  </a:ext>
                </a:extLst>
              </p:cNvPr>
              <p:cNvSpPr/>
              <p:nvPr/>
            </p:nvSpPr>
            <p:spPr>
              <a:xfrm>
                <a:off x="1151704" y="9506730"/>
                <a:ext cx="53977" cy="44958"/>
              </a:xfrm>
              <a:custGeom>
                <a:avLst/>
                <a:gdLst>
                  <a:gd name="connsiteX0" fmla="*/ 53978 w 53977"/>
                  <a:gd name="connsiteY0" fmla="*/ 44958 h 44958"/>
                  <a:gd name="connsiteX1" fmla="*/ 0 w 53977"/>
                  <a:gd name="connsiteY1" fmla="*/ 0 h 44958"/>
                  <a:gd name="connsiteX2" fmla="*/ 53978 w 53977"/>
                  <a:gd name="connsiteY2" fmla="*/ 44958 h 44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977" h="44958">
                    <a:moveTo>
                      <a:pt x="53978" y="44958"/>
                    </a:moveTo>
                    <a:lnTo>
                      <a:pt x="0" y="0"/>
                    </a:lnTo>
                    <a:lnTo>
                      <a:pt x="53978" y="44958"/>
                    </a:lnTo>
                    <a:close/>
                  </a:path>
                </a:pathLst>
              </a:custGeom>
              <a:solidFill>
                <a:srgbClr val="19475D"/>
              </a:solidFill>
              <a:ln w="1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4196"/>
              </a:p>
            </p:txBody>
          </p:sp>
          <p:sp>
            <p:nvSpPr>
              <p:cNvPr id="716" name="Freihandform: Form 715">
                <a:extLst>
                  <a:ext uri="{FF2B5EF4-FFF2-40B4-BE49-F238E27FC236}">
                    <a16:creationId xmlns:a16="http://schemas.microsoft.com/office/drawing/2014/main" id="{E30D85CD-F6BB-8476-690E-6A4ABC849D03}"/>
                  </a:ext>
                </a:extLst>
              </p:cNvPr>
              <p:cNvSpPr/>
              <p:nvPr/>
            </p:nvSpPr>
            <p:spPr>
              <a:xfrm>
                <a:off x="1151704" y="9506869"/>
                <a:ext cx="21507" cy="9990"/>
              </a:xfrm>
              <a:custGeom>
                <a:avLst/>
                <a:gdLst>
                  <a:gd name="connsiteX0" fmla="*/ 11933 w 21507"/>
                  <a:gd name="connsiteY0" fmla="*/ 9991 h 9990"/>
                  <a:gd name="connsiteX1" fmla="*/ 0 w 21507"/>
                  <a:gd name="connsiteY1" fmla="*/ 0 h 9990"/>
                  <a:gd name="connsiteX2" fmla="*/ 13460 w 21507"/>
                  <a:gd name="connsiteY2" fmla="*/ 0 h 9990"/>
                  <a:gd name="connsiteX3" fmla="*/ 21508 w 21507"/>
                  <a:gd name="connsiteY3" fmla="*/ 9019 h 9990"/>
                  <a:gd name="connsiteX4" fmla="*/ 19149 w 21507"/>
                  <a:gd name="connsiteY4" fmla="*/ 9019 h 9990"/>
                  <a:gd name="connsiteX5" fmla="*/ 11933 w 21507"/>
                  <a:gd name="connsiteY5" fmla="*/ 9991 h 9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507" h="9990">
                    <a:moveTo>
                      <a:pt x="11933" y="9991"/>
                    </a:moveTo>
                    <a:lnTo>
                      <a:pt x="0" y="0"/>
                    </a:lnTo>
                    <a:lnTo>
                      <a:pt x="13460" y="0"/>
                    </a:lnTo>
                    <a:lnTo>
                      <a:pt x="21508" y="9019"/>
                    </a:lnTo>
                    <a:lnTo>
                      <a:pt x="19149" y="9019"/>
                    </a:lnTo>
                    <a:cubicBezTo>
                      <a:pt x="19149" y="9019"/>
                      <a:pt x="11933" y="9991"/>
                      <a:pt x="11933" y="9991"/>
                    </a:cubicBezTo>
                  </a:path>
                </a:pathLst>
              </a:custGeom>
              <a:solidFill>
                <a:srgbClr val="0C1214"/>
              </a:solidFill>
              <a:ln w="1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4196"/>
              </a:p>
            </p:txBody>
          </p:sp>
          <p:sp>
            <p:nvSpPr>
              <p:cNvPr id="717" name="Freihandform: Form 716">
                <a:extLst>
                  <a:ext uri="{FF2B5EF4-FFF2-40B4-BE49-F238E27FC236}">
                    <a16:creationId xmlns:a16="http://schemas.microsoft.com/office/drawing/2014/main" id="{89501883-5870-7FA0-8551-9CABDEBE1588}"/>
                  </a:ext>
                </a:extLst>
              </p:cNvPr>
              <p:cNvSpPr/>
              <p:nvPr/>
            </p:nvSpPr>
            <p:spPr>
              <a:xfrm>
                <a:off x="1151704" y="9506869"/>
                <a:ext cx="11933" cy="9990"/>
              </a:xfrm>
              <a:custGeom>
                <a:avLst/>
                <a:gdLst>
                  <a:gd name="connsiteX0" fmla="*/ 11933 w 11933"/>
                  <a:gd name="connsiteY0" fmla="*/ 9991 h 9990"/>
                  <a:gd name="connsiteX1" fmla="*/ 0 w 11933"/>
                  <a:gd name="connsiteY1" fmla="*/ 0 h 9990"/>
                  <a:gd name="connsiteX2" fmla="*/ 11933 w 11933"/>
                  <a:gd name="connsiteY2" fmla="*/ 9991 h 9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933" h="9990">
                    <a:moveTo>
                      <a:pt x="11933" y="9991"/>
                    </a:moveTo>
                    <a:lnTo>
                      <a:pt x="0" y="0"/>
                    </a:lnTo>
                    <a:lnTo>
                      <a:pt x="11933" y="9991"/>
                    </a:lnTo>
                    <a:close/>
                  </a:path>
                </a:pathLst>
              </a:custGeom>
              <a:solidFill>
                <a:srgbClr val="0E2029"/>
              </a:solidFill>
              <a:ln w="1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4196"/>
              </a:p>
            </p:txBody>
          </p:sp>
          <p:sp>
            <p:nvSpPr>
              <p:cNvPr id="718" name="Freihandform: Form 717">
                <a:extLst>
                  <a:ext uri="{FF2B5EF4-FFF2-40B4-BE49-F238E27FC236}">
                    <a16:creationId xmlns:a16="http://schemas.microsoft.com/office/drawing/2014/main" id="{7F5B72F6-AAAA-BF94-C012-EB96E2E43D07}"/>
                  </a:ext>
                </a:extLst>
              </p:cNvPr>
              <p:cNvSpPr/>
              <p:nvPr/>
            </p:nvSpPr>
            <p:spPr>
              <a:xfrm>
                <a:off x="1097726" y="9551688"/>
                <a:ext cx="42044" cy="35938"/>
              </a:xfrm>
              <a:custGeom>
                <a:avLst/>
                <a:gdLst>
                  <a:gd name="connsiteX0" fmla="*/ 32470 w 42044"/>
                  <a:gd name="connsiteY0" fmla="*/ 35939 h 35938"/>
                  <a:gd name="connsiteX1" fmla="*/ 0 w 42044"/>
                  <a:gd name="connsiteY1" fmla="*/ 0 h 35938"/>
                  <a:gd name="connsiteX2" fmla="*/ 42044 w 42044"/>
                  <a:gd name="connsiteY2" fmla="*/ 34967 h 35938"/>
                  <a:gd name="connsiteX3" fmla="*/ 34829 w 42044"/>
                  <a:gd name="connsiteY3" fmla="*/ 35800 h 35938"/>
                  <a:gd name="connsiteX4" fmla="*/ 32470 w 42044"/>
                  <a:gd name="connsiteY4" fmla="*/ 35800 h 35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044" h="35938">
                    <a:moveTo>
                      <a:pt x="32470" y="35939"/>
                    </a:moveTo>
                    <a:lnTo>
                      <a:pt x="0" y="0"/>
                    </a:lnTo>
                    <a:lnTo>
                      <a:pt x="42044" y="34967"/>
                    </a:lnTo>
                    <a:lnTo>
                      <a:pt x="34829" y="35800"/>
                    </a:lnTo>
                    <a:lnTo>
                      <a:pt x="32470" y="35800"/>
                    </a:lnTo>
                  </a:path>
                </a:pathLst>
              </a:custGeom>
              <a:solidFill>
                <a:srgbClr val="0E1820"/>
              </a:solidFill>
              <a:ln w="1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4196"/>
              </a:p>
            </p:txBody>
          </p:sp>
          <p:sp>
            <p:nvSpPr>
              <p:cNvPr id="719" name="Freihandform: Form 718">
                <a:extLst>
                  <a:ext uri="{FF2B5EF4-FFF2-40B4-BE49-F238E27FC236}">
                    <a16:creationId xmlns:a16="http://schemas.microsoft.com/office/drawing/2014/main" id="{009E95A2-FD0A-2CCA-148D-5294DE8C7A42}"/>
                  </a:ext>
                </a:extLst>
              </p:cNvPr>
              <p:cNvSpPr/>
              <p:nvPr/>
            </p:nvSpPr>
            <p:spPr>
              <a:xfrm>
                <a:off x="1130196" y="9586656"/>
                <a:ext cx="21507" cy="9990"/>
              </a:xfrm>
              <a:custGeom>
                <a:avLst/>
                <a:gdLst>
                  <a:gd name="connsiteX0" fmla="*/ 21508 w 21507"/>
                  <a:gd name="connsiteY0" fmla="*/ 9991 h 9990"/>
                  <a:gd name="connsiteX1" fmla="*/ 8048 w 21507"/>
                  <a:gd name="connsiteY1" fmla="*/ 9991 h 9990"/>
                  <a:gd name="connsiteX2" fmla="*/ 0 w 21507"/>
                  <a:gd name="connsiteY2" fmla="*/ 971 h 9990"/>
                  <a:gd name="connsiteX3" fmla="*/ 2359 w 21507"/>
                  <a:gd name="connsiteY3" fmla="*/ 971 h 9990"/>
                  <a:gd name="connsiteX4" fmla="*/ 9574 w 21507"/>
                  <a:gd name="connsiteY4" fmla="*/ 0 h 9990"/>
                  <a:gd name="connsiteX5" fmla="*/ 21508 w 21507"/>
                  <a:gd name="connsiteY5" fmla="*/ 9991 h 9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507" h="9990">
                    <a:moveTo>
                      <a:pt x="21508" y="9991"/>
                    </a:moveTo>
                    <a:lnTo>
                      <a:pt x="8048" y="9991"/>
                    </a:lnTo>
                    <a:lnTo>
                      <a:pt x="0" y="971"/>
                    </a:lnTo>
                    <a:lnTo>
                      <a:pt x="2359" y="971"/>
                    </a:lnTo>
                    <a:cubicBezTo>
                      <a:pt x="2359" y="971"/>
                      <a:pt x="9574" y="0"/>
                      <a:pt x="9574" y="0"/>
                    </a:cubicBezTo>
                    <a:lnTo>
                      <a:pt x="21508" y="9991"/>
                    </a:lnTo>
                    <a:close/>
                  </a:path>
                </a:pathLst>
              </a:custGeom>
              <a:solidFill>
                <a:srgbClr val="0C1214"/>
              </a:solidFill>
              <a:ln w="1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4196"/>
              </a:p>
            </p:txBody>
          </p:sp>
          <p:grpSp>
            <p:nvGrpSpPr>
              <p:cNvPr id="720" name="Grafik 696">
                <a:extLst>
                  <a:ext uri="{FF2B5EF4-FFF2-40B4-BE49-F238E27FC236}">
                    <a16:creationId xmlns:a16="http://schemas.microsoft.com/office/drawing/2014/main" id="{CA936685-3A18-FB6D-0DD8-EBD624611722}"/>
                  </a:ext>
                </a:extLst>
              </p:cNvPr>
              <p:cNvGrpSpPr/>
              <p:nvPr/>
            </p:nvGrpSpPr>
            <p:grpSpPr>
              <a:xfrm>
                <a:off x="1043888" y="9417091"/>
                <a:ext cx="991994" cy="269471"/>
                <a:chOff x="1043888" y="9417091"/>
                <a:chExt cx="991994" cy="269471"/>
              </a:xfrm>
            </p:grpSpPr>
            <p:grpSp>
              <p:nvGrpSpPr>
                <p:cNvPr id="721" name="Grafik 696">
                  <a:extLst>
                    <a:ext uri="{FF2B5EF4-FFF2-40B4-BE49-F238E27FC236}">
                      <a16:creationId xmlns:a16="http://schemas.microsoft.com/office/drawing/2014/main" id="{8CE700B4-5E5F-6C62-19C6-B244E3FAA444}"/>
                    </a:ext>
                  </a:extLst>
                </p:cNvPr>
                <p:cNvGrpSpPr/>
                <p:nvPr/>
              </p:nvGrpSpPr>
              <p:grpSpPr>
                <a:xfrm>
                  <a:off x="1043888" y="9417091"/>
                  <a:ext cx="215632" cy="269471"/>
                  <a:chOff x="1043888" y="9417091"/>
                  <a:chExt cx="215632" cy="269471"/>
                </a:xfrm>
              </p:grpSpPr>
              <p:sp>
                <p:nvSpPr>
                  <p:cNvPr id="722" name="Freihandform: Form 721">
                    <a:extLst>
                      <a:ext uri="{FF2B5EF4-FFF2-40B4-BE49-F238E27FC236}">
                        <a16:creationId xmlns:a16="http://schemas.microsoft.com/office/drawing/2014/main" id="{706C4B8D-B61E-CD8C-E4E7-B531986EFEDB}"/>
                      </a:ext>
                    </a:extLst>
                  </p:cNvPr>
                  <p:cNvSpPr/>
                  <p:nvPr/>
                </p:nvSpPr>
                <p:spPr>
                  <a:xfrm>
                    <a:off x="1151704" y="9596647"/>
                    <a:ext cx="107816" cy="89916"/>
                  </a:xfrm>
                  <a:custGeom>
                    <a:avLst/>
                    <a:gdLst>
                      <a:gd name="connsiteX0" fmla="*/ 0 w 107816"/>
                      <a:gd name="connsiteY0" fmla="*/ 0 h 89916"/>
                      <a:gd name="connsiteX1" fmla="*/ 0 w 107816"/>
                      <a:gd name="connsiteY1" fmla="*/ 89916 h 89916"/>
                      <a:gd name="connsiteX2" fmla="*/ 107816 w 107816"/>
                      <a:gd name="connsiteY2" fmla="*/ 0 h 89916"/>
                      <a:gd name="connsiteX3" fmla="*/ 0 w 107816"/>
                      <a:gd name="connsiteY3" fmla="*/ 0 h 899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7816" h="89916">
                        <a:moveTo>
                          <a:pt x="0" y="0"/>
                        </a:moveTo>
                        <a:lnTo>
                          <a:pt x="0" y="89916"/>
                        </a:lnTo>
                        <a:lnTo>
                          <a:pt x="107816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3FABD1"/>
                  </a:solidFill>
                  <a:ln w="1384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sz="4196"/>
                  </a:p>
                </p:txBody>
              </p:sp>
              <p:sp>
                <p:nvSpPr>
                  <p:cNvPr id="723" name="Freihandform: Form 722">
                    <a:extLst>
                      <a:ext uri="{FF2B5EF4-FFF2-40B4-BE49-F238E27FC236}">
                        <a16:creationId xmlns:a16="http://schemas.microsoft.com/office/drawing/2014/main" id="{AAD3CF6C-8B75-4FDD-C1AA-E5DBD685308F}"/>
                      </a:ext>
                    </a:extLst>
                  </p:cNvPr>
                  <p:cNvSpPr/>
                  <p:nvPr/>
                </p:nvSpPr>
                <p:spPr>
                  <a:xfrm>
                    <a:off x="1043888" y="9596647"/>
                    <a:ext cx="107816" cy="89916"/>
                  </a:xfrm>
                  <a:custGeom>
                    <a:avLst/>
                    <a:gdLst>
                      <a:gd name="connsiteX0" fmla="*/ 107816 w 107816"/>
                      <a:gd name="connsiteY0" fmla="*/ 0 h 89916"/>
                      <a:gd name="connsiteX1" fmla="*/ 0 w 107816"/>
                      <a:gd name="connsiteY1" fmla="*/ 0 h 89916"/>
                      <a:gd name="connsiteX2" fmla="*/ 107816 w 107816"/>
                      <a:gd name="connsiteY2" fmla="*/ 89916 h 89916"/>
                      <a:gd name="connsiteX3" fmla="*/ 107816 w 107816"/>
                      <a:gd name="connsiteY3" fmla="*/ 0 h 899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7816" h="89916">
                        <a:moveTo>
                          <a:pt x="107816" y="0"/>
                        </a:moveTo>
                        <a:lnTo>
                          <a:pt x="0" y="0"/>
                        </a:lnTo>
                        <a:lnTo>
                          <a:pt x="107816" y="89916"/>
                        </a:lnTo>
                        <a:lnTo>
                          <a:pt x="107816" y="0"/>
                        </a:lnTo>
                        <a:close/>
                      </a:path>
                    </a:pathLst>
                  </a:custGeom>
                  <a:solidFill>
                    <a:srgbClr val="53B6D8"/>
                  </a:solidFill>
                  <a:ln w="1384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sz="4196"/>
                  </a:p>
                </p:txBody>
              </p:sp>
              <p:sp>
                <p:nvSpPr>
                  <p:cNvPr id="724" name="Freihandform: Form 723">
                    <a:extLst>
                      <a:ext uri="{FF2B5EF4-FFF2-40B4-BE49-F238E27FC236}">
                        <a16:creationId xmlns:a16="http://schemas.microsoft.com/office/drawing/2014/main" id="{CE4CEA33-0109-64DE-755F-ED4C3B314A84}"/>
                      </a:ext>
                    </a:extLst>
                  </p:cNvPr>
                  <p:cNvSpPr/>
                  <p:nvPr/>
                </p:nvSpPr>
                <p:spPr>
                  <a:xfrm>
                    <a:off x="1043888" y="9506869"/>
                    <a:ext cx="107816" cy="89916"/>
                  </a:xfrm>
                  <a:custGeom>
                    <a:avLst/>
                    <a:gdLst>
                      <a:gd name="connsiteX0" fmla="*/ 107816 w 107816"/>
                      <a:gd name="connsiteY0" fmla="*/ 0 h 89916"/>
                      <a:gd name="connsiteX1" fmla="*/ 0 w 107816"/>
                      <a:gd name="connsiteY1" fmla="*/ 0 h 89916"/>
                      <a:gd name="connsiteX2" fmla="*/ 107816 w 107816"/>
                      <a:gd name="connsiteY2" fmla="*/ 89916 h 89916"/>
                      <a:gd name="connsiteX3" fmla="*/ 107816 w 107816"/>
                      <a:gd name="connsiteY3" fmla="*/ 0 h 899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7816" h="89916">
                        <a:moveTo>
                          <a:pt x="107816" y="0"/>
                        </a:moveTo>
                        <a:lnTo>
                          <a:pt x="0" y="0"/>
                        </a:lnTo>
                        <a:lnTo>
                          <a:pt x="107816" y="89916"/>
                        </a:lnTo>
                        <a:lnTo>
                          <a:pt x="107816" y="0"/>
                        </a:lnTo>
                        <a:close/>
                      </a:path>
                    </a:pathLst>
                  </a:custGeom>
                  <a:solidFill>
                    <a:srgbClr val="3FABD1"/>
                  </a:solidFill>
                  <a:ln w="1384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sz="4196"/>
                  </a:p>
                </p:txBody>
              </p:sp>
              <p:sp>
                <p:nvSpPr>
                  <p:cNvPr id="725" name="Freihandform: Form 724">
                    <a:extLst>
                      <a:ext uri="{FF2B5EF4-FFF2-40B4-BE49-F238E27FC236}">
                        <a16:creationId xmlns:a16="http://schemas.microsoft.com/office/drawing/2014/main" id="{6A9B587B-373A-9B0C-A5DF-6D10260DB3EE}"/>
                      </a:ext>
                    </a:extLst>
                  </p:cNvPr>
                  <p:cNvSpPr/>
                  <p:nvPr/>
                </p:nvSpPr>
                <p:spPr>
                  <a:xfrm>
                    <a:off x="1151704" y="9506730"/>
                    <a:ext cx="107816" cy="89916"/>
                  </a:xfrm>
                  <a:custGeom>
                    <a:avLst/>
                    <a:gdLst>
                      <a:gd name="connsiteX0" fmla="*/ 53978 w 107816"/>
                      <a:gd name="connsiteY0" fmla="*/ 44958 h 89916"/>
                      <a:gd name="connsiteX1" fmla="*/ 0 w 107816"/>
                      <a:gd name="connsiteY1" fmla="*/ 0 h 89916"/>
                      <a:gd name="connsiteX2" fmla="*/ 0 w 107816"/>
                      <a:gd name="connsiteY2" fmla="*/ 89916 h 89916"/>
                      <a:gd name="connsiteX3" fmla="*/ 107816 w 107816"/>
                      <a:gd name="connsiteY3" fmla="*/ 89916 h 89916"/>
                      <a:gd name="connsiteX4" fmla="*/ 53839 w 107816"/>
                      <a:gd name="connsiteY4" fmla="*/ 44958 h 899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7816" h="89916">
                        <a:moveTo>
                          <a:pt x="53978" y="44958"/>
                        </a:moveTo>
                        <a:lnTo>
                          <a:pt x="0" y="0"/>
                        </a:lnTo>
                        <a:lnTo>
                          <a:pt x="0" y="89916"/>
                        </a:lnTo>
                        <a:lnTo>
                          <a:pt x="107816" y="89916"/>
                        </a:lnTo>
                        <a:lnTo>
                          <a:pt x="53839" y="44958"/>
                        </a:lnTo>
                        <a:close/>
                      </a:path>
                    </a:pathLst>
                  </a:custGeom>
                  <a:solidFill>
                    <a:srgbClr val="2595C7"/>
                  </a:solidFill>
                  <a:ln w="1384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sz="4196"/>
                  </a:p>
                </p:txBody>
              </p:sp>
              <p:sp>
                <p:nvSpPr>
                  <p:cNvPr id="726" name="Freihandform: Form 725">
                    <a:extLst>
                      <a:ext uri="{FF2B5EF4-FFF2-40B4-BE49-F238E27FC236}">
                        <a16:creationId xmlns:a16="http://schemas.microsoft.com/office/drawing/2014/main" id="{88CC1142-5FA8-D7BB-4A56-413B960244D9}"/>
                      </a:ext>
                    </a:extLst>
                  </p:cNvPr>
                  <p:cNvSpPr/>
                  <p:nvPr/>
                </p:nvSpPr>
                <p:spPr>
                  <a:xfrm>
                    <a:off x="1043888" y="9417091"/>
                    <a:ext cx="107816" cy="89777"/>
                  </a:xfrm>
                  <a:custGeom>
                    <a:avLst/>
                    <a:gdLst>
                      <a:gd name="connsiteX0" fmla="*/ 107816 w 107816"/>
                      <a:gd name="connsiteY0" fmla="*/ 0 h 89777"/>
                      <a:gd name="connsiteX1" fmla="*/ 0 w 107816"/>
                      <a:gd name="connsiteY1" fmla="*/ 89778 h 89777"/>
                      <a:gd name="connsiteX2" fmla="*/ 107816 w 107816"/>
                      <a:gd name="connsiteY2" fmla="*/ 89778 h 89777"/>
                      <a:gd name="connsiteX3" fmla="*/ 107816 w 107816"/>
                      <a:gd name="connsiteY3" fmla="*/ 0 h 897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7816" h="89777">
                        <a:moveTo>
                          <a:pt x="107816" y="0"/>
                        </a:moveTo>
                        <a:lnTo>
                          <a:pt x="0" y="89778"/>
                        </a:lnTo>
                        <a:lnTo>
                          <a:pt x="107816" y="89778"/>
                        </a:lnTo>
                        <a:lnTo>
                          <a:pt x="107816" y="0"/>
                        </a:lnTo>
                        <a:close/>
                      </a:path>
                    </a:pathLst>
                  </a:custGeom>
                  <a:solidFill>
                    <a:srgbClr val="53B6D8"/>
                  </a:solidFill>
                  <a:ln w="1384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sz="4196"/>
                  </a:p>
                </p:txBody>
              </p:sp>
            </p:grpSp>
            <p:sp>
              <p:nvSpPr>
                <p:cNvPr id="727" name="Freihandform: Form 726">
                  <a:extLst>
                    <a:ext uri="{FF2B5EF4-FFF2-40B4-BE49-F238E27FC236}">
                      <a16:creationId xmlns:a16="http://schemas.microsoft.com/office/drawing/2014/main" id="{C68A1E67-97F7-3A2B-65B8-04A28A937C65}"/>
                    </a:ext>
                  </a:extLst>
                </p:cNvPr>
                <p:cNvSpPr/>
                <p:nvPr/>
              </p:nvSpPr>
              <p:spPr>
                <a:xfrm>
                  <a:off x="1307531" y="9470930"/>
                  <a:ext cx="728350" cy="161377"/>
                </a:xfrm>
                <a:custGeom>
                  <a:avLst/>
                  <a:gdLst>
                    <a:gd name="connsiteX0" fmla="*/ 131961 w 728350"/>
                    <a:gd name="connsiteY0" fmla="*/ 0 h 161377"/>
                    <a:gd name="connsiteX1" fmla="*/ 105180 w 728350"/>
                    <a:gd name="connsiteY1" fmla="*/ 28862 h 161377"/>
                    <a:gd name="connsiteX2" fmla="*/ 105180 w 728350"/>
                    <a:gd name="connsiteY2" fmla="*/ 111840 h 161377"/>
                    <a:gd name="connsiteX3" fmla="*/ 109620 w 728350"/>
                    <a:gd name="connsiteY3" fmla="*/ 126133 h 161377"/>
                    <a:gd name="connsiteX4" fmla="*/ 135846 w 728350"/>
                    <a:gd name="connsiteY4" fmla="*/ 132793 h 161377"/>
                    <a:gd name="connsiteX5" fmla="*/ 148751 w 728350"/>
                    <a:gd name="connsiteY5" fmla="*/ 132377 h 161377"/>
                    <a:gd name="connsiteX6" fmla="*/ 148751 w 728350"/>
                    <a:gd name="connsiteY6" fmla="*/ 112118 h 161377"/>
                    <a:gd name="connsiteX7" fmla="*/ 145975 w 728350"/>
                    <a:gd name="connsiteY7" fmla="*/ 112257 h 161377"/>
                    <a:gd name="connsiteX8" fmla="*/ 143478 w 728350"/>
                    <a:gd name="connsiteY8" fmla="*/ 112257 h 161377"/>
                    <a:gd name="connsiteX9" fmla="*/ 133487 w 728350"/>
                    <a:gd name="connsiteY9" fmla="*/ 110730 h 161377"/>
                    <a:gd name="connsiteX10" fmla="*/ 131961 w 728350"/>
                    <a:gd name="connsiteY10" fmla="*/ 102682 h 161377"/>
                    <a:gd name="connsiteX11" fmla="*/ 131961 w 728350"/>
                    <a:gd name="connsiteY11" fmla="*/ 48011 h 161377"/>
                    <a:gd name="connsiteX12" fmla="*/ 148751 w 728350"/>
                    <a:gd name="connsiteY12" fmla="*/ 48011 h 161377"/>
                    <a:gd name="connsiteX13" fmla="*/ 148751 w 728350"/>
                    <a:gd name="connsiteY13" fmla="*/ 28723 h 161377"/>
                    <a:gd name="connsiteX14" fmla="*/ 131961 w 728350"/>
                    <a:gd name="connsiteY14" fmla="*/ 28723 h 161377"/>
                    <a:gd name="connsiteX15" fmla="*/ 131961 w 728350"/>
                    <a:gd name="connsiteY15" fmla="*/ 0 h 161377"/>
                    <a:gd name="connsiteX16" fmla="*/ 87002 w 728350"/>
                    <a:gd name="connsiteY16" fmla="*/ 77706 h 161377"/>
                    <a:gd name="connsiteX17" fmla="*/ 76318 w 728350"/>
                    <a:gd name="connsiteY17" fmla="*/ 72294 h 161377"/>
                    <a:gd name="connsiteX18" fmla="*/ 63968 w 728350"/>
                    <a:gd name="connsiteY18" fmla="*/ 68825 h 161377"/>
                    <a:gd name="connsiteX19" fmla="*/ 52035 w 728350"/>
                    <a:gd name="connsiteY19" fmla="*/ 66050 h 161377"/>
                    <a:gd name="connsiteX20" fmla="*/ 41628 w 728350"/>
                    <a:gd name="connsiteY20" fmla="*/ 63274 h 161377"/>
                    <a:gd name="connsiteX21" fmla="*/ 34135 w 728350"/>
                    <a:gd name="connsiteY21" fmla="*/ 59389 h 161377"/>
                    <a:gd name="connsiteX22" fmla="*/ 31221 w 728350"/>
                    <a:gd name="connsiteY22" fmla="*/ 53006 h 161377"/>
                    <a:gd name="connsiteX23" fmla="*/ 32747 w 728350"/>
                    <a:gd name="connsiteY23" fmla="*/ 47733 h 161377"/>
                    <a:gd name="connsiteX24" fmla="*/ 36633 w 728350"/>
                    <a:gd name="connsiteY24" fmla="*/ 44819 h 161377"/>
                    <a:gd name="connsiteX25" fmla="*/ 41905 w 728350"/>
                    <a:gd name="connsiteY25" fmla="*/ 43432 h 161377"/>
                    <a:gd name="connsiteX26" fmla="*/ 47178 w 728350"/>
                    <a:gd name="connsiteY26" fmla="*/ 43016 h 161377"/>
                    <a:gd name="connsiteX27" fmla="*/ 60638 w 728350"/>
                    <a:gd name="connsiteY27" fmla="*/ 45930 h 161377"/>
                    <a:gd name="connsiteX28" fmla="*/ 66882 w 728350"/>
                    <a:gd name="connsiteY28" fmla="*/ 57308 h 161377"/>
                    <a:gd name="connsiteX29" fmla="*/ 94218 w 728350"/>
                    <a:gd name="connsiteY29" fmla="*/ 57308 h 161377"/>
                    <a:gd name="connsiteX30" fmla="*/ 89361 w 728350"/>
                    <a:gd name="connsiteY30" fmla="*/ 40934 h 161377"/>
                    <a:gd name="connsiteX31" fmla="*/ 78816 w 728350"/>
                    <a:gd name="connsiteY31" fmla="*/ 30527 h 161377"/>
                    <a:gd name="connsiteX32" fmla="*/ 64523 w 728350"/>
                    <a:gd name="connsiteY32" fmla="*/ 25116 h 161377"/>
                    <a:gd name="connsiteX33" fmla="*/ 47872 w 728350"/>
                    <a:gd name="connsiteY33" fmla="*/ 23589 h 161377"/>
                    <a:gd name="connsiteX34" fmla="*/ 31221 w 728350"/>
                    <a:gd name="connsiteY34" fmla="*/ 25116 h 161377"/>
                    <a:gd name="connsiteX35" fmla="*/ 16512 w 728350"/>
                    <a:gd name="connsiteY35" fmla="*/ 30388 h 161377"/>
                    <a:gd name="connsiteX36" fmla="*/ 5967 w 728350"/>
                    <a:gd name="connsiteY36" fmla="*/ 40795 h 161377"/>
                    <a:gd name="connsiteX37" fmla="*/ 2081 w 728350"/>
                    <a:gd name="connsiteY37" fmla="*/ 57585 h 161377"/>
                    <a:gd name="connsiteX38" fmla="*/ 4995 w 728350"/>
                    <a:gd name="connsiteY38" fmla="*/ 69241 h 161377"/>
                    <a:gd name="connsiteX39" fmla="*/ 12488 w 728350"/>
                    <a:gd name="connsiteY39" fmla="*/ 77289 h 161377"/>
                    <a:gd name="connsiteX40" fmla="*/ 23173 w 728350"/>
                    <a:gd name="connsiteY40" fmla="*/ 82423 h 161377"/>
                    <a:gd name="connsiteX41" fmla="*/ 35523 w 728350"/>
                    <a:gd name="connsiteY41" fmla="*/ 85754 h 161377"/>
                    <a:gd name="connsiteX42" fmla="*/ 59528 w 728350"/>
                    <a:gd name="connsiteY42" fmla="*/ 92414 h 161377"/>
                    <a:gd name="connsiteX43" fmla="*/ 68131 w 728350"/>
                    <a:gd name="connsiteY43" fmla="*/ 102127 h 161377"/>
                    <a:gd name="connsiteX44" fmla="*/ 66327 w 728350"/>
                    <a:gd name="connsiteY44" fmla="*/ 108510 h 161377"/>
                    <a:gd name="connsiteX45" fmla="*/ 61887 w 728350"/>
                    <a:gd name="connsiteY45" fmla="*/ 112673 h 161377"/>
                    <a:gd name="connsiteX46" fmla="*/ 55781 w 728350"/>
                    <a:gd name="connsiteY46" fmla="*/ 115032 h 161377"/>
                    <a:gd name="connsiteX47" fmla="*/ 49399 w 728350"/>
                    <a:gd name="connsiteY47" fmla="*/ 115864 h 161377"/>
                    <a:gd name="connsiteX48" fmla="*/ 41212 w 728350"/>
                    <a:gd name="connsiteY48" fmla="*/ 114893 h 161377"/>
                    <a:gd name="connsiteX49" fmla="*/ 34135 w 728350"/>
                    <a:gd name="connsiteY49" fmla="*/ 111702 h 161377"/>
                    <a:gd name="connsiteX50" fmla="*/ 29278 w 728350"/>
                    <a:gd name="connsiteY50" fmla="*/ 106290 h 161377"/>
                    <a:gd name="connsiteX51" fmla="*/ 27336 w 728350"/>
                    <a:gd name="connsiteY51" fmla="*/ 98242 h 161377"/>
                    <a:gd name="connsiteX52" fmla="*/ 0 w 728350"/>
                    <a:gd name="connsiteY52" fmla="*/ 98242 h 161377"/>
                    <a:gd name="connsiteX53" fmla="*/ 4718 w 728350"/>
                    <a:gd name="connsiteY53" fmla="*/ 116003 h 161377"/>
                    <a:gd name="connsiteX54" fmla="*/ 15819 w 728350"/>
                    <a:gd name="connsiteY54" fmla="*/ 127382 h 161377"/>
                    <a:gd name="connsiteX55" fmla="*/ 31498 w 728350"/>
                    <a:gd name="connsiteY55" fmla="*/ 133487 h 161377"/>
                    <a:gd name="connsiteX56" fmla="*/ 49537 w 728350"/>
                    <a:gd name="connsiteY56" fmla="*/ 135291 h 161377"/>
                    <a:gd name="connsiteX57" fmla="*/ 67160 w 728350"/>
                    <a:gd name="connsiteY57" fmla="*/ 133487 h 161377"/>
                    <a:gd name="connsiteX58" fmla="*/ 82423 w 728350"/>
                    <a:gd name="connsiteY58" fmla="*/ 127382 h 161377"/>
                    <a:gd name="connsiteX59" fmla="*/ 93385 w 728350"/>
                    <a:gd name="connsiteY59" fmla="*/ 116003 h 161377"/>
                    <a:gd name="connsiteX60" fmla="*/ 97548 w 728350"/>
                    <a:gd name="connsiteY60" fmla="*/ 98381 h 161377"/>
                    <a:gd name="connsiteX61" fmla="*/ 94773 w 728350"/>
                    <a:gd name="connsiteY61" fmla="*/ 85892 h 161377"/>
                    <a:gd name="connsiteX62" fmla="*/ 87002 w 728350"/>
                    <a:gd name="connsiteY62" fmla="*/ 77844 h 161377"/>
                    <a:gd name="connsiteX63" fmla="*/ 87002 w 728350"/>
                    <a:gd name="connsiteY63" fmla="*/ 77844 h 161377"/>
                    <a:gd name="connsiteX64" fmla="*/ 283348 w 728350"/>
                    <a:gd name="connsiteY64" fmla="*/ 91026 h 161377"/>
                    <a:gd name="connsiteX65" fmla="*/ 275577 w 728350"/>
                    <a:gd name="connsiteY65" fmla="*/ 109759 h 161377"/>
                    <a:gd name="connsiteX66" fmla="*/ 259203 w 728350"/>
                    <a:gd name="connsiteY66" fmla="*/ 114893 h 161377"/>
                    <a:gd name="connsiteX67" fmla="*/ 249629 w 728350"/>
                    <a:gd name="connsiteY67" fmla="*/ 111702 h 161377"/>
                    <a:gd name="connsiteX68" fmla="*/ 245744 w 728350"/>
                    <a:gd name="connsiteY68" fmla="*/ 101711 h 161377"/>
                    <a:gd name="connsiteX69" fmla="*/ 252127 w 728350"/>
                    <a:gd name="connsiteY69" fmla="*/ 90194 h 161377"/>
                    <a:gd name="connsiteX70" fmla="*/ 264615 w 728350"/>
                    <a:gd name="connsiteY70" fmla="*/ 86447 h 161377"/>
                    <a:gd name="connsiteX71" fmla="*/ 270721 w 728350"/>
                    <a:gd name="connsiteY71" fmla="*/ 85337 h 161377"/>
                    <a:gd name="connsiteX72" fmla="*/ 277936 w 728350"/>
                    <a:gd name="connsiteY72" fmla="*/ 83533 h 161377"/>
                    <a:gd name="connsiteX73" fmla="*/ 283209 w 728350"/>
                    <a:gd name="connsiteY73" fmla="*/ 81036 h 161377"/>
                    <a:gd name="connsiteX74" fmla="*/ 283209 w 728350"/>
                    <a:gd name="connsiteY74" fmla="*/ 91026 h 161377"/>
                    <a:gd name="connsiteX75" fmla="*/ 283348 w 728350"/>
                    <a:gd name="connsiteY75" fmla="*/ 91026 h 161377"/>
                    <a:gd name="connsiteX76" fmla="*/ 312071 w 728350"/>
                    <a:gd name="connsiteY76" fmla="*/ 124190 h 161377"/>
                    <a:gd name="connsiteX77" fmla="*/ 310545 w 728350"/>
                    <a:gd name="connsiteY77" fmla="*/ 116975 h 161377"/>
                    <a:gd name="connsiteX78" fmla="*/ 310406 w 728350"/>
                    <a:gd name="connsiteY78" fmla="*/ 105041 h 161377"/>
                    <a:gd name="connsiteX79" fmla="*/ 310406 w 728350"/>
                    <a:gd name="connsiteY79" fmla="*/ 57585 h 161377"/>
                    <a:gd name="connsiteX80" fmla="*/ 297085 w 728350"/>
                    <a:gd name="connsiteY80" fmla="*/ 32192 h 161377"/>
                    <a:gd name="connsiteX81" fmla="*/ 266835 w 728350"/>
                    <a:gd name="connsiteY81" fmla="*/ 25532 h 161377"/>
                    <a:gd name="connsiteX82" fmla="*/ 229925 w 728350"/>
                    <a:gd name="connsiteY82" fmla="*/ 39269 h 161377"/>
                    <a:gd name="connsiteX83" fmla="*/ 222293 w 728350"/>
                    <a:gd name="connsiteY83" fmla="*/ 61609 h 161377"/>
                    <a:gd name="connsiteX84" fmla="*/ 248519 w 728350"/>
                    <a:gd name="connsiteY84" fmla="*/ 61609 h 161377"/>
                    <a:gd name="connsiteX85" fmla="*/ 252404 w 728350"/>
                    <a:gd name="connsiteY85" fmla="*/ 52035 h 161377"/>
                    <a:gd name="connsiteX86" fmla="*/ 266141 w 728350"/>
                    <a:gd name="connsiteY86" fmla="*/ 47317 h 161377"/>
                    <a:gd name="connsiteX87" fmla="*/ 279185 w 728350"/>
                    <a:gd name="connsiteY87" fmla="*/ 49676 h 161377"/>
                    <a:gd name="connsiteX88" fmla="*/ 283625 w 728350"/>
                    <a:gd name="connsiteY88" fmla="*/ 58418 h 161377"/>
                    <a:gd name="connsiteX89" fmla="*/ 277797 w 728350"/>
                    <a:gd name="connsiteY89" fmla="*/ 66050 h 161377"/>
                    <a:gd name="connsiteX90" fmla="*/ 267113 w 728350"/>
                    <a:gd name="connsiteY90" fmla="*/ 68409 h 161377"/>
                    <a:gd name="connsiteX91" fmla="*/ 257677 w 728350"/>
                    <a:gd name="connsiteY91" fmla="*/ 69519 h 161377"/>
                    <a:gd name="connsiteX92" fmla="*/ 233810 w 728350"/>
                    <a:gd name="connsiteY92" fmla="*/ 76179 h 161377"/>
                    <a:gd name="connsiteX93" fmla="*/ 218963 w 728350"/>
                    <a:gd name="connsiteY93" fmla="*/ 103792 h 161377"/>
                    <a:gd name="connsiteX94" fmla="*/ 228121 w 728350"/>
                    <a:gd name="connsiteY94" fmla="*/ 126410 h 161377"/>
                    <a:gd name="connsiteX95" fmla="*/ 251572 w 728350"/>
                    <a:gd name="connsiteY95" fmla="*/ 134458 h 161377"/>
                    <a:gd name="connsiteX96" fmla="*/ 271553 w 728350"/>
                    <a:gd name="connsiteY96" fmla="*/ 129324 h 161377"/>
                    <a:gd name="connsiteX97" fmla="*/ 284458 w 728350"/>
                    <a:gd name="connsiteY97" fmla="*/ 118917 h 161377"/>
                    <a:gd name="connsiteX98" fmla="*/ 285290 w 728350"/>
                    <a:gd name="connsiteY98" fmla="*/ 125161 h 161377"/>
                    <a:gd name="connsiteX99" fmla="*/ 287094 w 728350"/>
                    <a:gd name="connsiteY99" fmla="*/ 130989 h 161377"/>
                    <a:gd name="connsiteX100" fmla="*/ 316650 w 728350"/>
                    <a:gd name="connsiteY100" fmla="*/ 130989 h 161377"/>
                    <a:gd name="connsiteX101" fmla="*/ 316650 w 728350"/>
                    <a:gd name="connsiteY101" fmla="*/ 127104 h 161377"/>
                    <a:gd name="connsiteX102" fmla="*/ 312348 w 728350"/>
                    <a:gd name="connsiteY102" fmla="*/ 124190 h 161377"/>
                    <a:gd name="connsiteX103" fmla="*/ 312348 w 728350"/>
                    <a:gd name="connsiteY103" fmla="*/ 124190 h 161377"/>
                    <a:gd name="connsiteX104" fmla="*/ 362302 w 728350"/>
                    <a:gd name="connsiteY104" fmla="*/ 112118 h 161377"/>
                    <a:gd name="connsiteX105" fmla="*/ 360498 w 728350"/>
                    <a:gd name="connsiteY105" fmla="*/ 112118 h 161377"/>
                    <a:gd name="connsiteX106" fmla="*/ 350785 w 728350"/>
                    <a:gd name="connsiteY106" fmla="*/ 110592 h 161377"/>
                    <a:gd name="connsiteX107" fmla="*/ 349259 w 728350"/>
                    <a:gd name="connsiteY107" fmla="*/ 102544 h 161377"/>
                    <a:gd name="connsiteX108" fmla="*/ 349259 w 728350"/>
                    <a:gd name="connsiteY108" fmla="*/ 47872 h 161377"/>
                    <a:gd name="connsiteX109" fmla="*/ 366049 w 728350"/>
                    <a:gd name="connsiteY109" fmla="*/ 47872 h 161377"/>
                    <a:gd name="connsiteX110" fmla="*/ 366049 w 728350"/>
                    <a:gd name="connsiteY110" fmla="*/ 28585 h 161377"/>
                    <a:gd name="connsiteX111" fmla="*/ 349259 w 728350"/>
                    <a:gd name="connsiteY111" fmla="*/ 28585 h 161377"/>
                    <a:gd name="connsiteX112" fmla="*/ 349259 w 728350"/>
                    <a:gd name="connsiteY112" fmla="*/ 0 h 161377"/>
                    <a:gd name="connsiteX113" fmla="*/ 323449 w 728350"/>
                    <a:gd name="connsiteY113" fmla="*/ 28723 h 161377"/>
                    <a:gd name="connsiteX114" fmla="*/ 323449 w 728350"/>
                    <a:gd name="connsiteY114" fmla="*/ 111702 h 161377"/>
                    <a:gd name="connsiteX115" fmla="*/ 327890 w 728350"/>
                    <a:gd name="connsiteY115" fmla="*/ 125994 h 161377"/>
                    <a:gd name="connsiteX116" fmla="*/ 349120 w 728350"/>
                    <a:gd name="connsiteY116" fmla="*/ 132654 h 161377"/>
                    <a:gd name="connsiteX117" fmla="*/ 371599 w 728350"/>
                    <a:gd name="connsiteY117" fmla="*/ 131683 h 161377"/>
                    <a:gd name="connsiteX118" fmla="*/ 371738 w 728350"/>
                    <a:gd name="connsiteY118" fmla="*/ 131683 h 161377"/>
                    <a:gd name="connsiteX119" fmla="*/ 362163 w 728350"/>
                    <a:gd name="connsiteY119" fmla="*/ 112118 h 161377"/>
                    <a:gd name="connsiteX120" fmla="*/ 436122 w 728350"/>
                    <a:gd name="connsiteY120" fmla="*/ 91026 h 161377"/>
                    <a:gd name="connsiteX121" fmla="*/ 428352 w 728350"/>
                    <a:gd name="connsiteY121" fmla="*/ 109759 h 161377"/>
                    <a:gd name="connsiteX122" fmla="*/ 411978 w 728350"/>
                    <a:gd name="connsiteY122" fmla="*/ 114893 h 161377"/>
                    <a:gd name="connsiteX123" fmla="*/ 402404 w 728350"/>
                    <a:gd name="connsiteY123" fmla="*/ 111702 h 161377"/>
                    <a:gd name="connsiteX124" fmla="*/ 398518 w 728350"/>
                    <a:gd name="connsiteY124" fmla="*/ 101711 h 161377"/>
                    <a:gd name="connsiteX125" fmla="*/ 404901 w 728350"/>
                    <a:gd name="connsiteY125" fmla="*/ 90194 h 161377"/>
                    <a:gd name="connsiteX126" fmla="*/ 417390 w 728350"/>
                    <a:gd name="connsiteY126" fmla="*/ 86447 h 161377"/>
                    <a:gd name="connsiteX127" fmla="*/ 423495 w 728350"/>
                    <a:gd name="connsiteY127" fmla="*/ 85337 h 161377"/>
                    <a:gd name="connsiteX128" fmla="*/ 430711 w 728350"/>
                    <a:gd name="connsiteY128" fmla="*/ 83533 h 161377"/>
                    <a:gd name="connsiteX129" fmla="*/ 435983 w 728350"/>
                    <a:gd name="connsiteY129" fmla="*/ 81036 h 161377"/>
                    <a:gd name="connsiteX130" fmla="*/ 435983 w 728350"/>
                    <a:gd name="connsiteY130" fmla="*/ 91026 h 161377"/>
                    <a:gd name="connsiteX131" fmla="*/ 436122 w 728350"/>
                    <a:gd name="connsiteY131" fmla="*/ 91026 h 161377"/>
                    <a:gd name="connsiteX132" fmla="*/ 464984 w 728350"/>
                    <a:gd name="connsiteY132" fmla="*/ 124190 h 161377"/>
                    <a:gd name="connsiteX133" fmla="*/ 463458 w 728350"/>
                    <a:gd name="connsiteY133" fmla="*/ 116975 h 161377"/>
                    <a:gd name="connsiteX134" fmla="*/ 463319 w 728350"/>
                    <a:gd name="connsiteY134" fmla="*/ 105041 h 161377"/>
                    <a:gd name="connsiteX135" fmla="*/ 463319 w 728350"/>
                    <a:gd name="connsiteY135" fmla="*/ 57585 h 161377"/>
                    <a:gd name="connsiteX136" fmla="*/ 449998 w 728350"/>
                    <a:gd name="connsiteY136" fmla="*/ 32192 h 161377"/>
                    <a:gd name="connsiteX137" fmla="*/ 419749 w 728350"/>
                    <a:gd name="connsiteY137" fmla="*/ 25532 h 161377"/>
                    <a:gd name="connsiteX138" fmla="*/ 382838 w 728350"/>
                    <a:gd name="connsiteY138" fmla="*/ 39269 h 161377"/>
                    <a:gd name="connsiteX139" fmla="*/ 375207 w 728350"/>
                    <a:gd name="connsiteY139" fmla="*/ 61609 h 161377"/>
                    <a:gd name="connsiteX140" fmla="*/ 401432 w 728350"/>
                    <a:gd name="connsiteY140" fmla="*/ 61609 h 161377"/>
                    <a:gd name="connsiteX141" fmla="*/ 405318 w 728350"/>
                    <a:gd name="connsiteY141" fmla="*/ 52035 h 161377"/>
                    <a:gd name="connsiteX142" fmla="*/ 419055 w 728350"/>
                    <a:gd name="connsiteY142" fmla="*/ 47317 h 161377"/>
                    <a:gd name="connsiteX143" fmla="*/ 432098 w 728350"/>
                    <a:gd name="connsiteY143" fmla="*/ 49676 h 161377"/>
                    <a:gd name="connsiteX144" fmla="*/ 436539 w 728350"/>
                    <a:gd name="connsiteY144" fmla="*/ 58418 h 161377"/>
                    <a:gd name="connsiteX145" fmla="*/ 430711 w 728350"/>
                    <a:gd name="connsiteY145" fmla="*/ 66050 h 161377"/>
                    <a:gd name="connsiteX146" fmla="*/ 420026 w 728350"/>
                    <a:gd name="connsiteY146" fmla="*/ 68409 h 161377"/>
                    <a:gd name="connsiteX147" fmla="*/ 410590 w 728350"/>
                    <a:gd name="connsiteY147" fmla="*/ 69519 h 161377"/>
                    <a:gd name="connsiteX148" fmla="*/ 386724 w 728350"/>
                    <a:gd name="connsiteY148" fmla="*/ 76179 h 161377"/>
                    <a:gd name="connsiteX149" fmla="*/ 371876 w 728350"/>
                    <a:gd name="connsiteY149" fmla="*/ 103792 h 161377"/>
                    <a:gd name="connsiteX150" fmla="*/ 381035 w 728350"/>
                    <a:gd name="connsiteY150" fmla="*/ 126410 h 161377"/>
                    <a:gd name="connsiteX151" fmla="*/ 404485 w 728350"/>
                    <a:gd name="connsiteY151" fmla="*/ 134458 h 161377"/>
                    <a:gd name="connsiteX152" fmla="*/ 424466 w 728350"/>
                    <a:gd name="connsiteY152" fmla="*/ 129324 h 161377"/>
                    <a:gd name="connsiteX153" fmla="*/ 437371 w 728350"/>
                    <a:gd name="connsiteY153" fmla="*/ 118917 h 161377"/>
                    <a:gd name="connsiteX154" fmla="*/ 438204 w 728350"/>
                    <a:gd name="connsiteY154" fmla="*/ 125161 h 161377"/>
                    <a:gd name="connsiteX155" fmla="*/ 440008 w 728350"/>
                    <a:gd name="connsiteY155" fmla="*/ 130989 h 161377"/>
                    <a:gd name="connsiteX156" fmla="*/ 469563 w 728350"/>
                    <a:gd name="connsiteY156" fmla="*/ 130989 h 161377"/>
                    <a:gd name="connsiteX157" fmla="*/ 469563 w 728350"/>
                    <a:gd name="connsiteY157" fmla="*/ 127104 h 161377"/>
                    <a:gd name="connsiteX158" fmla="*/ 465262 w 728350"/>
                    <a:gd name="connsiteY158" fmla="*/ 124190 h 161377"/>
                    <a:gd name="connsiteX159" fmla="*/ 465262 w 728350"/>
                    <a:gd name="connsiteY159" fmla="*/ 124190 h 161377"/>
                    <a:gd name="connsiteX160" fmla="*/ 487325 w 728350"/>
                    <a:gd name="connsiteY160" fmla="*/ 56059 h 161377"/>
                    <a:gd name="connsiteX161" fmla="*/ 510220 w 728350"/>
                    <a:gd name="connsiteY161" fmla="*/ 38714 h 161377"/>
                    <a:gd name="connsiteX162" fmla="*/ 537556 w 728350"/>
                    <a:gd name="connsiteY162" fmla="*/ 59944 h 161377"/>
                    <a:gd name="connsiteX163" fmla="*/ 549489 w 728350"/>
                    <a:gd name="connsiteY163" fmla="*/ 59944 h 161377"/>
                    <a:gd name="connsiteX164" fmla="*/ 510220 w 728350"/>
                    <a:gd name="connsiteY164" fmla="*/ 28029 h 161377"/>
                    <a:gd name="connsiteX165" fmla="*/ 474698 w 728350"/>
                    <a:gd name="connsiteY165" fmla="*/ 56892 h 161377"/>
                    <a:gd name="connsiteX166" fmla="*/ 539776 w 728350"/>
                    <a:gd name="connsiteY166" fmla="*/ 105596 h 161377"/>
                    <a:gd name="connsiteX167" fmla="*/ 514799 w 728350"/>
                    <a:gd name="connsiteY167" fmla="*/ 124329 h 161377"/>
                    <a:gd name="connsiteX168" fmla="*/ 484549 w 728350"/>
                    <a:gd name="connsiteY168" fmla="*/ 100462 h 161377"/>
                    <a:gd name="connsiteX169" fmla="*/ 472616 w 728350"/>
                    <a:gd name="connsiteY169" fmla="*/ 100462 h 161377"/>
                    <a:gd name="connsiteX170" fmla="*/ 511330 w 728350"/>
                    <a:gd name="connsiteY170" fmla="*/ 135013 h 161377"/>
                    <a:gd name="connsiteX171" fmla="*/ 552681 w 728350"/>
                    <a:gd name="connsiteY171" fmla="*/ 105457 h 161377"/>
                    <a:gd name="connsiteX172" fmla="*/ 487463 w 728350"/>
                    <a:gd name="connsiteY172" fmla="*/ 55781 h 161377"/>
                    <a:gd name="connsiteX173" fmla="*/ 487463 w 728350"/>
                    <a:gd name="connsiteY173" fmla="*/ 55781 h 161377"/>
                    <a:gd name="connsiteX174" fmla="*/ 656750 w 728350"/>
                    <a:gd name="connsiteY174" fmla="*/ 56059 h 161377"/>
                    <a:gd name="connsiteX175" fmla="*/ 679646 w 728350"/>
                    <a:gd name="connsiteY175" fmla="*/ 38714 h 161377"/>
                    <a:gd name="connsiteX176" fmla="*/ 706981 w 728350"/>
                    <a:gd name="connsiteY176" fmla="*/ 59944 h 161377"/>
                    <a:gd name="connsiteX177" fmla="*/ 718915 w 728350"/>
                    <a:gd name="connsiteY177" fmla="*/ 59944 h 161377"/>
                    <a:gd name="connsiteX178" fmla="*/ 679646 w 728350"/>
                    <a:gd name="connsiteY178" fmla="*/ 28029 h 161377"/>
                    <a:gd name="connsiteX179" fmla="*/ 643846 w 728350"/>
                    <a:gd name="connsiteY179" fmla="*/ 56892 h 161377"/>
                    <a:gd name="connsiteX180" fmla="*/ 708924 w 728350"/>
                    <a:gd name="connsiteY180" fmla="*/ 105596 h 161377"/>
                    <a:gd name="connsiteX181" fmla="*/ 683947 w 728350"/>
                    <a:gd name="connsiteY181" fmla="*/ 124329 h 161377"/>
                    <a:gd name="connsiteX182" fmla="*/ 653420 w 728350"/>
                    <a:gd name="connsiteY182" fmla="*/ 100462 h 161377"/>
                    <a:gd name="connsiteX183" fmla="*/ 641903 w 728350"/>
                    <a:gd name="connsiteY183" fmla="*/ 100462 h 161377"/>
                    <a:gd name="connsiteX184" fmla="*/ 680617 w 728350"/>
                    <a:gd name="connsiteY184" fmla="*/ 135013 h 161377"/>
                    <a:gd name="connsiteX185" fmla="*/ 721968 w 728350"/>
                    <a:gd name="connsiteY185" fmla="*/ 105180 h 161377"/>
                    <a:gd name="connsiteX186" fmla="*/ 656750 w 728350"/>
                    <a:gd name="connsiteY186" fmla="*/ 55920 h 161377"/>
                    <a:gd name="connsiteX187" fmla="*/ 656750 w 728350"/>
                    <a:gd name="connsiteY187" fmla="*/ 55920 h 161377"/>
                    <a:gd name="connsiteX188" fmla="*/ 629553 w 728350"/>
                    <a:gd name="connsiteY188" fmla="*/ 30666 h 161377"/>
                    <a:gd name="connsiteX189" fmla="*/ 596945 w 728350"/>
                    <a:gd name="connsiteY189" fmla="*/ 117807 h 161377"/>
                    <a:gd name="connsiteX190" fmla="*/ 564475 w 728350"/>
                    <a:gd name="connsiteY190" fmla="*/ 30666 h 161377"/>
                    <a:gd name="connsiteX191" fmla="*/ 551432 w 728350"/>
                    <a:gd name="connsiteY191" fmla="*/ 30666 h 161377"/>
                    <a:gd name="connsiteX192" fmla="*/ 590840 w 728350"/>
                    <a:gd name="connsiteY192" fmla="*/ 132793 h 161377"/>
                    <a:gd name="connsiteX193" fmla="*/ 591256 w 728350"/>
                    <a:gd name="connsiteY193" fmla="*/ 133626 h 161377"/>
                    <a:gd name="connsiteX194" fmla="*/ 580849 w 728350"/>
                    <a:gd name="connsiteY194" fmla="*/ 161378 h 161377"/>
                    <a:gd name="connsiteX195" fmla="*/ 592921 w 728350"/>
                    <a:gd name="connsiteY195" fmla="*/ 161378 h 161377"/>
                    <a:gd name="connsiteX196" fmla="*/ 642319 w 728350"/>
                    <a:gd name="connsiteY196" fmla="*/ 30527 h 161377"/>
                    <a:gd name="connsiteX197" fmla="*/ 629415 w 728350"/>
                    <a:gd name="connsiteY197" fmla="*/ 30527 h 161377"/>
                    <a:gd name="connsiteX198" fmla="*/ 216188 w 728350"/>
                    <a:gd name="connsiteY198" fmla="*/ 25948 h 161377"/>
                    <a:gd name="connsiteX199" fmla="*/ 196484 w 728350"/>
                    <a:gd name="connsiteY199" fmla="*/ 32192 h 161377"/>
                    <a:gd name="connsiteX200" fmla="*/ 185522 w 728350"/>
                    <a:gd name="connsiteY200" fmla="*/ 46207 h 161377"/>
                    <a:gd name="connsiteX201" fmla="*/ 185522 w 728350"/>
                    <a:gd name="connsiteY201" fmla="*/ 28168 h 161377"/>
                    <a:gd name="connsiteX202" fmla="*/ 159713 w 728350"/>
                    <a:gd name="connsiteY202" fmla="*/ 28168 h 161377"/>
                    <a:gd name="connsiteX203" fmla="*/ 159713 w 728350"/>
                    <a:gd name="connsiteY203" fmla="*/ 131267 h 161377"/>
                    <a:gd name="connsiteX204" fmla="*/ 186910 w 728350"/>
                    <a:gd name="connsiteY204" fmla="*/ 131267 h 161377"/>
                    <a:gd name="connsiteX205" fmla="*/ 186910 w 728350"/>
                    <a:gd name="connsiteY205" fmla="*/ 82007 h 161377"/>
                    <a:gd name="connsiteX206" fmla="*/ 190101 w 728350"/>
                    <a:gd name="connsiteY206" fmla="*/ 63691 h 161377"/>
                    <a:gd name="connsiteX207" fmla="*/ 212025 w 728350"/>
                    <a:gd name="connsiteY207" fmla="*/ 53145 h 161377"/>
                    <a:gd name="connsiteX208" fmla="*/ 215355 w 728350"/>
                    <a:gd name="connsiteY208" fmla="*/ 53145 h 161377"/>
                    <a:gd name="connsiteX209" fmla="*/ 218547 w 728350"/>
                    <a:gd name="connsiteY209" fmla="*/ 53284 h 161377"/>
                    <a:gd name="connsiteX210" fmla="*/ 218547 w 728350"/>
                    <a:gd name="connsiteY210" fmla="*/ 25671 h 161377"/>
                    <a:gd name="connsiteX211" fmla="*/ 216465 w 728350"/>
                    <a:gd name="connsiteY211" fmla="*/ 25671 h 161377"/>
                    <a:gd name="connsiteX212" fmla="*/ 721968 w 728350"/>
                    <a:gd name="connsiteY212" fmla="*/ 39824 h 161377"/>
                    <a:gd name="connsiteX213" fmla="*/ 716833 w 728350"/>
                    <a:gd name="connsiteY213" fmla="*/ 34551 h 161377"/>
                    <a:gd name="connsiteX214" fmla="*/ 721968 w 728350"/>
                    <a:gd name="connsiteY214" fmla="*/ 29278 h 161377"/>
                    <a:gd name="connsiteX215" fmla="*/ 727102 w 728350"/>
                    <a:gd name="connsiteY215" fmla="*/ 34551 h 161377"/>
                    <a:gd name="connsiteX216" fmla="*/ 721968 w 728350"/>
                    <a:gd name="connsiteY216" fmla="*/ 39824 h 161377"/>
                    <a:gd name="connsiteX217" fmla="*/ 721968 w 728350"/>
                    <a:gd name="connsiteY217" fmla="*/ 39824 h 161377"/>
                    <a:gd name="connsiteX218" fmla="*/ 721968 w 728350"/>
                    <a:gd name="connsiteY218" fmla="*/ 28168 h 161377"/>
                    <a:gd name="connsiteX219" fmla="*/ 715585 w 728350"/>
                    <a:gd name="connsiteY219" fmla="*/ 34551 h 161377"/>
                    <a:gd name="connsiteX220" fmla="*/ 721968 w 728350"/>
                    <a:gd name="connsiteY220" fmla="*/ 40934 h 161377"/>
                    <a:gd name="connsiteX221" fmla="*/ 728351 w 728350"/>
                    <a:gd name="connsiteY221" fmla="*/ 34551 h 161377"/>
                    <a:gd name="connsiteX222" fmla="*/ 721968 w 728350"/>
                    <a:gd name="connsiteY222" fmla="*/ 28168 h 161377"/>
                    <a:gd name="connsiteX223" fmla="*/ 721968 w 728350"/>
                    <a:gd name="connsiteY223" fmla="*/ 28168 h 1613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</a:cxnLst>
                  <a:rect l="l" t="t" r="r" b="b"/>
                  <a:pathLst>
                    <a:path w="728350" h="161377">
                      <a:moveTo>
                        <a:pt x="131961" y="0"/>
                      </a:moveTo>
                      <a:lnTo>
                        <a:pt x="105180" y="28862"/>
                      </a:lnTo>
                      <a:lnTo>
                        <a:pt x="105180" y="111840"/>
                      </a:lnTo>
                      <a:cubicBezTo>
                        <a:pt x="105180" y="118223"/>
                        <a:pt x="106706" y="122941"/>
                        <a:pt x="109620" y="126133"/>
                      </a:cubicBezTo>
                      <a:cubicBezTo>
                        <a:pt x="114338" y="130989"/>
                        <a:pt x="123080" y="133209"/>
                        <a:pt x="135846" y="132793"/>
                      </a:cubicBezTo>
                      <a:lnTo>
                        <a:pt x="148751" y="132377"/>
                      </a:lnTo>
                      <a:lnTo>
                        <a:pt x="148751" y="112118"/>
                      </a:lnTo>
                      <a:cubicBezTo>
                        <a:pt x="147779" y="112118"/>
                        <a:pt x="146947" y="112257"/>
                        <a:pt x="145975" y="112257"/>
                      </a:cubicBezTo>
                      <a:lnTo>
                        <a:pt x="143478" y="112257"/>
                      </a:lnTo>
                      <a:cubicBezTo>
                        <a:pt x="138066" y="112257"/>
                        <a:pt x="134736" y="111702"/>
                        <a:pt x="133487" y="110730"/>
                      </a:cubicBezTo>
                      <a:cubicBezTo>
                        <a:pt x="132238" y="109759"/>
                        <a:pt x="131961" y="106984"/>
                        <a:pt x="131961" y="102682"/>
                      </a:cubicBezTo>
                      <a:lnTo>
                        <a:pt x="131961" y="48011"/>
                      </a:lnTo>
                      <a:lnTo>
                        <a:pt x="148751" y="48011"/>
                      </a:lnTo>
                      <a:lnTo>
                        <a:pt x="148751" y="28723"/>
                      </a:lnTo>
                      <a:lnTo>
                        <a:pt x="131961" y="28723"/>
                      </a:lnTo>
                      <a:lnTo>
                        <a:pt x="131961" y="0"/>
                      </a:lnTo>
                      <a:close/>
                      <a:moveTo>
                        <a:pt x="87002" y="77706"/>
                      </a:moveTo>
                      <a:cubicBezTo>
                        <a:pt x="83811" y="75347"/>
                        <a:pt x="80342" y="73543"/>
                        <a:pt x="76318" y="72294"/>
                      </a:cubicBezTo>
                      <a:cubicBezTo>
                        <a:pt x="72433" y="70906"/>
                        <a:pt x="68270" y="69796"/>
                        <a:pt x="63968" y="68825"/>
                      </a:cubicBezTo>
                      <a:cubicBezTo>
                        <a:pt x="59805" y="67854"/>
                        <a:pt x="55920" y="67021"/>
                        <a:pt x="52035" y="66050"/>
                      </a:cubicBezTo>
                      <a:cubicBezTo>
                        <a:pt x="48150" y="65217"/>
                        <a:pt x="44542" y="64246"/>
                        <a:pt x="41628" y="63274"/>
                      </a:cubicBezTo>
                      <a:cubicBezTo>
                        <a:pt x="38436" y="62303"/>
                        <a:pt x="36216" y="60916"/>
                        <a:pt x="34135" y="59389"/>
                      </a:cubicBezTo>
                      <a:cubicBezTo>
                        <a:pt x="32054" y="57863"/>
                        <a:pt x="31221" y="55643"/>
                        <a:pt x="31221" y="53006"/>
                      </a:cubicBezTo>
                      <a:cubicBezTo>
                        <a:pt x="31221" y="50925"/>
                        <a:pt x="31776" y="49121"/>
                        <a:pt x="32747" y="47733"/>
                      </a:cubicBezTo>
                      <a:cubicBezTo>
                        <a:pt x="33857" y="46346"/>
                        <a:pt x="35106" y="45374"/>
                        <a:pt x="36633" y="44819"/>
                      </a:cubicBezTo>
                      <a:cubicBezTo>
                        <a:pt x="38159" y="43987"/>
                        <a:pt x="39963" y="43709"/>
                        <a:pt x="41905" y="43432"/>
                      </a:cubicBezTo>
                      <a:cubicBezTo>
                        <a:pt x="43848" y="43293"/>
                        <a:pt x="45652" y="43016"/>
                        <a:pt x="47178" y="43016"/>
                      </a:cubicBezTo>
                      <a:cubicBezTo>
                        <a:pt x="52312" y="43016"/>
                        <a:pt x="56753" y="43987"/>
                        <a:pt x="60638" y="45930"/>
                      </a:cubicBezTo>
                      <a:cubicBezTo>
                        <a:pt x="64385" y="47872"/>
                        <a:pt x="66466" y="51757"/>
                        <a:pt x="66882" y="57308"/>
                      </a:cubicBezTo>
                      <a:lnTo>
                        <a:pt x="94218" y="57308"/>
                      </a:lnTo>
                      <a:cubicBezTo>
                        <a:pt x="93663" y="50647"/>
                        <a:pt x="92137" y="45236"/>
                        <a:pt x="89361" y="40934"/>
                      </a:cubicBezTo>
                      <a:cubicBezTo>
                        <a:pt x="86586" y="36633"/>
                        <a:pt x="83117" y="33164"/>
                        <a:pt x="78816" y="30527"/>
                      </a:cubicBezTo>
                      <a:cubicBezTo>
                        <a:pt x="74514" y="27891"/>
                        <a:pt x="69796" y="26087"/>
                        <a:pt x="64523" y="25116"/>
                      </a:cubicBezTo>
                      <a:cubicBezTo>
                        <a:pt x="59250" y="24005"/>
                        <a:pt x="53561" y="23589"/>
                        <a:pt x="47872" y="23589"/>
                      </a:cubicBezTo>
                      <a:cubicBezTo>
                        <a:pt x="42183" y="23589"/>
                        <a:pt x="36494" y="24144"/>
                        <a:pt x="31221" y="25116"/>
                      </a:cubicBezTo>
                      <a:cubicBezTo>
                        <a:pt x="25809" y="26087"/>
                        <a:pt x="20814" y="27891"/>
                        <a:pt x="16512" y="30388"/>
                      </a:cubicBezTo>
                      <a:cubicBezTo>
                        <a:pt x="12211" y="32886"/>
                        <a:pt x="8742" y="36494"/>
                        <a:pt x="5967" y="40795"/>
                      </a:cubicBezTo>
                      <a:cubicBezTo>
                        <a:pt x="3469" y="45097"/>
                        <a:pt x="2081" y="50786"/>
                        <a:pt x="2081" y="57585"/>
                      </a:cubicBezTo>
                      <a:cubicBezTo>
                        <a:pt x="2081" y="62303"/>
                        <a:pt x="3053" y="66188"/>
                        <a:pt x="4995" y="69241"/>
                      </a:cubicBezTo>
                      <a:cubicBezTo>
                        <a:pt x="6938" y="72571"/>
                        <a:pt x="9297" y="75069"/>
                        <a:pt x="12488" y="77289"/>
                      </a:cubicBezTo>
                      <a:cubicBezTo>
                        <a:pt x="15680" y="79509"/>
                        <a:pt x="19149" y="81175"/>
                        <a:pt x="23173" y="82423"/>
                      </a:cubicBezTo>
                      <a:cubicBezTo>
                        <a:pt x="27058" y="83811"/>
                        <a:pt x="31221" y="84782"/>
                        <a:pt x="35523" y="85754"/>
                      </a:cubicBezTo>
                      <a:cubicBezTo>
                        <a:pt x="45930" y="87835"/>
                        <a:pt x="53839" y="90055"/>
                        <a:pt x="59528" y="92414"/>
                      </a:cubicBezTo>
                      <a:cubicBezTo>
                        <a:pt x="65217" y="94495"/>
                        <a:pt x="68131" y="97826"/>
                        <a:pt x="68131" y="102127"/>
                      </a:cubicBezTo>
                      <a:cubicBezTo>
                        <a:pt x="68131" y="104625"/>
                        <a:pt x="67576" y="106845"/>
                        <a:pt x="66327" y="108510"/>
                      </a:cubicBezTo>
                      <a:cubicBezTo>
                        <a:pt x="65217" y="110314"/>
                        <a:pt x="63552" y="111702"/>
                        <a:pt x="61887" y="112673"/>
                      </a:cubicBezTo>
                      <a:cubicBezTo>
                        <a:pt x="60083" y="113644"/>
                        <a:pt x="58002" y="114477"/>
                        <a:pt x="55781" y="115032"/>
                      </a:cubicBezTo>
                      <a:cubicBezTo>
                        <a:pt x="53700" y="115448"/>
                        <a:pt x="51480" y="115864"/>
                        <a:pt x="49399" y="115864"/>
                      </a:cubicBezTo>
                      <a:cubicBezTo>
                        <a:pt x="46485" y="115864"/>
                        <a:pt x="43709" y="115448"/>
                        <a:pt x="41212" y="114893"/>
                      </a:cubicBezTo>
                      <a:cubicBezTo>
                        <a:pt x="38436" y="114061"/>
                        <a:pt x="36355" y="113089"/>
                        <a:pt x="34135" y="111702"/>
                      </a:cubicBezTo>
                      <a:cubicBezTo>
                        <a:pt x="32192" y="110314"/>
                        <a:pt x="30388" y="108371"/>
                        <a:pt x="29278" y="106290"/>
                      </a:cubicBezTo>
                      <a:cubicBezTo>
                        <a:pt x="27891" y="103931"/>
                        <a:pt x="27336" y="101433"/>
                        <a:pt x="27336" y="98242"/>
                      </a:cubicBezTo>
                      <a:lnTo>
                        <a:pt x="0" y="98242"/>
                      </a:lnTo>
                      <a:cubicBezTo>
                        <a:pt x="139" y="105319"/>
                        <a:pt x="1804" y="111285"/>
                        <a:pt x="4718" y="116003"/>
                      </a:cubicBezTo>
                      <a:cubicBezTo>
                        <a:pt x="7632" y="120721"/>
                        <a:pt x="11378" y="124606"/>
                        <a:pt x="15819" y="127382"/>
                      </a:cubicBezTo>
                      <a:cubicBezTo>
                        <a:pt x="20259" y="130296"/>
                        <a:pt x="25532" y="132238"/>
                        <a:pt x="31498" y="133487"/>
                      </a:cubicBezTo>
                      <a:cubicBezTo>
                        <a:pt x="37465" y="134736"/>
                        <a:pt x="43154" y="135291"/>
                        <a:pt x="49537" y="135291"/>
                      </a:cubicBezTo>
                      <a:cubicBezTo>
                        <a:pt x="55365" y="135291"/>
                        <a:pt x="61193" y="134736"/>
                        <a:pt x="67160" y="133487"/>
                      </a:cubicBezTo>
                      <a:cubicBezTo>
                        <a:pt x="72849" y="132377"/>
                        <a:pt x="78122" y="130296"/>
                        <a:pt x="82423" y="127382"/>
                      </a:cubicBezTo>
                      <a:cubicBezTo>
                        <a:pt x="86864" y="124468"/>
                        <a:pt x="90471" y="120721"/>
                        <a:pt x="93385" y="116003"/>
                      </a:cubicBezTo>
                      <a:cubicBezTo>
                        <a:pt x="96161" y="111285"/>
                        <a:pt x="97548" y="105457"/>
                        <a:pt x="97548" y="98381"/>
                      </a:cubicBezTo>
                      <a:cubicBezTo>
                        <a:pt x="97548" y="93524"/>
                        <a:pt x="96577" y="89361"/>
                        <a:pt x="94773" y="85892"/>
                      </a:cubicBezTo>
                      <a:cubicBezTo>
                        <a:pt x="92969" y="82423"/>
                        <a:pt x="90055" y="80203"/>
                        <a:pt x="87002" y="77844"/>
                      </a:cubicBezTo>
                      <a:lnTo>
                        <a:pt x="87002" y="77844"/>
                      </a:lnTo>
                      <a:close/>
                      <a:moveTo>
                        <a:pt x="283348" y="91026"/>
                      </a:moveTo>
                      <a:cubicBezTo>
                        <a:pt x="283209" y="100046"/>
                        <a:pt x="280572" y="106290"/>
                        <a:pt x="275577" y="109759"/>
                      </a:cubicBezTo>
                      <a:cubicBezTo>
                        <a:pt x="270443" y="113228"/>
                        <a:pt x="265170" y="114893"/>
                        <a:pt x="259203" y="114893"/>
                      </a:cubicBezTo>
                      <a:cubicBezTo>
                        <a:pt x="255457" y="114893"/>
                        <a:pt x="252404" y="113922"/>
                        <a:pt x="249629" y="111702"/>
                      </a:cubicBezTo>
                      <a:cubicBezTo>
                        <a:pt x="247131" y="109620"/>
                        <a:pt x="245744" y="106290"/>
                        <a:pt x="245744" y="101711"/>
                      </a:cubicBezTo>
                      <a:cubicBezTo>
                        <a:pt x="245744" y="96438"/>
                        <a:pt x="247825" y="92692"/>
                        <a:pt x="252127" y="90194"/>
                      </a:cubicBezTo>
                      <a:cubicBezTo>
                        <a:pt x="254624" y="88806"/>
                        <a:pt x="258787" y="87419"/>
                        <a:pt x="264615" y="86447"/>
                      </a:cubicBezTo>
                      <a:lnTo>
                        <a:pt x="270721" y="85337"/>
                      </a:lnTo>
                      <a:cubicBezTo>
                        <a:pt x="273912" y="84782"/>
                        <a:pt x="276132" y="84227"/>
                        <a:pt x="277936" y="83533"/>
                      </a:cubicBezTo>
                      <a:cubicBezTo>
                        <a:pt x="279740" y="82978"/>
                        <a:pt x="281405" y="82007"/>
                        <a:pt x="283209" y="81036"/>
                      </a:cubicBezTo>
                      <a:lnTo>
                        <a:pt x="283209" y="91026"/>
                      </a:lnTo>
                      <a:lnTo>
                        <a:pt x="283348" y="91026"/>
                      </a:lnTo>
                      <a:close/>
                      <a:moveTo>
                        <a:pt x="312071" y="124190"/>
                      </a:moveTo>
                      <a:cubicBezTo>
                        <a:pt x="311100" y="123080"/>
                        <a:pt x="310683" y="120444"/>
                        <a:pt x="310545" y="116975"/>
                      </a:cubicBezTo>
                      <a:cubicBezTo>
                        <a:pt x="310406" y="112257"/>
                        <a:pt x="310406" y="108371"/>
                        <a:pt x="310406" y="105041"/>
                      </a:cubicBezTo>
                      <a:lnTo>
                        <a:pt x="310406" y="57585"/>
                      </a:lnTo>
                      <a:cubicBezTo>
                        <a:pt x="310406" y="45097"/>
                        <a:pt x="305965" y="36633"/>
                        <a:pt x="297085" y="32192"/>
                      </a:cubicBezTo>
                      <a:cubicBezTo>
                        <a:pt x="288204" y="27752"/>
                        <a:pt x="278075" y="25532"/>
                        <a:pt x="266835" y="25532"/>
                      </a:cubicBezTo>
                      <a:cubicBezTo>
                        <a:pt x="249213" y="25532"/>
                        <a:pt x="237002" y="29972"/>
                        <a:pt x="229925" y="39269"/>
                      </a:cubicBezTo>
                      <a:cubicBezTo>
                        <a:pt x="225485" y="45097"/>
                        <a:pt x="222848" y="52590"/>
                        <a:pt x="222293" y="61609"/>
                      </a:cubicBezTo>
                      <a:lnTo>
                        <a:pt x="248519" y="61609"/>
                      </a:lnTo>
                      <a:cubicBezTo>
                        <a:pt x="249074" y="57724"/>
                        <a:pt x="250462" y="54394"/>
                        <a:pt x="252404" y="52035"/>
                      </a:cubicBezTo>
                      <a:cubicBezTo>
                        <a:pt x="255179" y="48843"/>
                        <a:pt x="259620" y="47317"/>
                        <a:pt x="266141" y="47317"/>
                      </a:cubicBezTo>
                      <a:cubicBezTo>
                        <a:pt x="271969" y="47317"/>
                        <a:pt x="276271" y="48150"/>
                        <a:pt x="279185" y="49676"/>
                      </a:cubicBezTo>
                      <a:cubicBezTo>
                        <a:pt x="282099" y="51202"/>
                        <a:pt x="283625" y="54116"/>
                        <a:pt x="283625" y="58418"/>
                      </a:cubicBezTo>
                      <a:cubicBezTo>
                        <a:pt x="283625" y="61887"/>
                        <a:pt x="281682" y="64523"/>
                        <a:pt x="277797" y="66050"/>
                      </a:cubicBezTo>
                      <a:cubicBezTo>
                        <a:pt x="275716" y="67021"/>
                        <a:pt x="271969" y="67854"/>
                        <a:pt x="267113" y="68409"/>
                      </a:cubicBezTo>
                      <a:lnTo>
                        <a:pt x="257677" y="69519"/>
                      </a:lnTo>
                      <a:cubicBezTo>
                        <a:pt x="247131" y="70906"/>
                        <a:pt x="239083" y="72988"/>
                        <a:pt x="233810" y="76179"/>
                      </a:cubicBezTo>
                      <a:cubicBezTo>
                        <a:pt x="223820" y="81868"/>
                        <a:pt x="218963" y="91026"/>
                        <a:pt x="218963" y="103792"/>
                      </a:cubicBezTo>
                      <a:cubicBezTo>
                        <a:pt x="218963" y="113506"/>
                        <a:pt x="222155" y="121137"/>
                        <a:pt x="228121" y="126410"/>
                      </a:cubicBezTo>
                      <a:cubicBezTo>
                        <a:pt x="234227" y="131683"/>
                        <a:pt x="241997" y="134458"/>
                        <a:pt x="251572" y="134458"/>
                      </a:cubicBezTo>
                      <a:cubicBezTo>
                        <a:pt x="259065" y="134458"/>
                        <a:pt x="265586" y="132654"/>
                        <a:pt x="271553" y="129324"/>
                      </a:cubicBezTo>
                      <a:cubicBezTo>
                        <a:pt x="276410" y="126410"/>
                        <a:pt x="280711" y="123080"/>
                        <a:pt x="284458" y="118917"/>
                      </a:cubicBezTo>
                      <a:cubicBezTo>
                        <a:pt x="284596" y="121276"/>
                        <a:pt x="284874" y="123358"/>
                        <a:pt x="285290" y="125161"/>
                      </a:cubicBezTo>
                      <a:cubicBezTo>
                        <a:pt x="285707" y="126965"/>
                        <a:pt x="286123" y="128908"/>
                        <a:pt x="287094" y="130989"/>
                      </a:cubicBezTo>
                      <a:lnTo>
                        <a:pt x="316650" y="130989"/>
                      </a:lnTo>
                      <a:lnTo>
                        <a:pt x="316650" y="127104"/>
                      </a:lnTo>
                      <a:cubicBezTo>
                        <a:pt x="314707" y="126549"/>
                        <a:pt x="313320" y="125300"/>
                        <a:pt x="312348" y="124190"/>
                      </a:cubicBezTo>
                      <a:lnTo>
                        <a:pt x="312348" y="124190"/>
                      </a:lnTo>
                      <a:close/>
                      <a:moveTo>
                        <a:pt x="362302" y="112118"/>
                      </a:moveTo>
                      <a:lnTo>
                        <a:pt x="360498" y="112118"/>
                      </a:lnTo>
                      <a:cubicBezTo>
                        <a:pt x="355086" y="112118"/>
                        <a:pt x="351756" y="111563"/>
                        <a:pt x="350785" y="110592"/>
                      </a:cubicBezTo>
                      <a:cubicBezTo>
                        <a:pt x="349675" y="109620"/>
                        <a:pt x="349259" y="106845"/>
                        <a:pt x="349259" y="102544"/>
                      </a:cubicBezTo>
                      <a:lnTo>
                        <a:pt x="349259" y="47872"/>
                      </a:lnTo>
                      <a:lnTo>
                        <a:pt x="366049" y="47872"/>
                      </a:lnTo>
                      <a:lnTo>
                        <a:pt x="366049" y="28585"/>
                      </a:lnTo>
                      <a:lnTo>
                        <a:pt x="349259" y="28585"/>
                      </a:lnTo>
                      <a:lnTo>
                        <a:pt x="349259" y="0"/>
                      </a:lnTo>
                      <a:lnTo>
                        <a:pt x="323449" y="28723"/>
                      </a:lnTo>
                      <a:lnTo>
                        <a:pt x="323449" y="111702"/>
                      </a:lnTo>
                      <a:cubicBezTo>
                        <a:pt x="323449" y="118085"/>
                        <a:pt x="324976" y="122802"/>
                        <a:pt x="327890" y="125994"/>
                      </a:cubicBezTo>
                      <a:cubicBezTo>
                        <a:pt x="332191" y="130296"/>
                        <a:pt x="338574" y="132654"/>
                        <a:pt x="349120" y="132654"/>
                      </a:cubicBezTo>
                      <a:cubicBezTo>
                        <a:pt x="365355" y="133071"/>
                        <a:pt x="371599" y="131683"/>
                        <a:pt x="371599" y="131683"/>
                      </a:cubicBezTo>
                      <a:lnTo>
                        <a:pt x="371738" y="131683"/>
                      </a:lnTo>
                      <a:cubicBezTo>
                        <a:pt x="366604" y="126410"/>
                        <a:pt x="363551" y="120027"/>
                        <a:pt x="362163" y="112118"/>
                      </a:cubicBezTo>
                      <a:close/>
                      <a:moveTo>
                        <a:pt x="436122" y="91026"/>
                      </a:moveTo>
                      <a:cubicBezTo>
                        <a:pt x="435983" y="100046"/>
                        <a:pt x="433347" y="106290"/>
                        <a:pt x="428352" y="109759"/>
                      </a:cubicBezTo>
                      <a:cubicBezTo>
                        <a:pt x="423218" y="113228"/>
                        <a:pt x="417945" y="114893"/>
                        <a:pt x="411978" y="114893"/>
                      </a:cubicBezTo>
                      <a:cubicBezTo>
                        <a:pt x="408232" y="114893"/>
                        <a:pt x="405179" y="113922"/>
                        <a:pt x="402404" y="111702"/>
                      </a:cubicBezTo>
                      <a:cubicBezTo>
                        <a:pt x="399906" y="109620"/>
                        <a:pt x="398518" y="106290"/>
                        <a:pt x="398518" y="101711"/>
                      </a:cubicBezTo>
                      <a:cubicBezTo>
                        <a:pt x="398518" y="96438"/>
                        <a:pt x="400600" y="92692"/>
                        <a:pt x="404901" y="90194"/>
                      </a:cubicBezTo>
                      <a:cubicBezTo>
                        <a:pt x="407399" y="88806"/>
                        <a:pt x="411562" y="87419"/>
                        <a:pt x="417390" y="86447"/>
                      </a:cubicBezTo>
                      <a:lnTo>
                        <a:pt x="423495" y="85337"/>
                      </a:lnTo>
                      <a:cubicBezTo>
                        <a:pt x="426687" y="84782"/>
                        <a:pt x="428907" y="84227"/>
                        <a:pt x="430711" y="83533"/>
                      </a:cubicBezTo>
                      <a:cubicBezTo>
                        <a:pt x="432514" y="82978"/>
                        <a:pt x="434180" y="82007"/>
                        <a:pt x="435983" y="81036"/>
                      </a:cubicBezTo>
                      <a:lnTo>
                        <a:pt x="435983" y="91026"/>
                      </a:lnTo>
                      <a:lnTo>
                        <a:pt x="436122" y="91026"/>
                      </a:lnTo>
                      <a:close/>
                      <a:moveTo>
                        <a:pt x="464984" y="124190"/>
                      </a:moveTo>
                      <a:cubicBezTo>
                        <a:pt x="464152" y="123080"/>
                        <a:pt x="463597" y="120444"/>
                        <a:pt x="463458" y="116975"/>
                      </a:cubicBezTo>
                      <a:cubicBezTo>
                        <a:pt x="463319" y="112257"/>
                        <a:pt x="463319" y="108371"/>
                        <a:pt x="463319" y="105041"/>
                      </a:cubicBezTo>
                      <a:lnTo>
                        <a:pt x="463319" y="57585"/>
                      </a:lnTo>
                      <a:cubicBezTo>
                        <a:pt x="463319" y="45097"/>
                        <a:pt x="458879" y="36633"/>
                        <a:pt x="449998" y="32192"/>
                      </a:cubicBezTo>
                      <a:cubicBezTo>
                        <a:pt x="441118" y="27752"/>
                        <a:pt x="430988" y="25532"/>
                        <a:pt x="419749" y="25532"/>
                      </a:cubicBezTo>
                      <a:cubicBezTo>
                        <a:pt x="402126" y="25532"/>
                        <a:pt x="389915" y="29972"/>
                        <a:pt x="382838" y="39269"/>
                      </a:cubicBezTo>
                      <a:cubicBezTo>
                        <a:pt x="378398" y="45097"/>
                        <a:pt x="375762" y="52590"/>
                        <a:pt x="375207" y="61609"/>
                      </a:cubicBezTo>
                      <a:lnTo>
                        <a:pt x="401432" y="61609"/>
                      </a:lnTo>
                      <a:cubicBezTo>
                        <a:pt x="401987" y="57724"/>
                        <a:pt x="403375" y="54394"/>
                        <a:pt x="405318" y="52035"/>
                      </a:cubicBezTo>
                      <a:cubicBezTo>
                        <a:pt x="408093" y="48843"/>
                        <a:pt x="412533" y="47317"/>
                        <a:pt x="419055" y="47317"/>
                      </a:cubicBezTo>
                      <a:cubicBezTo>
                        <a:pt x="424883" y="47317"/>
                        <a:pt x="429184" y="48150"/>
                        <a:pt x="432098" y="49676"/>
                      </a:cubicBezTo>
                      <a:cubicBezTo>
                        <a:pt x="435012" y="51202"/>
                        <a:pt x="436539" y="54116"/>
                        <a:pt x="436539" y="58418"/>
                      </a:cubicBezTo>
                      <a:cubicBezTo>
                        <a:pt x="436539" y="61887"/>
                        <a:pt x="434596" y="64523"/>
                        <a:pt x="430711" y="66050"/>
                      </a:cubicBezTo>
                      <a:cubicBezTo>
                        <a:pt x="428629" y="67021"/>
                        <a:pt x="424883" y="67854"/>
                        <a:pt x="420026" y="68409"/>
                      </a:cubicBezTo>
                      <a:lnTo>
                        <a:pt x="410590" y="69519"/>
                      </a:lnTo>
                      <a:cubicBezTo>
                        <a:pt x="400045" y="70906"/>
                        <a:pt x="391997" y="72988"/>
                        <a:pt x="386724" y="76179"/>
                      </a:cubicBezTo>
                      <a:cubicBezTo>
                        <a:pt x="376733" y="81868"/>
                        <a:pt x="371876" y="91026"/>
                        <a:pt x="371876" y="103792"/>
                      </a:cubicBezTo>
                      <a:cubicBezTo>
                        <a:pt x="371876" y="113506"/>
                        <a:pt x="375068" y="121137"/>
                        <a:pt x="381035" y="126410"/>
                      </a:cubicBezTo>
                      <a:cubicBezTo>
                        <a:pt x="387001" y="131683"/>
                        <a:pt x="394911" y="134458"/>
                        <a:pt x="404485" y="134458"/>
                      </a:cubicBezTo>
                      <a:cubicBezTo>
                        <a:pt x="411978" y="134458"/>
                        <a:pt x="418500" y="132654"/>
                        <a:pt x="424466" y="129324"/>
                      </a:cubicBezTo>
                      <a:cubicBezTo>
                        <a:pt x="429323" y="126410"/>
                        <a:pt x="433625" y="123080"/>
                        <a:pt x="437371" y="118917"/>
                      </a:cubicBezTo>
                      <a:cubicBezTo>
                        <a:pt x="437510" y="121276"/>
                        <a:pt x="437787" y="123358"/>
                        <a:pt x="438204" y="125161"/>
                      </a:cubicBezTo>
                      <a:cubicBezTo>
                        <a:pt x="438620" y="126965"/>
                        <a:pt x="439175" y="128908"/>
                        <a:pt x="440008" y="130989"/>
                      </a:cubicBezTo>
                      <a:lnTo>
                        <a:pt x="469563" y="130989"/>
                      </a:lnTo>
                      <a:lnTo>
                        <a:pt x="469563" y="127104"/>
                      </a:lnTo>
                      <a:cubicBezTo>
                        <a:pt x="467482" y="126549"/>
                        <a:pt x="466094" y="125300"/>
                        <a:pt x="465262" y="124190"/>
                      </a:cubicBezTo>
                      <a:lnTo>
                        <a:pt x="465262" y="124190"/>
                      </a:lnTo>
                      <a:close/>
                      <a:moveTo>
                        <a:pt x="487325" y="56059"/>
                      </a:moveTo>
                      <a:cubicBezTo>
                        <a:pt x="487325" y="45652"/>
                        <a:pt x="495373" y="38714"/>
                        <a:pt x="510220" y="38714"/>
                      </a:cubicBezTo>
                      <a:cubicBezTo>
                        <a:pt x="525067" y="38714"/>
                        <a:pt x="535474" y="44403"/>
                        <a:pt x="537556" y="59944"/>
                      </a:cubicBezTo>
                      <a:lnTo>
                        <a:pt x="549489" y="59944"/>
                      </a:lnTo>
                      <a:cubicBezTo>
                        <a:pt x="546575" y="37049"/>
                        <a:pt x="532283" y="28029"/>
                        <a:pt x="510220" y="28029"/>
                      </a:cubicBezTo>
                      <a:cubicBezTo>
                        <a:pt x="488157" y="28029"/>
                        <a:pt x="474698" y="40102"/>
                        <a:pt x="474698" y="56892"/>
                      </a:cubicBezTo>
                      <a:cubicBezTo>
                        <a:pt x="474698" y="96993"/>
                        <a:pt x="539776" y="76040"/>
                        <a:pt x="539776" y="105596"/>
                      </a:cubicBezTo>
                      <a:cubicBezTo>
                        <a:pt x="539776" y="115309"/>
                        <a:pt x="531728" y="124329"/>
                        <a:pt x="514799" y="124329"/>
                      </a:cubicBezTo>
                      <a:cubicBezTo>
                        <a:pt x="497870" y="124329"/>
                        <a:pt x="488296" y="117946"/>
                        <a:pt x="484549" y="100462"/>
                      </a:cubicBezTo>
                      <a:lnTo>
                        <a:pt x="472616" y="100462"/>
                      </a:lnTo>
                      <a:cubicBezTo>
                        <a:pt x="473587" y="119611"/>
                        <a:pt x="487325" y="135013"/>
                        <a:pt x="511330" y="135013"/>
                      </a:cubicBezTo>
                      <a:cubicBezTo>
                        <a:pt x="535336" y="135013"/>
                        <a:pt x="552681" y="124884"/>
                        <a:pt x="552681" y="105457"/>
                      </a:cubicBezTo>
                      <a:cubicBezTo>
                        <a:pt x="552542" y="66188"/>
                        <a:pt x="487463" y="83395"/>
                        <a:pt x="487463" y="55781"/>
                      </a:cubicBezTo>
                      <a:lnTo>
                        <a:pt x="487463" y="55781"/>
                      </a:lnTo>
                      <a:close/>
                      <a:moveTo>
                        <a:pt x="656750" y="56059"/>
                      </a:moveTo>
                      <a:cubicBezTo>
                        <a:pt x="656750" y="45652"/>
                        <a:pt x="664798" y="38714"/>
                        <a:pt x="679646" y="38714"/>
                      </a:cubicBezTo>
                      <a:cubicBezTo>
                        <a:pt x="694493" y="38714"/>
                        <a:pt x="704900" y="44403"/>
                        <a:pt x="706981" y="59944"/>
                      </a:cubicBezTo>
                      <a:lnTo>
                        <a:pt x="718915" y="59944"/>
                      </a:lnTo>
                      <a:cubicBezTo>
                        <a:pt x="716001" y="37049"/>
                        <a:pt x="701709" y="28029"/>
                        <a:pt x="679646" y="28029"/>
                      </a:cubicBezTo>
                      <a:cubicBezTo>
                        <a:pt x="657583" y="28029"/>
                        <a:pt x="643846" y="40102"/>
                        <a:pt x="643846" y="56892"/>
                      </a:cubicBezTo>
                      <a:cubicBezTo>
                        <a:pt x="643846" y="96993"/>
                        <a:pt x="708924" y="76040"/>
                        <a:pt x="708924" y="105596"/>
                      </a:cubicBezTo>
                      <a:cubicBezTo>
                        <a:pt x="708924" y="115309"/>
                        <a:pt x="700876" y="124329"/>
                        <a:pt x="683947" y="124329"/>
                      </a:cubicBezTo>
                      <a:cubicBezTo>
                        <a:pt x="667019" y="124329"/>
                        <a:pt x="657444" y="117946"/>
                        <a:pt x="653420" y="100462"/>
                      </a:cubicBezTo>
                      <a:lnTo>
                        <a:pt x="641903" y="100462"/>
                      </a:lnTo>
                      <a:cubicBezTo>
                        <a:pt x="642874" y="119611"/>
                        <a:pt x="656612" y="135013"/>
                        <a:pt x="680617" y="135013"/>
                      </a:cubicBezTo>
                      <a:cubicBezTo>
                        <a:pt x="704484" y="134875"/>
                        <a:pt x="721968" y="124606"/>
                        <a:pt x="721968" y="105180"/>
                      </a:cubicBezTo>
                      <a:cubicBezTo>
                        <a:pt x="721968" y="66327"/>
                        <a:pt x="656750" y="83533"/>
                        <a:pt x="656750" y="55920"/>
                      </a:cubicBezTo>
                      <a:lnTo>
                        <a:pt x="656750" y="55920"/>
                      </a:lnTo>
                      <a:close/>
                      <a:moveTo>
                        <a:pt x="629553" y="30666"/>
                      </a:moveTo>
                      <a:lnTo>
                        <a:pt x="596945" y="117807"/>
                      </a:lnTo>
                      <a:lnTo>
                        <a:pt x="564475" y="30666"/>
                      </a:lnTo>
                      <a:lnTo>
                        <a:pt x="551432" y="30666"/>
                      </a:lnTo>
                      <a:lnTo>
                        <a:pt x="590840" y="132793"/>
                      </a:lnTo>
                      <a:lnTo>
                        <a:pt x="591256" y="133626"/>
                      </a:lnTo>
                      <a:lnTo>
                        <a:pt x="580849" y="161378"/>
                      </a:lnTo>
                      <a:lnTo>
                        <a:pt x="592921" y="161378"/>
                      </a:lnTo>
                      <a:lnTo>
                        <a:pt x="642319" y="30527"/>
                      </a:lnTo>
                      <a:lnTo>
                        <a:pt x="629415" y="30527"/>
                      </a:lnTo>
                      <a:close/>
                      <a:moveTo>
                        <a:pt x="216188" y="25948"/>
                      </a:moveTo>
                      <a:cubicBezTo>
                        <a:pt x="208140" y="25948"/>
                        <a:pt x="201479" y="28029"/>
                        <a:pt x="196484" y="32192"/>
                      </a:cubicBezTo>
                      <a:cubicBezTo>
                        <a:pt x="193292" y="34690"/>
                        <a:pt x="189823" y="39269"/>
                        <a:pt x="185522" y="46207"/>
                      </a:cubicBezTo>
                      <a:lnTo>
                        <a:pt x="185522" y="28168"/>
                      </a:lnTo>
                      <a:lnTo>
                        <a:pt x="159713" y="28168"/>
                      </a:lnTo>
                      <a:lnTo>
                        <a:pt x="159713" y="131267"/>
                      </a:lnTo>
                      <a:lnTo>
                        <a:pt x="186910" y="131267"/>
                      </a:lnTo>
                      <a:lnTo>
                        <a:pt x="186910" y="82007"/>
                      </a:lnTo>
                      <a:cubicBezTo>
                        <a:pt x="186910" y="73820"/>
                        <a:pt x="187881" y="67576"/>
                        <a:pt x="190101" y="63691"/>
                      </a:cubicBezTo>
                      <a:cubicBezTo>
                        <a:pt x="193848" y="56614"/>
                        <a:pt x="201202" y="53145"/>
                        <a:pt x="212025" y="53145"/>
                      </a:cubicBezTo>
                      <a:lnTo>
                        <a:pt x="215355" y="53145"/>
                      </a:lnTo>
                      <a:cubicBezTo>
                        <a:pt x="216327" y="53145"/>
                        <a:pt x="217298" y="53284"/>
                        <a:pt x="218547" y="53284"/>
                      </a:cubicBezTo>
                      <a:lnTo>
                        <a:pt x="218547" y="25671"/>
                      </a:lnTo>
                      <a:lnTo>
                        <a:pt x="216465" y="25671"/>
                      </a:lnTo>
                      <a:close/>
                      <a:moveTo>
                        <a:pt x="721968" y="39824"/>
                      </a:moveTo>
                      <a:cubicBezTo>
                        <a:pt x="719054" y="39824"/>
                        <a:pt x="716833" y="37743"/>
                        <a:pt x="716833" y="34551"/>
                      </a:cubicBezTo>
                      <a:cubicBezTo>
                        <a:pt x="716833" y="31360"/>
                        <a:pt x="718915" y="29278"/>
                        <a:pt x="721968" y="29278"/>
                      </a:cubicBezTo>
                      <a:cubicBezTo>
                        <a:pt x="725020" y="29278"/>
                        <a:pt x="727102" y="31360"/>
                        <a:pt x="727102" y="34551"/>
                      </a:cubicBezTo>
                      <a:cubicBezTo>
                        <a:pt x="727102" y="37743"/>
                        <a:pt x="724743" y="39824"/>
                        <a:pt x="721968" y="39824"/>
                      </a:cubicBezTo>
                      <a:lnTo>
                        <a:pt x="721968" y="39824"/>
                      </a:lnTo>
                      <a:close/>
                      <a:moveTo>
                        <a:pt x="721968" y="28168"/>
                      </a:moveTo>
                      <a:cubicBezTo>
                        <a:pt x="718221" y="28168"/>
                        <a:pt x="715585" y="30943"/>
                        <a:pt x="715585" y="34551"/>
                      </a:cubicBezTo>
                      <a:cubicBezTo>
                        <a:pt x="715585" y="38159"/>
                        <a:pt x="718499" y="40934"/>
                        <a:pt x="721968" y="40934"/>
                      </a:cubicBezTo>
                      <a:cubicBezTo>
                        <a:pt x="725714" y="40934"/>
                        <a:pt x="728351" y="38020"/>
                        <a:pt x="728351" y="34551"/>
                      </a:cubicBezTo>
                      <a:cubicBezTo>
                        <a:pt x="728351" y="30805"/>
                        <a:pt x="725437" y="28168"/>
                        <a:pt x="721968" y="28168"/>
                      </a:cubicBezTo>
                      <a:lnTo>
                        <a:pt x="721968" y="2816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384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sz="4196"/>
                </a:p>
              </p:txBody>
            </p:sp>
          </p:grpSp>
          <p:sp>
            <p:nvSpPr>
              <p:cNvPr id="728" name="Freihandform: Form 727">
                <a:extLst>
                  <a:ext uri="{FF2B5EF4-FFF2-40B4-BE49-F238E27FC236}">
                    <a16:creationId xmlns:a16="http://schemas.microsoft.com/office/drawing/2014/main" id="{4CDFFB18-69C0-8542-443B-DB39DB4A46A3}"/>
                  </a:ext>
                </a:extLst>
              </p:cNvPr>
              <p:cNvSpPr/>
              <p:nvPr/>
            </p:nvSpPr>
            <p:spPr>
              <a:xfrm>
                <a:off x="2026862" y="9502429"/>
                <a:ext cx="5272" cy="6105"/>
              </a:xfrm>
              <a:custGeom>
                <a:avLst/>
                <a:gdLst>
                  <a:gd name="connsiteX0" fmla="*/ 3053 w 5272"/>
                  <a:gd name="connsiteY0" fmla="*/ 2498 h 6105"/>
                  <a:gd name="connsiteX1" fmla="*/ 1665 w 5272"/>
                  <a:gd name="connsiteY1" fmla="*/ 2498 h 6105"/>
                  <a:gd name="connsiteX2" fmla="*/ 1665 w 5272"/>
                  <a:gd name="connsiteY2" fmla="*/ 694 h 6105"/>
                  <a:gd name="connsiteX3" fmla="*/ 3053 w 5272"/>
                  <a:gd name="connsiteY3" fmla="*/ 694 h 6105"/>
                  <a:gd name="connsiteX4" fmla="*/ 4024 w 5272"/>
                  <a:gd name="connsiteY4" fmla="*/ 1526 h 6105"/>
                  <a:gd name="connsiteX5" fmla="*/ 3053 w 5272"/>
                  <a:gd name="connsiteY5" fmla="*/ 2498 h 6105"/>
                  <a:gd name="connsiteX6" fmla="*/ 3053 w 5272"/>
                  <a:gd name="connsiteY6" fmla="*/ 2498 h 6105"/>
                  <a:gd name="connsiteX7" fmla="*/ 4163 w 5272"/>
                  <a:gd name="connsiteY7" fmla="*/ 3053 h 6105"/>
                  <a:gd name="connsiteX8" fmla="*/ 5134 w 5272"/>
                  <a:gd name="connsiteY8" fmla="*/ 1526 h 6105"/>
                  <a:gd name="connsiteX9" fmla="*/ 3330 w 5272"/>
                  <a:gd name="connsiteY9" fmla="*/ 0 h 6105"/>
                  <a:gd name="connsiteX10" fmla="*/ 0 w 5272"/>
                  <a:gd name="connsiteY10" fmla="*/ 0 h 6105"/>
                  <a:gd name="connsiteX11" fmla="*/ 0 w 5272"/>
                  <a:gd name="connsiteY11" fmla="*/ 6105 h 6105"/>
                  <a:gd name="connsiteX12" fmla="*/ 1388 w 5272"/>
                  <a:gd name="connsiteY12" fmla="*/ 6105 h 6105"/>
                  <a:gd name="connsiteX13" fmla="*/ 1388 w 5272"/>
                  <a:gd name="connsiteY13" fmla="*/ 3608 h 6105"/>
                  <a:gd name="connsiteX14" fmla="*/ 2775 w 5272"/>
                  <a:gd name="connsiteY14" fmla="*/ 3608 h 6105"/>
                  <a:gd name="connsiteX15" fmla="*/ 3747 w 5272"/>
                  <a:gd name="connsiteY15" fmla="*/ 4579 h 6105"/>
                  <a:gd name="connsiteX16" fmla="*/ 3885 w 5272"/>
                  <a:gd name="connsiteY16" fmla="*/ 5967 h 6105"/>
                  <a:gd name="connsiteX17" fmla="*/ 5273 w 5272"/>
                  <a:gd name="connsiteY17" fmla="*/ 5967 h 6105"/>
                  <a:gd name="connsiteX18" fmla="*/ 5134 w 5272"/>
                  <a:gd name="connsiteY18" fmla="*/ 4579 h 6105"/>
                  <a:gd name="connsiteX19" fmla="*/ 4163 w 5272"/>
                  <a:gd name="connsiteY19" fmla="*/ 3191 h 6105"/>
                  <a:gd name="connsiteX20" fmla="*/ 4163 w 5272"/>
                  <a:gd name="connsiteY20" fmla="*/ 3191 h 6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272" h="6105">
                    <a:moveTo>
                      <a:pt x="3053" y="2498"/>
                    </a:moveTo>
                    <a:lnTo>
                      <a:pt x="1665" y="2498"/>
                    </a:lnTo>
                    <a:lnTo>
                      <a:pt x="1665" y="694"/>
                    </a:lnTo>
                    <a:lnTo>
                      <a:pt x="3053" y="694"/>
                    </a:lnTo>
                    <a:cubicBezTo>
                      <a:pt x="3053" y="694"/>
                      <a:pt x="4024" y="833"/>
                      <a:pt x="4024" y="1526"/>
                    </a:cubicBezTo>
                    <a:cubicBezTo>
                      <a:pt x="4024" y="2220"/>
                      <a:pt x="3608" y="2498"/>
                      <a:pt x="3053" y="2498"/>
                    </a:cubicBezTo>
                    <a:lnTo>
                      <a:pt x="3053" y="2498"/>
                    </a:lnTo>
                    <a:close/>
                    <a:moveTo>
                      <a:pt x="4163" y="3053"/>
                    </a:moveTo>
                    <a:cubicBezTo>
                      <a:pt x="4163" y="3053"/>
                      <a:pt x="5134" y="2220"/>
                      <a:pt x="5134" y="1526"/>
                    </a:cubicBezTo>
                    <a:cubicBezTo>
                      <a:pt x="5134" y="555"/>
                      <a:pt x="4579" y="0"/>
                      <a:pt x="3330" y="0"/>
                    </a:cubicBezTo>
                    <a:lnTo>
                      <a:pt x="0" y="0"/>
                    </a:lnTo>
                    <a:lnTo>
                      <a:pt x="0" y="6105"/>
                    </a:lnTo>
                    <a:lnTo>
                      <a:pt x="1388" y="6105"/>
                    </a:lnTo>
                    <a:lnTo>
                      <a:pt x="1388" y="3608"/>
                    </a:lnTo>
                    <a:lnTo>
                      <a:pt x="2775" y="3608"/>
                    </a:lnTo>
                    <a:cubicBezTo>
                      <a:pt x="2775" y="3608"/>
                      <a:pt x="3747" y="3747"/>
                      <a:pt x="3747" y="4579"/>
                    </a:cubicBezTo>
                    <a:cubicBezTo>
                      <a:pt x="3747" y="4995"/>
                      <a:pt x="3747" y="5550"/>
                      <a:pt x="3885" y="5967"/>
                    </a:cubicBezTo>
                    <a:lnTo>
                      <a:pt x="5273" y="5967"/>
                    </a:lnTo>
                    <a:cubicBezTo>
                      <a:pt x="5273" y="5967"/>
                      <a:pt x="5134" y="4995"/>
                      <a:pt x="5134" y="4579"/>
                    </a:cubicBezTo>
                    <a:cubicBezTo>
                      <a:pt x="5134" y="4024"/>
                      <a:pt x="4995" y="3469"/>
                      <a:pt x="4163" y="3191"/>
                    </a:cubicBezTo>
                    <a:lnTo>
                      <a:pt x="4163" y="3191"/>
                    </a:lnTo>
                    <a:close/>
                  </a:path>
                </a:pathLst>
              </a:custGeom>
              <a:solidFill>
                <a:srgbClr val="000000"/>
              </a:solidFill>
              <a:ln w="1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4196"/>
              </a:p>
            </p:txBody>
          </p:sp>
        </p:grpSp>
        <p:pic>
          <p:nvPicPr>
            <p:cNvPr id="729" name="Grafik 728">
              <a:extLst>
                <a:ext uri="{FF2B5EF4-FFF2-40B4-BE49-F238E27FC236}">
                  <a16:creationId xmlns:a16="http://schemas.microsoft.com/office/drawing/2014/main" id="{2D1B6BD8-DE6B-4ED4-2CA1-75DD8B06F4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25"/>
            <a:stretch>
              <a:fillRect/>
            </a:stretch>
          </p:blipFill>
          <p:spPr>
            <a:xfrm>
              <a:off x="1048050" y="10147523"/>
              <a:ext cx="1062067" cy="243939"/>
            </a:xfrm>
            <a:custGeom>
              <a:avLst/>
              <a:gdLst>
                <a:gd name="connsiteX0" fmla="*/ -1874 w 1062067"/>
                <a:gd name="connsiteY0" fmla="*/ -375 h 243939"/>
                <a:gd name="connsiteX1" fmla="*/ 1060194 w 1062067"/>
                <a:gd name="connsiteY1" fmla="*/ -375 h 243939"/>
                <a:gd name="connsiteX2" fmla="*/ 1060194 w 1062067"/>
                <a:gd name="connsiteY2" fmla="*/ 243565 h 243939"/>
                <a:gd name="connsiteX3" fmla="*/ -1874 w 1062067"/>
                <a:gd name="connsiteY3" fmla="*/ 243565 h 243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2067" h="243939">
                  <a:moveTo>
                    <a:pt x="-1874" y="-375"/>
                  </a:moveTo>
                  <a:lnTo>
                    <a:pt x="1060194" y="-375"/>
                  </a:lnTo>
                  <a:lnTo>
                    <a:pt x="1060194" y="243565"/>
                  </a:lnTo>
                  <a:lnTo>
                    <a:pt x="-1874" y="243565"/>
                  </a:lnTo>
                  <a:close/>
                </a:path>
              </a:pathLst>
            </a:custGeom>
          </p:spPr>
        </p:pic>
        <p:pic>
          <p:nvPicPr>
            <p:cNvPr id="700" name="Grafik 699" descr="Ein Bild, das Zeichnung enthält.&#10;&#10;Automatisch generierte Beschreibung">
              <a:extLst>
                <a:ext uri="{FF2B5EF4-FFF2-40B4-BE49-F238E27FC236}">
                  <a16:creationId xmlns:a16="http://schemas.microsoft.com/office/drawing/2014/main" id="{56F806D5-4FD3-255E-6432-6CED545A8C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15" t="23000" r="8000" b="24371"/>
            <a:stretch/>
          </p:blipFill>
          <p:spPr>
            <a:xfrm>
              <a:off x="1062066" y="9781148"/>
              <a:ext cx="1190768" cy="262696"/>
            </a:xfrm>
            <a:prstGeom prst="rect">
              <a:avLst/>
            </a:prstGeom>
          </p:spPr>
        </p:pic>
        <p:pic>
          <p:nvPicPr>
            <p:cNvPr id="701" name="Grafik 700" descr="Ein Bild, das Zeichnung, Teller enthält.&#10;&#10;Automatisch generierte Beschreibung">
              <a:extLst>
                <a:ext uri="{FF2B5EF4-FFF2-40B4-BE49-F238E27FC236}">
                  <a16:creationId xmlns:a16="http://schemas.microsoft.com/office/drawing/2014/main" id="{E1057C85-CEA2-FA8F-3F8B-EC1EE431C8D0}"/>
                </a:ext>
              </a:extLst>
            </p:cNvPr>
            <p:cNvPicPr>
              <a:picLocks/>
            </p:cNvPicPr>
            <p:nvPr/>
          </p:nvPicPr>
          <p:blipFill>
            <a:blip r:embed="rId2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4472" y="9742417"/>
              <a:ext cx="373308" cy="373308"/>
            </a:xfrm>
            <a:prstGeom prst="rect">
              <a:avLst/>
            </a:prstGeom>
          </p:spPr>
        </p:pic>
        <p:pic>
          <p:nvPicPr>
            <p:cNvPr id="702" name="Grafik 701">
              <a:extLst>
                <a:ext uri="{FF2B5EF4-FFF2-40B4-BE49-F238E27FC236}">
                  <a16:creationId xmlns:a16="http://schemas.microsoft.com/office/drawing/2014/main" id="{390BACE6-2216-508C-7377-B89DCD2EE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136270" y="9360249"/>
              <a:ext cx="925163" cy="343008"/>
            </a:xfrm>
            <a:prstGeom prst="rect">
              <a:avLst/>
            </a:prstGeom>
          </p:spPr>
        </p:pic>
      </p:grpSp>
      <p:pic>
        <p:nvPicPr>
          <p:cNvPr id="731" name="Grafik 730">
            <a:extLst>
              <a:ext uri="{FF2B5EF4-FFF2-40B4-BE49-F238E27FC236}">
                <a16:creationId xmlns:a16="http://schemas.microsoft.com/office/drawing/2014/main" id="{5E9586B7-5B75-48F5-ED9E-7FF897C0CE47}"/>
              </a:ext>
            </a:extLst>
          </p:cNvPr>
          <p:cNvPicPr>
            <a:picLocks noChangeAspect="1"/>
          </p:cNvPicPr>
          <p:nvPr/>
        </p:nvPicPr>
        <p:blipFill rotWithShape="1">
          <a:blip r:embed="rId2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60" b="34053"/>
          <a:stretch/>
        </p:blipFill>
        <p:spPr>
          <a:xfrm>
            <a:off x="1036044" y="11351321"/>
            <a:ext cx="1207314" cy="354790"/>
          </a:xfrm>
          <a:prstGeom prst="rect">
            <a:avLst/>
          </a:prstGeom>
        </p:spPr>
      </p:pic>
      <p:pic>
        <p:nvPicPr>
          <p:cNvPr id="732" name="Grafik 731">
            <a:extLst>
              <a:ext uri="{FF2B5EF4-FFF2-40B4-BE49-F238E27FC236}">
                <a16:creationId xmlns:a16="http://schemas.microsoft.com/office/drawing/2014/main" id="{7342E83C-5B0F-336E-57B1-F4F6531A7E58}"/>
              </a:ext>
            </a:extLst>
          </p:cNvPr>
          <p:cNvPicPr>
            <a:picLocks noChangeAspect="1"/>
          </p:cNvPicPr>
          <p:nvPr/>
        </p:nvPicPr>
        <p:blipFill>
          <a:blip r:embed="rId23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1"/>
              </a:ext>
            </a:extLst>
          </a:blip>
          <a:stretch>
            <a:fillRect/>
          </a:stretch>
        </p:blipFill>
        <p:spPr>
          <a:xfrm>
            <a:off x="1130510" y="12543459"/>
            <a:ext cx="1003236" cy="352989"/>
          </a:xfrm>
          <a:prstGeom prst="rect">
            <a:avLst/>
          </a:prstGeom>
        </p:spPr>
      </p:pic>
      <p:pic>
        <p:nvPicPr>
          <p:cNvPr id="813" name="Grafik 812">
            <a:extLst>
              <a:ext uri="{FF2B5EF4-FFF2-40B4-BE49-F238E27FC236}">
                <a16:creationId xmlns:a16="http://schemas.microsoft.com/office/drawing/2014/main" id="{C02C9ADE-775A-91CE-0235-06A347DAD517}"/>
              </a:ext>
            </a:extLst>
          </p:cNvPr>
          <p:cNvPicPr>
            <a:picLocks noChangeAspect="1"/>
          </p:cNvPicPr>
          <p:nvPr/>
        </p:nvPicPr>
        <p:blipFill>
          <a:blip r:embed="rId232"/>
          <a:stretch>
            <a:fillRect/>
          </a:stretch>
        </p:blipFill>
        <p:spPr>
          <a:xfrm>
            <a:off x="18094532" y="2372113"/>
            <a:ext cx="1010028" cy="363609"/>
          </a:xfrm>
          <a:custGeom>
            <a:avLst/>
            <a:gdLst>
              <a:gd name="connsiteX0" fmla="*/ -218 w 999932"/>
              <a:gd name="connsiteY0" fmla="*/ -72 h 359975"/>
              <a:gd name="connsiteX1" fmla="*/ 999715 w 999932"/>
              <a:gd name="connsiteY1" fmla="*/ -72 h 359975"/>
              <a:gd name="connsiteX2" fmla="*/ 999715 w 999932"/>
              <a:gd name="connsiteY2" fmla="*/ 359904 h 359975"/>
              <a:gd name="connsiteX3" fmla="*/ -218 w 999932"/>
              <a:gd name="connsiteY3" fmla="*/ 359904 h 359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9932" h="359975">
                <a:moveTo>
                  <a:pt x="-218" y="-72"/>
                </a:moveTo>
                <a:lnTo>
                  <a:pt x="999715" y="-72"/>
                </a:lnTo>
                <a:lnTo>
                  <a:pt x="999715" y="359904"/>
                </a:lnTo>
                <a:lnTo>
                  <a:pt x="-218" y="359904"/>
                </a:lnTo>
                <a:close/>
              </a:path>
            </a:pathLst>
          </a:custGeom>
        </p:spPr>
      </p:pic>
      <p:pic>
        <p:nvPicPr>
          <p:cNvPr id="814" name="Grafik 813">
            <a:extLst>
              <a:ext uri="{FF2B5EF4-FFF2-40B4-BE49-F238E27FC236}">
                <a16:creationId xmlns:a16="http://schemas.microsoft.com/office/drawing/2014/main" id="{DBECFFA7-656B-9AFE-D741-0B07FC88506F}"/>
              </a:ext>
            </a:extLst>
          </p:cNvPr>
          <p:cNvPicPr>
            <a:picLocks noChangeAspect="1"/>
          </p:cNvPicPr>
          <p:nvPr/>
        </p:nvPicPr>
        <p:blipFill>
          <a:blip r:embed="rId233"/>
          <a:stretch>
            <a:fillRect/>
          </a:stretch>
        </p:blipFill>
        <p:spPr>
          <a:xfrm>
            <a:off x="19265542" y="2273597"/>
            <a:ext cx="1193387" cy="347760"/>
          </a:xfrm>
          <a:custGeom>
            <a:avLst/>
            <a:gdLst>
              <a:gd name="connsiteX0" fmla="*/ -1166 w 1181458"/>
              <a:gd name="connsiteY0" fmla="*/ -362 h 344284"/>
              <a:gd name="connsiteX1" fmla="*/ 1180292 w 1181458"/>
              <a:gd name="connsiteY1" fmla="*/ -362 h 344284"/>
              <a:gd name="connsiteX2" fmla="*/ 1180292 w 1181458"/>
              <a:gd name="connsiteY2" fmla="*/ 343922 h 344284"/>
              <a:gd name="connsiteX3" fmla="*/ -1166 w 1181458"/>
              <a:gd name="connsiteY3" fmla="*/ 343922 h 344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1458" h="344284">
                <a:moveTo>
                  <a:pt x="-1166" y="-362"/>
                </a:moveTo>
                <a:lnTo>
                  <a:pt x="1180292" y="-362"/>
                </a:lnTo>
                <a:lnTo>
                  <a:pt x="1180292" y="343922"/>
                </a:lnTo>
                <a:lnTo>
                  <a:pt x="-1166" y="343922"/>
                </a:lnTo>
                <a:close/>
              </a:path>
            </a:pathLst>
          </a:custGeom>
        </p:spPr>
      </p:pic>
      <p:pic>
        <p:nvPicPr>
          <p:cNvPr id="802" name="Grafik 801">
            <a:extLst>
              <a:ext uri="{FF2B5EF4-FFF2-40B4-BE49-F238E27FC236}">
                <a16:creationId xmlns:a16="http://schemas.microsoft.com/office/drawing/2014/main" id="{2560114F-AEF9-8FDB-FBE0-6AAAACE8C745}"/>
              </a:ext>
            </a:extLst>
          </p:cNvPr>
          <p:cNvPicPr>
            <a:picLocks noChangeAspect="1"/>
          </p:cNvPicPr>
          <p:nvPr/>
        </p:nvPicPr>
        <p:blipFill>
          <a:blip r:embed="rId2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4708" y="2905236"/>
            <a:ext cx="165230" cy="173848"/>
          </a:xfrm>
          <a:prstGeom prst="rect">
            <a:avLst/>
          </a:prstGeom>
        </p:spPr>
      </p:pic>
      <p:grpSp>
        <p:nvGrpSpPr>
          <p:cNvPr id="887" name="Gruppieren 886">
            <a:extLst>
              <a:ext uri="{FF2B5EF4-FFF2-40B4-BE49-F238E27FC236}">
                <a16:creationId xmlns:a16="http://schemas.microsoft.com/office/drawing/2014/main" id="{E9425740-EB02-6795-0CA5-7DC04EA41109}"/>
              </a:ext>
            </a:extLst>
          </p:cNvPr>
          <p:cNvGrpSpPr/>
          <p:nvPr/>
        </p:nvGrpSpPr>
        <p:grpSpPr>
          <a:xfrm>
            <a:off x="19184054" y="5844731"/>
            <a:ext cx="1283569" cy="1061051"/>
            <a:chOff x="18992298" y="5755001"/>
            <a:chExt cx="1270739" cy="1050445"/>
          </a:xfrm>
        </p:grpSpPr>
        <p:pic>
          <p:nvPicPr>
            <p:cNvPr id="883" name="Grafik 882">
              <a:extLst>
                <a:ext uri="{FF2B5EF4-FFF2-40B4-BE49-F238E27FC236}">
                  <a16:creationId xmlns:a16="http://schemas.microsoft.com/office/drawing/2014/main" id="{D7DDC12A-4EEE-3203-F115-5E39BE249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35"/>
            <a:stretch>
              <a:fillRect/>
            </a:stretch>
          </p:blipFill>
          <p:spPr>
            <a:xfrm>
              <a:off x="19825962" y="6368371"/>
              <a:ext cx="437075" cy="437075"/>
            </a:xfrm>
            <a:prstGeom prst="rect">
              <a:avLst/>
            </a:prstGeom>
          </p:spPr>
        </p:pic>
        <p:pic>
          <p:nvPicPr>
            <p:cNvPr id="884" name="Grafik 883">
              <a:extLst>
                <a:ext uri="{FF2B5EF4-FFF2-40B4-BE49-F238E27FC236}">
                  <a16:creationId xmlns:a16="http://schemas.microsoft.com/office/drawing/2014/main" id="{F9665235-02C5-15C8-3F7B-97ED633CB9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00" t="25937" r="15957" b="30727"/>
            <a:stretch/>
          </p:blipFill>
          <p:spPr>
            <a:xfrm>
              <a:off x="18992298" y="5755001"/>
              <a:ext cx="1223530" cy="225120"/>
            </a:xfrm>
            <a:prstGeom prst="rect">
              <a:avLst/>
            </a:prstGeom>
          </p:spPr>
        </p:pic>
        <p:pic>
          <p:nvPicPr>
            <p:cNvPr id="886" name="Grafik 885">
              <a:extLst>
                <a:ext uri="{FF2B5EF4-FFF2-40B4-BE49-F238E27FC236}">
                  <a16:creationId xmlns:a16="http://schemas.microsoft.com/office/drawing/2014/main" id="{03CD378B-5DB1-9509-0E42-6AE8799A4B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3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9208766" y="6078049"/>
              <a:ext cx="1013868" cy="169823"/>
            </a:xfrm>
            <a:prstGeom prst="rect">
              <a:avLst/>
            </a:prstGeom>
          </p:spPr>
        </p:pic>
      </p:grpSp>
      <p:grpSp>
        <p:nvGrpSpPr>
          <p:cNvPr id="897" name="Gruppieren 896">
            <a:extLst>
              <a:ext uri="{FF2B5EF4-FFF2-40B4-BE49-F238E27FC236}">
                <a16:creationId xmlns:a16="http://schemas.microsoft.com/office/drawing/2014/main" id="{4714E87C-C6F0-E808-A1AA-3790D6AA5503}"/>
              </a:ext>
            </a:extLst>
          </p:cNvPr>
          <p:cNvGrpSpPr/>
          <p:nvPr/>
        </p:nvGrpSpPr>
        <p:grpSpPr>
          <a:xfrm>
            <a:off x="18062224" y="7470340"/>
            <a:ext cx="2348278" cy="1145453"/>
            <a:chOff x="17985284" y="7332150"/>
            <a:chExt cx="2324806" cy="1134004"/>
          </a:xfrm>
        </p:grpSpPr>
        <p:pic>
          <p:nvPicPr>
            <p:cNvPr id="892" name="Grafik 891">
              <a:extLst>
                <a:ext uri="{FF2B5EF4-FFF2-40B4-BE49-F238E27FC236}">
                  <a16:creationId xmlns:a16="http://schemas.microsoft.com/office/drawing/2014/main" id="{D6BA2E3B-E0DB-0233-2960-F4A912F2E3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3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513" b="32513"/>
            <a:stretch/>
          </p:blipFill>
          <p:spPr>
            <a:xfrm>
              <a:off x="18542470" y="8240516"/>
              <a:ext cx="1032250" cy="225638"/>
            </a:xfrm>
            <a:prstGeom prst="rect">
              <a:avLst/>
            </a:prstGeom>
          </p:spPr>
        </p:pic>
        <p:pic>
          <p:nvPicPr>
            <p:cNvPr id="893" name="Grafik 892" descr="Ein Bild, das Zeichnung enthält.&#10;&#10;Automatisch generierte Beschreibung">
              <a:extLst>
                <a:ext uri="{FF2B5EF4-FFF2-40B4-BE49-F238E27FC236}">
                  <a16:creationId xmlns:a16="http://schemas.microsoft.com/office/drawing/2014/main" id="{BD85AF37-86AA-1BDC-64AB-E2A90BC5A1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85284" y="7332150"/>
              <a:ext cx="650256" cy="398228"/>
            </a:xfrm>
            <a:prstGeom prst="rect">
              <a:avLst/>
            </a:prstGeom>
          </p:spPr>
        </p:pic>
        <p:pic>
          <p:nvPicPr>
            <p:cNvPr id="894" name="Grafik 893" descr="Ein Bild, das Tisch enthält.&#10;&#10;Automatisch generierte Beschreibung">
              <a:extLst>
                <a:ext uri="{FF2B5EF4-FFF2-40B4-BE49-F238E27FC236}">
                  <a16:creationId xmlns:a16="http://schemas.microsoft.com/office/drawing/2014/main" id="{63EDD0AD-F21F-B2BF-F497-8B93C2C7A1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940" b="24110"/>
            <a:stretch/>
          </p:blipFill>
          <p:spPr>
            <a:xfrm>
              <a:off x="18745875" y="7397808"/>
              <a:ext cx="1051633" cy="315179"/>
            </a:xfrm>
            <a:prstGeom prst="rect">
              <a:avLst/>
            </a:prstGeom>
          </p:spPr>
        </p:pic>
        <p:pic>
          <p:nvPicPr>
            <p:cNvPr id="895" name="Grafik 894">
              <a:extLst>
                <a:ext uri="{FF2B5EF4-FFF2-40B4-BE49-F238E27FC236}">
                  <a16:creationId xmlns:a16="http://schemas.microsoft.com/office/drawing/2014/main" id="{D8257AF7-8268-0613-B92F-D7D33498BC9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8731332" y="7805296"/>
              <a:ext cx="898386" cy="316385"/>
            </a:xfrm>
            <a:prstGeom prst="rect">
              <a:avLst/>
            </a:prstGeom>
          </p:spPr>
        </p:pic>
        <p:pic>
          <p:nvPicPr>
            <p:cNvPr id="890" name="Grafik 889" descr="Ein Bild, das Zeichnung, Uhr enthält.&#10;&#10;Automatisch generierte Beschreibung">
              <a:extLst>
                <a:ext uri="{FF2B5EF4-FFF2-40B4-BE49-F238E27FC236}">
                  <a16:creationId xmlns:a16="http://schemas.microsoft.com/office/drawing/2014/main" id="{74069806-8F9B-1BA0-A4A4-81B914642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3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72224" y="7882772"/>
              <a:ext cx="522402" cy="211050"/>
            </a:xfrm>
            <a:prstGeom prst="rect">
              <a:avLst/>
            </a:prstGeom>
          </p:spPr>
        </p:pic>
        <p:pic>
          <p:nvPicPr>
            <p:cNvPr id="891" name="Grafik 890" descr="Ein Bild, das Zeichnung enthält.&#10;&#10;Automatisch generierte Beschreibung">
              <a:extLst>
                <a:ext uri="{FF2B5EF4-FFF2-40B4-BE49-F238E27FC236}">
                  <a16:creationId xmlns:a16="http://schemas.microsoft.com/office/drawing/2014/main" id="{0E16377F-82BA-A346-5EAC-8A6C38A324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4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99244" y="7407354"/>
              <a:ext cx="410846" cy="270920"/>
            </a:xfrm>
            <a:prstGeom prst="rect">
              <a:avLst/>
            </a:prstGeom>
          </p:spPr>
        </p:pic>
        <p:pic>
          <p:nvPicPr>
            <p:cNvPr id="896" name="Grafik 895">
              <a:extLst>
                <a:ext uri="{FF2B5EF4-FFF2-40B4-BE49-F238E27FC236}">
                  <a16:creationId xmlns:a16="http://schemas.microsoft.com/office/drawing/2014/main" id="{5CD9BEF3-7951-15B2-6EE1-E2C92F32C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4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9766449" y="8252243"/>
              <a:ext cx="533952" cy="177864"/>
            </a:xfrm>
            <a:prstGeom prst="rect">
              <a:avLst/>
            </a:prstGeom>
          </p:spPr>
        </p:pic>
      </p:grpSp>
      <p:grpSp>
        <p:nvGrpSpPr>
          <p:cNvPr id="898" name="Gruppieren 897">
            <a:extLst>
              <a:ext uri="{FF2B5EF4-FFF2-40B4-BE49-F238E27FC236}">
                <a16:creationId xmlns:a16="http://schemas.microsoft.com/office/drawing/2014/main" id="{6D54DCBB-9FB5-FA16-4B3E-6839DA9BB88D}"/>
              </a:ext>
            </a:extLst>
          </p:cNvPr>
          <p:cNvGrpSpPr/>
          <p:nvPr/>
        </p:nvGrpSpPr>
        <p:grpSpPr>
          <a:xfrm>
            <a:off x="19342939" y="9237630"/>
            <a:ext cx="1113830" cy="908604"/>
            <a:chOff x="19341254" y="8569060"/>
            <a:chExt cx="794385" cy="648017"/>
          </a:xfrm>
        </p:grpSpPr>
        <p:pic>
          <p:nvPicPr>
            <p:cNvPr id="899" name="Grafik 898">
              <a:extLst>
                <a:ext uri="{FF2B5EF4-FFF2-40B4-BE49-F238E27FC236}">
                  <a16:creationId xmlns:a16="http://schemas.microsoft.com/office/drawing/2014/main" id="{002D9280-EB25-7083-F0AF-E87FFB347F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4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9341254" y="8569060"/>
              <a:ext cx="794385" cy="412678"/>
            </a:xfrm>
            <a:prstGeom prst="rect">
              <a:avLst/>
            </a:prstGeom>
          </p:spPr>
        </p:pic>
        <p:pic>
          <p:nvPicPr>
            <p:cNvPr id="900" name="Grafik 899">
              <a:extLst>
                <a:ext uri="{FF2B5EF4-FFF2-40B4-BE49-F238E27FC236}">
                  <a16:creationId xmlns:a16="http://schemas.microsoft.com/office/drawing/2014/main" id="{B5B49AA3-F933-4D99-7377-3B74541450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4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87" t="37936" r="10508" b="37937"/>
            <a:stretch/>
          </p:blipFill>
          <p:spPr>
            <a:xfrm>
              <a:off x="19397580" y="9059572"/>
              <a:ext cx="720557" cy="157505"/>
            </a:xfrm>
            <a:prstGeom prst="rect">
              <a:avLst/>
            </a:prstGeom>
          </p:spPr>
        </p:pic>
      </p:grpSp>
      <p:pic>
        <p:nvPicPr>
          <p:cNvPr id="904" name="Grafik 903">
            <a:extLst>
              <a:ext uri="{FF2B5EF4-FFF2-40B4-BE49-F238E27FC236}">
                <a16:creationId xmlns:a16="http://schemas.microsoft.com/office/drawing/2014/main" id="{2579F778-777D-8002-412D-FCD84F47594F}"/>
              </a:ext>
            </a:extLst>
          </p:cNvPr>
          <p:cNvPicPr>
            <a:picLocks noChangeAspect="1"/>
          </p:cNvPicPr>
          <p:nvPr/>
        </p:nvPicPr>
        <p:blipFill>
          <a:blip r:embed="rId2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5"/>
              </a:ext>
            </a:extLst>
          </a:blip>
          <a:stretch>
            <a:fillRect/>
          </a:stretch>
        </p:blipFill>
        <p:spPr>
          <a:xfrm>
            <a:off x="18980465" y="13414937"/>
            <a:ext cx="1491281" cy="221287"/>
          </a:xfrm>
          <a:prstGeom prst="rect">
            <a:avLst/>
          </a:prstGeom>
        </p:spPr>
      </p:pic>
      <p:grpSp>
        <p:nvGrpSpPr>
          <p:cNvPr id="905" name="Gruppieren 904">
            <a:extLst>
              <a:ext uri="{FF2B5EF4-FFF2-40B4-BE49-F238E27FC236}">
                <a16:creationId xmlns:a16="http://schemas.microsoft.com/office/drawing/2014/main" id="{AD31D070-B8B1-8E9F-AD67-F47357E50B29}"/>
              </a:ext>
            </a:extLst>
          </p:cNvPr>
          <p:cNvGrpSpPr/>
          <p:nvPr/>
        </p:nvGrpSpPr>
        <p:grpSpPr>
          <a:xfrm>
            <a:off x="17688069" y="12203759"/>
            <a:ext cx="2778368" cy="814262"/>
            <a:chOff x="17521262" y="11631672"/>
            <a:chExt cx="2750597" cy="806123"/>
          </a:xfrm>
        </p:grpSpPr>
        <p:pic>
          <p:nvPicPr>
            <p:cNvPr id="907" name="Grafik 906" descr="Ein Bild, das Zeichnung enthält.&#10;&#10;Automatisch generierte Beschreibung">
              <a:extLst>
                <a:ext uri="{FF2B5EF4-FFF2-40B4-BE49-F238E27FC236}">
                  <a16:creationId xmlns:a16="http://schemas.microsoft.com/office/drawing/2014/main" id="{0DE39CFD-AF74-0ADD-F376-FE607055C5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4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92820" y="12197078"/>
              <a:ext cx="777996" cy="240717"/>
            </a:xfrm>
            <a:prstGeom prst="rect">
              <a:avLst/>
            </a:prstGeom>
          </p:spPr>
        </p:pic>
        <p:pic>
          <p:nvPicPr>
            <p:cNvPr id="908" name="Grafik 907" descr="Ein Bild, das Text, ClipArt enthält.&#10;&#10;Automatisch generierte Beschreibung">
              <a:extLst>
                <a:ext uri="{FF2B5EF4-FFF2-40B4-BE49-F238E27FC236}">
                  <a16:creationId xmlns:a16="http://schemas.microsoft.com/office/drawing/2014/main" id="{0DF00426-E566-A719-1FA3-4733DBCA32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0253" y="11774360"/>
              <a:ext cx="792000" cy="326785"/>
            </a:xfrm>
            <a:prstGeom prst="rect">
              <a:avLst/>
            </a:prstGeom>
          </p:spPr>
        </p:pic>
        <p:pic>
          <p:nvPicPr>
            <p:cNvPr id="910" name="Grafik 909" descr="Ein Bild, das Text, ClipArt enthält.&#10;&#10;Automatisch generierte Beschreibung">
              <a:extLst>
                <a:ext uri="{FF2B5EF4-FFF2-40B4-BE49-F238E27FC236}">
                  <a16:creationId xmlns:a16="http://schemas.microsoft.com/office/drawing/2014/main" id="{C9B0B66D-E04A-CC70-5A70-E302537A54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4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57806" y="11754697"/>
              <a:ext cx="1014053" cy="324497"/>
            </a:xfrm>
            <a:prstGeom prst="rect">
              <a:avLst/>
            </a:prstGeom>
          </p:spPr>
        </p:pic>
        <p:pic>
          <p:nvPicPr>
            <p:cNvPr id="911" name="Grafik 910">
              <a:extLst>
                <a:ext uri="{FF2B5EF4-FFF2-40B4-BE49-F238E27FC236}">
                  <a16:creationId xmlns:a16="http://schemas.microsoft.com/office/drawing/2014/main" id="{94D10936-D7BD-DD73-704E-10DB788249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4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21262" y="11631672"/>
              <a:ext cx="619830" cy="619830"/>
            </a:xfrm>
            <a:prstGeom prst="rect">
              <a:avLst/>
            </a:prstGeom>
          </p:spPr>
        </p:pic>
      </p:grpSp>
      <p:pic>
        <p:nvPicPr>
          <p:cNvPr id="913" name="Grafik 912">
            <a:extLst>
              <a:ext uri="{FF2B5EF4-FFF2-40B4-BE49-F238E27FC236}">
                <a16:creationId xmlns:a16="http://schemas.microsoft.com/office/drawing/2014/main" id="{F7994061-A4CF-86CE-3CA9-62F8BF524762}"/>
              </a:ext>
            </a:extLst>
          </p:cNvPr>
          <p:cNvPicPr>
            <a:picLocks noChangeAspect="1"/>
          </p:cNvPicPr>
          <p:nvPr/>
        </p:nvPicPr>
        <p:blipFill>
          <a:blip r:embed="rId2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3396" y="12795397"/>
            <a:ext cx="1112139" cy="278035"/>
          </a:xfrm>
          <a:prstGeom prst="rect">
            <a:avLst/>
          </a:prstGeom>
        </p:spPr>
      </p:pic>
      <p:pic>
        <p:nvPicPr>
          <p:cNvPr id="915" name="Grafik 914">
            <a:extLst>
              <a:ext uri="{FF2B5EF4-FFF2-40B4-BE49-F238E27FC236}">
                <a16:creationId xmlns:a16="http://schemas.microsoft.com/office/drawing/2014/main" id="{3C9CD305-98C1-F5E0-0CEA-D0F4AD523D67}"/>
              </a:ext>
            </a:extLst>
          </p:cNvPr>
          <p:cNvPicPr>
            <a:picLocks noChangeAspect="1"/>
          </p:cNvPicPr>
          <p:nvPr/>
        </p:nvPicPr>
        <p:blipFill>
          <a:blip r:embed="rId2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833714" y="12795397"/>
            <a:ext cx="553935" cy="2235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2521B7-FAF7-00B7-6C67-9B7D0B2DAC99}"/>
              </a:ext>
            </a:extLst>
          </p:cNvPr>
          <p:cNvPicPr>
            <a:picLocks noChangeAspect="1"/>
          </p:cNvPicPr>
          <p:nvPr/>
        </p:nvPicPr>
        <p:blipFill>
          <a:blip r:embed="rId2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968923" y="12774874"/>
            <a:ext cx="758386" cy="21740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B11BA5F-2BDE-9C43-7715-6959AC435F59}"/>
              </a:ext>
            </a:extLst>
          </p:cNvPr>
          <p:cNvPicPr>
            <a:picLocks noChangeAspect="1"/>
          </p:cNvPicPr>
          <p:nvPr/>
        </p:nvPicPr>
        <p:blipFill>
          <a:blip r:embed="rId2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919269" y="12227395"/>
            <a:ext cx="708542" cy="497473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07BBA102-F4C1-EA3F-8A36-CCA5356A05F1}"/>
              </a:ext>
            </a:extLst>
          </p:cNvPr>
          <p:cNvGrpSpPr/>
          <p:nvPr/>
        </p:nvGrpSpPr>
        <p:grpSpPr>
          <a:xfrm>
            <a:off x="19133034" y="10970253"/>
            <a:ext cx="1277944" cy="928040"/>
            <a:chOff x="18941788" y="10829291"/>
            <a:chExt cx="1265170" cy="918764"/>
          </a:xfrm>
        </p:grpSpPr>
        <p:pic>
          <p:nvPicPr>
            <p:cNvPr id="902" name="Grafik 901" descr="Ein Bild, das Tisch enthält.&#10;&#10;Automatisch generierte Beschreibung">
              <a:extLst>
                <a:ext uri="{FF2B5EF4-FFF2-40B4-BE49-F238E27FC236}">
                  <a16:creationId xmlns:a16="http://schemas.microsoft.com/office/drawing/2014/main" id="{B0E2C2CE-07E7-2BB3-D017-16FEF0E1EA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40" t="16401" r="9255" b="17204"/>
            <a:stretch/>
          </p:blipFill>
          <p:spPr>
            <a:xfrm>
              <a:off x="19535984" y="11215024"/>
              <a:ext cx="643604" cy="519820"/>
            </a:xfrm>
            <a:prstGeom prst="rect">
              <a:avLst/>
            </a:prstGeom>
          </p:spPr>
        </p:pic>
        <p:pic>
          <p:nvPicPr>
            <p:cNvPr id="903" name="Grafik 902" descr="Ein Bild, das Zeichnung enthält.&#10;&#10;Automatisch generierte Beschreibung">
              <a:extLst>
                <a:ext uri="{FF2B5EF4-FFF2-40B4-BE49-F238E27FC236}">
                  <a16:creationId xmlns:a16="http://schemas.microsoft.com/office/drawing/2014/main" id="{3BEE622A-CB13-22C7-0859-2027CE19C3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065" t="13394" r="20004" b="11161"/>
            <a:stretch/>
          </p:blipFill>
          <p:spPr>
            <a:xfrm>
              <a:off x="19001133" y="11195906"/>
              <a:ext cx="426573" cy="552149"/>
            </a:xfrm>
            <a:prstGeom prst="rect">
              <a:avLst/>
            </a:prstGeom>
          </p:spPr>
        </p:pic>
        <p:pic>
          <p:nvPicPr>
            <p:cNvPr id="22" name="Picture 21" descr="Text&#10;&#10;Description automatically generated">
              <a:extLst>
                <a:ext uri="{FF2B5EF4-FFF2-40B4-BE49-F238E27FC236}">
                  <a16:creationId xmlns:a16="http://schemas.microsoft.com/office/drawing/2014/main" id="{365DE41D-38CF-07E8-7D64-822313E584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5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41788" y="10829291"/>
              <a:ext cx="1265170" cy="227021"/>
            </a:xfrm>
            <a:prstGeom prst="rect">
              <a:avLst/>
            </a:prstGeom>
          </p:spPr>
        </p:pic>
      </p:grpSp>
      <p:pic>
        <p:nvPicPr>
          <p:cNvPr id="63" name="Grafik 857">
            <a:extLst>
              <a:ext uri="{FF2B5EF4-FFF2-40B4-BE49-F238E27FC236}">
                <a16:creationId xmlns:a16="http://schemas.microsoft.com/office/drawing/2014/main" id="{2191274C-1D87-5859-0A18-9F8E13BD57F4}"/>
              </a:ext>
            </a:extLst>
          </p:cNvPr>
          <p:cNvPicPr>
            <a:picLocks noChangeAspect="1"/>
          </p:cNvPicPr>
          <p:nvPr/>
        </p:nvPicPr>
        <p:blipFill>
          <a:blip r:embed="rId25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2526" y="3691543"/>
            <a:ext cx="481232" cy="141355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B2605730-1E18-63A4-EC91-9539EB0E9D61}"/>
              </a:ext>
            </a:extLst>
          </p:cNvPr>
          <p:cNvGrpSpPr/>
          <p:nvPr/>
        </p:nvGrpSpPr>
        <p:grpSpPr>
          <a:xfrm>
            <a:off x="1027994" y="1806428"/>
            <a:ext cx="5775856" cy="805936"/>
            <a:chOff x="1017718" y="1757064"/>
            <a:chExt cx="5718123" cy="797880"/>
          </a:xfrm>
        </p:grpSpPr>
        <p:pic>
          <p:nvPicPr>
            <p:cNvPr id="581" name="Grafik 580">
              <a:extLst>
                <a:ext uri="{FF2B5EF4-FFF2-40B4-BE49-F238E27FC236}">
                  <a16:creationId xmlns:a16="http://schemas.microsoft.com/office/drawing/2014/main" id="{F5243729-A221-D0B2-575D-494439CD4F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57"/>
            <a:stretch>
              <a:fillRect/>
            </a:stretch>
          </p:blipFill>
          <p:spPr>
            <a:xfrm>
              <a:off x="1018550" y="1769505"/>
              <a:ext cx="1328120" cy="174752"/>
            </a:xfrm>
            <a:custGeom>
              <a:avLst/>
              <a:gdLst>
                <a:gd name="connsiteX0" fmla="*/ -351 w 1328120"/>
                <a:gd name="connsiteY0" fmla="*/ -46 h 174752"/>
                <a:gd name="connsiteX1" fmla="*/ 1327769 w 1328120"/>
                <a:gd name="connsiteY1" fmla="*/ -46 h 174752"/>
                <a:gd name="connsiteX2" fmla="*/ 1327769 w 1328120"/>
                <a:gd name="connsiteY2" fmla="*/ 174707 h 174752"/>
                <a:gd name="connsiteX3" fmla="*/ -351 w 1328120"/>
                <a:gd name="connsiteY3" fmla="*/ 174707 h 17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8120" h="174752">
                  <a:moveTo>
                    <a:pt x="-351" y="-46"/>
                  </a:moveTo>
                  <a:lnTo>
                    <a:pt x="1327769" y="-46"/>
                  </a:lnTo>
                  <a:lnTo>
                    <a:pt x="1327769" y="174707"/>
                  </a:lnTo>
                  <a:lnTo>
                    <a:pt x="-351" y="174707"/>
                  </a:lnTo>
                  <a:close/>
                </a:path>
              </a:pathLst>
            </a:custGeom>
          </p:spPr>
        </p:pic>
        <p:pic>
          <p:nvPicPr>
            <p:cNvPr id="582" name="Grafik 581">
              <a:extLst>
                <a:ext uri="{FF2B5EF4-FFF2-40B4-BE49-F238E27FC236}">
                  <a16:creationId xmlns:a16="http://schemas.microsoft.com/office/drawing/2014/main" id="{8CA4D71E-F254-413A-7C93-06DE6B02D6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58"/>
            <a:stretch>
              <a:fillRect/>
            </a:stretch>
          </p:blipFill>
          <p:spPr>
            <a:xfrm rot="12516352">
              <a:off x="3080908" y="2377117"/>
              <a:ext cx="13869" cy="13869"/>
            </a:xfrm>
            <a:custGeom>
              <a:avLst/>
              <a:gdLst>
                <a:gd name="connsiteX0" fmla="*/ -696 w 13869"/>
                <a:gd name="connsiteY0" fmla="*/ -932 h 13869"/>
                <a:gd name="connsiteX1" fmla="*/ -696 w 13869"/>
                <a:gd name="connsiteY1" fmla="*/ -932 h 13869"/>
                <a:gd name="connsiteX2" fmla="*/ -696 w 13869"/>
                <a:gd name="connsiteY2" fmla="*/ -932 h 13869"/>
                <a:gd name="connsiteX3" fmla="*/ -696 w 13869"/>
                <a:gd name="connsiteY3" fmla="*/ -932 h 13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69" h="13869">
                  <a:moveTo>
                    <a:pt x="-696" y="-932"/>
                  </a:moveTo>
                  <a:lnTo>
                    <a:pt x="-696" y="-932"/>
                  </a:lnTo>
                  <a:lnTo>
                    <a:pt x="-696" y="-932"/>
                  </a:lnTo>
                  <a:lnTo>
                    <a:pt x="-696" y="-932"/>
                  </a:lnTo>
                  <a:close/>
                </a:path>
              </a:pathLst>
            </a:custGeom>
          </p:spPr>
        </p:pic>
        <p:pic>
          <p:nvPicPr>
            <p:cNvPr id="583" name="Grafik 582">
              <a:extLst>
                <a:ext uri="{FF2B5EF4-FFF2-40B4-BE49-F238E27FC236}">
                  <a16:creationId xmlns:a16="http://schemas.microsoft.com/office/drawing/2014/main" id="{1BAEFC92-3A17-61C4-C63A-A605024DB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59"/>
            <a:stretch>
              <a:fillRect/>
            </a:stretch>
          </p:blipFill>
          <p:spPr>
            <a:xfrm>
              <a:off x="5660924" y="2150363"/>
              <a:ext cx="640759" cy="203878"/>
            </a:xfrm>
            <a:custGeom>
              <a:avLst/>
              <a:gdLst>
                <a:gd name="connsiteX0" fmla="*/ -412 w 640759"/>
                <a:gd name="connsiteY0" fmla="*/ -208 h 203878"/>
                <a:gd name="connsiteX1" fmla="*/ 640348 w 640759"/>
                <a:gd name="connsiteY1" fmla="*/ -208 h 203878"/>
                <a:gd name="connsiteX2" fmla="*/ 640348 w 640759"/>
                <a:gd name="connsiteY2" fmla="*/ 203670 h 203878"/>
                <a:gd name="connsiteX3" fmla="*/ -412 w 640759"/>
                <a:gd name="connsiteY3" fmla="*/ 203670 h 203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0759" h="203878">
                  <a:moveTo>
                    <a:pt x="-412" y="-208"/>
                  </a:moveTo>
                  <a:lnTo>
                    <a:pt x="640348" y="-208"/>
                  </a:lnTo>
                  <a:lnTo>
                    <a:pt x="640348" y="203670"/>
                  </a:lnTo>
                  <a:lnTo>
                    <a:pt x="-412" y="203670"/>
                  </a:lnTo>
                  <a:close/>
                </a:path>
              </a:pathLst>
            </a:custGeom>
          </p:spPr>
        </p:pic>
        <p:pic>
          <p:nvPicPr>
            <p:cNvPr id="584" name="Grafik 583">
              <a:extLst>
                <a:ext uri="{FF2B5EF4-FFF2-40B4-BE49-F238E27FC236}">
                  <a16:creationId xmlns:a16="http://schemas.microsoft.com/office/drawing/2014/main" id="{80A58B23-D7BB-3386-9381-D24DCBB47A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60"/>
            <a:stretch>
              <a:fillRect/>
            </a:stretch>
          </p:blipFill>
          <p:spPr>
            <a:xfrm>
              <a:off x="3962716" y="2387658"/>
              <a:ext cx="599151" cy="142298"/>
            </a:xfrm>
            <a:custGeom>
              <a:avLst/>
              <a:gdLst>
                <a:gd name="connsiteX0" fmla="*/ -6 w 599151"/>
                <a:gd name="connsiteY0" fmla="*/ -7 h 142298"/>
                <a:gd name="connsiteX1" fmla="*/ 599146 w 599151"/>
                <a:gd name="connsiteY1" fmla="*/ -7 h 142298"/>
                <a:gd name="connsiteX2" fmla="*/ 599146 w 599151"/>
                <a:gd name="connsiteY2" fmla="*/ 142292 h 142298"/>
                <a:gd name="connsiteX3" fmla="*/ -6 w 599151"/>
                <a:gd name="connsiteY3" fmla="*/ 142292 h 142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9151" h="142298">
                  <a:moveTo>
                    <a:pt x="-6" y="-7"/>
                  </a:moveTo>
                  <a:lnTo>
                    <a:pt x="599146" y="-7"/>
                  </a:lnTo>
                  <a:lnTo>
                    <a:pt x="599146" y="142292"/>
                  </a:lnTo>
                  <a:lnTo>
                    <a:pt x="-6" y="142292"/>
                  </a:lnTo>
                  <a:close/>
                </a:path>
              </a:pathLst>
            </a:custGeom>
          </p:spPr>
        </p:pic>
        <p:pic>
          <p:nvPicPr>
            <p:cNvPr id="585" name="Grafik 584">
              <a:extLst>
                <a:ext uri="{FF2B5EF4-FFF2-40B4-BE49-F238E27FC236}">
                  <a16:creationId xmlns:a16="http://schemas.microsoft.com/office/drawing/2014/main" id="{EA588F4E-A773-E6B6-D818-99B45F081C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61"/>
            <a:stretch>
              <a:fillRect/>
            </a:stretch>
          </p:blipFill>
          <p:spPr>
            <a:xfrm>
              <a:off x="5048679" y="2207080"/>
              <a:ext cx="598319" cy="133977"/>
            </a:xfrm>
            <a:custGeom>
              <a:avLst/>
              <a:gdLst>
                <a:gd name="connsiteX0" fmla="*/ -47 w 598319"/>
                <a:gd name="connsiteY0" fmla="*/ -44 h 133977"/>
                <a:gd name="connsiteX1" fmla="*/ 598273 w 598319"/>
                <a:gd name="connsiteY1" fmla="*/ -44 h 133977"/>
                <a:gd name="connsiteX2" fmla="*/ 598273 w 598319"/>
                <a:gd name="connsiteY2" fmla="*/ 133933 h 133977"/>
                <a:gd name="connsiteX3" fmla="*/ -47 w 598319"/>
                <a:gd name="connsiteY3" fmla="*/ 133933 h 133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8319" h="133977">
                  <a:moveTo>
                    <a:pt x="-47" y="-44"/>
                  </a:moveTo>
                  <a:lnTo>
                    <a:pt x="598273" y="-44"/>
                  </a:lnTo>
                  <a:lnTo>
                    <a:pt x="598273" y="133933"/>
                  </a:lnTo>
                  <a:lnTo>
                    <a:pt x="-47" y="133933"/>
                  </a:lnTo>
                  <a:close/>
                </a:path>
              </a:pathLst>
            </a:custGeom>
          </p:spPr>
        </p:pic>
        <p:pic>
          <p:nvPicPr>
            <p:cNvPr id="586" name="Grafik 585">
              <a:extLst>
                <a:ext uri="{FF2B5EF4-FFF2-40B4-BE49-F238E27FC236}">
                  <a16:creationId xmlns:a16="http://schemas.microsoft.com/office/drawing/2014/main" id="{E4C2802F-04E1-53F8-CC0C-C05B0C23A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62"/>
            <a:stretch>
              <a:fillRect/>
            </a:stretch>
          </p:blipFill>
          <p:spPr>
            <a:xfrm>
              <a:off x="4336730" y="2202116"/>
              <a:ext cx="661939" cy="163278"/>
            </a:xfrm>
            <a:custGeom>
              <a:avLst/>
              <a:gdLst>
                <a:gd name="connsiteX0" fmla="*/ -330 w 665724"/>
                <a:gd name="connsiteY0" fmla="*/ -110 h 164212"/>
                <a:gd name="connsiteX1" fmla="*/ 665394 w 665724"/>
                <a:gd name="connsiteY1" fmla="*/ -110 h 164212"/>
                <a:gd name="connsiteX2" fmla="*/ 665394 w 665724"/>
                <a:gd name="connsiteY2" fmla="*/ 164102 h 164212"/>
                <a:gd name="connsiteX3" fmla="*/ -330 w 665724"/>
                <a:gd name="connsiteY3" fmla="*/ 164102 h 164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5724" h="164212">
                  <a:moveTo>
                    <a:pt x="-330" y="-110"/>
                  </a:moveTo>
                  <a:lnTo>
                    <a:pt x="665394" y="-110"/>
                  </a:lnTo>
                  <a:lnTo>
                    <a:pt x="665394" y="164102"/>
                  </a:lnTo>
                  <a:lnTo>
                    <a:pt x="-330" y="164102"/>
                  </a:lnTo>
                  <a:close/>
                </a:path>
              </a:pathLst>
            </a:custGeom>
          </p:spPr>
        </p:pic>
        <p:pic>
          <p:nvPicPr>
            <p:cNvPr id="587" name="Grafik 586">
              <a:extLst>
                <a:ext uri="{FF2B5EF4-FFF2-40B4-BE49-F238E27FC236}">
                  <a16:creationId xmlns:a16="http://schemas.microsoft.com/office/drawing/2014/main" id="{12D502FF-EC70-B3A3-6358-B1FAAEB114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63"/>
            <a:stretch>
              <a:fillRect/>
            </a:stretch>
          </p:blipFill>
          <p:spPr>
            <a:xfrm>
              <a:off x="4863584" y="1762570"/>
              <a:ext cx="666695" cy="184461"/>
            </a:xfrm>
            <a:custGeom>
              <a:avLst/>
              <a:gdLst>
                <a:gd name="connsiteX0" fmla="*/ 168 w 666695"/>
                <a:gd name="connsiteY0" fmla="*/ -28 h 184461"/>
                <a:gd name="connsiteX1" fmla="*/ 666864 w 666695"/>
                <a:gd name="connsiteY1" fmla="*/ -28 h 184461"/>
                <a:gd name="connsiteX2" fmla="*/ 666864 w 666695"/>
                <a:gd name="connsiteY2" fmla="*/ 184433 h 184461"/>
                <a:gd name="connsiteX3" fmla="*/ 168 w 666695"/>
                <a:gd name="connsiteY3" fmla="*/ 184433 h 184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695" h="184461">
                  <a:moveTo>
                    <a:pt x="168" y="-28"/>
                  </a:moveTo>
                  <a:lnTo>
                    <a:pt x="666864" y="-28"/>
                  </a:lnTo>
                  <a:lnTo>
                    <a:pt x="666864" y="184433"/>
                  </a:lnTo>
                  <a:lnTo>
                    <a:pt x="168" y="184433"/>
                  </a:lnTo>
                  <a:close/>
                </a:path>
              </a:pathLst>
            </a:custGeom>
          </p:spPr>
        </p:pic>
        <p:pic>
          <p:nvPicPr>
            <p:cNvPr id="588" name="Grafik 587">
              <a:extLst>
                <a:ext uri="{FF2B5EF4-FFF2-40B4-BE49-F238E27FC236}">
                  <a16:creationId xmlns:a16="http://schemas.microsoft.com/office/drawing/2014/main" id="{22BF8319-7B11-2C38-FC9C-9999B7146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64"/>
            <a:stretch>
              <a:fillRect/>
            </a:stretch>
          </p:blipFill>
          <p:spPr>
            <a:xfrm>
              <a:off x="3286589" y="2419835"/>
              <a:ext cx="587917" cy="106099"/>
            </a:xfrm>
            <a:custGeom>
              <a:avLst/>
              <a:gdLst>
                <a:gd name="connsiteX0" fmla="*/ -51 w 587917"/>
                <a:gd name="connsiteY0" fmla="*/ 9 h 106099"/>
                <a:gd name="connsiteX1" fmla="*/ 587867 w 587917"/>
                <a:gd name="connsiteY1" fmla="*/ 9 h 106099"/>
                <a:gd name="connsiteX2" fmla="*/ 587867 w 587917"/>
                <a:gd name="connsiteY2" fmla="*/ 106108 h 106099"/>
                <a:gd name="connsiteX3" fmla="*/ -51 w 587917"/>
                <a:gd name="connsiteY3" fmla="*/ 106108 h 106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7917" h="106099">
                  <a:moveTo>
                    <a:pt x="-51" y="9"/>
                  </a:moveTo>
                  <a:lnTo>
                    <a:pt x="587867" y="9"/>
                  </a:lnTo>
                  <a:lnTo>
                    <a:pt x="587867" y="106108"/>
                  </a:lnTo>
                  <a:lnTo>
                    <a:pt x="-51" y="106108"/>
                  </a:lnTo>
                  <a:close/>
                </a:path>
              </a:pathLst>
            </a:custGeom>
          </p:spPr>
        </p:pic>
        <p:pic>
          <p:nvPicPr>
            <p:cNvPr id="589" name="Grafik 588">
              <a:extLst>
                <a:ext uri="{FF2B5EF4-FFF2-40B4-BE49-F238E27FC236}">
                  <a16:creationId xmlns:a16="http://schemas.microsoft.com/office/drawing/2014/main" id="{B53433CA-57F3-083D-B240-5EBEFBAAD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65"/>
            <a:stretch>
              <a:fillRect/>
            </a:stretch>
          </p:blipFill>
          <p:spPr>
            <a:xfrm>
              <a:off x="4160769" y="2035110"/>
              <a:ext cx="634189" cy="117601"/>
            </a:xfrm>
            <a:custGeom>
              <a:avLst/>
              <a:gdLst>
                <a:gd name="connsiteX0" fmla="*/ -931 w 655183"/>
                <a:gd name="connsiteY0" fmla="*/ -195 h 121494"/>
                <a:gd name="connsiteX1" fmla="*/ 654253 w 655183"/>
                <a:gd name="connsiteY1" fmla="*/ -195 h 121494"/>
                <a:gd name="connsiteX2" fmla="*/ 654253 w 655183"/>
                <a:gd name="connsiteY2" fmla="*/ 121299 h 121494"/>
                <a:gd name="connsiteX3" fmla="*/ -931 w 655183"/>
                <a:gd name="connsiteY3" fmla="*/ 121299 h 121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5183" h="121494">
                  <a:moveTo>
                    <a:pt x="-931" y="-195"/>
                  </a:moveTo>
                  <a:lnTo>
                    <a:pt x="654253" y="-195"/>
                  </a:lnTo>
                  <a:lnTo>
                    <a:pt x="654253" y="121299"/>
                  </a:lnTo>
                  <a:lnTo>
                    <a:pt x="-931" y="121299"/>
                  </a:lnTo>
                  <a:close/>
                </a:path>
              </a:pathLst>
            </a:custGeom>
          </p:spPr>
        </p:pic>
        <p:pic>
          <p:nvPicPr>
            <p:cNvPr id="590" name="Grafik 589">
              <a:extLst>
                <a:ext uri="{FF2B5EF4-FFF2-40B4-BE49-F238E27FC236}">
                  <a16:creationId xmlns:a16="http://schemas.microsoft.com/office/drawing/2014/main" id="{B4BD696B-9154-1D57-FB18-17C3BC85D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66"/>
            <a:stretch>
              <a:fillRect/>
            </a:stretch>
          </p:blipFill>
          <p:spPr>
            <a:xfrm>
              <a:off x="3679089" y="1777688"/>
              <a:ext cx="713989" cy="162547"/>
            </a:xfrm>
            <a:custGeom>
              <a:avLst/>
              <a:gdLst>
                <a:gd name="connsiteX0" fmla="*/ -1069 w 713989"/>
                <a:gd name="connsiteY0" fmla="*/ -286 h 162547"/>
                <a:gd name="connsiteX1" fmla="*/ 712920 w 713989"/>
                <a:gd name="connsiteY1" fmla="*/ -286 h 162547"/>
                <a:gd name="connsiteX2" fmla="*/ 712920 w 713989"/>
                <a:gd name="connsiteY2" fmla="*/ 162261 h 162547"/>
                <a:gd name="connsiteX3" fmla="*/ -1069 w 713989"/>
                <a:gd name="connsiteY3" fmla="*/ 162261 h 162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3989" h="162547">
                  <a:moveTo>
                    <a:pt x="-1069" y="-286"/>
                  </a:moveTo>
                  <a:lnTo>
                    <a:pt x="712920" y="-286"/>
                  </a:lnTo>
                  <a:lnTo>
                    <a:pt x="712920" y="162261"/>
                  </a:lnTo>
                  <a:lnTo>
                    <a:pt x="-1069" y="162261"/>
                  </a:lnTo>
                  <a:close/>
                </a:path>
              </a:pathLst>
            </a:custGeom>
          </p:spPr>
        </p:pic>
        <p:pic>
          <p:nvPicPr>
            <p:cNvPr id="591" name="Grafik 590">
              <a:extLst>
                <a:ext uri="{FF2B5EF4-FFF2-40B4-BE49-F238E27FC236}">
                  <a16:creationId xmlns:a16="http://schemas.microsoft.com/office/drawing/2014/main" id="{372E7D24-4636-8C63-33D7-76E46B6B06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67"/>
            <a:stretch>
              <a:fillRect/>
            </a:stretch>
          </p:blipFill>
          <p:spPr>
            <a:xfrm>
              <a:off x="3026402" y="2178371"/>
              <a:ext cx="636044" cy="173365"/>
            </a:xfrm>
            <a:custGeom>
              <a:avLst/>
              <a:gdLst>
                <a:gd name="connsiteX0" fmla="*/ -979 w 636044"/>
                <a:gd name="connsiteY0" fmla="*/ -276 h 173365"/>
                <a:gd name="connsiteX1" fmla="*/ 635065 w 636044"/>
                <a:gd name="connsiteY1" fmla="*/ -276 h 173365"/>
                <a:gd name="connsiteX2" fmla="*/ 635065 w 636044"/>
                <a:gd name="connsiteY2" fmla="*/ 173089 h 173365"/>
                <a:gd name="connsiteX3" fmla="*/ -979 w 636044"/>
                <a:gd name="connsiteY3" fmla="*/ 173089 h 173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6044" h="173365">
                  <a:moveTo>
                    <a:pt x="-979" y="-276"/>
                  </a:moveTo>
                  <a:lnTo>
                    <a:pt x="635065" y="-276"/>
                  </a:lnTo>
                  <a:lnTo>
                    <a:pt x="635065" y="173089"/>
                  </a:lnTo>
                  <a:lnTo>
                    <a:pt x="-979" y="173089"/>
                  </a:lnTo>
                  <a:close/>
                </a:path>
              </a:pathLst>
            </a:custGeom>
          </p:spPr>
        </p:pic>
        <p:pic>
          <p:nvPicPr>
            <p:cNvPr id="592" name="Grafik 591">
              <a:extLst>
                <a:ext uri="{FF2B5EF4-FFF2-40B4-BE49-F238E27FC236}">
                  <a16:creationId xmlns:a16="http://schemas.microsoft.com/office/drawing/2014/main" id="{3A3882D1-2299-341A-C5A3-6517A9AF0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68"/>
            <a:stretch>
              <a:fillRect/>
            </a:stretch>
          </p:blipFill>
          <p:spPr>
            <a:xfrm>
              <a:off x="2521145" y="2219563"/>
              <a:ext cx="425231" cy="106515"/>
            </a:xfrm>
            <a:custGeom>
              <a:avLst/>
              <a:gdLst>
                <a:gd name="connsiteX0" fmla="*/ -132 w 425231"/>
                <a:gd name="connsiteY0" fmla="*/ -27 h 106515"/>
                <a:gd name="connsiteX1" fmla="*/ 425100 w 425231"/>
                <a:gd name="connsiteY1" fmla="*/ -27 h 106515"/>
                <a:gd name="connsiteX2" fmla="*/ 425100 w 425231"/>
                <a:gd name="connsiteY2" fmla="*/ 106489 h 106515"/>
                <a:gd name="connsiteX3" fmla="*/ -132 w 425231"/>
                <a:gd name="connsiteY3" fmla="*/ 106489 h 106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5231" h="106515">
                  <a:moveTo>
                    <a:pt x="-132" y="-27"/>
                  </a:moveTo>
                  <a:lnTo>
                    <a:pt x="425100" y="-27"/>
                  </a:lnTo>
                  <a:lnTo>
                    <a:pt x="425100" y="106489"/>
                  </a:lnTo>
                  <a:lnTo>
                    <a:pt x="-132" y="106489"/>
                  </a:lnTo>
                  <a:close/>
                </a:path>
              </a:pathLst>
            </a:custGeom>
          </p:spPr>
        </p:pic>
        <p:pic>
          <p:nvPicPr>
            <p:cNvPr id="593" name="Grafik 592">
              <a:extLst>
                <a:ext uri="{FF2B5EF4-FFF2-40B4-BE49-F238E27FC236}">
                  <a16:creationId xmlns:a16="http://schemas.microsoft.com/office/drawing/2014/main" id="{DA1D5D81-225B-6A5B-8AC6-31A3FE206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69"/>
            <a:stretch>
              <a:fillRect/>
            </a:stretch>
          </p:blipFill>
          <p:spPr>
            <a:xfrm>
              <a:off x="2956501" y="1967697"/>
              <a:ext cx="624948" cy="185986"/>
            </a:xfrm>
            <a:custGeom>
              <a:avLst/>
              <a:gdLst>
                <a:gd name="connsiteX0" fmla="*/ -589 w 624948"/>
                <a:gd name="connsiteY0" fmla="*/ -202 h 185986"/>
                <a:gd name="connsiteX1" fmla="*/ 624360 w 624948"/>
                <a:gd name="connsiteY1" fmla="*/ -202 h 185986"/>
                <a:gd name="connsiteX2" fmla="*/ 624360 w 624948"/>
                <a:gd name="connsiteY2" fmla="*/ 185785 h 185986"/>
                <a:gd name="connsiteX3" fmla="*/ -589 w 624948"/>
                <a:gd name="connsiteY3" fmla="*/ 185785 h 185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4948" h="185986">
                  <a:moveTo>
                    <a:pt x="-589" y="-202"/>
                  </a:moveTo>
                  <a:lnTo>
                    <a:pt x="624360" y="-202"/>
                  </a:lnTo>
                  <a:lnTo>
                    <a:pt x="624360" y="185785"/>
                  </a:lnTo>
                  <a:lnTo>
                    <a:pt x="-589" y="185785"/>
                  </a:lnTo>
                  <a:close/>
                </a:path>
              </a:pathLst>
            </a:custGeom>
          </p:spPr>
        </p:pic>
        <p:pic>
          <p:nvPicPr>
            <p:cNvPr id="594" name="Grafik 593">
              <a:extLst>
                <a:ext uri="{FF2B5EF4-FFF2-40B4-BE49-F238E27FC236}">
                  <a16:creationId xmlns:a16="http://schemas.microsoft.com/office/drawing/2014/main" id="{7A2345E2-71F6-15D6-7E1A-703588747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70"/>
            <a:stretch>
              <a:fillRect/>
            </a:stretch>
          </p:blipFill>
          <p:spPr>
            <a:xfrm>
              <a:off x="2166084" y="2406321"/>
              <a:ext cx="860318" cy="97502"/>
            </a:xfrm>
            <a:custGeom>
              <a:avLst/>
              <a:gdLst>
                <a:gd name="connsiteX0" fmla="*/ -485 w 832155"/>
                <a:gd name="connsiteY0" fmla="*/ -17 h 94310"/>
                <a:gd name="connsiteX1" fmla="*/ 831671 w 832155"/>
                <a:gd name="connsiteY1" fmla="*/ -17 h 94310"/>
                <a:gd name="connsiteX2" fmla="*/ 831671 w 832155"/>
                <a:gd name="connsiteY2" fmla="*/ 94294 h 94310"/>
                <a:gd name="connsiteX3" fmla="*/ -485 w 832155"/>
                <a:gd name="connsiteY3" fmla="*/ 94294 h 94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2155" h="94310">
                  <a:moveTo>
                    <a:pt x="-485" y="-17"/>
                  </a:moveTo>
                  <a:lnTo>
                    <a:pt x="831671" y="-17"/>
                  </a:lnTo>
                  <a:lnTo>
                    <a:pt x="831671" y="94294"/>
                  </a:lnTo>
                  <a:lnTo>
                    <a:pt x="-485" y="94294"/>
                  </a:lnTo>
                  <a:close/>
                </a:path>
              </a:pathLst>
            </a:custGeom>
          </p:spPr>
        </p:pic>
        <p:pic>
          <p:nvPicPr>
            <p:cNvPr id="595" name="Grafik 594">
              <a:extLst>
                <a:ext uri="{FF2B5EF4-FFF2-40B4-BE49-F238E27FC236}">
                  <a16:creationId xmlns:a16="http://schemas.microsoft.com/office/drawing/2014/main" id="{1B31AA47-8AD9-DD78-FD7F-1B60019FC0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71"/>
            <a:stretch>
              <a:fillRect/>
            </a:stretch>
          </p:blipFill>
          <p:spPr>
            <a:xfrm>
              <a:off x="2501867" y="1982537"/>
              <a:ext cx="436604" cy="191395"/>
            </a:xfrm>
            <a:custGeom>
              <a:avLst/>
              <a:gdLst>
                <a:gd name="connsiteX0" fmla="*/ -664 w 436604"/>
                <a:gd name="connsiteY0" fmla="*/ -322 h 191395"/>
                <a:gd name="connsiteX1" fmla="*/ 435940 w 436604"/>
                <a:gd name="connsiteY1" fmla="*/ -322 h 191395"/>
                <a:gd name="connsiteX2" fmla="*/ 435940 w 436604"/>
                <a:gd name="connsiteY2" fmla="*/ 191073 h 191395"/>
                <a:gd name="connsiteX3" fmla="*/ -664 w 436604"/>
                <a:gd name="connsiteY3" fmla="*/ 191073 h 191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6604" h="191395">
                  <a:moveTo>
                    <a:pt x="-664" y="-322"/>
                  </a:moveTo>
                  <a:lnTo>
                    <a:pt x="435940" y="-322"/>
                  </a:lnTo>
                  <a:lnTo>
                    <a:pt x="435940" y="191073"/>
                  </a:lnTo>
                  <a:lnTo>
                    <a:pt x="-664" y="191073"/>
                  </a:lnTo>
                  <a:close/>
                </a:path>
              </a:pathLst>
            </a:custGeom>
          </p:spPr>
        </p:pic>
        <p:pic>
          <p:nvPicPr>
            <p:cNvPr id="596" name="Grafik 595">
              <a:extLst>
                <a:ext uri="{FF2B5EF4-FFF2-40B4-BE49-F238E27FC236}">
                  <a16:creationId xmlns:a16="http://schemas.microsoft.com/office/drawing/2014/main" id="{FAFC1B9B-0141-3586-964C-B52E644EEE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72"/>
            <a:stretch>
              <a:fillRect/>
            </a:stretch>
          </p:blipFill>
          <p:spPr>
            <a:xfrm>
              <a:off x="2434046" y="1794054"/>
              <a:ext cx="643810" cy="121494"/>
            </a:xfrm>
            <a:custGeom>
              <a:avLst/>
              <a:gdLst>
                <a:gd name="connsiteX0" fmla="*/ -1035 w 643810"/>
                <a:gd name="connsiteY0" fmla="*/ -213 h 121494"/>
                <a:gd name="connsiteX1" fmla="*/ 642776 w 643810"/>
                <a:gd name="connsiteY1" fmla="*/ -213 h 121494"/>
                <a:gd name="connsiteX2" fmla="*/ 642776 w 643810"/>
                <a:gd name="connsiteY2" fmla="*/ 121282 h 121494"/>
                <a:gd name="connsiteX3" fmla="*/ -1035 w 643810"/>
                <a:gd name="connsiteY3" fmla="*/ 121282 h 121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3810" h="121494">
                  <a:moveTo>
                    <a:pt x="-1035" y="-213"/>
                  </a:moveTo>
                  <a:lnTo>
                    <a:pt x="642776" y="-213"/>
                  </a:lnTo>
                  <a:lnTo>
                    <a:pt x="642776" y="121282"/>
                  </a:lnTo>
                  <a:lnTo>
                    <a:pt x="-1035" y="121282"/>
                  </a:lnTo>
                  <a:close/>
                </a:path>
              </a:pathLst>
            </a:custGeom>
          </p:spPr>
        </p:pic>
        <p:pic>
          <p:nvPicPr>
            <p:cNvPr id="597" name="Grafik 596">
              <a:extLst>
                <a:ext uri="{FF2B5EF4-FFF2-40B4-BE49-F238E27FC236}">
                  <a16:creationId xmlns:a16="http://schemas.microsoft.com/office/drawing/2014/main" id="{7F3C08AB-D389-5B46-8E33-F298CA488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73"/>
            <a:stretch>
              <a:fillRect/>
            </a:stretch>
          </p:blipFill>
          <p:spPr>
            <a:xfrm>
              <a:off x="1579839" y="2404995"/>
              <a:ext cx="532579" cy="119830"/>
            </a:xfrm>
            <a:custGeom>
              <a:avLst/>
              <a:gdLst>
                <a:gd name="connsiteX0" fmla="*/ -580 w 532579"/>
                <a:gd name="connsiteY0" fmla="*/ -94 h 119830"/>
                <a:gd name="connsiteX1" fmla="*/ 531999 w 532579"/>
                <a:gd name="connsiteY1" fmla="*/ -94 h 119830"/>
                <a:gd name="connsiteX2" fmla="*/ 531999 w 532579"/>
                <a:gd name="connsiteY2" fmla="*/ 119737 h 119830"/>
                <a:gd name="connsiteX3" fmla="*/ -580 w 532579"/>
                <a:gd name="connsiteY3" fmla="*/ 119737 h 119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2579" h="119830">
                  <a:moveTo>
                    <a:pt x="-580" y="-94"/>
                  </a:moveTo>
                  <a:lnTo>
                    <a:pt x="531999" y="-94"/>
                  </a:lnTo>
                  <a:lnTo>
                    <a:pt x="531999" y="119737"/>
                  </a:lnTo>
                  <a:lnTo>
                    <a:pt x="-580" y="119737"/>
                  </a:lnTo>
                  <a:close/>
                </a:path>
              </a:pathLst>
            </a:custGeom>
          </p:spPr>
        </p:pic>
        <p:pic>
          <p:nvPicPr>
            <p:cNvPr id="598" name="Grafik 597">
              <a:extLst>
                <a:ext uri="{FF2B5EF4-FFF2-40B4-BE49-F238E27FC236}">
                  <a16:creationId xmlns:a16="http://schemas.microsoft.com/office/drawing/2014/main" id="{69299C33-48DB-E770-5D9D-290F052FE4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74"/>
            <a:stretch>
              <a:fillRect/>
            </a:stretch>
          </p:blipFill>
          <p:spPr>
            <a:xfrm>
              <a:off x="1689128" y="2163254"/>
              <a:ext cx="737705" cy="185986"/>
            </a:xfrm>
            <a:custGeom>
              <a:avLst/>
              <a:gdLst>
                <a:gd name="connsiteX0" fmla="*/ -811 w 737705"/>
                <a:gd name="connsiteY0" fmla="*/ -188 h 185986"/>
                <a:gd name="connsiteX1" fmla="*/ 736894 w 737705"/>
                <a:gd name="connsiteY1" fmla="*/ -188 h 185986"/>
                <a:gd name="connsiteX2" fmla="*/ 736894 w 737705"/>
                <a:gd name="connsiteY2" fmla="*/ 185799 h 185986"/>
                <a:gd name="connsiteX3" fmla="*/ -811 w 737705"/>
                <a:gd name="connsiteY3" fmla="*/ 185799 h 185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7705" h="185986">
                  <a:moveTo>
                    <a:pt x="-811" y="-188"/>
                  </a:moveTo>
                  <a:lnTo>
                    <a:pt x="736894" y="-188"/>
                  </a:lnTo>
                  <a:lnTo>
                    <a:pt x="736894" y="185799"/>
                  </a:lnTo>
                  <a:lnTo>
                    <a:pt x="-811" y="185799"/>
                  </a:lnTo>
                  <a:close/>
                </a:path>
              </a:pathLst>
            </a:custGeom>
          </p:spPr>
        </p:pic>
        <p:pic>
          <p:nvPicPr>
            <p:cNvPr id="599" name="Grafik 598">
              <a:extLst>
                <a:ext uri="{FF2B5EF4-FFF2-40B4-BE49-F238E27FC236}">
                  <a16:creationId xmlns:a16="http://schemas.microsoft.com/office/drawing/2014/main" id="{A210C6A9-5D9E-4B30-5846-0C82E28D00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75"/>
            <a:stretch>
              <a:fillRect/>
            </a:stretch>
          </p:blipFill>
          <p:spPr>
            <a:xfrm>
              <a:off x="1655981" y="1987669"/>
              <a:ext cx="829936" cy="175446"/>
            </a:xfrm>
            <a:custGeom>
              <a:avLst/>
              <a:gdLst>
                <a:gd name="connsiteX0" fmla="*/ -196 w 829936"/>
                <a:gd name="connsiteY0" fmla="*/ -35 h 175446"/>
                <a:gd name="connsiteX1" fmla="*/ 829740 w 829936"/>
                <a:gd name="connsiteY1" fmla="*/ -35 h 175446"/>
                <a:gd name="connsiteX2" fmla="*/ 829740 w 829936"/>
                <a:gd name="connsiteY2" fmla="*/ 175411 h 175446"/>
                <a:gd name="connsiteX3" fmla="*/ -196 w 829936"/>
                <a:gd name="connsiteY3" fmla="*/ 175411 h 175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9936" h="175446">
                  <a:moveTo>
                    <a:pt x="-196" y="-35"/>
                  </a:moveTo>
                  <a:lnTo>
                    <a:pt x="829740" y="-35"/>
                  </a:lnTo>
                  <a:lnTo>
                    <a:pt x="829740" y="175411"/>
                  </a:lnTo>
                  <a:lnTo>
                    <a:pt x="-196" y="175411"/>
                  </a:lnTo>
                  <a:close/>
                </a:path>
              </a:pathLst>
            </a:custGeom>
          </p:spPr>
        </p:pic>
        <p:pic>
          <p:nvPicPr>
            <p:cNvPr id="600" name="Grafik 599">
              <a:extLst>
                <a:ext uri="{FF2B5EF4-FFF2-40B4-BE49-F238E27FC236}">
                  <a16:creationId xmlns:a16="http://schemas.microsoft.com/office/drawing/2014/main" id="{0007997B-2FA2-9C77-DE01-B1C48861C7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76"/>
            <a:stretch>
              <a:fillRect/>
            </a:stretch>
          </p:blipFill>
          <p:spPr>
            <a:xfrm>
              <a:off x="1017718" y="2398476"/>
              <a:ext cx="500685" cy="136990"/>
            </a:xfrm>
            <a:custGeom>
              <a:avLst/>
              <a:gdLst>
                <a:gd name="connsiteX0" fmla="*/ -1064 w 602203"/>
                <a:gd name="connsiteY0" fmla="*/ -245 h 164766"/>
                <a:gd name="connsiteX1" fmla="*/ 601139 w 602203"/>
                <a:gd name="connsiteY1" fmla="*/ -245 h 164766"/>
                <a:gd name="connsiteX2" fmla="*/ 601139 w 602203"/>
                <a:gd name="connsiteY2" fmla="*/ 164521 h 164766"/>
                <a:gd name="connsiteX3" fmla="*/ -1064 w 602203"/>
                <a:gd name="connsiteY3" fmla="*/ 164521 h 164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2203" h="164766">
                  <a:moveTo>
                    <a:pt x="-1064" y="-245"/>
                  </a:moveTo>
                  <a:lnTo>
                    <a:pt x="601139" y="-245"/>
                  </a:lnTo>
                  <a:lnTo>
                    <a:pt x="601139" y="164521"/>
                  </a:lnTo>
                  <a:lnTo>
                    <a:pt x="-1064" y="164521"/>
                  </a:lnTo>
                  <a:close/>
                </a:path>
              </a:pathLst>
            </a:custGeom>
          </p:spPr>
        </p:pic>
        <p:pic>
          <p:nvPicPr>
            <p:cNvPr id="601" name="Grafik 600">
              <a:extLst>
                <a:ext uri="{FF2B5EF4-FFF2-40B4-BE49-F238E27FC236}">
                  <a16:creationId xmlns:a16="http://schemas.microsoft.com/office/drawing/2014/main" id="{1D28728F-D55F-84E8-9177-43D86194B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77"/>
            <a:stretch>
              <a:fillRect/>
            </a:stretch>
          </p:blipFill>
          <p:spPr>
            <a:xfrm>
              <a:off x="1039354" y="2182532"/>
              <a:ext cx="544229" cy="170869"/>
            </a:xfrm>
            <a:custGeom>
              <a:avLst/>
              <a:gdLst>
                <a:gd name="connsiteX0" fmla="*/ -469 w 544229"/>
                <a:gd name="connsiteY0" fmla="*/ -118 h 170869"/>
                <a:gd name="connsiteX1" fmla="*/ 543760 w 544229"/>
                <a:gd name="connsiteY1" fmla="*/ -118 h 170869"/>
                <a:gd name="connsiteX2" fmla="*/ 543760 w 544229"/>
                <a:gd name="connsiteY2" fmla="*/ 170752 h 170869"/>
                <a:gd name="connsiteX3" fmla="*/ -469 w 544229"/>
                <a:gd name="connsiteY3" fmla="*/ 170752 h 17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4229" h="170869">
                  <a:moveTo>
                    <a:pt x="-469" y="-118"/>
                  </a:moveTo>
                  <a:lnTo>
                    <a:pt x="543760" y="-118"/>
                  </a:lnTo>
                  <a:lnTo>
                    <a:pt x="543760" y="170752"/>
                  </a:lnTo>
                  <a:lnTo>
                    <a:pt x="-469" y="170752"/>
                  </a:lnTo>
                  <a:close/>
                </a:path>
              </a:pathLst>
            </a:custGeom>
          </p:spPr>
        </p:pic>
        <p:pic>
          <p:nvPicPr>
            <p:cNvPr id="602" name="Grafik 601">
              <a:extLst>
                <a:ext uri="{FF2B5EF4-FFF2-40B4-BE49-F238E27FC236}">
                  <a16:creationId xmlns:a16="http://schemas.microsoft.com/office/drawing/2014/main" id="{0C6EB5AD-FC52-4EFF-57B1-1DD42F8729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78"/>
            <a:stretch>
              <a:fillRect/>
            </a:stretch>
          </p:blipFill>
          <p:spPr>
            <a:xfrm>
              <a:off x="1020075" y="1981982"/>
              <a:ext cx="606364" cy="169829"/>
            </a:xfrm>
            <a:custGeom>
              <a:avLst/>
              <a:gdLst>
                <a:gd name="connsiteX0" fmla="*/ -1254 w 710106"/>
                <a:gd name="connsiteY0" fmla="*/ -336 h 198885"/>
                <a:gd name="connsiteX1" fmla="*/ 708852 w 710106"/>
                <a:gd name="connsiteY1" fmla="*/ -336 h 198885"/>
                <a:gd name="connsiteX2" fmla="*/ 708852 w 710106"/>
                <a:gd name="connsiteY2" fmla="*/ 198549 h 198885"/>
                <a:gd name="connsiteX3" fmla="*/ -1254 w 710106"/>
                <a:gd name="connsiteY3" fmla="*/ 198549 h 198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0106" h="198885">
                  <a:moveTo>
                    <a:pt x="-1254" y="-336"/>
                  </a:moveTo>
                  <a:lnTo>
                    <a:pt x="708852" y="-336"/>
                  </a:lnTo>
                  <a:lnTo>
                    <a:pt x="708852" y="198549"/>
                  </a:lnTo>
                  <a:lnTo>
                    <a:pt x="-1254" y="198549"/>
                  </a:lnTo>
                  <a:close/>
                </a:path>
              </a:pathLst>
            </a:custGeom>
          </p:spPr>
        </p:pic>
        <p:pic>
          <p:nvPicPr>
            <p:cNvPr id="603" name="Grafik 602">
              <a:extLst>
                <a:ext uri="{FF2B5EF4-FFF2-40B4-BE49-F238E27FC236}">
                  <a16:creationId xmlns:a16="http://schemas.microsoft.com/office/drawing/2014/main" id="{9B731B39-8414-C22F-CFCA-3C1A80716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5"/>
            <a:stretch>
              <a:fillRect/>
            </a:stretch>
          </p:blipFill>
          <p:spPr>
            <a:xfrm>
              <a:off x="5538465" y="1790705"/>
              <a:ext cx="636182" cy="160189"/>
            </a:xfrm>
            <a:custGeom>
              <a:avLst/>
              <a:gdLst>
                <a:gd name="connsiteX0" fmla="*/ 134 w 636182"/>
                <a:gd name="connsiteY0" fmla="*/ -31 h 160189"/>
                <a:gd name="connsiteX1" fmla="*/ 636317 w 636182"/>
                <a:gd name="connsiteY1" fmla="*/ -31 h 160189"/>
                <a:gd name="connsiteX2" fmla="*/ 636317 w 636182"/>
                <a:gd name="connsiteY2" fmla="*/ 160159 h 160189"/>
                <a:gd name="connsiteX3" fmla="*/ 134 w 636182"/>
                <a:gd name="connsiteY3" fmla="*/ 160159 h 16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6182" h="160189">
                  <a:moveTo>
                    <a:pt x="134" y="-31"/>
                  </a:moveTo>
                  <a:lnTo>
                    <a:pt x="636317" y="-31"/>
                  </a:lnTo>
                  <a:lnTo>
                    <a:pt x="636317" y="160159"/>
                  </a:lnTo>
                  <a:lnTo>
                    <a:pt x="134" y="160159"/>
                  </a:lnTo>
                  <a:close/>
                </a:path>
              </a:pathLst>
            </a:custGeom>
          </p:spPr>
        </p:pic>
        <p:grpSp>
          <p:nvGrpSpPr>
            <p:cNvPr id="618" name="Grafik 578">
              <a:extLst>
                <a:ext uri="{FF2B5EF4-FFF2-40B4-BE49-F238E27FC236}">
                  <a16:creationId xmlns:a16="http://schemas.microsoft.com/office/drawing/2014/main" id="{9A2F0BFB-12F9-2B0D-0F70-ADE4524FA77F}"/>
                </a:ext>
              </a:extLst>
            </p:cNvPr>
            <p:cNvGrpSpPr/>
            <p:nvPr/>
          </p:nvGrpSpPr>
          <p:grpSpPr>
            <a:xfrm>
              <a:off x="5430916" y="2393897"/>
              <a:ext cx="619678" cy="131343"/>
              <a:chOff x="5430916" y="2393897"/>
              <a:chExt cx="619678" cy="131343"/>
            </a:xfrm>
          </p:grpSpPr>
          <p:sp>
            <p:nvSpPr>
              <p:cNvPr id="619" name="Freihandform: Form 618">
                <a:extLst>
                  <a:ext uri="{FF2B5EF4-FFF2-40B4-BE49-F238E27FC236}">
                    <a16:creationId xmlns:a16="http://schemas.microsoft.com/office/drawing/2014/main" id="{84BEAB80-B911-156E-4C6E-EE239FE45AE2}"/>
                  </a:ext>
                </a:extLst>
              </p:cNvPr>
              <p:cNvSpPr/>
              <p:nvPr/>
            </p:nvSpPr>
            <p:spPr>
              <a:xfrm>
                <a:off x="5430916" y="2408878"/>
                <a:ext cx="444370" cy="103614"/>
              </a:xfrm>
              <a:custGeom>
                <a:avLst/>
                <a:gdLst>
                  <a:gd name="connsiteX0" fmla="*/ 418435 w 444370"/>
                  <a:gd name="connsiteY0" fmla="*/ 63105 h 103614"/>
                  <a:gd name="connsiteX1" fmla="*/ 387507 w 444370"/>
                  <a:gd name="connsiteY1" fmla="*/ 63105 h 103614"/>
                  <a:gd name="connsiteX2" fmla="*/ 387507 w 444370"/>
                  <a:gd name="connsiteY2" fmla="*/ 101939 h 103614"/>
                  <a:gd name="connsiteX3" fmla="*/ 361987 w 444370"/>
                  <a:gd name="connsiteY3" fmla="*/ 101939 h 103614"/>
                  <a:gd name="connsiteX4" fmla="*/ 361987 w 444370"/>
                  <a:gd name="connsiteY4" fmla="*/ 3883 h 103614"/>
                  <a:gd name="connsiteX5" fmla="*/ 387507 w 444370"/>
                  <a:gd name="connsiteY5" fmla="*/ 3883 h 103614"/>
                  <a:gd name="connsiteX6" fmla="*/ 387507 w 444370"/>
                  <a:gd name="connsiteY6" fmla="*/ 40637 h 103614"/>
                  <a:gd name="connsiteX7" fmla="*/ 418435 w 444370"/>
                  <a:gd name="connsiteY7" fmla="*/ 40637 h 103614"/>
                  <a:gd name="connsiteX8" fmla="*/ 418435 w 444370"/>
                  <a:gd name="connsiteY8" fmla="*/ 3883 h 103614"/>
                  <a:gd name="connsiteX9" fmla="*/ 444371 w 444370"/>
                  <a:gd name="connsiteY9" fmla="*/ 3883 h 103614"/>
                  <a:gd name="connsiteX10" fmla="*/ 444371 w 444370"/>
                  <a:gd name="connsiteY10" fmla="*/ 101939 h 103614"/>
                  <a:gd name="connsiteX11" fmla="*/ 418435 w 444370"/>
                  <a:gd name="connsiteY11" fmla="*/ 101939 h 103614"/>
                  <a:gd name="connsiteX12" fmla="*/ 418435 w 444370"/>
                  <a:gd name="connsiteY12" fmla="*/ 63105 h 103614"/>
                  <a:gd name="connsiteX13" fmla="*/ 418435 w 444370"/>
                  <a:gd name="connsiteY13" fmla="*/ 63105 h 103614"/>
                  <a:gd name="connsiteX14" fmla="*/ 353388 w 444370"/>
                  <a:gd name="connsiteY14" fmla="*/ 22607 h 103614"/>
                  <a:gd name="connsiteX15" fmla="*/ 333417 w 444370"/>
                  <a:gd name="connsiteY15" fmla="*/ 35505 h 103614"/>
                  <a:gd name="connsiteX16" fmla="*/ 313861 w 444370"/>
                  <a:gd name="connsiteY16" fmla="*/ 24687 h 103614"/>
                  <a:gd name="connsiteX17" fmla="*/ 293890 w 444370"/>
                  <a:gd name="connsiteY17" fmla="*/ 50623 h 103614"/>
                  <a:gd name="connsiteX18" fmla="*/ 315942 w 444370"/>
                  <a:gd name="connsiteY18" fmla="*/ 79887 h 103614"/>
                  <a:gd name="connsiteX19" fmla="*/ 334665 w 444370"/>
                  <a:gd name="connsiteY19" fmla="*/ 69901 h 103614"/>
                  <a:gd name="connsiteX20" fmla="*/ 352972 w 444370"/>
                  <a:gd name="connsiteY20" fmla="*/ 83632 h 103614"/>
                  <a:gd name="connsiteX21" fmla="*/ 314971 w 444370"/>
                  <a:gd name="connsiteY21" fmla="*/ 103603 h 103614"/>
                  <a:gd name="connsiteX22" fmla="*/ 268647 w 444370"/>
                  <a:gd name="connsiteY22" fmla="*/ 50623 h 103614"/>
                  <a:gd name="connsiteX23" fmla="*/ 313723 w 444370"/>
                  <a:gd name="connsiteY23" fmla="*/ 1387 h 103614"/>
                  <a:gd name="connsiteX24" fmla="*/ 353388 w 444370"/>
                  <a:gd name="connsiteY24" fmla="*/ 22607 h 103614"/>
                  <a:gd name="connsiteX25" fmla="*/ 353388 w 444370"/>
                  <a:gd name="connsiteY25" fmla="*/ 22607 h 103614"/>
                  <a:gd name="connsiteX26" fmla="*/ 184322 w 444370"/>
                  <a:gd name="connsiteY26" fmla="*/ 85157 h 103614"/>
                  <a:gd name="connsiteX27" fmla="*/ 198885 w 444370"/>
                  <a:gd name="connsiteY27" fmla="*/ 70178 h 103614"/>
                  <a:gd name="connsiteX28" fmla="*/ 223988 w 444370"/>
                  <a:gd name="connsiteY28" fmla="*/ 81413 h 103614"/>
                  <a:gd name="connsiteX29" fmla="*/ 237719 w 444370"/>
                  <a:gd name="connsiteY29" fmla="*/ 73091 h 103614"/>
                  <a:gd name="connsiteX30" fmla="*/ 231894 w 444370"/>
                  <a:gd name="connsiteY30" fmla="*/ 65602 h 103614"/>
                  <a:gd name="connsiteX31" fmla="*/ 204710 w 444370"/>
                  <a:gd name="connsiteY31" fmla="*/ 56864 h 103614"/>
                  <a:gd name="connsiteX32" fmla="*/ 187235 w 444370"/>
                  <a:gd name="connsiteY32" fmla="*/ 30096 h 103614"/>
                  <a:gd name="connsiteX33" fmla="*/ 224821 w 444370"/>
                  <a:gd name="connsiteY33" fmla="*/ 416 h 103614"/>
                  <a:gd name="connsiteX34" fmla="*/ 258246 w 444370"/>
                  <a:gd name="connsiteY34" fmla="*/ 15395 h 103614"/>
                  <a:gd name="connsiteX35" fmla="*/ 243266 w 444370"/>
                  <a:gd name="connsiteY35" fmla="*/ 31622 h 103614"/>
                  <a:gd name="connsiteX36" fmla="*/ 223711 w 444370"/>
                  <a:gd name="connsiteY36" fmla="*/ 21220 h 103614"/>
                  <a:gd name="connsiteX37" fmla="*/ 211645 w 444370"/>
                  <a:gd name="connsiteY37" fmla="*/ 30374 h 103614"/>
                  <a:gd name="connsiteX38" fmla="*/ 217470 w 444370"/>
                  <a:gd name="connsiteY38" fmla="*/ 38279 h 103614"/>
                  <a:gd name="connsiteX39" fmla="*/ 240354 w 444370"/>
                  <a:gd name="connsiteY39" fmla="*/ 44520 h 103614"/>
                  <a:gd name="connsiteX40" fmla="*/ 261158 w 444370"/>
                  <a:gd name="connsiteY40" fmla="*/ 71288 h 103614"/>
                  <a:gd name="connsiteX41" fmla="*/ 227317 w 444370"/>
                  <a:gd name="connsiteY41" fmla="*/ 102216 h 103614"/>
                  <a:gd name="connsiteX42" fmla="*/ 184322 w 444370"/>
                  <a:gd name="connsiteY42" fmla="*/ 85157 h 103614"/>
                  <a:gd name="connsiteX43" fmla="*/ 184322 w 444370"/>
                  <a:gd name="connsiteY43" fmla="*/ 85157 h 103614"/>
                  <a:gd name="connsiteX44" fmla="*/ 87931 w 444370"/>
                  <a:gd name="connsiteY44" fmla="*/ 50484 h 103614"/>
                  <a:gd name="connsiteX45" fmla="*/ 92924 w 444370"/>
                  <a:gd name="connsiteY45" fmla="*/ 24965 h 103614"/>
                  <a:gd name="connsiteX46" fmla="*/ 104990 w 444370"/>
                  <a:gd name="connsiteY46" fmla="*/ 9154 h 103614"/>
                  <a:gd name="connsiteX47" fmla="*/ 119553 w 444370"/>
                  <a:gd name="connsiteY47" fmla="*/ 2080 h 103614"/>
                  <a:gd name="connsiteX48" fmla="*/ 132867 w 444370"/>
                  <a:gd name="connsiteY48" fmla="*/ 0 h 103614"/>
                  <a:gd name="connsiteX49" fmla="*/ 146598 w 444370"/>
                  <a:gd name="connsiteY49" fmla="*/ 2080 h 103614"/>
                  <a:gd name="connsiteX50" fmla="*/ 161161 w 444370"/>
                  <a:gd name="connsiteY50" fmla="*/ 9154 h 103614"/>
                  <a:gd name="connsiteX51" fmla="*/ 173227 w 444370"/>
                  <a:gd name="connsiteY51" fmla="*/ 24965 h 103614"/>
                  <a:gd name="connsiteX52" fmla="*/ 178220 w 444370"/>
                  <a:gd name="connsiteY52" fmla="*/ 50484 h 103614"/>
                  <a:gd name="connsiteX53" fmla="*/ 173227 w 444370"/>
                  <a:gd name="connsiteY53" fmla="*/ 76836 h 103614"/>
                  <a:gd name="connsiteX54" fmla="*/ 161161 w 444370"/>
                  <a:gd name="connsiteY54" fmla="*/ 92647 h 103614"/>
                  <a:gd name="connsiteX55" fmla="*/ 146182 w 444370"/>
                  <a:gd name="connsiteY55" fmla="*/ 99720 h 103614"/>
                  <a:gd name="connsiteX56" fmla="*/ 132867 w 444370"/>
                  <a:gd name="connsiteY56" fmla="*/ 101800 h 103614"/>
                  <a:gd name="connsiteX57" fmla="*/ 119553 w 444370"/>
                  <a:gd name="connsiteY57" fmla="*/ 99720 h 103614"/>
                  <a:gd name="connsiteX58" fmla="*/ 104990 w 444370"/>
                  <a:gd name="connsiteY58" fmla="*/ 92647 h 103614"/>
                  <a:gd name="connsiteX59" fmla="*/ 92924 w 444370"/>
                  <a:gd name="connsiteY59" fmla="*/ 76836 h 103614"/>
                  <a:gd name="connsiteX60" fmla="*/ 87931 w 444370"/>
                  <a:gd name="connsiteY60" fmla="*/ 50484 h 103614"/>
                  <a:gd name="connsiteX61" fmla="*/ 111786 w 444370"/>
                  <a:gd name="connsiteY61" fmla="*/ 51732 h 103614"/>
                  <a:gd name="connsiteX62" fmla="*/ 113866 w 444370"/>
                  <a:gd name="connsiteY62" fmla="*/ 64631 h 103614"/>
                  <a:gd name="connsiteX63" fmla="*/ 119275 w 444370"/>
                  <a:gd name="connsiteY63" fmla="*/ 72952 h 103614"/>
                  <a:gd name="connsiteX64" fmla="*/ 125933 w 444370"/>
                  <a:gd name="connsiteY64" fmla="*/ 77529 h 103614"/>
                  <a:gd name="connsiteX65" fmla="*/ 133006 w 444370"/>
                  <a:gd name="connsiteY65" fmla="*/ 78777 h 103614"/>
                  <a:gd name="connsiteX66" fmla="*/ 140495 w 444370"/>
                  <a:gd name="connsiteY66" fmla="*/ 77529 h 103614"/>
                  <a:gd name="connsiteX67" fmla="*/ 147153 w 444370"/>
                  <a:gd name="connsiteY67" fmla="*/ 72952 h 103614"/>
                  <a:gd name="connsiteX68" fmla="*/ 152562 w 444370"/>
                  <a:gd name="connsiteY68" fmla="*/ 64631 h 103614"/>
                  <a:gd name="connsiteX69" fmla="*/ 154226 w 444370"/>
                  <a:gd name="connsiteY69" fmla="*/ 51732 h 103614"/>
                  <a:gd name="connsiteX70" fmla="*/ 152562 w 444370"/>
                  <a:gd name="connsiteY70" fmla="*/ 38834 h 103614"/>
                  <a:gd name="connsiteX71" fmla="*/ 147153 w 444370"/>
                  <a:gd name="connsiteY71" fmla="*/ 30096 h 103614"/>
                  <a:gd name="connsiteX72" fmla="*/ 140495 w 444370"/>
                  <a:gd name="connsiteY72" fmla="*/ 25935 h 103614"/>
                  <a:gd name="connsiteX73" fmla="*/ 133006 w 444370"/>
                  <a:gd name="connsiteY73" fmla="*/ 25103 h 103614"/>
                  <a:gd name="connsiteX74" fmla="*/ 125933 w 444370"/>
                  <a:gd name="connsiteY74" fmla="*/ 25935 h 103614"/>
                  <a:gd name="connsiteX75" fmla="*/ 119275 w 444370"/>
                  <a:gd name="connsiteY75" fmla="*/ 30096 h 103614"/>
                  <a:gd name="connsiteX76" fmla="*/ 113866 w 444370"/>
                  <a:gd name="connsiteY76" fmla="*/ 38834 h 103614"/>
                  <a:gd name="connsiteX77" fmla="*/ 111786 w 444370"/>
                  <a:gd name="connsiteY77" fmla="*/ 51732 h 103614"/>
                  <a:gd name="connsiteX78" fmla="*/ 0 w 444370"/>
                  <a:gd name="connsiteY78" fmla="*/ 98056 h 103614"/>
                  <a:gd name="connsiteX79" fmla="*/ 0 w 444370"/>
                  <a:gd name="connsiteY79" fmla="*/ 1664 h 103614"/>
                  <a:gd name="connsiteX80" fmla="*/ 46323 w 444370"/>
                  <a:gd name="connsiteY80" fmla="*/ 1664 h 103614"/>
                  <a:gd name="connsiteX81" fmla="*/ 76835 w 444370"/>
                  <a:gd name="connsiteY81" fmla="*/ 27600 h 103614"/>
                  <a:gd name="connsiteX82" fmla="*/ 65185 w 444370"/>
                  <a:gd name="connsiteY82" fmla="*/ 49236 h 103614"/>
                  <a:gd name="connsiteX83" fmla="*/ 80996 w 444370"/>
                  <a:gd name="connsiteY83" fmla="*/ 75171 h 103614"/>
                  <a:gd name="connsiteX84" fmla="*/ 40498 w 444370"/>
                  <a:gd name="connsiteY84" fmla="*/ 99027 h 103614"/>
                  <a:gd name="connsiteX85" fmla="*/ 0 w 444370"/>
                  <a:gd name="connsiteY85" fmla="*/ 98194 h 103614"/>
                  <a:gd name="connsiteX86" fmla="*/ 0 w 444370"/>
                  <a:gd name="connsiteY86" fmla="*/ 98194 h 103614"/>
                  <a:gd name="connsiteX87" fmla="*/ 24687 w 444370"/>
                  <a:gd name="connsiteY87" fmla="*/ 59222 h 103614"/>
                  <a:gd name="connsiteX88" fmla="*/ 24687 w 444370"/>
                  <a:gd name="connsiteY88" fmla="*/ 80026 h 103614"/>
                  <a:gd name="connsiteX89" fmla="*/ 42994 w 444370"/>
                  <a:gd name="connsiteY89" fmla="*/ 80026 h 103614"/>
                  <a:gd name="connsiteX90" fmla="*/ 55477 w 444370"/>
                  <a:gd name="connsiteY90" fmla="*/ 69624 h 103614"/>
                  <a:gd name="connsiteX91" fmla="*/ 43826 w 444370"/>
                  <a:gd name="connsiteY91" fmla="*/ 59222 h 103614"/>
                  <a:gd name="connsiteX92" fmla="*/ 24687 w 444370"/>
                  <a:gd name="connsiteY92" fmla="*/ 59222 h 103614"/>
                  <a:gd name="connsiteX93" fmla="*/ 23855 w 444370"/>
                  <a:gd name="connsiteY93" fmla="*/ 21636 h 103614"/>
                  <a:gd name="connsiteX94" fmla="*/ 23855 w 444370"/>
                  <a:gd name="connsiteY94" fmla="*/ 40776 h 103614"/>
                  <a:gd name="connsiteX95" fmla="*/ 40914 w 444370"/>
                  <a:gd name="connsiteY95" fmla="*/ 40776 h 103614"/>
                  <a:gd name="connsiteX96" fmla="*/ 52148 w 444370"/>
                  <a:gd name="connsiteY96" fmla="*/ 31206 h 103614"/>
                  <a:gd name="connsiteX97" fmla="*/ 40914 w 444370"/>
                  <a:gd name="connsiteY97" fmla="*/ 21636 h 103614"/>
                  <a:gd name="connsiteX98" fmla="*/ 23855 w 444370"/>
                  <a:gd name="connsiteY98" fmla="*/ 21636 h 103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</a:cxnLst>
                <a:rect l="l" t="t" r="r" b="b"/>
                <a:pathLst>
                  <a:path w="444370" h="103614">
                    <a:moveTo>
                      <a:pt x="418435" y="63105"/>
                    </a:moveTo>
                    <a:lnTo>
                      <a:pt x="387507" y="63105"/>
                    </a:lnTo>
                    <a:lnTo>
                      <a:pt x="387507" y="101939"/>
                    </a:lnTo>
                    <a:lnTo>
                      <a:pt x="361987" y="101939"/>
                    </a:lnTo>
                    <a:lnTo>
                      <a:pt x="361987" y="3883"/>
                    </a:lnTo>
                    <a:lnTo>
                      <a:pt x="387507" y="3883"/>
                    </a:lnTo>
                    <a:lnTo>
                      <a:pt x="387507" y="40637"/>
                    </a:lnTo>
                    <a:lnTo>
                      <a:pt x="418435" y="40637"/>
                    </a:lnTo>
                    <a:lnTo>
                      <a:pt x="418435" y="3883"/>
                    </a:lnTo>
                    <a:lnTo>
                      <a:pt x="444371" y="3883"/>
                    </a:lnTo>
                    <a:lnTo>
                      <a:pt x="444371" y="101939"/>
                    </a:lnTo>
                    <a:lnTo>
                      <a:pt x="418435" y="101939"/>
                    </a:lnTo>
                    <a:lnTo>
                      <a:pt x="418435" y="63105"/>
                    </a:lnTo>
                    <a:lnTo>
                      <a:pt x="418435" y="63105"/>
                    </a:lnTo>
                    <a:close/>
                    <a:moveTo>
                      <a:pt x="353388" y="22607"/>
                    </a:moveTo>
                    <a:lnTo>
                      <a:pt x="333417" y="35505"/>
                    </a:lnTo>
                    <a:cubicBezTo>
                      <a:pt x="329672" y="31761"/>
                      <a:pt x="325095" y="24687"/>
                      <a:pt x="313861" y="24687"/>
                    </a:cubicBezTo>
                    <a:cubicBezTo>
                      <a:pt x="306788" y="24687"/>
                      <a:pt x="293890" y="30928"/>
                      <a:pt x="293890" y="50623"/>
                    </a:cubicBezTo>
                    <a:cubicBezTo>
                      <a:pt x="293890" y="70317"/>
                      <a:pt x="302627" y="80303"/>
                      <a:pt x="315942" y="79887"/>
                    </a:cubicBezTo>
                    <a:cubicBezTo>
                      <a:pt x="326344" y="79471"/>
                      <a:pt x="328424" y="77390"/>
                      <a:pt x="334665" y="69901"/>
                    </a:cubicBezTo>
                    <a:lnTo>
                      <a:pt x="352972" y="83632"/>
                    </a:lnTo>
                    <a:cubicBezTo>
                      <a:pt x="346315" y="92369"/>
                      <a:pt x="337994" y="104019"/>
                      <a:pt x="314971" y="103603"/>
                    </a:cubicBezTo>
                    <a:cubicBezTo>
                      <a:pt x="290283" y="103187"/>
                      <a:pt x="268647" y="83632"/>
                      <a:pt x="268647" y="50623"/>
                    </a:cubicBezTo>
                    <a:cubicBezTo>
                      <a:pt x="269064" y="23439"/>
                      <a:pt x="287787" y="1387"/>
                      <a:pt x="313723" y="1387"/>
                    </a:cubicBezTo>
                    <a:cubicBezTo>
                      <a:pt x="329949" y="1803"/>
                      <a:pt x="343403" y="8876"/>
                      <a:pt x="353388" y="22607"/>
                    </a:cubicBezTo>
                    <a:lnTo>
                      <a:pt x="353388" y="22607"/>
                    </a:lnTo>
                    <a:close/>
                    <a:moveTo>
                      <a:pt x="184322" y="85157"/>
                    </a:moveTo>
                    <a:lnTo>
                      <a:pt x="198885" y="70178"/>
                    </a:lnTo>
                    <a:cubicBezTo>
                      <a:pt x="204710" y="76004"/>
                      <a:pt x="215944" y="81413"/>
                      <a:pt x="223988" y="81413"/>
                    </a:cubicBezTo>
                    <a:cubicBezTo>
                      <a:pt x="232310" y="81413"/>
                      <a:pt x="237719" y="80580"/>
                      <a:pt x="237719" y="73091"/>
                    </a:cubicBezTo>
                    <a:cubicBezTo>
                      <a:pt x="237719" y="68930"/>
                      <a:pt x="236055" y="66850"/>
                      <a:pt x="231894" y="65602"/>
                    </a:cubicBezTo>
                    <a:cubicBezTo>
                      <a:pt x="223988" y="63521"/>
                      <a:pt x="214003" y="60609"/>
                      <a:pt x="204710" y="56864"/>
                    </a:cubicBezTo>
                    <a:cubicBezTo>
                      <a:pt x="193892" y="51455"/>
                      <a:pt x="187235" y="45630"/>
                      <a:pt x="187235" y="30096"/>
                    </a:cubicBezTo>
                    <a:cubicBezTo>
                      <a:pt x="187235" y="4161"/>
                      <a:pt x="216083" y="0"/>
                      <a:pt x="224821" y="416"/>
                    </a:cubicBezTo>
                    <a:cubicBezTo>
                      <a:pt x="233974" y="416"/>
                      <a:pt x="247705" y="4161"/>
                      <a:pt x="258246" y="15395"/>
                    </a:cubicBezTo>
                    <a:cubicBezTo>
                      <a:pt x="252836" y="19972"/>
                      <a:pt x="252004" y="21636"/>
                      <a:pt x="243266" y="31622"/>
                    </a:cubicBezTo>
                    <a:cubicBezTo>
                      <a:pt x="237442" y="24965"/>
                      <a:pt x="231200" y="21220"/>
                      <a:pt x="223711" y="21220"/>
                    </a:cubicBezTo>
                    <a:cubicBezTo>
                      <a:pt x="217470" y="21220"/>
                      <a:pt x="211229" y="24132"/>
                      <a:pt x="211645" y="30374"/>
                    </a:cubicBezTo>
                    <a:cubicBezTo>
                      <a:pt x="212061" y="34950"/>
                      <a:pt x="213309" y="37447"/>
                      <a:pt x="217470" y="38279"/>
                    </a:cubicBezTo>
                    <a:cubicBezTo>
                      <a:pt x="222047" y="39527"/>
                      <a:pt x="226624" y="41192"/>
                      <a:pt x="240354" y="44520"/>
                    </a:cubicBezTo>
                    <a:cubicBezTo>
                      <a:pt x="253668" y="47849"/>
                      <a:pt x="261574" y="57835"/>
                      <a:pt x="261158" y="71288"/>
                    </a:cubicBezTo>
                    <a:cubicBezTo>
                      <a:pt x="260742" y="91260"/>
                      <a:pt x="246595" y="102216"/>
                      <a:pt x="227317" y="102216"/>
                    </a:cubicBezTo>
                    <a:cubicBezTo>
                      <a:pt x="210258" y="102216"/>
                      <a:pt x="196388" y="98056"/>
                      <a:pt x="184322" y="85157"/>
                    </a:cubicBezTo>
                    <a:lnTo>
                      <a:pt x="184322" y="85157"/>
                    </a:lnTo>
                    <a:close/>
                    <a:moveTo>
                      <a:pt x="87931" y="50484"/>
                    </a:moveTo>
                    <a:cubicBezTo>
                      <a:pt x="87931" y="40498"/>
                      <a:pt x="89179" y="31761"/>
                      <a:pt x="92924" y="24965"/>
                    </a:cubicBezTo>
                    <a:cubicBezTo>
                      <a:pt x="96253" y="17891"/>
                      <a:pt x="99997" y="12482"/>
                      <a:pt x="104990" y="9154"/>
                    </a:cubicBezTo>
                    <a:cubicBezTo>
                      <a:pt x="109983" y="5825"/>
                      <a:pt x="114976" y="3329"/>
                      <a:pt x="119553" y="2080"/>
                    </a:cubicBezTo>
                    <a:cubicBezTo>
                      <a:pt x="124130" y="832"/>
                      <a:pt x="128707" y="0"/>
                      <a:pt x="132867" y="0"/>
                    </a:cubicBezTo>
                    <a:cubicBezTo>
                      <a:pt x="137028" y="0"/>
                      <a:pt x="141605" y="832"/>
                      <a:pt x="146598" y="2080"/>
                    </a:cubicBezTo>
                    <a:cubicBezTo>
                      <a:pt x="151868" y="3467"/>
                      <a:pt x="156861" y="5964"/>
                      <a:pt x="161161" y="9154"/>
                    </a:cubicBezTo>
                    <a:cubicBezTo>
                      <a:pt x="166153" y="12482"/>
                      <a:pt x="170314" y="17891"/>
                      <a:pt x="173227" y="24965"/>
                    </a:cubicBezTo>
                    <a:cubicBezTo>
                      <a:pt x="176555" y="31622"/>
                      <a:pt x="178220" y="40360"/>
                      <a:pt x="178220" y="50484"/>
                    </a:cubicBezTo>
                    <a:cubicBezTo>
                      <a:pt x="178220" y="61302"/>
                      <a:pt x="176555" y="70040"/>
                      <a:pt x="173227" y="76836"/>
                    </a:cubicBezTo>
                    <a:cubicBezTo>
                      <a:pt x="170314" y="83909"/>
                      <a:pt x="166153" y="89318"/>
                      <a:pt x="161161" y="92647"/>
                    </a:cubicBezTo>
                    <a:cubicBezTo>
                      <a:pt x="156168" y="95975"/>
                      <a:pt x="151175" y="98472"/>
                      <a:pt x="146182" y="99720"/>
                    </a:cubicBezTo>
                    <a:cubicBezTo>
                      <a:pt x="141605" y="100968"/>
                      <a:pt x="137028" y="101800"/>
                      <a:pt x="132867" y="101800"/>
                    </a:cubicBezTo>
                    <a:cubicBezTo>
                      <a:pt x="129123" y="101800"/>
                      <a:pt x="124546" y="100968"/>
                      <a:pt x="119553" y="99720"/>
                    </a:cubicBezTo>
                    <a:cubicBezTo>
                      <a:pt x="114976" y="98472"/>
                      <a:pt x="109983" y="95975"/>
                      <a:pt x="104990" y="92647"/>
                    </a:cubicBezTo>
                    <a:cubicBezTo>
                      <a:pt x="99997" y="89318"/>
                      <a:pt x="96253" y="83909"/>
                      <a:pt x="92924" y="76836"/>
                    </a:cubicBezTo>
                    <a:cubicBezTo>
                      <a:pt x="89179" y="70178"/>
                      <a:pt x="87931" y="61441"/>
                      <a:pt x="87931" y="50484"/>
                    </a:cubicBezTo>
                    <a:close/>
                    <a:moveTo>
                      <a:pt x="111786" y="51732"/>
                    </a:moveTo>
                    <a:cubicBezTo>
                      <a:pt x="111786" y="56725"/>
                      <a:pt x="112618" y="61302"/>
                      <a:pt x="113866" y="64631"/>
                    </a:cubicBezTo>
                    <a:cubicBezTo>
                      <a:pt x="115115" y="68375"/>
                      <a:pt x="116779" y="71288"/>
                      <a:pt x="119275" y="72952"/>
                    </a:cubicBezTo>
                    <a:cubicBezTo>
                      <a:pt x="120940" y="75449"/>
                      <a:pt x="123436" y="76697"/>
                      <a:pt x="125933" y="77529"/>
                    </a:cubicBezTo>
                    <a:cubicBezTo>
                      <a:pt x="128013" y="78361"/>
                      <a:pt x="130509" y="78777"/>
                      <a:pt x="133006" y="78777"/>
                    </a:cubicBezTo>
                    <a:cubicBezTo>
                      <a:pt x="135503" y="78777"/>
                      <a:pt x="137999" y="78361"/>
                      <a:pt x="140495" y="77529"/>
                    </a:cubicBezTo>
                    <a:cubicBezTo>
                      <a:pt x="143130" y="76697"/>
                      <a:pt x="145488" y="75171"/>
                      <a:pt x="147153" y="72952"/>
                    </a:cubicBezTo>
                    <a:cubicBezTo>
                      <a:pt x="149233" y="71288"/>
                      <a:pt x="150897" y="68375"/>
                      <a:pt x="152562" y="64631"/>
                    </a:cubicBezTo>
                    <a:cubicBezTo>
                      <a:pt x="153671" y="60470"/>
                      <a:pt x="154226" y="56032"/>
                      <a:pt x="154226" y="51732"/>
                    </a:cubicBezTo>
                    <a:cubicBezTo>
                      <a:pt x="154226" y="46323"/>
                      <a:pt x="153394" y="42163"/>
                      <a:pt x="152562" y="38834"/>
                    </a:cubicBezTo>
                    <a:cubicBezTo>
                      <a:pt x="151175" y="35644"/>
                      <a:pt x="149372" y="32731"/>
                      <a:pt x="147153" y="30096"/>
                    </a:cubicBezTo>
                    <a:cubicBezTo>
                      <a:pt x="145072" y="28432"/>
                      <a:pt x="142992" y="26768"/>
                      <a:pt x="140495" y="25935"/>
                    </a:cubicBezTo>
                    <a:cubicBezTo>
                      <a:pt x="137999" y="25103"/>
                      <a:pt x="135503" y="25103"/>
                      <a:pt x="133006" y="25103"/>
                    </a:cubicBezTo>
                    <a:cubicBezTo>
                      <a:pt x="130509" y="25103"/>
                      <a:pt x="128013" y="25103"/>
                      <a:pt x="125933" y="25935"/>
                    </a:cubicBezTo>
                    <a:cubicBezTo>
                      <a:pt x="123436" y="26768"/>
                      <a:pt x="121217" y="28293"/>
                      <a:pt x="119275" y="30096"/>
                    </a:cubicBezTo>
                    <a:cubicBezTo>
                      <a:pt x="116779" y="32593"/>
                      <a:pt x="115115" y="35089"/>
                      <a:pt x="113866" y="38834"/>
                    </a:cubicBezTo>
                    <a:cubicBezTo>
                      <a:pt x="112618" y="42163"/>
                      <a:pt x="111786" y="46323"/>
                      <a:pt x="111786" y="51732"/>
                    </a:cubicBezTo>
                    <a:close/>
                    <a:moveTo>
                      <a:pt x="0" y="98056"/>
                    </a:moveTo>
                    <a:lnTo>
                      <a:pt x="0" y="1664"/>
                    </a:lnTo>
                    <a:lnTo>
                      <a:pt x="46323" y="1664"/>
                    </a:lnTo>
                    <a:cubicBezTo>
                      <a:pt x="60886" y="1664"/>
                      <a:pt x="76835" y="11650"/>
                      <a:pt x="76835" y="27600"/>
                    </a:cubicBezTo>
                    <a:cubicBezTo>
                      <a:pt x="76835" y="37586"/>
                      <a:pt x="74755" y="44243"/>
                      <a:pt x="65185" y="49236"/>
                    </a:cubicBezTo>
                    <a:cubicBezTo>
                      <a:pt x="75587" y="53813"/>
                      <a:pt x="81412" y="56309"/>
                      <a:pt x="80996" y="75171"/>
                    </a:cubicBezTo>
                    <a:cubicBezTo>
                      <a:pt x="80996" y="93479"/>
                      <a:pt x="65185" y="99027"/>
                      <a:pt x="40498" y="99027"/>
                    </a:cubicBezTo>
                    <a:lnTo>
                      <a:pt x="0" y="98194"/>
                    </a:lnTo>
                    <a:lnTo>
                      <a:pt x="0" y="98194"/>
                    </a:lnTo>
                    <a:close/>
                    <a:moveTo>
                      <a:pt x="24687" y="59222"/>
                    </a:moveTo>
                    <a:lnTo>
                      <a:pt x="24687" y="80026"/>
                    </a:lnTo>
                    <a:lnTo>
                      <a:pt x="42994" y="80026"/>
                    </a:lnTo>
                    <a:cubicBezTo>
                      <a:pt x="50900" y="80026"/>
                      <a:pt x="55477" y="76281"/>
                      <a:pt x="55477" y="69624"/>
                    </a:cubicBezTo>
                    <a:cubicBezTo>
                      <a:pt x="55477" y="62966"/>
                      <a:pt x="50068" y="59222"/>
                      <a:pt x="43826" y="59222"/>
                    </a:cubicBezTo>
                    <a:lnTo>
                      <a:pt x="24687" y="59222"/>
                    </a:lnTo>
                    <a:close/>
                    <a:moveTo>
                      <a:pt x="23855" y="21636"/>
                    </a:moveTo>
                    <a:lnTo>
                      <a:pt x="23855" y="40776"/>
                    </a:lnTo>
                    <a:lnTo>
                      <a:pt x="40914" y="40776"/>
                    </a:lnTo>
                    <a:cubicBezTo>
                      <a:pt x="46739" y="40776"/>
                      <a:pt x="52148" y="37031"/>
                      <a:pt x="52148" y="31206"/>
                    </a:cubicBezTo>
                    <a:cubicBezTo>
                      <a:pt x="52148" y="25381"/>
                      <a:pt x="47571" y="21636"/>
                      <a:pt x="40914" y="21636"/>
                    </a:cubicBezTo>
                    <a:lnTo>
                      <a:pt x="23855" y="21636"/>
                    </a:lnTo>
                    <a:close/>
                  </a:path>
                </a:pathLst>
              </a:custGeom>
              <a:solidFill>
                <a:srgbClr val="CD2E2C"/>
              </a:solidFill>
              <a:ln w="1385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4196"/>
              </a:p>
            </p:txBody>
          </p:sp>
          <p:sp>
            <p:nvSpPr>
              <p:cNvPr id="620" name="Freihandform: Form 619">
                <a:extLst>
                  <a:ext uri="{FF2B5EF4-FFF2-40B4-BE49-F238E27FC236}">
                    <a16:creationId xmlns:a16="http://schemas.microsoft.com/office/drawing/2014/main" id="{4BC17599-517D-A3C8-DABF-06E2D342B78C}"/>
                  </a:ext>
                </a:extLst>
              </p:cNvPr>
              <p:cNvSpPr/>
              <p:nvPr/>
            </p:nvSpPr>
            <p:spPr>
              <a:xfrm>
                <a:off x="5919252" y="2393897"/>
                <a:ext cx="131341" cy="131343"/>
              </a:xfrm>
              <a:custGeom>
                <a:avLst/>
                <a:gdLst>
                  <a:gd name="connsiteX0" fmla="*/ 88763 w 131341"/>
                  <a:gd name="connsiteY0" fmla="*/ 101386 h 131343"/>
                  <a:gd name="connsiteX1" fmla="*/ 88763 w 131341"/>
                  <a:gd name="connsiteY1" fmla="*/ 88904 h 131343"/>
                  <a:gd name="connsiteX2" fmla="*/ 41608 w 131341"/>
                  <a:gd name="connsiteY2" fmla="*/ 88904 h 131343"/>
                  <a:gd name="connsiteX3" fmla="*/ 41608 w 131341"/>
                  <a:gd name="connsiteY3" fmla="*/ 108876 h 131343"/>
                  <a:gd name="connsiteX4" fmla="*/ 34534 w 131341"/>
                  <a:gd name="connsiteY4" fmla="*/ 103883 h 131343"/>
                  <a:gd name="connsiteX5" fmla="*/ 21220 w 131341"/>
                  <a:gd name="connsiteY5" fmla="*/ 86824 h 131343"/>
                  <a:gd name="connsiteX6" fmla="*/ 16643 w 131341"/>
                  <a:gd name="connsiteY6" fmla="*/ 65604 h 131343"/>
                  <a:gd name="connsiteX7" fmla="*/ 21220 w 131341"/>
                  <a:gd name="connsiteY7" fmla="*/ 44800 h 131343"/>
                  <a:gd name="connsiteX8" fmla="*/ 34534 w 131341"/>
                  <a:gd name="connsiteY8" fmla="*/ 27741 h 131343"/>
                  <a:gd name="connsiteX9" fmla="*/ 41608 w 131341"/>
                  <a:gd name="connsiteY9" fmla="*/ 22748 h 131343"/>
                  <a:gd name="connsiteX10" fmla="*/ 41608 w 131341"/>
                  <a:gd name="connsiteY10" fmla="*/ 45216 h 131343"/>
                  <a:gd name="connsiteX11" fmla="*/ 88763 w 131341"/>
                  <a:gd name="connsiteY11" fmla="*/ 45216 h 131343"/>
                  <a:gd name="connsiteX12" fmla="*/ 88763 w 131341"/>
                  <a:gd name="connsiteY12" fmla="*/ 21777 h 131343"/>
                  <a:gd name="connsiteX13" fmla="*/ 95421 w 131341"/>
                  <a:gd name="connsiteY13" fmla="*/ 26770 h 131343"/>
                  <a:gd name="connsiteX14" fmla="*/ 109983 w 131341"/>
                  <a:gd name="connsiteY14" fmla="*/ 44245 h 131343"/>
                  <a:gd name="connsiteX15" fmla="*/ 114560 w 131341"/>
                  <a:gd name="connsiteY15" fmla="*/ 65465 h 131343"/>
                  <a:gd name="connsiteX16" fmla="*/ 109983 w 131341"/>
                  <a:gd name="connsiteY16" fmla="*/ 87240 h 131343"/>
                  <a:gd name="connsiteX17" fmla="*/ 95421 w 131341"/>
                  <a:gd name="connsiteY17" fmla="*/ 104715 h 131343"/>
                  <a:gd name="connsiteX18" fmla="*/ 88763 w 131341"/>
                  <a:gd name="connsiteY18" fmla="*/ 109708 h 131343"/>
                  <a:gd name="connsiteX19" fmla="*/ 88763 w 131341"/>
                  <a:gd name="connsiteY19" fmla="*/ 101386 h 131343"/>
                  <a:gd name="connsiteX20" fmla="*/ 97085 w 131341"/>
                  <a:gd name="connsiteY20" fmla="*/ 39668 h 131343"/>
                  <a:gd name="connsiteX21" fmla="*/ 97085 w 131341"/>
                  <a:gd name="connsiteY21" fmla="*/ 91817 h 131343"/>
                  <a:gd name="connsiteX22" fmla="*/ 102078 w 131341"/>
                  <a:gd name="connsiteY22" fmla="*/ 83911 h 131343"/>
                  <a:gd name="connsiteX23" fmla="*/ 106239 w 131341"/>
                  <a:gd name="connsiteY23" fmla="*/ 65604 h 131343"/>
                  <a:gd name="connsiteX24" fmla="*/ 102078 w 131341"/>
                  <a:gd name="connsiteY24" fmla="*/ 47712 h 131343"/>
                  <a:gd name="connsiteX25" fmla="*/ 97085 w 131341"/>
                  <a:gd name="connsiteY25" fmla="*/ 39807 h 131343"/>
                  <a:gd name="connsiteX26" fmla="*/ 41608 w 131341"/>
                  <a:gd name="connsiteY26" fmla="*/ 53399 h 131343"/>
                  <a:gd name="connsiteX27" fmla="*/ 41608 w 131341"/>
                  <a:gd name="connsiteY27" fmla="*/ 80582 h 131343"/>
                  <a:gd name="connsiteX28" fmla="*/ 87931 w 131341"/>
                  <a:gd name="connsiteY28" fmla="*/ 80582 h 131343"/>
                  <a:gd name="connsiteX29" fmla="*/ 87931 w 131341"/>
                  <a:gd name="connsiteY29" fmla="*/ 53399 h 131343"/>
                  <a:gd name="connsiteX30" fmla="*/ 41608 w 131341"/>
                  <a:gd name="connsiteY30" fmla="*/ 53399 h 131343"/>
                  <a:gd name="connsiteX31" fmla="*/ 32870 w 131341"/>
                  <a:gd name="connsiteY31" fmla="*/ 90152 h 131343"/>
                  <a:gd name="connsiteX32" fmla="*/ 32870 w 131341"/>
                  <a:gd name="connsiteY32" fmla="*/ 41332 h 131343"/>
                  <a:gd name="connsiteX33" fmla="*/ 28709 w 131341"/>
                  <a:gd name="connsiteY33" fmla="*/ 48406 h 131343"/>
                  <a:gd name="connsiteX34" fmla="*/ 24964 w 131341"/>
                  <a:gd name="connsiteY34" fmla="*/ 65465 h 131343"/>
                  <a:gd name="connsiteX35" fmla="*/ 28709 w 131341"/>
                  <a:gd name="connsiteY35" fmla="*/ 82940 h 131343"/>
                  <a:gd name="connsiteX36" fmla="*/ 32870 w 131341"/>
                  <a:gd name="connsiteY36" fmla="*/ 90014 h 131343"/>
                  <a:gd name="connsiteX37" fmla="*/ 65879 w 131341"/>
                  <a:gd name="connsiteY37" fmla="*/ 2 h 131343"/>
                  <a:gd name="connsiteX38" fmla="*/ 112202 w 131341"/>
                  <a:gd name="connsiteY38" fmla="*/ 19142 h 131343"/>
                  <a:gd name="connsiteX39" fmla="*/ 131342 w 131341"/>
                  <a:gd name="connsiteY39" fmla="*/ 65465 h 131343"/>
                  <a:gd name="connsiteX40" fmla="*/ 112202 w 131341"/>
                  <a:gd name="connsiteY40" fmla="*/ 112204 h 131343"/>
                  <a:gd name="connsiteX41" fmla="*/ 65879 w 131341"/>
                  <a:gd name="connsiteY41" fmla="*/ 131344 h 131343"/>
                  <a:gd name="connsiteX42" fmla="*/ 19556 w 131341"/>
                  <a:gd name="connsiteY42" fmla="*/ 112204 h 131343"/>
                  <a:gd name="connsiteX43" fmla="*/ 0 w 131341"/>
                  <a:gd name="connsiteY43" fmla="*/ 65465 h 131343"/>
                  <a:gd name="connsiteX44" fmla="*/ 19556 w 131341"/>
                  <a:gd name="connsiteY44" fmla="*/ 19142 h 131343"/>
                  <a:gd name="connsiteX45" fmla="*/ 65879 w 131341"/>
                  <a:gd name="connsiteY45" fmla="*/ 2 h 131343"/>
                  <a:gd name="connsiteX46" fmla="*/ 106377 w 131341"/>
                  <a:gd name="connsiteY46" fmla="*/ 25105 h 131343"/>
                  <a:gd name="connsiteX47" fmla="*/ 65879 w 131341"/>
                  <a:gd name="connsiteY47" fmla="*/ 8462 h 131343"/>
                  <a:gd name="connsiteX48" fmla="*/ 24964 w 131341"/>
                  <a:gd name="connsiteY48" fmla="*/ 25105 h 131343"/>
                  <a:gd name="connsiteX49" fmla="*/ 8322 w 131341"/>
                  <a:gd name="connsiteY49" fmla="*/ 65604 h 131343"/>
                  <a:gd name="connsiteX50" fmla="*/ 24964 w 131341"/>
                  <a:gd name="connsiteY50" fmla="*/ 106518 h 131343"/>
                  <a:gd name="connsiteX51" fmla="*/ 65879 w 131341"/>
                  <a:gd name="connsiteY51" fmla="*/ 123161 h 131343"/>
                  <a:gd name="connsiteX52" fmla="*/ 106377 w 131341"/>
                  <a:gd name="connsiteY52" fmla="*/ 106518 h 131343"/>
                  <a:gd name="connsiteX53" fmla="*/ 123020 w 131341"/>
                  <a:gd name="connsiteY53" fmla="*/ 65604 h 131343"/>
                  <a:gd name="connsiteX54" fmla="*/ 106377 w 131341"/>
                  <a:gd name="connsiteY54" fmla="*/ 25105 h 131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131341" h="131343">
                    <a:moveTo>
                      <a:pt x="88763" y="101386"/>
                    </a:moveTo>
                    <a:lnTo>
                      <a:pt x="88763" y="88904"/>
                    </a:lnTo>
                    <a:lnTo>
                      <a:pt x="41608" y="88904"/>
                    </a:lnTo>
                    <a:lnTo>
                      <a:pt x="41608" y="108876"/>
                    </a:lnTo>
                    <a:lnTo>
                      <a:pt x="34534" y="103883"/>
                    </a:lnTo>
                    <a:cubicBezTo>
                      <a:pt x="29126" y="99029"/>
                      <a:pt x="24687" y="93203"/>
                      <a:pt x="21220" y="86824"/>
                    </a:cubicBezTo>
                    <a:cubicBezTo>
                      <a:pt x="18308" y="80166"/>
                      <a:pt x="16643" y="73509"/>
                      <a:pt x="16643" y="65604"/>
                    </a:cubicBezTo>
                    <a:cubicBezTo>
                      <a:pt x="16643" y="58114"/>
                      <a:pt x="18308" y="51457"/>
                      <a:pt x="21220" y="44800"/>
                    </a:cubicBezTo>
                    <a:cubicBezTo>
                      <a:pt x="24548" y="38559"/>
                      <a:pt x="29126" y="32317"/>
                      <a:pt x="34534" y="27741"/>
                    </a:cubicBezTo>
                    <a:lnTo>
                      <a:pt x="41608" y="22748"/>
                    </a:lnTo>
                    <a:lnTo>
                      <a:pt x="41608" y="45216"/>
                    </a:lnTo>
                    <a:lnTo>
                      <a:pt x="88763" y="45216"/>
                    </a:lnTo>
                    <a:lnTo>
                      <a:pt x="88763" y="21777"/>
                    </a:lnTo>
                    <a:lnTo>
                      <a:pt x="95421" y="26770"/>
                    </a:lnTo>
                    <a:cubicBezTo>
                      <a:pt x="101523" y="31485"/>
                      <a:pt x="106377" y="37449"/>
                      <a:pt x="109983" y="44245"/>
                    </a:cubicBezTo>
                    <a:cubicBezTo>
                      <a:pt x="112896" y="50486"/>
                      <a:pt x="114560" y="57559"/>
                      <a:pt x="114560" y="65465"/>
                    </a:cubicBezTo>
                    <a:cubicBezTo>
                      <a:pt x="114560" y="73370"/>
                      <a:pt x="112896" y="80860"/>
                      <a:pt x="109983" y="87240"/>
                    </a:cubicBezTo>
                    <a:cubicBezTo>
                      <a:pt x="106377" y="94036"/>
                      <a:pt x="101384" y="99999"/>
                      <a:pt x="95421" y="104715"/>
                    </a:cubicBezTo>
                    <a:lnTo>
                      <a:pt x="88763" y="109708"/>
                    </a:lnTo>
                    <a:lnTo>
                      <a:pt x="88763" y="101386"/>
                    </a:lnTo>
                    <a:close/>
                    <a:moveTo>
                      <a:pt x="97085" y="39668"/>
                    </a:moveTo>
                    <a:lnTo>
                      <a:pt x="97085" y="91817"/>
                    </a:lnTo>
                    <a:cubicBezTo>
                      <a:pt x="98749" y="89320"/>
                      <a:pt x="100829" y="86824"/>
                      <a:pt x="102078" y="83911"/>
                    </a:cubicBezTo>
                    <a:cubicBezTo>
                      <a:pt x="104990" y="78502"/>
                      <a:pt x="106239" y="72261"/>
                      <a:pt x="106239" y="65604"/>
                    </a:cubicBezTo>
                    <a:cubicBezTo>
                      <a:pt x="106239" y="59362"/>
                      <a:pt x="104990" y="53121"/>
                      <a:pt x="102078" y="47712"/>
                    </a:cubicBezTo>
                    <a:cubicBezTo>
                      <a:pt x="100829" y="44800"/>
                      <a:pt x="98749" y="42303"/>
                      <a:pt x="97085" y="39807"/>
                    </a:cubicBezTo>
                    <a:close/>
                    <a:moveTo>
                      <a:pt x="41608" y="53399"/>
                    </a:moveTo>
                    <a:lnTo>
                      <a:pt x="41608" y="80582"/>
                    </a:lnTo>
                    <a:lnTo>
                      <a:pt x="87931" y="80582"/>
                    </a:lnTo>
                    <a:lnTo>
                      <a:pt x="87931" y="53399"/>
                    </a:lnTo>
                    <a:lnTo>
                      <a:pt x="41608" y="53399"/>
                    </a:lnTo>
                    <a:close/>
                    <a:moveTo>
                      <a:pt x="32870" y="90152"/>
                    </a:moveTo>
                    <a:lnTo>
                      <a:pt x="32870" y="41332"/>
                    </a:lnTo>
                    <a:cubicBezTo>
                      <a:pt x="31622" y="43829"/>
                      <a:pt x="29958" y="45909"/>
                      <a:pt x="28709" y="48406"/>
                    </a:cubicBezTo>
                    <a:cubicBezTo>
                      <a:pt x="26629" y="53399"/>
                      <a:pt x="24964" y="59640"/>
                      <a:pt x="24964" y="65465"/>
                    </a:cubicBezTo>
                    <a:cubicBezTo>
                      <a:pt x="24964" y="71706"/>
                      <a:pt x="26629" y="77947"/>
                      <a:pt x="28709" y="82940"/>
                    </a:cubicBezTo>
                    <a:cubicBezTo>
                      <a:pt x="29958" y="85437"/>
                      <a:pt x="31622" y="87517"/>
                      <a:pt x="32870" y="90014"/>
                    </a:cubicBezTo>
                    <a:close/>
                    <a:moveTo>
                      <a:pt x="65879" y="2"/>
                    </a:moveTo>
                    <a:cubicBezTo>
                      <a:pt x="84187" y="2"/>
                      <a:pt x="100552" y="7491"/>
                      <a:pt x="112202" y="19142"/>
                    </a:cubicBezTo>
                    <a:cubicBezTo>
                      <a:pt x="123852" y="31208"/>
                      <a:pt x="131342" y="47574"/>
                      <a:pt x="131342" y="65465"/>
                    </a:cubicBezTo>
                    <a:cubicBezTo>
                      <a:pt x="131342" y="83356"/>
                      <a:pt x="123852" y="100138"/>
                      <a:pt x="112202" y="112204"/>
                    </a:cubicBezTo>
                    <a:cubicBezTo>
                      <a:pt x="100552" y="123855"/>
                      <a:pt x="84187" y="131344"/>
                      <a:pt x="65879" y="131344"/>
                    </a:cubicBezTo>
                    <a:cubicBezTo>
                      <a:pt x="47571" y="131344"/>
                      <a:pt x="31206" y="123855"/>
                      <a:pt x="19556" y="112204"/>
                    </a:cubicBezTo>
                    <a:cubicBezTo>
                      <a:pt x="7490" y="100138"/>
                      <a:pt x="0" y="83772"/>
                      <a:pt x="0" y="65465"/>
                    </a:cubicBezTo>
                    <a:cubicBezTo>
                      <a:pt x="0" y="47158"/>
                      <a:pt x="7490" y="31208"/>
                      <a:pt x="19556" y="19142"/>
                    </a:cubicBezTo>
                    <a:cubicBezTo>
                      <a:pt x="31761" y="6798"/>
                      <a:pt x="48542" y="-137"/>
                      <a:pt x="65879" y="2"/>
                    </a:cubicBezTo>
                    <a:close/>
                    <a:moveTo>
                      <a:pt x="106377" y="25105"/>
                    </a:moveTo>
                    <a:cubicBezTo>
                      <a:pt x="95975" y="14703"/>
                      <a:pt x="81690" y="8462"/>
                      <a:pt x="65879" y="8462"/>
                    </a:cubicBezTo>
                    <a:cubicBezTo>
                      <a:pt x="50068" y="8462"/>
                      <a:pt x="35783" y="14703"/>
                      <a:pt x="24964" y="25105"/>
                    </a:cubicBezTo>
                    <a:cubicBezTo>
                      <a:pt x="14979" y="35923"/>
                      <a:pt x="8322" y="49793"/>
                      <a:pt x="8322" y="65604"/>
                    </a:cubicBezTo>
                    <a:cubicBezTo>
                      <a:pt x="8322" y="81415"/>
                      <a:pt x="14979" y="95700"/>
                      <a:pt x="24964" y="106518"/>
                    </a:cubicBezTo>
                    <a:cubicBezTo>
                      <a:pt x="35783" y="116920"/>
                      <a:pt x="49929" y="123161"/>
                      <a:pt x="65879" y="123161"/>
                    </a:cubicBezTo>
                    <a:cubicBezTo>
                      <a:pt x="81829" y="123161"/>
                      <a:pt x="95975" y="116920"/>
                      <a:pt x="106377" y="106518"/>
                    </a:cubicBezTo>
                    <a:cubicBezTo>
                      <a:pt x="116779" y="95700"/>
                      <a:pt x="123020" y="81415"/>
                      <a:pt x="123020" y="65604"/>
                    </a:cubicBezTo>
                    <a:cubicBezTo>
                      <a:pt x="123020" y="49793"/>
                      <a:pt x="116779" y="35923"/>
                      <a:pt x="106377" y="2510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385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4196"/>
              </a:p>
            </p:txBody>
          </p:sp>
        </p:grpSp>
        <p:pic>
          <p:nvPicPr>
            <p:cNvPr id="621" name="Grafik 620">
              <a:extLst>
                <a:ext uri="{FF2B5EF4-FFF2-40B4-BE49-F238E27FC236}">
                  <a16:creationId xmlns:a16="http://schemas.microsoft.com/office/drawing/2014/main" id="{CC2A59B9-0CB0-6FAA-9B63-798C7BF43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070906" y="2383937"/>
              <a:ext cx="144016" cy="166342"/>
            </a:xfrm>
            <a:prstGeom prst="rect">
              <a:avLst/>
            </a:prstGeom>
          </p:spPr>
        </p:pic>
        <p:pic>
          <p:nvPicPr>
            <p:cNvPr id="623" name="Grafik 622">
              <a:extLst>
                <a:ext uri="{FF2B5EF4-FFF2-40B4-BE49-F238E27FC236}">
                  <a16:creationId xmlns:a16="http://schemas.microsoft.com/office/drawing/2014/main" id="{C1D0126D-17FE-4F22-C8D4-38DF1C1841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7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507" b="30507"/>
            <a:stretch/>
          </p:blipFill>
          <p:spPr>
            <a:xfrm>
              <a:off x="3712456" y="2205387"/>
              <a:ext cx="504950" cy="91967"/>
            </a:xfrm>
            <a:prstGeom prst="rect">
              <a:avLst/>
            </a:prstGeom>
          </p:spPr>
        </p:pic>
        <p:pic>
          <p:nvPicPr>
            <p:cNvPr id="626" name="Grafik 625">
              <a:extLst>
                <a:ext uri="{FF2B5EF4-FFF2-40B4-BE49-F238E27FC236}">
                  <a16:creationId xmlns:a16="http://schemas.microsoft.com/office/drawing/2014/main" id="{616C66AC-19B4-A5C1-5FE2-062F113571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8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530784" y="1930319"/>
              <a:ext cx="591907" cy="234966"/>
            </a:xfrm>
            <a:prstGeom prst="rect">
              <a:avLst/>
            </a:prstGeom>
          </p:spPr>
        </p:pic>
        <p:pic>
          <p:nvPicPr>
            <p:cNvPr id="628" name="Grafik 627">
              <a:extLst>
                <a:ext uri="{FF2B5EF4-FFF2-40B4-BE49-F238E27FC236}">
                  <a16:creationId xmlns:a16="http://schemas.microsoft.com/office/drawing/2014/main" id="{23BF9182-6C6F-ED02-6194-CF140212A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8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1349" b="31349"/>
            <a:stretch/>
          </p:blipFill>
          <p:spPr>
            <a:xfrm>
              <a:off x="3135622" y="1757064"/>
              <a:ext cx="452009" cy="168608"/>
            </a:xfrm>
            <a:prstGeom prst="rect">
              <a:avLst/>
            </a:prstGeom>
          </p:spPr>
        </p:pic>
        <p:pic>
          <p:nvPicPr>
            <p:cNvPr id="631" name="Grafik 630">
              <a:extLst>
                <a:ext uri="{FF2B5EF4-FFF2-40B4-BE49-F238E27FC236}">
                  <a16:creationId xmlns:a16="http://schemas.microsoft.com/office/drawing/2014/main" id="{8BAB48AF-6850-8533-E4A2-F710C3239C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8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020939" y="1946465"/>
              <a:ext cx="239648" cy="239648"/>
            </a:xfrm>
            <a:prstGeom prst="rect">
              <a:avLst/>
            </a:prstGeom>
          </p:spPr>
        </p:pic>
        <p:pic>
          <p:nvPicPr>
            <p:cNvPr id="633" name="Grafik 632">
              <a:extLst>
                <a:ext uri="{FF2B5EF4-FFF2-40B4-BE49-F238E27FC236}">
                  <a16:creationId xmlns:a16="http://schemas.microsoft.com/office/drawing/2014/main" id="{94F12B94-A695-BFF3-509C-710CE21871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8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1103" b="31103"/>
            <a:stretch/>
          </p:blipFill>
          <p:spPr>
            <a:xfrm>
              <a:off x="4389012" y="1772039"/>
              <a:ext cx="483450" cy="182717"/>
            </a:xfrm>
            <a:prstGeom prst="rect">
              <a:avLst/>
            </a:prstGeom>
          </p:spPr>
        </p:pic>
        <p:pic>
          <p:nvPicPr>
            <p:cNvPr id="635" name="Grafik 634">
              <a:extLst>
                <a:ext uri="{FF2B5EF4-FFF2-40B4-BE49-F238E27FC236}">
                  <a16:creationId xmlns:a16="http://schemas.microsoft.com/office/drawing/2014/main" id="{12BC6E90-F848-0FCA-6271-DF2EC952A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8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9003" y="2324853"/>
              <a:ext cx="302751" cy="230091"/>
            </a:xfrm>
            <a:prstGeom prst="rect">
              <a:avLst/>
            </a:prstGeom>
          </p:spPr>
        </p:pic>
        <p:pic>
          <p:nvPicPr>
            <p:cNvPr id="636" name="Grafik 635" descr="Ein Bild, das Zeichnung enthält.&#10;&#10;Automatisch generierte Beschreibung">
              <a:extLst>
                <a:ext uri="{FF2B5EF4-FFF2-40B4-BE49-F238E27FC236}">
                  <a16:creationId xmlns:a16="http://schemas.microsoft.com/office/drawing/2014/main" id="{F7EE609E-E548-EA35-70F2-6426FC0DF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9035" y="2417380"/>
              <a:ext cx="754915" cy="96318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697C4543-99B6-085B-CFA3-692FE294FB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8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416581" y="2009036"/>
              <a:ext cx="545207" cy="123797"/>
            </a:xfrm>
            <a:prstGeom prst="rect">
              <a:avLst/>
            </a:prstGeom>
          </p:spPr>
        </p:pic>
        <p:pic>
          <p:nvPicPr>
            <p:cNvPr id="51" name="Graphic 50">
              <a:extLst>
                <a:ext uri="{FF2B5EF4-FFF2-40B4-BE49-F238E27FC236}">
                  <a16:creationId xmlns:a16="http://schemas.microsoft.com/office/drawing/2014/main" id="{CF1545F9-3DC8-FB95-A93D-4832A82511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8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87"/>
                </a:ext>
              </a:extLst>
            </a:blip>
            <a:stretch>
              <a:fillRect/>
            </a:stretch>
          </p:blipFill>
          <p:spPr>
            <a:xfrm>
              <a:off x="6252391" y="1793595"/>
              <a:ext cx="483450" cy="169207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D109D33-7351-F84D-992A-F588B221E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8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89"/>
                </a:ext>
              </a:extLst>
            </a:blip>
            <a:stretch>
              <a:fillRect/>
            </a:stretch>
          </p:blipFill>
          <p:spPr>
            <a:xfrm>
              <a:off x="4832588" y="2007339"/>
              <a:ext cx="543288" cy="155771"/>
            </a:xfrm>
            <a:prstGeom prst="rect">
              <a:avLst/>
            </a:prstGeom>
          </p:spPr>
        </p:pic>
      </p:grpSp>
      <p:pic>
        <p:nvPicPr>
          <p:cNvPr id="19" name="Graphic 18">
            <a:extLst>
              <a:ext uri="{FF2B5EF4-FFF2-40B4-BE49-F238E27FC236}">
                <a16:creationId xmlns:a16="http://schemas.microsoft.com/office/drawing/2014/main" id="{6A09EF0C-C47A-C4BF-8857-B52918195C90}"/>
              </a:ext>
            </a:extLst>
          </p:cNvPr>
          <p:cNvPicPr>
            <a:picLocks noChangeAspect="1"/>
          </p:cNvPicPr>
          <p:nvPr/>
        </p:nvPicPr>
        <p:blipFill>
          <a:blip r:embed="rId29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1"/>
              </a:ext>
            </a:extLst>
          </a:blip>
          <a:stretch>
            <a:fillRect/>
          </a:stretch>
        </p:blipFill>
        <p:spPr>
          <a:xfrm>
            <a:off x="2831024" y="2940438"/>
            <a:ext cx="408117" cy="89342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F70D7710-4212-86F5-291E-A77ED5DC4E59}"/>
              </a:ext>
            </a:extLst>
          </p:cNvPr>
          <p:cNvPicPr>
            <a:picLocks noChangeAspect="1"/>
          </p:cNvPicPr>
          <p:nvPr/>
        </p:nvPicPr>
        <p:blipFill>
          <a:blip r:embed="rId29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3"/>
              </a:ext>
            </a:extLst>
          </a:blip>
          <a:stretch>
            <a:fillRect/>
          </a:stretch>
        </p:blipFill>
        <p:spPr>
          <a:xfrm>
            <a:off x="3190919" y="3501737"/>
            <a:ext cx="316928" cy="5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1936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AMPOWER" val="6ywi4pGF"/>
  <p:tag name="ARTICULATE_PROJECT_OPEN" val="0"/>
  <p:tag name="ARTICULATE_SLIDE_THUMBNAIL_REFRESH" val="1"/>
  <p:tag name="ARTICULATE_SLIDE_COUNT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Ampower">
  <a:themeElements>
    <a:clrScheme name="Ampower">
      <a:dk1>
        <a:srgbClr val="000000"/>
      </a:dk1>
      <a:lt1>
        <a:srgbClr val="FFFFFF"/>
      </a:lt1>
      <a:dk2>
        <a:srgbClr val="00446B"/>
      </a:dk2>
      <a:lt2>
        <a:srgbClr val="FFFFFF"/>
      </a:lt2>
      <a:accent1>
        <a:srgbClr val="73BA5A"/>
      </a:accent1>
      <a:accent2>
        <a:srgbClr val="00446B"/>
      </a:accent2>
      <a:accent3>
        <a:srgbClr val="878787"/>
      </a:accent3>
      <a:accent4>
        <a:srgbClr val="6AA7EF"/>
      </a:accent4>
      <a:accent5>
        <a:srgbClr val="FF5300"/>
      </a:accent5>
      <a:accent6>
        <a:srgbClr val="B7B7B7"/>
      </a:accent6>
      <a:hlink>
        <a:srgbClr val="2E2C2F"/>
      </a:hlink>
      <a:folHlink>
        <a:srgbClr val="2E2C2F"/>
      </a:folHlink>
    </a:clrScheme>
    <a:fontScheme name="Benutzerdefiniert 3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Subtile Körper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wrap="none" lIns="91440" tIns="45720" rIns="91440" bIns="45720" rtlCol="0" anchor="t">
        <a:noAutofit/>
      </a:bodyPr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kern="1200" cap="none" spc="0" normalizeH="0" baseline="0" noProof="0" dirty="0" err="1">
            <a:ln>
              <a:noFill/>
            </a:ln>
            <a:effectLst/>
            <a:uLnTx/>
            <a:uFillTx/>
            <a:latin typeface="+mj-lt"/>
            <a:ea typeface="+mj-ea"/>
            <a:cs typeface="+mj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06641F5-CAB9-4E11-9EDA-E974A25A72E0}" vid="{6D96DCB7-5315-41E8-907D-2E5CBEF542C1}"/>
    </a:ext>
  </a:extLst>
</a:theme>
</file>

<file path=ppt/theme/theme2.xml><?xml version="1.0" encoding="utf-8"?>
<a:theme xmlns:a="http://schemas.openxmlformats.org/drawingml/2006/main" name="Benutzerdefiniertes Design">
  <a:themeElements>
    <a:clrScheme name="AMPOWER">
      <a:dk1>
        <a:srgbClr val="000000"/>
      </a:dk1>
      <a:lt1>
        <a:srgbClr val="FFFFFF"/>
      </a:lt1>
      <a:dk2>
        <a:srgbClr val="00446B"/>
      </a:dk2>
      <a:lt2>
        <a:srgbClr val="FFFFFF"/>
      </a:lt2>
      <a:accent1>
        <a:srgbClr val="73BA5A"/>
      </a:accent1>
      <a:accent2>
        <a:srgbClr val="00446B"/>
      </a:accent2>
      <a:accent3>
        <a:srgbClr val="878787"/>
      </a:accent3>
      <a:accent4>
        <a:srgbClr val="6AA7EF"/>
      </a:accent4>
      <a:accent5>
        <a:srgbClr val="FF5300"/>
      </a:accent5>
      <a:accent6>
        <a:srgbClr val="B7B7B7"/>
      </a:accent6>
      <a:hlink>
        <a:srgbClr val="2E2C2F"/>
      </a:hlink>
      <a:folHlink>
        <a:srgbClr val="2E2C2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E3995AA1D70F4CA1A92486BE4F1E68" ma:contentTypeVersion="17" ma:contentTypeDescription="Create a new document." ma:contentTypeScope="" ma:versionID="04f7a54712b750b6f36360fe38b469fc">
  <xsd:schema xmlns:xsd="http://www.w3.org/2001/XMLSchema" xmlns:xs="http://www.w3.org/2001/XMLSchema" xmlns:p="http://schemas.microsoft.com/office/2006/metadata/properties" xmlns:ns2="525175bf-8ec0-416a-826d-579634b8e698" xmlns:ns3="087f4ebd-61e9-4c74-bb63-95f6511bdb61" targetNamespace="http://schemas.microsoft.com/office/2006/metadata/properties" ma:root="true" ma:fieldsID="5ca0f6f73bdc1f3597a5a5a4aafeb2dc" ns2:_="" ns3:_="">
    <xsd:import namespace="525175bf-8ec0-416a-826d-579634b8e698"/>
    <xsd:import namespace="087f4ebd-61e9-4c74-bb63-95f6511bdb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5175bf-8ec0-416a-826d-579634b8e6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d25f8eaf-58d0-476d-aed1-e37c9f022dd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7f4ebd-61e9-4c74-bb63-95f6511bdb61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b7a44465-16b3-47f7-98f1-9f96fdbb52df}" ma:internalName="TaxCatchAll" ma:showField="CatchAllData" ma:web="087f4ebd-61e9-4c74-bb63-95f6511bdb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525175bf-8ec0-416a-826d-579634b8e698" xsi:nil="true"/>
    <SharedWithUsers xmlns="087f4ebd-61e9-4c74-bb63-95f6511bdb61">
      <UserInfo>
        <DisplayName/>
        <AccountId xsi:nil="true"/>
        <AccountType/>
      </UserInfo>
    </SharedWithUsers>
    <lcf76f155ced4ddcb4097134ff3c332f xmlns="525175bf-8ec0-416a-826d-579634b8e698">
      <Terms xmlns="http://schemas.microsoft.com/office/infopath/2007/PartnerControls"/>
    </lcf76f155ced4ddcb4097134ff3c332f>
    <TaxCatchAll xmlns="087f4ebd-61e9-4c74-bb63-95f6511bdb61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4D91946-DBC1-4C85-999E-4369DB7FBDE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25175bf-8ec0-416a-826d-579634b8e698"/>
    <ds:schemaRef ds:uri="087f4ebd-61e9-4c74-bb63-95f6511bdb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FDDD1C2-E1A6-496D-9F15-07C4A599E9A6}">
  <ds:schemaRefs>
    <ds:schemaRef ds:uri="http://schemas.microsoft.com/office/infopath/2007/PartnerControls"/>
    <ds:schemaRef ds:uri="087f4ebd-61e9-4c74-bb63-95f6511bdb61"/>
    <ds:schemaRef ds:uri="http://schemas.openxmlformats.org/package/2006/metadata/core-properties"/>
    <ds:schemaRef ds:uri="http://purl.org/dc/terms/"/>
    <ds:schemaRef ds:uri="http://purl.org/dc/dcmitype/"/>
    <ds:schemaRef ds:uri="http://www.w3.org/XML/1998/namespace"/>
    <ds:schemaRef ds:uri="http://schemas.microsoft.com/office/2006/documentManagement/types"/>
    <ds:schemaRef ds:uri="http://purl.org/dc/elements/1.1/"/>
    <ds:schemaRef ds:uri="525175bf-8ec0-416a-826d-579634b8e698"/>
    <ds:schemaRef ds:uri="http://schemas.microsoft.com/office/2006/metadata/properties"/>
    <ds:schemaRef ds:uri="83262d7a-4245-428e-a453-df6aad31b076"/>
    <ds:schemaRef ds:uri="b34830ca-5b9a-4280-b7d2-6e858f6b81d4"/>
  </ds:schemaRefs>
</ds:datastoreItem>
</file>

<file path=customXml/itemProps3.xml><?xml version="1.0" encoding="utf-8"?>
<ds:datastoreItem xmlns:ds="http://schemas.openxmlformats.org/officeDocument/2006/customXml" ds:itemID="{70AD67C0-2ABD-4823-94B0-DA99A692994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20200514_Folienmaster</Template>
  <TotalTime>0</TotalTime>
  <Words>1</Words>
  <Application>Microsoft Office PowerPoint</Application>
  <PresentationFormat>Custom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Calibri</vt:lpstr>
      <vt:lpstr>Calibri Light</vt:lpstr>
      <vt:lpstr>Roboto</vt:lpstr>
      <vt:lpstr>Roboto Light</vt:lpstr>
      <vt:lpstr>Roboto Medium</vt:lpstr>
      <vt:lpstr>Wingdings</vt:lpstr>
      <vt:lpstr>Ampower</vt:lpstr>
      <vt:lpstr>Benutzerdefiniertes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Polymer AM landscape</dc:title>
  <dc:creator>Eric Wycisk</dc:creator>
  <cp:lastModifiedBy>H R Zitu</cp:lastModifiedBy>
  <cp:revision>5</cp:revision>
  <cp:lastPrinted>2023-03-13T17:11:57Z</cp:lastPrinted>
  <dcterms:created xsi:type="dcterms:W3CDTF">2020-07-14T07:37:52Z</dcterms:created>
  <dcterms:modified xsi:type="dcterms:W3CDTF">2024-05-21T10:54:46Z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0x01010055502A6CF0514449B62B2142DD8F36E7</vt:lpwstr>
  </property>
  <property fmtid="{D5CDD505-2E9C-101B-9397-08002B2CF9AE}" pid="3" name="ArticulateGUID">
    <vt:lpwstr>F4A6F904-2C6C-4AE5-9BE7-24A9F311786B</vt:lpwstr>
  </property>
  <property fmtid="{D5CDD505-2E9C-101B-9397-08002B2CF9AE}" pid="4" name="ArticulatePath">
    <vt:lpwstr>https://ampowergmbh.sharepoint.com/Freigegebene%20Dokumente/15_Ressources/Vorlagen/20180219_Folienmaster</vt:lpwstr>
  </property>
  <property fmtid="{D5CDD505-2E9C-101B-9397-08002B2CF9AE}" pid="5" name="xd_ProgID">
    <vt:lpwstr/>
  </property>
  <property fmtid="{D5CDD505-2E9C-101B-9397-08002B2CF9AE}" pid="6" name="ComplianceAssetId">
    <vt:lpwstr/>
  </property>
  <property fmtid="{D5CDD505-2E9C-101B-9397-08002B2CF9AE}" pid="7" name="TemplateUrl">
    <vt:lpwstr/>
  </property>
  <property fmtid="{D5CDD505-2E9C-101B-9397-08002B2CF9AE}" pid="8" name="_ExtendedDescription">
    <vt:lpwstr/>
  </property>
  <property fmtid="{D5CDD505-2E9C-101B-9397-08002B2CF9AE}" pid="9" name="TriggerFlowInfo">
    <vt:lpwstr/>
  </property>
  <property fmtid="{D5CDD505-2E9C-101B-9397-08002B2CF9AE}" pid="10" name="xd_Signature">
    <vt:bool>false</vt:bool>
  </property>
  <property fmtid="{D5CDD505-2E9C-101B-9397-08002B2CF9AE}" pid="11" name="MediaServiceImageTags">
    <vt:lpwstr/>
  </property>
</Properties>
</file>