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712" r:id="rId5"/>
  </p:sldMasterIdLst>
  <p:notesMasterIdLst>
    <p:notesMasterId r:id="rId7"/>
  </p:notesMasterIdLst>
  <p:handoutMasterIdLst>
    <p:handoutMasterId r:id="rId8"/>
  </p:handoutMasterIdLst>
  <p:sldIdLst>
    <p:sldId id="286" r:id="rId6"/>
  </p:sldIdLst>
  <p:sldSz cx="21599525" cy="15335250"/>
  <p:notesSz cx="6858000" cy="9144000"/>
  <p:custDataLst>
    <p:tags r:id="rId9"/>
  </p:custDataLst>
  <p:defaultTextStyle>
    <a:defPPr>
      <a:defRPr lang="de-DE"/>
    </a:defPPr>
    <a:lvl1pPr marL="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3" userDrawn="1">
          <p15:clr>
            <a:srgbClr val="A4A3A4"/>
          </p15:clr>
        </p15:guide>
        <p15:guide id="2" pos="15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347"/>
    <a:srgbClr val="73BA5A"/>
    <a:srgbClr val="00436A"/>
    <a:srgbClr val="DFE7F0"/>
    <a:srgbClr val="EFF3F8"/>
    <a:srgbClr val="F0FAF3"/>
    <a:srgbClr val="F0FAF6"/>
    <a:srgbClr val="DDFFF3"/>
    <a:srgbClr val="A3FFDE"/>
    <a:srgbClr val="00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312" y="32"/>
      </p:cViewPr>
      <p:guideLst>
        <p:guide orient="horz" pos="5313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Zitu" userId="e85dc076-f21c-4d4b-bef5-bd94b3d68e9b" providerId="ADAL" clId="{2478C130-B68E-49C5-B0F8-1B486D16F9CA}"/>
    <pc:docChg chg="custSel modSld modMainMaster">
      <pc:chgData name="H Zitu" userId="e85dc076-f21c-4d4b-bef5-bd94b3d68e9b" providerId="ADAL" clId="{2478C130-B68E-49C5-B0F8-1B486D16F9CA}" dt="2023-09-25T02:53:30.186" v="28" actId="478"/>
      <pc:docMkLst>
        <pc:docMk/>
      </pc:docMkLst>
      <pc:sldChg chg="modSp mod">
        <pc:chgData name="H Zitu" userId="e85dc076-f21c-4d4b-bef5-bd94b3d68e9b" providerId="ADAL" clId="{2478C130-B68E-49C5-B0F8-1B486D16F9CA}" dt="2023-09-24T20:44:41.873" v="26"/>
        <pc:sldMkLst>
          <pc:docMk/>
          <pc:sldMk cId="3811138259" sldId="286"/>
        </pc:sldMkLst>
        <pc:graphicFrameChg chg="mod">
          <ac:chgData name="H Zitu" userId="e85dc076-f21c-4d4b-bef5-bd94b3d68e9b" providerId="ADAL" clId="{2478C130-B68E-49C5-B0F8-1B486D16F9CA}" dt="2023-09-24T20:44:41.873" v="26"/>
          <ac:graphicFrameMkLst>
            <pc:docMk/>
            <pc:sldMk cId="3811138259" sldId="286"/>
            <ac:graphicFrameMk id="2" creationId="{A8D6C387-7155-FD84-8F41-E38E65D84C7C}"/>
          </ac:graphicFrameMkLst>
        </pc:graphicFrameChg>
        <pc:graphicFrameChg chg="mod">
          <ac:chgData name="H Zitu" userId="e85dc076-f21c-4d4b-bef5-bd94b3d68e9b" providerId="ADAL" clId="{2478C130-B68E-49C5-B0F8-1B486D16F9CA}" dt="2023-09-24T19:08:47.583" v="12" actId="167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2478C130-B68E-49C5-B0F8-1B486D16F9CA}" dt="2023-09-24T19:10:27.006" v="23" actId="167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mod">
          <ac:chgData name="H Zitu" userId="e85dc076-f21c-4d4b-bef5-bd94b3d68e9b" providerId="ADAL" clId="{2478C130-B68E-49C5-B0F8-1B486D16F9CA}" dt="2023-09-24T19:08:20.401" v="9" actId="167"/>
          <ac:graphicFrameMkLst>
            <pc:docMk/>
            <pc:sldMk cId="3811138259" sldId="286"/>
            <ac:graphicFrameMk id="8" creationId="{8805A9DE-D58B-CB60-558D-FE9F3CD10010}"/>
          </ac:graphicFrameMkLst>
        </pc:graphicFrameChg>
      </pc:sldChg>
      <pc:sldMasterChg chg="delSp modSp mod">
        <pc:chgData name="H Zitu" userId="e85dc076-f21c-4d4b-bef5-bd94b3d68e9b" providerId="ADAL" clId="{2478C130-B68E-49C5-B0F8-1B486D16F9CA}" dt="2023-09-25T02:53:30.186" v="28" actId="478"/>
        <pc:sldMasterMkLst>
          <pc:docMk/>
          <pc:sldMasterMk cId="1308792728" sldId="2147483675"/>
        </pc:sldMasterMkLst>
        <pc:spChg chg="del mod">
          <ac:chgData name="H Zitu" userId="e85dc076-f21c-4d4b-bef5-bd94b3d68e9b" providerId="ADAL" clId="{2478C130-B68E-49C5-B0F8-1B486D16F9CA}" dt="2023-09-25T02:53:30.186" v="28" actId="478"/>
          <ac:spMkLst>
            <pc:docMk/>
            <pc:sldMasterMk cId="1308792728" sldId="2147483675"/>
            <ac:spMk id="10" creationId="{5FE01A6C-2B6A-4C2C-BEE9-457EC23C3827}"/>
          </ac:spMkLst>
        </pc:spChg>
      </pc:sldMasterChg>
    </pc:docChg>
  </pc:docChgLst>
  <pc:docChgLst>
    <pc:chgData name="Matthias Schmidt-Lehr" userId="76c00166-4cb5-447c-9eef-6d86b6f1d695" providerId="ADAL" clId="{5402C370-B80C-407C-9300-3E9867D2295B}"/>
    <pc:docChg chg="undo redo custSel addSld delSld modSld modMainMaster">
      <pc:chgData name="Matthias Schmidt-Lehr" userId="76c00166-4cb5-447c-9eef-6d86b6f1d695" providerId="ADAL" clId="{5402C370-B80C-407C-9300-3E9867D2295B}" dt="2022-03-15T13:23:14.786" v="660" actId="1076"/>
      <pc:docMkLst>
        <pc:docMk/>
      </pc:docMkLst>
      <pc:sldChg chg="addSp delSp modSp mod">
        <pc:chgData name="Matthias Schmidt-Lehr" userId="76c00166-4cb5-447c-9eef-6d86b6f1d695" providerId="ADAL" clId="{5402C370-B80C-407C-9300-3E9867D2295B}" dt="2022-03-10T20:30:41.604" v="637" actId="478"/>
        <pc:sldMkLst>
          <pc:docMk/>
          <pc:sldMk cId="3811138259" sldId="286"/>
        </pc:sldMkLst>
        <pc:grpChg chg="del">
          <ac:chgData name="Matthias Schmidt-Lehr" userId="76c00166-4cb5-447c-9eef-6d86b6f1d695" providerId="ADAL" clId="{5402C370-B80C-407C-9300-3E9867D2295B}" dt="2022-03-09T14:30:26.819" v="170" actId="478"/>
          <ac:grpSpMkLst>
            <pc:docMk/>
            <pc:sldMk cId="3811138259" sldId="286"/>
            <ac:grpSpMk id="269" creationId="{3817B635-61E1-47F9-828C-2B500FF23BEA}"/>
          </ac:grpSpMkLst>
        </pc:grpChg>
        <pc:picChg chg="mod">
          <ac:chgData name="Matthias Schmidt-Lehr" userId="76c00166-4cb5-447c-9eef-6d86b6f1d695" providerId="ADAL" clId="{5402C370-B80C-407C-9300-3E9867D2295B}" dt="2022-02-28T15:32:09.328" v="102" actId="1076"/>
          <ac:picMkLst>
            <pc:docMk/>
            <pc:sldMk cId="3811138259" sldId="286"/>
            <ac:picMk id="3" creationId="{77608489-089B-4742-9896-6E51F9C6306C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4" creationId="{42FDCE8D-2043-446D-B4C5-C2B55148A467}"/>
          </ac:picMkLst>
        </pc:picChg>
        <pc:picChg chg="mod">
          <ac:chgData name="Matthias Schmidt-Lehr" userId="76c00166-4cb5-447c-9eef-6d86b6f1d695" providerId="ADAL" clId="{5402C370-B80C-407C-9300-3E9867D2295B}" dt="2022-02-28T15:32:05.494" v="100" actId="1076"/>
          <ac:picMkLst>
            <pc:docMk/>
            <pc:sldMk cId="3811138259" sldId="286"/>
            <ac:picMk id="5" creationId="{494AD435-37AD-4930-962D-3FBACA6BDC65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6" creationId="{A49D1862-CCB3-49D5-BEB9-7235137F1E81}"/>
          </ac:picMkLst>
        </pc:picChg>
        <pc:picChg chg="add del mod">
          <ac:chgData name="Matthias Schmidt-Lehr" userId="76c00166-4cb5-447c-9eef-6d86b6f1d695" providerId="ADAL" clId="{5402C370-B80C-407C-9300-3E9867D2295B}" dt="2022-03-10T20:30:41.604" v="637" actId="478"/>
          <ac:picMkLst>
            <pc:docMk/>
            <pc:sldMk cId="3811138259" sldId="286"/>
            <ac:picMk id="6" creationId="{C5AE711C-F6D0-445E-BC3C-11C0DE46E978}"/>
          </ac:picMkLst>
        </pc:picChg>
        <pc:picChg chg="mod">
          <ac:chgData name="Matthias Schmidt-Lehr" userId="76c00166-4cb5-447c-9eef-6d86b6f1d695" providerId="ADAL" clId="{5402C370-B80C-407C-9300-3E9867D2295B}" dt="2022-02-28T15:32:07.153" v="101" actId="1076"/>
          <ac:picMkLst>
            <pc:docMk/>
            <pc:sldMk cId="3811138259" sldId="286"/>
            <ac:picMk id="7" creationId="{10EE1620-3321-4EC2-804D-5620ADED859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" creationId="{F9F855A5-0B0A-4CDF-ABF5-EBE9FADC316C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9" creationId="{57C42D5C-337A-4C29-80AC-847B91F09499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1" creationId="{4832368B-7B78-4BD9-86D8-A6CD23B0641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" creationId="{98316161-A7CC-4F53-80EB-FA13D228274C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3" creationId="{787E66C7-8ABA-4AD6-A6C2-3F6B006148C8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14" creationId="{CDDE0408-B27B-4345-9AA7-3EB2F2FE66D2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5" creationId="{7C412A48-F8DC-4959-8167-A91AC5ADD30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6" creationId="{D0436A4C-3116-4227-BE7B-4014842A5BDD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7" creationId="{975A9897-7ACB-4BA7-AF2E-340757454F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9" creationId="{03B2D8F5-15BA-4C01-BD4A-8F177E1E6558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20" creationId="{2AA793A1-3C1C-4944-855A-C4E0EDCC4226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1" creationId="{D7BD1F10-A49F-4B7A-A950-ABD0A06AA9C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2" creationId="{0ACCBE21-D713-414F-8DDB-C2162604000F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3" creationId="{DD9B9318-93E1-424F-A7BA-069F29269045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5" creationId="{77AA4918-EBF8-4E51-BB0F-B64484ACA5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6" creationId="{7CD0C72E-9479-433B-BB02-65EB1D64CDF4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27" creationId="{52F5E93F-BA8E-42A0-8506-FDC4FDCAF546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28" creationId="{5E336ED9-47BD-445E-9116-18BA7AC3EED1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29" creationId="{4E8F8CA3-2C58-4EF5-8A10-81EB66D9F38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" creationId="{1DD25DA9-164F-4A79-B23C-A2D895689C6B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32" creationId="{ADFB7019-708C-4B23-BFE3-A5C4A2B32D2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" creationId="{0A64F74E-CD9F-4BC8-A722-060C96D4489C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4" creationId="{AC3B4ABB-219E-46BA-8946-00A32D01D089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6" creationId="{EF15C6C2-378C-41D2-8922-69FC7A8CE15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7" creationId="{BD3FF5CA-53B4-4298-B6F5-6EF86471174C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8" creationId="{C98ED0BA-1795-4119-82DD-C7A8F226B12B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40" creationId="{CBD6C9AC-5147-48F7-A4B9-2E7E4CD8CA5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1" creationId="{ADBD0D67-09B8-4DB7-A83E-AD630F64FD23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42" creationId="{A76C493D-07E3-4AEF-A58B-452CD690A492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4" creationId="{A1BBC300-7FE6-496A-A9A1-9C7EE070F8D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5" creationId="{B75204BB-A019-4BCB-92DA-F97BAA04721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6" creationId="{3CB52526-1272-4DB2-BDFD-77A5F7810A3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8" creationId="{FEF82481-6BDD-467F-BDBB-251AAC574CA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9" creationId="{1CB88F17-7A23-4CAA-B3F3-4E15E807FB2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0" creationId="{A730D02E-965B-4F5D-9D01-FE0D59F3FC35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2" creationId="{92DD3F20-36FE-4186-B47A-C659908ED63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53" creationId="{4BC46491-DA7B-42EE-A108-CF63DA910A9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4" creationId="{089E80E5-508A-40DE-9C2F-97E767804805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6" creationId="{50F68C97-78F7-457C-A847-3A6B8BE7E39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57" creationId="{D33F8467-F933-49B0-917A-80E48E16A2B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0" creationId="{7F2BD84E-03DB-4A59-B75B-8DEC438A3AE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1" creationId="{5FEC2206-6DAC-409F-AF44-171697971CB0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2" creationId="{F5F72942-6178-4297-A32B-9D006402D830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4" creationId="{1A8AB298-653B-4AD5-8E1E-6595C7F8C24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5" creationId="{D9608CFE-EB2E-41C1-A672-7773F4D641D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7" creationId="{C2B5210A-2B44-4D24-969B-73426D7E325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9" creationId="{1E807FC6-73FB-4FB6-A5CC-8D0C244366EE}"/>
          </ac:picMkLst>
        </pc:picChg>
        <pc:picChg chg="mod">
          <ac:chgData name="Matthias Schmidt-Lehr" userId="76c00166-4cb5-447c-9eef-6d86b6f1d695" providerId="ADAL" clId="{5402C370-B80C-407C-9300-3E9867D2295B}" dt="2022-03-10T16:45:27.489" v="556" actId="1036"/>
          <ac:picMkLst>
            <pc:docMk/>
            <pc:sldMk cId="3811138259" sldId="286"/>
            <ac:picMk id="70" creationId="{50EDC423-0342-42E2-B5C3-B6BDD5E3EA75}"/>
          </ac:picMkLst>
        </pc:picChg>
        <pc:picChg chg="mod">
          <ac:chgData name="Matthias Schmidt-Lehr" userId="76c00166-4cb5-447c-9eef-6d86b6f1d695" providerId="ADAL" clId="{5402C370-B80C-407C-9300-3E9867D2295B}" dt="2022-03-10T16:45:27.489" v="556" actId="1036"/>
          <ac:picMkLst>
            <pc:docMk/>
            <pc:sldMk cId="3811138259" sldId="286"/>
            <ac:picMk id="72" creationId="{50CB7BA2-25B2-4F38-9D0B-7005AA6B578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73" creationId="{D02DFEED-F534-4193-8EB8-8572D0CD264D}"/>
          </ac:picMkLst>
        </pc:picChg>
        <pc:picChg chg="mod">
          <ac:chgData name="Matthias Schmidt-Lehr" userId="76c00166-4cb5-447c-9eef-6d86b6f1d695" providerId="ADAL" clId="{5402C370-B80C-407C-9300-3E9867D2295B}" dt="2022-02-28T15:31:25.986" v="83" actId="1076"/>
          <ac:picMkLst>
            <pc:docMk/>
            <pc:sldMk cId="3811138259" sldId="286"/>
            <ac:picMk id="74" creationId="{17927C6A-9CD1-4C22-9BF0-DF732ECEFB68}"/>
          </ac:picMkLst>
        </pc:picChg>
        <pc:picChg chg="mod">
          <ac:chgData name="Matthias Schmidt-Lehr" userId="76c00166-4cb5-447c-9eef-6d86b6f1d695" providerId="ADAL" clId="{5402C370-B80C-407C-9300-3E9867D2295B}" dt="2022-02-28T15:31:25.986" v="83" actId="1076"/>
          <ac:picMkLst>
            <pc:docMk/>
            <pc:sldMk cId="3811138259" sldId="286"/>
            <ac:picMk id="76" creationId="{3B93B5C1-93D5-4EB5-8979-1F3A202F55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77" creationId="{48FF9C1A-D205-4214-BCD0-26FFE83C85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0" creationId="{D657D36D-9231-4546-B3FA-0084D4C6AE36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1" creationId="{F177A8DB-B5BE-4F3D-A6FE-1CC626051F6C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3" creationId="{218CFA10-2E91-4B65-9E8C-421BBE33404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4" creationId="{7C3AA144-AA9C-40FB-86E2-2FFC11369180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5" creationId="{C4852B0C-8455-44D5-B456-F6A3BC953296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87" creationId="{7DD512AA-30C6-4756-8ACD-C1EB34E4C61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8" creationId="{1B7862FD-394D-449F-B91A-2CC6FB7BF992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89" creationId="{E559CFD3-FF27-42A8-8B7D-6D6D5D5DE9E2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1" creationId="{E228FD1D-C28A-4DFA-9618-43CAF96FA36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92" creationId="{745250D4-C22F-4CED-8349-1D1C11A8416D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3" creationId="{FFFF7D68-E8BD-4073-A6A4-0C92A13F739C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5" creationId="{8908000A-6208-4DFA-A947-F5397F716C2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98" creationId="{C5F4CE6C-33FD-48FD-B31E-B2164C93EFAF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99" creationId="{B11CC2D5-64B3-4B07-BEFA-1B46D6D17A81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1" creationId="{E4D79DF1-BF38-4DC8-AD30-AD468446BFD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02" creationId="{393007A5-93DA-4A83-8BF4-AF404E93400D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3" creationId="{3520671C-D841-4753-B7FF-5B762BD8797F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5" creationId="{0E2B244F-CA23-4E7F-A6DB-0E6E4C296B8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06" creationId="{B38A5028-47DD-4A8B-A8D8-CB0F95EBF4B4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7" creationId="{34612953-36AA-4BF8-94C2-E469CF426B9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9" creationId="{376D4208-AA99-44D9-80C0-ED95DC526B2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0" creationId="{E90FDF76-FB99-4B4E-AD10-8D991FAC1796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1" creationId="{B2285DFB-78C5-46C2-B138-DF2BED7CAE1C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3" creationId="{8CFB486C-2E0A-43DE-9D6D-350CD9919C7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4" creationId="{4AB1590E-2747-48AC-8509-7EFBBDE373F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5" creationId="{94EDB5E2-A541-454C-B69D-042C2C72FD16}"/>
          </ac:picMkLst>
        </pc:picChg>
        <pc:picChg chg="mod">
          <ac:chgData name="Matthias Schmidt-Lehr" userId="76c00166-4cb5-447c-9eef-6d86b6f1d695" providerId="ADAL" clId="{5402C370-B80C-407C-9300-3E9867D2295B}" dt="2022-02-28T15:30:29.825" v="80" actId="1076"/>
          <ac:picMkLst>
            <pc:docMk/>
            <pc:sldMk cId="3811138259" sldId="286"/>
            <ac:picMk id="117" creationId="{E8F24F3F-8F77-4ED5-BBA5-08C8CE8C68A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8" creationId="{2F64BC5C-8C98-469B-A08B-7453180259A0}"/>
          </ac:picMkLst>
        </pc:picChg>
        <pc:picChg chg="mod">
          <ac:chgData name="Matthias Schmidt-Lehr" userId="76c00166-4cb5-447c-9eef-6d86b6f1d695" providerId="ADAL" clId="{5402C370-B80C-407C-9300-3E9867D2295B}" dt="2022-02-28T15:30:25.558" v="78" actId="1076"/>
          <ac:picMkLst>
            <pc:docMk/>
            <pc:sldMk cId="3811138259" sldId="286"/>
            <ac:picMk id="119" creationId="{2FD24B01-3175-480C-B9BD-CD2FA508822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1" creationId="{A2684789-A817-4788-9F0F-4E4FCC75C000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2" creationId="{13AEB6E0-EDD0-4F56-A4B2-C99765981985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4" creationId="{061FD123-BA80-4498-BD00-985859244ED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5" creationId="{BD50474D-4815-4FCD-ADEF-0BDE23FE3E44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8" creationId="{BCBE7411-0EBE-4BBD-A5BA-A408DAA9071D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0" creationId="{4E44BB97-A9A3-4B3C-BC98-992C2A3CD55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2" creationId="{41795625-E7B8-4EC3-9336-1AE7D50011B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4" creationId="{D93FF6DA-BD8F-45F4-9B4B-26B3AF7E937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6" creationId="{B040BF39-4F68-48C2-A6C7-5983CF8AD25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8" creationId="{7728D7E8-1875-467B-A53F-C2877D5DD67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0" creationId="{EBD78CD0-EED3-42E2-A423-D65D94A3C4B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2" creationId="{5DF32C40-4644-41A0-8251-35B47922C78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4" creationId="{E09A3963-89EA-4118-9BDB-4BACA3A1718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6" creationId="{830964E3-CD22-4B94-9591-7E5EAC08A10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8" creationId="{6A56A7E4-4FE2-4F73-85DE-46D9256407F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0" creationId="{35A8499D-1B9C-492E-B496-5EFF5A01F1F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2" creationId="{5727C008-63CB-433E-8ECC-470E44CA1B4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4" creationId="{A1507CB2-84BD-46B9-BEED-7AEC8AFBAD4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6" creationId="{A67C36AA-25DA-4F25-9F90-329CFFFCA9C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8" creationId="{3E1B2954-4D4F-447A-8640-667D1B245920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287" creationId="{46D7DCDD-8EC3-40A0-8FF3-D8DCE62DD28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88" creationId="{19F01D50-0782-4468-B2A6-E76D593D96C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0" creationId="{9F0471D0-1D71-47EF-8951-A5CA269EFA4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2" creationId="{AC4B9551-62D1-4FEF-97E1-48829A8DBB0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6" creationId="{EAC02FE2-FC52-44A1-805D-449BCADF1B3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8" creationId="{8A1BD8F0-2619-4888-80EF-912FEBB947B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0" creationId="{E3F18371-5427-45E0-8B7C-B9FE15B3B77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2" creationId="{316F982D-E50B-4185-BBB8-AC720C7DE027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3" creationId="{1E7EE0D2-1CDB-4BB9-997E-BB789C3FAA08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4" creationId="{815EE1C9-CC7E-4E7E-9283-EDF6355C84AC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6" creationId="{A554FFC5-2EC1-4A4B-95F4-8ED20AD904A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7" creationId="{1DF122A0-698B-4B74-ACFD-BF18410F194E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0" creationId="{7750C156-116D-4B38-87F3-7F71E1CF472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1" creationId="{EAD2D4A1-6F03-4042-963E-B395B36AB1EB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2" creationId="{518256B5-A0B6-4553-9CB8-7A16BD1FD66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4" creationId="{37A164B3-40A7-4AFD-A402-BAE76AAF3A0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5" creationId="{2EE336B1-3334-4CBA-B6AD-6215563C45FA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6" creationId="{CC893D05-839F-4126-B60A-836F68F9D64D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8" creationId="{BA45DDB3-D4DA-4DF1-B30D-1D008253225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9" creationId="{A162C604-33E9-4F01-940E-C3CD87696A7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0" creationId="{0E164BD6-E300-403D-BC36-70653ECB634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21" creationId="{93B5CE29-6C82-427B-AFDE-8073ABB96CC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6" creationId="{1CBA5236-DD46-4F92-A511-FF72AACE7B9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27" creationId="{75BBC330-905A-491D-A6C5-16907943875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8" creationId="{A35775B3-E6AD-49F0-97CB-052FB6498BC1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0" creationId="{F2068ACE-F0F7-4B97-ACCD-6E9B0E224FF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1" creationId="{7475F8DD-E0CF-4030-B2AA-C77416E9269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2" creationId="{59201335-9D0B-4D65-9093-4D7F75706C3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4" creationId="{CA6A00E8-3C70-4F42-8EB2-9FD609E2EB0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5" creationId="{5991BE02-A382-424B-B9E2-C64003053393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6" creationId="{C1D0AE94-57FB-4754-93CA-6BB4C06DC2F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8" creationId="{233CBFDC-7A56-4821-882C-B2903B49AD2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9" creationId="{4724B650-4769-4CE4-A37E-E80BC514ABD5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0" creationId="{8D3CDB53-FF12-48C0-860E-A4967EBF466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2" creationId="{D7252827-621B-427D-A9CD-4DE55F68FFE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43" creationId="{8BC4B66C-6508-4119-B089-8E59A72E68C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4" creationId="{E665DB81-DB0F-43AE-83F4-C0C624736D7C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6" creationId="{07FC1800-83E0-4600-BAFE-A26C010D84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47" creationId="{5DE5306B-0EE8-4AF2-9A5B-3E3947092A8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8" creationId="{85157F81-8F26-491E-BDA1-B7277694E0CB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0" creationId="{C852BC80-47CD-4F01-B998-A3A4F91C613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1" creationId="{4DEED871-9ECC-4D5F-9C51-6694D893EF2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2" creationId="{D2BD938C-4C18-4FDD-8460-9A05644D8C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3" creationId="{FAFD9F30-6C5B-4018-BCD3-CDF0E08EAB3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4" creationId="{67492626-1831-408C-8B54-89DC1BFAAF8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6" creationId="{2C186762-823F-4FE7-882B-EE1724EC9ED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7" creationId="{4F43B16A-5DC1-421F-A3E4-6833DB00243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8" creationId="{55DAD358-AD39-4D16-85CB-E3C9EDDEBF2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61" creationId="{7ECAA255-4D82-4B25-821D-7A7411B42DD3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69" creationId="{98514BC6-6114-4C90-B191-1A449C667C72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3" creationId="{0A648708-1531-4C80-8BA5-C0785D923871}"/>
          </ac:picMkLst>
        </pc:picChg>
        <pc:picChg chg="mod">
          <ac:chgData name="Matthias Schmidt-Lehr" userId="76c00166-4cb5-447c-9eef-6d86b6f1d695" providerId="ADAL" clId="{5402C370-B80C-407C-9300-3E9867D2295B}" dt="2022-02-28T15:32:19.446" v="103" actId="1076"/>
          <ac:picMkLst>
            <pc:docMk/>
            <pc:sldMk cId="3811138259" sldId="286"/>
            <ac:picMk id="376" creationId="{2DDF1D87-D86C-431D-ABE8-296CC246371F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7" creationId="{C8C6AA6C-E2C6-426E-89EE-9A6A10E4DFD6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9" creationId="{3DFB146E-2D53-44FD-9AB9-FBDE28139682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1" creationId="{DF8C87DF-A5B0-4596-8934-49CD682E3AF8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3" creationId="{AA7A679C-7B7D-4D26-B724-F3CB3F35BC6A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5" creationId="{EEB527DB-7C25-4DE2-BA90-5B87FE0ECB05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387" creationId="{BC04D6E9-7F3E-46D8-A691-DCD93F06B1D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389" creationId="{40251BBF-CCFF-4CC0-9009-620E037086D2}"/>
          </ac:picMkLst>
        </pc:picChg>
        <pc:picChg chg="mod">
          <ac:chgData name="Matthias Schmidt-Lehr" userId="76c00166-4cb5-447c-9eef-6d86b6f1d695" providerId="ADAL" clId="{5402C370-B80C-407C-9300-3E9867D2295B}" dt="2022-02-28T15:30:27.292" v="79" actId="1076"/>
          <ac:picMkLst>
            <pc:docMk/>
            <pc:sldMk cId="3811138259" sldId="286"/>
            <ac:picMk id="391" creationId="{A66567D5-9C56-493C-BFC4-BFD1F4AF93BE}"/>
          </ac:picMkLst>
        </pc:picChg>
        <pc:picChg chg="mod">
          <ac:chgData name="Matthias Schmidt-Lehr" userId="76c00166-4cb5-447c-9eef-6d86b6f1d695" providerId="ADAL" clId="{5402C370-B80C-407C-9300-3E9867D2295B}" dt="2022-02-28T15:30:18.883" v="76" actId="1076"/>
          <ac:picMkLst>
            <pc:docMk/>
            <pc:sldMk cId="3811138259" sldId="286"/>
            <ac:picMk id="393" creationId="{7CFAA095-E6D5-4160-B931-9F72D406B0E7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400" creationId="{BD8EB476-AC7C-41DD-9F52-87D57C50B397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401" creationId="{C9F02FE9-A681-4E57-B36A-630BC0B7C02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1026" creationId="{FC0F0A4D-5CAE-4E6A-B614-A32594F22A8B}"/>
          </ac:picMkLst>
        </pc:picChg>
        <pc:cxnChg chg="mod">
          <ac:chgData name="Matthias Schmidt-Lehr" userId="76c00166-4cb5-447c-9eef-6d86b6f1d695" providerId="ADAL" clId="{5402C370-B80C-407C-9300-3E9867D2295B}" dt="2022-03-09T14:30:26.819" v="170" actId="478"/>
          <ac:cxnSpMkLst>
            <pc:docMk/>
            <pc:sldMk cId="3811138259" sldId="286"/>
            <ac:cxnSpMk id="282" creationId="{9395EEB5-4127-413D-9B09-E2BB753EF19E}"/>
          </ac:cxnSpMkLst>
        </pc:cxnChg>
        <pc:cxnChg chg="mod">
          <ac:chgData name="Matthias Schmidt-Lehr" userId="76c00166-4cb5-447c-9eef-6d86b6f1d695" providerId="ADAL" clId="{5402C370-B80C-407C-9300-3E9867D2295B}" dt="2022-03-09T14:30:26.819" v="170" actId="478"/>
          <ac:cxnSpMkLst>
            <pc:docMk/>
            <pc:sldMk cId="3811138259" sldId="286"/>
            <ac:cxnSpMk id="283" creationId="{C82CCAE0-5A3E-4C04-AB55-0449A21E4BA0}"/>
          </ac:cxnSpMkLst>
        </pc:cxnChg>
      </pc:sldChg>
      <pc:sldChg chg="delSp modSp mod">
        <pc:chgData name="Matthias Schmidt-Lehr" userId="76c00166-4cb5-447c-9eef-6d86b6f1d695" providerId="ADAL" clId="{5402C370-B80C-407C-9300-3E9867D2295B}" dt="2022-02-28T15:27:47.706" v="72" actId="478"/>
        <pc:sldMkLst>
          <pc:docMk/>
          <pc:sldMk cId="542898059" sldId="288"/>
        </pc:sldMkLst>
        <pc:cxnChg chg="del mod">
          <ac:chgData name="Matthias Schmidt-Lehr" userId="76c00166-4cb5-447c-9eef-6d86b6f1d695" providerId="ADAL" clId="{5402C370-B80C-407C-9300-3E9867D2295B}" dt="2022-02-28T15:27:47.706" v="72" actId="478"/>
          <ac:cxnSpMkLst>
            <pc:docMk/>
            <pc:sldMk cId="542898059" sldId="288"/>
            <ac:cxnSpMk id="74" creationId="{086FDEDA-135D-4BC9-8905-E8A975C48176}"/>
          </ac:cxnSpMkLst>
        </pc:cxnChg>
      </pc:sldChg>
      <pc:sldChg chg="delSp add">
        <pc:chgData name="Matthias Schmidt-Lehr" userId="76c00166-4cb5-447c-9eef-6d86b6f1d695" providerId="ADAL" clId="{5402C370-B80C-407C-9300-3E9867D2295B}" dt="2022-03-10T19:41:48.641" v="573" actId="478"/>
        <pc:sldMkLst>
          <pc:docMk/>
          <pc:sldMk cId="1563447028" sldId="289"/>
        </pc:sldMkLst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" creationId="{77608489-089B-4742-9896-6E51F9C6306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" creationId="{494AD435-37AD-4930-962D-3FBACA6BDC6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" creationId="{10EE1620-3321-4EC2-804D-5620ADED859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9" creationId="{57C42D5C-337A-4C29-80AC-847B91F0949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1" creationId="{4832368B-7B78-4BD9-86D8-A6CD23B0641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3" creationId="{787E66C7-8ABA-4AD6-A6C2-3F6B006148C8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5" creationId="{7C412A48-F8DC-4959-8167-A91AC5ADD30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7" creationId="{975A9897-7ACB-4BA7-AF2E-340757454F6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1" creationId="{D7BD1F10-A49F-4B7A-A950-ABD0A06AA9C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3" creationId="{DD9B9318-93E1-424F-A7BA-069F2926904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5" creationId="{77AA4918-EBF8-4E51-BB0F-B64484ACA57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7" creationId="{52F5E93F-BA8E-42A0-8506-FDC4FDCAF546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9" creationId="{4E8F8CA3-2C58-4EF5-8A10-81EB66D9F38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2" creationId="{ADFB7019-708C-4B23-BFE3-A5C4A2B32D23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4" creationId="{AC3B4ABB-219E-46BA-8946-00A32D01D08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6" creationId="{EF15C6C2-378C-41D2-8922-69FC7A8CE151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8" creationId="{C98ED0BA-1795-4119-82DD-C7A8F226B12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0" creationId="{CBD6C9AC-5147-48F7-A4B9-2E7E4CD8CA5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2" creationId="{A76C493D-07E3-4AEF-A58B-452CD690A492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4" creationId="{A1BBC300-7FE6-496A-A9A1-9C7EE070F8D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6" creationId="{3CB52526-1272-4DB2-BDFD-77A5F7810A3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8" creationId="{FEF82481-6BDD-467F-BDBB-251AAC574CA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0" creationId="{A730D02E-965B-4F5D-9D01-FE0D59F3FC3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2" creationId="{92DD3F20-36FE-4186-B47A-C659908ED63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4" creationId="{089E80E5-508A-40DE-9C2F-97E76780480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6" creationId="{50F68C97-78F7-457C-A847-3A6B8BE7E39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0" creationId="{7F2BD84E-03DB-4A59-B75B-8DEC438A3AE1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2" creationId="{F5F72942-6178-4297-A32B-9D006402D830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4" creationId="{1A8AB298-653B-4AD5-8E1E-6595C7F8C24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0" creationId="{50EDC423-0342-42E2-B5C3-B6BDD5E3EA7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2" creationId="{50CB7BA2-25B2-4F38-9D0B-7005AA6B578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4" creationId="{17927C6A-9CD1-4C22-9BF0-DF732ECEFB68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6" creationId="{3B93B5C1-93D5-4EB5-8979-1F3A202F557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8" creationId="{64F52747-913F-498F-946F-C4A5C897522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026" creationId="{FC0F0A4D-5CAE-4E6A-B614-A32594F22A8B}"/>
          </ac:picMkLst>
        </pc:picChg>
      </pc:sldChg>
      <pc:sldChg chg="addSp delSp modSp new mod modClrScheme chgLayout">
        <pc:chgData name="Matthias Schmidt-Lehr" userId="76c00166-4cb5-447c-9eef-6d86b6f1d695" providerId="ADAL" clId="{5402C370-B80C-407C-9300-3E9867D2295B}" dt="2022-03-15T13:23:14.786" v="660" actId="1076"/>
        <pc:sldMkLst>
          <pc:docMk/>
          <pc:sldMk cId="3159073119" sldId="290"/>
        </pc:sldMkLst>
        <pc:spChg chg="add mod">
          <ac:chgData name="Matthias Schmidt-Lehr" userId="76c00166-4cb5-447c-9eef-6d86b6f1d695" providerId="ADAL" clId="{5402C370-B80C-407C-9300-3E9867D2295B}" dt="2022-03-15T13:22:50.674" v="655" actId="1076"/>
          <ac:spMkLst>
            <pc:docMk/>
            <pc:sldMk cId="3159073119" sldId="290"/>
            <ac:spMk id="5" creationId="{1749075D-D316-4D9C-8FAD-B72688DD38A3}"/>
          </ac:spMkLst>
        </pc:spChg>
        <pc:spChg chg="add mod">
          <ac:chgData name="Matthias Schmidt-Lehr" userId="76c00166-4cb5-447c-9eef-6d86b6f1d695" providerId="ADAL" clId="{5402C370-B80C-407C-9300-3E9867D2295B}" dt="2022-03-10T19:42:12.935" v="576"/>
          <ac:spMkLst>
            <pc:docMk/>
            <pc:sldMk cId="3159073119" sldId="290"/>
            <ac:spMk id="6" creationId="{99C4AD27-E0D0-4037-A9A0-8C88E7D0DA3A}"/>
          </ac:spMkLst>
        </pc:spChg>
        <pc:spChg chg="add mod">
          <ac:chgData name="Matthias Schmidt-Lehr" userId="76c00166-4cb5-447c-9eef-6d86b6f1d695" providerId="ADAL" clId="{5402C370-B80C-407C-9300-3E9867D2295B}" dt="2022-03-15T13:22:50.674" v="655" actId="1076"/>
          <ac:spMkLst>
            <pc:docMk/>
            <pc:sldMk cId="3159073119" sldId="290"/>
            <ac:spMk id="25" creationId="{EED638DA-2E3D-4D7C-8386-5E21F2487D89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4" creationId="{845BE353-8A50-449B-8853-44AB3D53D10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5" creationId="{6B68EC74-0A6D-461F-9831-DD1B6DFDC3B5}"/>
          </ac:spMkLst>
        </pc:spChg>
        <pc:spChg chg="mod">
          <ac:chgData name="Matthias Schmidt-Lehr" userId="76c00166-4cb5-447c-9eef-6d86b6f1d695" providerId="ADAL" clId="{5402C370-B80C-407C-9300-3E9867D2295B}" dt="2022-03-10T20:24:55.728" v="606" actId="207"/>
          <ac:spMkLst>
            <pc:docMk/>
            <pc:sldMk cId="3159073119" sldId="290"/>
            <ac:spMk id="66" creationId="{B07231CD-4FA7-4C0B-86E4-6779B472DAC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7" creationId="{E87C727B-30EA-49C8-A49E-FD861B190B4C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8" creationId="{F19E63D7-07B5-4F60-A931-0B03FDAEC7BA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9" creationId="{8B86D49A-81C6-46CD-8D65-3B19417EB25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0" creationId="{F4352F31-40CD-4E3E-B8C3-E30869D5561B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1" creationId="{B17BB623-0C55-4989-8673-A6C085AA70E4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2" creationId="{1668B457-3C55-48CF-A622-9918A47FB3E0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4" creationId="{6E8D92CF-1559-4B2A-8D34-2C4F5C4610D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5" creationId="{AAB51D1A-4168-461C-BB4C-8EF44F700CE4}"/>
          </ac:spMkLst>
        </pc:spChg>
        <pc:spChg chg="mod">
          <ac:chgData name="Matthias Schmidt-Lehr" userId="76c00166-4cb5-447c-9eef-6d86b6f1d695" providerId="ADAL" clId="{5402C370-B80C-407C-9300-3E9867D2295B}" dt="2022-03-10T20:24:52.973" v="605" actId="207"/>
          <ac:spMkLst>
            <pc:docMk/>
            <pc:sldMk cId="3159073119" sldId="290"/>
            <ac:spMk id="76" creationId="{250F8CD1-BD3D-4F9D-B454-2F13548B6E46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7" creationId="{A55A5DAE-B4FD-4D90-B1FA-444EA53C373A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8" creationId="{13AB8F2D-070C-4C4E-84FB-7E56E9D5294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9" creationId="{6C50ECED-0326-43E1-845A-31D21778B3FF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0" creationId="{0D3708C4-E1EF-42DF-A3A0-12DFDE364BF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2" creationId="{AD8BA895-CDB4-4984-B0F7-014CF86FF554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3" creationId="{DC44165B-3DF9-44B9-B13D-157D6916DC47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4" creationId="{98ACF212-FE64-4BD0-8C02-74B420C609E1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5" creationId="{09A9F1F5-A54C-4599-87D3-2DC0FB34349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6" creationId="{FF4FCF20-58C3-4E73-9793-4D3C33D21D8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7" creationId="{F711CA61-11EC-4A3F-9856-2F9026739ACE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8" creationId="{E75DC0E8-19DB-48DD-8559-A023F74ECA09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9" creationId="{74B0D1EF-368F-4CA5-A758-F803044B774F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0" creationId="{82EB080C-1A9A-4676-8037-67445A0B715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1" creationId="{42C585FA-3097-40E4-BDC9-BBBCA6DFC28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2" creationId="{34B09788-B102-4709-8364-CDEA2870717E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3" creationId="{99F55DB0-16C3-49AD-B5A0-DDAAA1715CE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4" creationId="{28C2D26A-4241-4ABE-BB5E-FD69BB35964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5" creationId="{EDF2686A-8E0D-409D-B85A-35DB4658CC51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6" creationId="{93E08A43-65B3-4751-96EB-6AB5C8AEF65F}"/>
          </ac:spMkLst>
        </pc:spChg>
        <pc:spChg chg="add del mod ord">
          <ac:chgData name="Matthias Schmidt-Lehr" userId="76c00166-4cb5-447c-9eef-6d86b6f1d695" providerId="ADAL" clId="{5402C370-B80C-407C-9300-3E9867D2295B}" dt="2022-03-14T07:44:52.842" v="652" actId="478"/>
          <ac:spMkLst>
            <pc:docMk/>
            <pc:sldMk cId="3159073119" sldId="290"/>
            <ac:spMk id="97" creationId="{20DCB59C-D165-489C-BBD2-EA5AE80D5628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99" creationId="{315CA390-2EF3-4315-B0CE-D251E16AB94D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0" creationId="{2CF71CC9-07DD-40E4-AD11-A90F0946ADEA}"/>
          </ac:spMkLst>
        </pc:spChg>
        <pc:spChg chg="mod">
          <ac:chgData name="Matthias Schmidt-Lehr" userId="76c00166-4cb5-447c-9eef-6d86b6f1d695" providerId="ADAL" clId="{5402C370-B80C-407C-9300-3E9867D2295B}" dt="2022-03-10T20:25:10.935" v="608" actId="207"/>
          <ac:spMkLst>
            <pc:docMk/>
            <pc:sldMk cId="3159073119" sldId="290"/>
            <ac:spMk id="101" creationId="{2A8F7711-C03D-4C24-96FF-D1BCB5C72932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2" creationId="{13DB3F66-15BD-4C73-8EAC-9FD305D43B61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3" creationId="{BCBEC3F3-096B-4F96-AA7B-E0D699B538CC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4" creationId="{B6920FA4-A159-4C6C-BCA7-18FB387747FB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5" creationId="{252E5BED-E294-4A7F-A04A-76887F7E3E93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6" creationId="{5F729244-27E9-4B2B-B04C-1FE1A976B5BA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7" creationId="{8C128E66-E78B-48B2-8BEB-9FE1B6D13639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8" creationId="{19DBB1E2-F5C6-4CB8-B2DD-E24E14F26B5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0" creationId="{0E495469-CD06-41F1-92F4-87DFF848F06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1" creationId="{FD150594-ACD3-419C-BEC3-556D06C36F8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2" creationId="{402723E0-4F76-4A54-944D-56A02069C44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3" creationId="{73CBE929-F91B-4D5F-834A-C270637507D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4" creationId="{9BD090DF-3923-4A4B-9A2E-3633EBF26E2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5" creationId="{7E071922-8AA5-4140-ACBF-FE34D139E09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6" creationId="{D64AEADA-6533-422B-9A79-9DD72639610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7" creationId="{BB594883-005F-4938-8F4C-8AF44EA3DC9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8" creationId="{CBDE0416-FC82-49D7-819B-E109F181E67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9" creationId="{C4A69D83-D1BA-4CBF-9B1A-A6D0D0B1CE1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0" creationId="{65962321-318C-48B6-AF39-3D4FEB16372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1" creationId="{969477F5-97BB-449A-A45C-FEB387792CE4}"/>
          </ac:spMkLst>
        </pc:spChg>
        <pc:spChg chg="add del mod">
          <ac:chgData name="Matthias Schmidt-Lehr" userId="76c00166-4cb5-447c-9eef-6d86b6f1d695" providerId="ADAL" clId="{5402C370-B80C-407C-9300-3E9867D2295B}" dt="2022-03-10T20:26:04.271" v="634" actId="14100"/>
          <ac:spMkLst>
            <pc:docMk/>
            <pc:sldMk cId="3159073119" sldId="290"/>
            <ac:spMk id="122" creationId="{67DD9C8A-8C1F-4160-BF8A-699F464E63C6}"/>
          </ac:spMkLst>
        </pc:spChg>
        <pc:spChg chg="mod">
          <ac:chgData name="Matthias Schmidt-Lehr" userId="76c00166-4cb5-447c-9eef-6d86b6f1d695" providerId="ADAL" clId="{5402C370-B80C-407C-9300-3E9867D2295B}" dt="2022-03-10T20:25:19.793" v="610" actId="207"/>
          <ac:spMkLst>
            <pc:docMk/>
            <pc:sldMk cId="3159073119" sldId="290"/>
            <ac:spMk id="123" creationId="{EB08BF9E-2D7B-497E-8E50-D254D82EE46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4" creationId="{9FBC3D1B-0A49-47CB-9278-3E53177C512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5" creationId="{8E834C38-3BAA-40E6-A46A-6851C51EC35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6" creationId="{86E61D8A-6938-4661-AA97-1345A819EEA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7" creationId="{2100DC6A-C401-421F-BA52-475C5D8B685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8" creationId="{6906D93D-6933-4993-93B8-8462D575C7A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9" creationId="{47097C8F-2CE8-42DB-A536-8AA955121B2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0" creationId="{E4351365-04EE-454A-9AA5-7C8538757F5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1" creationId="{DBE75CC7-CCBA-4A51-AA1A-843AECE44F8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2" creationId="{99486717-F719-461D-A0B7-64A1832F1AB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3" creationId="{E9D5BF77-16C0-4166-92B3-FBC7723ED08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4" creationId="{E7B8A665-A421-417E-8961-2881920D2FF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5" creationId="{445CB66C-909A-47CB-9706-1C0500CBDBE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6" creationId="{882B7455-F3A3-4C5C-A767-720EBE8DE1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7" creationId="{5D54EB36-6EFF-437B-BEFE-F5776883249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8" creationId="{27CFA976-095B-40E8-8E42-E240D0C9B9C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9" creationId="{EA4FF6ED-6D87-4406-8A91-E7103DB90B3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0" creationId="{3FE26965-43FB-4E8F-A939-B4F5F959C27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1" creationId="{D5738DE7-FA99-40AC-8A89-0878F8F77B6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2" creationId="{9F8C8435-9980-4176-AECD-6826B54141A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3" creationId="{8FD03CEE-38B9-4C6E-946A-1230E4F2F0F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4" creationId="{FF92BA60-21AE-4982-8285-B3E378F32AD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5" creationId="{2C54482B-6482-4B22-B8CB-295A4D19A6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6" creationId="{AD102A29-BE0B-4D76-A58F-A17B40AD560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7" creationId="{D31F64C0-9890-4BAE-9D99-C4ABFC7209C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8" creationId="{A990D520-804B-487E-8B45-265D7846432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9" creationId="{7947F6E1-C823-4BE1-9ECB-8FDE2825277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0" creationId="{73B2AB99-FA28-41BC-A858-3B1A453A166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1" creationId="{D1CBBA00-90C0-4256-ABDA-8C2B1626646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2" creationId="{81EBDE18-A5A3-4DB5-AFA8-329EE189D6E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3" creationId="{4D5C5474-EF64-47B8-BB58-984F2308F3A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4" creationId="{1D80980A-B0C8-4F59-94CC-F241DB71B3D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5" creationId="{8FEFC5B2-5A4E-4057-B70E-6B958697DF1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6" creationId="{DEF05D81-ECD3-4F08-9547-3A40F105BB4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7" creationId="{46EB0B5D-79E9-465B-BFBA-424735AF600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8" creationId="{4A780D9D-46E7-46FA-9BDB-1CE3D21F540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9" creationId="{F503F16A-6F0E-4B0A-8307-4BEE80E5D84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0" creationId="{BA9EA6B8-F335-48E2-A72A-83335906ACF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1" creationId="{4B0955CC-C06C-4F46-B9D8-F72928216EB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2" creationId="{BB4A67AD-739C-480A-B84D-04BB5D3FAE9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3" creationId="{561362D9-89B5-4586-AF46-BCD6845AB3B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4" creationId="{C71790CF-5DB2-4D12-BCD3-BDCEE4FDD9C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5" creationId="{E16D0CC4-D339-488A-BC12-E011B6BD01D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6" creationId="{6D72031E-0254-4B33-BDC0-B876E85689F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7" creationId="{CC6B7238-E7DB-49C9-9584-2532A45BDF0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8" creationId="{50BF5796-099B-4516-BAB0-F3D31356AAB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9" creationId="{7319DAB3-0219-4AA9-AE6A-B82118F096F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0" creationId="{DADF9558-7A7B-49C0-A54B-58393B6DDD6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1" creationId="{469E442A-0BA7-4DC6-B9B7-C0702357110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2" creationId="{71D11D66-7293-4176-8A77-9173817FD60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3" creationId="{F364B6F9-7D68-45D7-B659-53189A0A7F3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4" creationId="{8EB1AA9D-74CA-4210-B55C-17C9BAFE6A0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5" creationId="{0B89AEB5-8EF9-4447-B198-53598DC6469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6" creationId="{4E55B820-6192-4A3E-9DE5-C245180D171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7" creationId="{DB42DD81-D160-4F5C-A858-2ED901BA64C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8" creationId="{598CAD78-A82B-4663-AB0C-2ADE564C61B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9" creationId="{3071DA34-B220-450B-B058-8D23478F5AB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0" creationId="{DCC4441B-CCDA-4A15-8F84-F55ECC56BD3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1" creationId="{854D01F0-DC89-4CDE-B778-C74B5CEFE50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2" creationId="{95824722-465D-43F1-8E93-F0ACF6A832C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3" creationId="{DBCBCEDE-A626-4DCD-B852-C54B5E2C638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4" creationId="{D9D18A7B-81C3-4C19-B5F2-4C47D92837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5" creationId="{356E9D64-3407-4622-BED3-E25FDBAFA48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6" creationId="{92AEC406-6BEA-4CA1-BAE3-C29B767A234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7" creationId="{32657538-7584-4137-B502-197264D86BC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8" creationId="{FD2C1E30-B5F5-4A39-8064-A0DBA4515FC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9" creationId="{52B9AAA9-FBBD-48E9-9482-9D9A50599C4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0" creationId="{727B56C2-D12C-4E4C-88E6-91A7AAA6DB8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1" creationId="{63BBB388-BA0A-4EE4-B904-986230BE9F7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2" creationId="{0474425C-A5D5-4216-BE16-05E29241406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3" creationId="{92D38C0C-214E-48DB-865E-DCFB0A47905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4" creationId="{3142B0C5-3A2E-4896-9014-D88C16FA0FC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5" creationId="{EDF0C539-89BE-4EBB-BB32-E7C2A62D7C5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6" creationId="{2A09B91C-2FB5-4E98-9999-EA398C8A574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7" creationId="{1EF2E10C-A9EA-4A8F-886C-EA71E9745AD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8" creationId="{B60FC7BE-3A9B-45FC-A590-8ACDEE6EA3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9" creationId="{CEE33D58-C387-4BC1-B8A7-12E8E768491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0" creationId="{AB2D3634-CEC0-4A4E-B09A-8F7153F73BB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1" creationId="{22DD9C9B-102B-4E6F-BC02-8C0BC4EB314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2" creationId="{1DBB7C6D-7A69-47FF-819B-0F2E71E627B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3" creationId="{1DB62219-DE5C-452C-BFAE-B7C5CC3A35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4" creationId="{CC73E1AD-E1FA-4C1F-87DC-1B829E70967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5" creationId="{B9889C1E-BBB0-4F93-865C-63C6B48BEA2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6" creationId="{FEE6CD72-0BB8-4912-B39E-9C028BF4371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7" creationId="{9B4EB9AE-6A53-4BA2-BE3C-6D85B7C1C65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8" creationId="{7B24BE64-8006-4364-BC58-30946EF3A9B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9" creationId="{79A2E95D-6055-477C-9CDF-D824CDCA293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0" creationId="{E4EA1A5F-7E07-40FB-A083-5B21B88CEB0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1" creationId="{09C9F8E7-3B11-41D8-B4F6-2CB7E1F8A58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2" creationId="{EEE72792-51FB-457C-9DED-0C609C818AC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3" creationId="{E39BC16A-4F87-40E8-BD82-1E3E848A387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4" creationId="{3ED83269-0F11-4C2E-9EF5-C467310D349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5" creationId="{CC19BC46-F247-4472-9912-73EDF73FE14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6" creationId="{AD4B19ED-BFA7-4844-8F1D-147EAC549F7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7" creationId="{D11E7DA4-3316-4072-9BF4-07D32EDF861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8" creationId="{810093B8-69C1-480B-85EB-9855EDBD939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9" creationId="{FAF0E48D-8E5B-48DB-8AAD-3A9F58102E7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0" creationId="{AE1E6393-B17E-4A89-B323-F7A8F4290A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1" creationId="{FE58580D-F288-4FCA-85B1-51C3B0E0938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2" creationId="{C8DD5AD1-CE2E-4E5E-8A38-F1A3D7E973A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3" creationId="{D7A880B4-4988-42E6-B229-6EE6397AC2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4" creationId="{C4520411-35F7-4983-BDC1-670082BB720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5" creationId="{CF86A2D6-C966-4CCA-8E5A-FDFCCFACCBB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6" creationId="{8DA974E1-1928-44C5-8C84-09F96BEDAAE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7" creationId="{3B11FAFE-CE65-456B-98A4-C4DFC57C853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8" creationId="{30A953E5-AFED-4123-8207-0E0433BD4B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9" creationId="{0AAD0DED-EC94-405A-9EF4-7E57F857FCE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0" creationId="{EA5D6CC8-65ED-4AD8-8D26-49FAF91894F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1" creationId="{3D48784A-9EAE-4C4C-830A-1363E5DD4C9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2" creationId="{2EBFC8A3-7FA1-4130-9BB7-44B56115A9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3" creationId="{2BC5EB77-E48F-4DAC-9E92-A281962996C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4" creationId="{C4CFCE1A-1B7A-4608-B6D6-4F95FBD276E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5" creationId="{4570C149-65A4-45C1-9F00-2D69662649F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6" creationId="{E348DAE1-2819-42B9-A152-98322AA9E59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7" creationId="{4CC1D033-B93C-4A73-9F41-F7513B16DEC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8" creationId="{5096DBD8-5428-4E70-999C-FE5C8347C08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9" creationId="{F6B617CB-C89F-4276-822C-E511308744D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0" creationId="{B7BA813F-E0E2-4DC0-979B-3B51CAB11F3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1" creationId="{746D326F-197D-4BF3-8E15-693A4FEDA81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2" creationId="{E68E3393-9CEB-42A4-B039-F49C2C925F0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3" creationId="{57558025-FA8C-435D-A456-EA2AA02E712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4" creationId="{6C6A1186-1BE6-48A1-882A-D328FEBE92F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5" creationId="{124AA57F-4069-42E8-B989-D2F11F5E266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6" creationId="{8A927F21-7770-4737-B128-6C9E04568AC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7" creationId="{D319186D-FFCD-4766-94EE-106B586D0A3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8" creationId="{88887CB5-6F80-40E1-87DE-AEC04C770CF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9" creationId="{74DCA7EB-FD76-4D84-AF3F-5306E97502C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0" creationId="{1A29F80B-B90E-4991-8E3C-63FD3370517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1" creationId="{4C472CE3-F029-4C03-BE66-A8AC2A677AD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2" creationId="{DE43F82D-3D2E-48EF-AC13-A59BBFD77BD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3" creationId="{862775A0-0DFA-4D8D-9C30-97EDB2E1595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4" creationId="{E7BF8496-F78C-4941-ACEC-B7974B99916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5" creationId="{6EB44FD6-AB7B-4D8C-B0A3-F658149BC5D8}"/>
          </ac:spMkLst>
        </pc:spChg>
        <pc:spChg chg="add mod">
          <ac:chgData name="Matthias Schmidt-Lehr" userId="76c00166-4cb5-447c-9eef-6d86b6f1d695" providerId="ADAL" clId="{5402C370-B80C-407C-9300-3E9867D2295B}" dt="2022-03-15T13:23:14.786" v="660" actId="1076"/>
          <ac:spMkLst>
            <pc:docMk/>
            <pc:sldMk cId="3159073119" sldId="290"/>
            <ac:spMk id="257" creationId="{1A030715-9AE9-445A-A453-F7B9641E7B2E}"/>
          </ac:spMkLst>
        </pc:spChg>
        <pc:spChg chg="add mod">
          <ac:chgData name="Matthias Schmidt-Lehr" userId="76c00166-4cb5-447c-9eef-6d86b6f1d695" providerId="ADAL" clId="{5402C370-B80C-407C-9300-3E9867D2295B}" dt="2022-03-15T13:23:14.786" v="660" actId="1076"/>
          <ac:spMkLst>
            <pc:docMk/>
            <pc:sldMk cId="3159073119" sldId="290"/>
            <ac:spMk id="258" creationId="{9DE4B1F8-55C3-40B3-A2A4-48014AB584E4}"/>
          </ac:spMkLst>
        </pc:s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63" creationId="{7483591A-AD3B-4A85-A006-D958ABCF7821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73" creationId="{80DBF23B-F806-4637-9387-F853AD032250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81" creationId="{1FF62453-3F70-448F-9756-A08429CE61E7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98" creationId="{8CBB7B57-F5C7-4D49-A6C4-A9F233878FE7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109" creationId="{2FB1EAC7-ABF0-4C89-99D0-0E146D4FE21A}"/>
          </ac:grpSpMkLst>
        </pc:grp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2" creationId="{7C88233B-83FA-4532-B05C-9443E41492B3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3" creationId="{824357FD-F3EB-4839-BC2F-66897063634C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4" creationId="{5692AA3E-C523-4DA7-A9B9-67C8C5D922ED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3:14.786" v="660" actId="1076"/>
          <ac:graphicFrameMkLst>
            <pc:docMk/>
            <pc:sldMk cId="3159073119" sldId="290"/>
            <ac:graphicFrameMk id="256" creationId="{227BB5CE-E726-4B7E-9290-2088F44E0E45}"/>
          </ac:graphicFrameMkLst>
        </pc:graphicFrameChg>
        <pc:picChg chg="add del mod">
          <ac:chgData name="Matthias Schmidt-Lehr" userId="76c00166-4cb5-447c-9eef-6d86b6f1d695" providerId="ADAL" clId="{5402C370-B80C-407C-9300-3E9867D2295B}" dt="2022-03-15T13:23:00.854" v="658" actId="478"/>
          <ac:picMkLst>
            <pc:docMk/>
            <pc:sldMk cId="3159073119" sldId="290"/>
            <ac:picMk id="8" creationId="{A2A95184-FB9D-4133-B081-AD210B5D6EE4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26" creationId="{21D30EC6-FBB9-4162-8DCA-19566F2CC098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3" creationId="{AD14F753-5B36-4B78-A982-E7A47BE286A1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4" creationId="{0D5C4391-D498-4877-BC3C-EC9D3511A5A0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5" creationId="{AD52657B-9C7B-42F8-AA9B-78E6138EAA31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6" creationId="{166CECF0-9DC2-43C6-94B3-1476FC4D96D2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7" creationId="{6BB5C732-BFB4-4EF3-8DF1-45929B2DF20A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8" creationId="{CA80360F-0110-4C30-8B55-BB77060285A7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9" creationId="{0402E844-044B-4985-9CD3-60D5F1F9223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0" creationId="{91F47EAD-7D21-4EC1-8DF0-C0F42C10DFED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1" creationId="{30383845-60A4-4848-BF05-800F55D47818}"/>
          </ac:picMkLst>
        </pc:picChg>
        <pc:picChg chg="add del mod">
          <ac:chgData name="Matthias Schmidt-Lehr" userId="76c00166-4cb5-447c-9eef-6d86b6f1d695" providerId="ADAL" clId="{5402C370-B80C-407C-9300-3E9867D2295B}" dt="2022-03-10T20:25:15.841" v="609" actId="27803"/>
          <ac:picMkLst>
            <pc:docMk/>
            <pc:sldMk cId="3159073119" sldId="290"/>
            <ac:picMk id="52" creationId="{21925B23-97DE-4F89-B11F-99CCAC854E5C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3" creationId="{B4D4288D-8A85-4BC1-B128-3979D49559A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4" creationId="{7BA203B7-5869-4E2F-9A68-8768A2987B50}"/>
          </ac:picMkLst>
        </pc:picChg>
        <pc:picChg chg="add del mod">
          <ac:chgData name="Matthias Schmidt-Lehr" userId="76c00166-4cb5-447c-9eef-6d86b6f1d695" providerId="ADAL" clId="{5402C370-B80C-407C-9300-3E9867D2295B}" dt="2022-03-10T20:25:04.843" v="607" actId="27803"/>
          <ac:picMkLst>
            <pc:docMk/>
            <pc:sldMk cId="3159073119" sldId="290"/>
            <ac:picMk id="55" creationId="{D49FD215-1BA6-43F3-9499-A69E565BDAA6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56" creationId="{4F7FFA79-3170-461A-8A97-94DB9B61B99A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57" creationId="{23AF27B4-31E2-4A17-A1F7-CE8300126DCE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8" creationId="{8D6AF4BB-44AB-4FAD-8B2D-5CCDCF87119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9" creationId="{06A1149A-DD4B-49CE-A0D7-154266F20D7E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60" creationId="{0CADA568-B7AF-4B3C-A45B-05EDEDE8C53E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61" creationId="{AEB69FF4-E00F-4B31-8FA5-FD3FB5DA2CAC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62" creationId="{D0A71F0B-E751-4518-8DBF-465BD6CB1B6B}"/>
          </ac:picMkLst>
        </pc:pic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7" creationId="{3D3A6E55-3A36-4267-8C6C-CDDB3D4B30CF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8" creationId="{5F39F097-3278-4209-B28C-79514707BFD5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9" creationId="{6D25BFFB-AC28-4164-884C-B08096F21DD2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0" creationId="{A502E833-0EBE-4366-8895-B7BDCD9180C0}"/>
          </ac:cxnSpMkLst>
        </pc:cxnChg>
        <pc:cxnChg chg="add del mod">
          <ac:chgData name="Matthias Schmidt-Lehr" userId="76c00166-4cb5-447c-9eef-6d86b6f1d695" providerId="ADAL" clId="{5402C370-B80C-407C-9300-3E9867D2295B}" dt="2022-03-10T19:42:29.485" v="593" actId="478"/>
          <ac:cxnSpMkLst>
            <pc:docMk/>
            <pc:sldMk cId="3159073119" sldId="290"/>
            <ac:cxnSpMk id="11" creationId="{92797B0C-4FD5-4A83-9D55-224347222C1C}"/>
          </ac:cxnSpMkLst>
        </pc:cxnChg>
        <pc:cxnChg chg="add del mod">
          <ac:chgData name="Matthias Schmidt-Lehr" userId="76c00166-4cb5-447c-9eef-6d86b6f1d695" providerId="ADAL" clId="{5402C370-B80C-407C-9300-3E9867D2295B}" dt="2022-03-10T19:42:22.224" v="584" actId="478"/>
          <ac:cxnSpMkLst>
            <pc:docMk/>
            <pc:sldMk cId="3159073119" sldId="290"/>
            <ac:cxnSpMk id="12" creationId="{EB9E9F91-4CAC-4A41-89A5-9EFFD04850C0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3" creationId="{49B12EC6-8E02-475C-9E5A-2AC637E1F05F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4" creationId="{850AF493-4BC5-4021-AC1E-E8AB91464A29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5" creationId="{4DB62F9A-DE52-44DB-869C-CB8E3485BDB2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6" creationId="{143AB19C-EC45-4CC6-A8FE-FBD5E4FD403B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7" creationId="{0957F308-DB46-4D8E-A847-472DE701E99E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18" creationId="{51E642EE-FBC3-441F-8114-3C77C3CF75C2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9" creationId="{1949BCAD-4D59-4576-B9FC-867985166F38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20" creationId="{864449B8-4875-4A65-89AE-FDA89C6AC1A4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1" creationId="{C7D45A9A-EC99-4F1B-A808-50A72FD359D3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2" creationId="{B154C821-E1EA-4218-9D92-6F71114F3467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3" creationId="{D5F56E04-92D1-4037-B234-D9F89995253C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4" creationId="{D0CB1F4C-BB06-49D6-8FCD-9ABED9FFA92C}"/>
          </ac:cxnSpMkLst>
        </pc:cxnChg>
        <pc:cxnChg chg="add del mod">
          <ac:chgData name="Matthias Schmidt-Lehr" userId="76c00166-4cb5-447c-9eef-6d86b6f1d695" providerId="ADAL" clId="{5402C370-B80C-407C-9300-3E9867D2295B}" dt="2022-03-10T19:42:18.920" v="579" actId="478"/>
          <ac:cxnSpMkLst>
            <pc:docMk/>
            <pc:sldMk cId="3159073119" sldId="290"/>
            <ac:cxnSpMk id="27" creationId="{F1EB4F34-6155-4CA9-BCF7-0D1B07F83047}"/>
          </ac:cxnSpMkLst>
        </pc:cxnChg>
        <pc:cxnChg chg="add del mod">
          <ac:chgData name="Matthias Schmidt-Lehr" userId="76c00166-4cb5-447c-9eef-6d86b6f1d695" providerId="ADAL" clId="{5402C370-B80C-407C-9300-3E9867D2295B}" dt="2022-03-10T19:42:18.217" v="578" actId="478"/>
          <ac:cxnSpMkLst>
            <pc:docMk/>
            <pc:sldMk cId="3159073119" sldId="290"/>
            <ac:cxnSpMk id="28" creationId="{4F05C5AD-BE68-41DD-A080-9D3195A3E423}"/>
          </ac:cxnSpMkLst>
        </pc:cxnChg>
        <pc:cxnChg chg="add del mod">
          <ac:chgData name="Matthias Schmidt-Lehr" userId="76c00166-4cb5-447c-9eef-6d86b6f1d695" providerId="ADAL" clId="{5402C370-B80C-407C-9300-3E9867D2295B}" dt="2022-03-10T19:42:17.625" v="577" actId="478"/>
          <ac:cxnSpMkLst>
            <pc:docMk/>
            <pc:sldMk cId="3159073119" sldId="290"/>
            <ac:cxnSpMk id="29" creationId="{6A2BAD7D-4DFB-496D-9313-7E8103D054E6}"/>
          </ac:cxnSpMkLst>
        </pc:cxnChg>
        <pc:cxnChg chg="add del mod">
          <ac:chgData name="Matthias Schmidt-Lehr" userId="76c00166-4cb5-447c-9eef-6d86b6f1d695" providerId="ADAL" clId="{5402C370-B80C-407C-9300-3E9867D2295B}" dt="2022-03-10T19:42:20.272" v="581" actId="478"/>
          <ac:cxnSpMkLst>
            <pc:docMk/>
            <pc:sldMk cId="3159073119" sldId="290"/>
            <ac:cxnSpMk id="30" creationId="{EB200A9E-05C9-4FD7-BC00-D5A5F28FE7B1}"/>
          </ac:cxnSpMkLst>
        </pc:cxnChg>
        <pc:cxnChg chg="add del mod">
          <ac:chgData name="Matthias Schmidt-Lehr" userId="76c00166-4cb5-447c-9eef-6d86b6f1d695" providerId="ADAL" clId="{5402C370-B80C-407C-9300-3E9867D2295B}" dt="2022-03-10T19:42:30.226" v="594" actId="478"/>
          <ac:cxnSpMkLst>
            <pc:docMk/>
            <pc:sldMk cId="3159073119" sldId="290"/>
            <ac:cxnSpMk id="31" creationId="{CB554E04-DCF2-4868-ACFA-BBE5F4E7FE99}"/>
          </ac:cxnSpMkLst>
        </pc:cxnChg>
        <pc:cxnChg chg="add del mod">
          <ac:chgData name="Matthias Schmidt-Lehr" userId="76c00166-4cb5-447c-9eef-6d86b6f1d695" providerId="ADAL" clId="{5402C370-B80C-407C-9300-3E9867D2295B}" dt="2022-03-10T19:42:19.587" v="580" actId="478"/>
          <ac:cxnSpMkLst>
            <pc:docMk/>
            <pc:sldMk cId="3159073119" sldId="290"/>
            <ac:cxnSpMk id="32" creationId="{4BD8271A-3486-4D73-8103-B807906509C0}"/>
          </ac:cxnSpMkLst>
        </pc:cxnChg>
        <pc:cxnChg chg="add del mod">
          <ac:chgData name="Matthias Schmidt-Lehr" userId="76c00166-4cb5-447c-9eef-6d86b6f1d695" providerId="ADAL" clId="{5402C370-B80C-407C-9300-3E9867D2295B}" dt="2022-03-10T19:42:20.840" v="582" actId="478"/>
          <ac:cxnSpMkLst>
            <pc:docMk/>
            <pc:sldMk cId="3159073119" sldId="290"/>
            <ac:cxnSpMk id="33" creationId="{B36D34B6-9B2F-42F4-BE5A-EBFB3290E038}"/>
          </ac:cxnSpMkLst>
        </pc:cxnChg>
        <pc:cxnChg chg="add del mod">
          <ac:chgData name="Matthias Schmidt-Lehr" userId="76c00166-4cb5-447c-9eef-6d86b6f1d695" providerId="ADAL" clId="{5402C370-B80C-407C-9300-3E9867D2295B}" dt="2022-03-10T19:42:21.558" v="583" actId="478"/>
          <ac:cxnSpMkLst>
            <pc:docMk/>
            <pc:sldMk cId="3159073119" sldId="290"/>
            <ac:cxnSpMk id="34" creationId="{10043123-6489-4D03-A3FF-143CE2C33A1A}"/>
          </ac:cxnSpMkLst>
        </pc:cxnChg>
        <pc:cxnChg chg="add del mod">
          <ac:chgData name="Matthias Schmidt-Lehr" userId="76c00166-4cb5-447c-9eef-6d86b6f1d695" providerId="ADAL" clId="{5402C370-B80C-407C-9300-3E9867D2295B}" dt="2022-03-10T19:42:22.939" v="585" actId="478"/>
          <ac:cxnSpMkLst>
            <pc:docMk/>
            <pc:sldMk cId="3159073119" sldId="290"/>
            <ac:cxnSpMk id="35" creationId="{4A5C7930-A208-4548-BF92-44E2EC6A4D05}"/>
          </ac:cxnSpMkLst>
        </pc:cxnChg>
        <pc:cxnChg chg="add del mod">
          <ac:chgData name="Matthias Schmidt-Lehr" userId="76c00166-4cb5-447c-9eef-6d86b6f1d695" providerId="ADAL" clId="{5402C370-B80C-407C-9300-3E9867D2295B}" dt="2022-03-10T19:42:23.621" v="586" actId="478"/>
          <ac:cxnSpMkLst>
            <pc:docMk/>
            <pc:sldMk cId="3159073119" sldId="290"/>
            <ac:cxnSpMk id="36" creationId="{CE78FCFB-58ED-4EFF-A7A8-034FA236BA4B}"/>
          </ac:cxnSpMkLst>
        </pc:cxnChg>
        <pc:cxnChg chg="add del mod">
          <ac:chgData name="Matthias Schmidt-Lehr" userId="76c00166-4cb5-447c-9eef-6d86b6f1d695" providerId="ADAL" clId="{5402C370-B80C-407C-9300-3E9867D2295B}" dt="2022-03-10T19:42:24.535" v="587" actId="478"/>
          <ac:cxnSpMkLst>
            <pc:docMk/>
            <pc:sldMk cId="3159073119" sldId="290"/>
            <ac:cxnSpMk id="37" creationId="{D4243F65-A30E-443C-B644-A8CDBACF4DE0}"/>
          </ac:cxnSpMkLst>
        </pc:cxnChg>
        <pc:cxnChg chg="add del mod">
          <ac:chgData name="Matthias Schmidt-Lehr" userId="76c00166-4cb5-447c-9eef-6d86b6f1d695" providerId="ADAL" clId="{5402C370-B80C-407C-9300-3E9867D2295B}" dt="2022-03-10T19:42:25.182" v="588" actId="478"/>
          <ac:cxnSpMkLst>
            <pc:docMk/>
            <pc:sldMk cId="3159073119" sldId="290"/>
            <ac:cxnSpMk id="38" creationId="{CBD0F1F1-57AB-4ADC-85B8-CB818A186DDF}"/>
          </ac:cxnSpMkLst>
        </pc:cxnChg>
        <pc:cxnChg chg="add del mod">
          <ac:chgData name="Matthias Schmidt-Lehr" userId="76c00166-4cb5-447c-9eef-6d86b6f1d695" providerId="ADAL" clId="{5402C370-B80C-407C-9300-3E9867D2295B}" dt="2022-03-10T19:42:28.523" v="592" actId="478"/>
          <ac:cxnSpMkLst>
            <pc:docMk/>
            <pc:sldMk cId="3159073119" sldId="290"/>
            <ac:cxnSpMk id="39" creationId="{EBA57DF4-8E5C-43AF-AFC9-C43F64244999}"/>
          </ac:cxnSpMkLst>
        </pc:cxnChg>
        <pc:cxnChg chg="add del mod">
          <ac:chgData name="Matthias Schmidt-Lehr" userId="76c00166-4cb5-447c-9eef-6d86b6f1d695" providerId="ADAL" clId="{5402C370-B80C-407C-9300-3E9867D2295B}" dt="2022-03-10T19:42:27.764" v="591" actId="478"/>
          <ac:cxnSpMkLst>
            <pc:docMk/>
            <pc:sldMk cId="3159073119" sldId="290"/>
            <ac:cxnSpMk id="40" creationId="{5BDCF263-B111-42C9-A3BB-2F35DEA3111B}"/>
          </ac:cxnSpMkLst>
        </pc:cxnChg>
        <pc:cxnChg chg="add del mod">
          <ac:chgData name="Matthias Schmidt-Lehr" userId="76c00166-4cb5-447c-9eef-6d86b6f1d695" providerId="ADAL" clId="{5402C370-B80C-407C-9300-3E9867D2295B}" dt="2022-03-10T19:42:26.484" v="590" actId="478"/>
          <ac:cxnSpMkLst>
            <pc:docMk/>
            <pc:sldMk cId="3159073119" sldId="290"/>
            <ac:cxnSpMk id="41" creationId="{C8EBA73E-CEF1-4470-B1C9-2C055EA381C7}"/>
          </ac:cxnSpMkLst>
        </pc:cxnChg>
        <pc:cxnChg chg="add del mod">
          <ac:chgData name="Matthias Schmidt-Lehr" userId="76c00166-4cb5-447c-9eef-6d86b6f1d695" providerId="ADAL" clId="{5402C370-B80C-407C-9300-3E9867D2295B}" dt="2022-03-10T19:42:25.879" v="589" actId="478"/>
          <ac:cxnSpMkLst>
            <pc:docMk/>
            <pc:sldMk cId="3159073119" sldId="290"/>
            <ac:cxnSpMk id="42" creationId="{B09FB217-45B7-4FDA-8672-500F8D80FD8E}"/>
          </ac:cxnSpMkLst>
        </pc:cxnChg>
      </pc:sldChg>
      <pc:sldChg chg="addSp delSp modSp new mod modClrScheme chgLayout">
        <pc:chgData name="Matthias Schmidt-Lehr" userId="76c00166-4cb5-447c-9eef-6d86b6f1d695" providerId="ADAL" clId="{5402C370-B80C-407C-9300-3E9867D2295B}" dt="2022-03-14T07:40:00.785" v="651" actId="478"/>
        <pc:sldMkLst>
          <pc:docMk/>
          <pc:sldMk cId="115229101" sldId="291"/>
        </pc:sldMkLst>
        <pc:picChg chg="add del">
          <ac:chgData name="Matthias Schmidt-Lehr" userId="76c00166-4cb5-447c-9eef-6d86b6f1d695" providerId="ADAL" clId="{5402C370-B80C-407C-9300-3E9867D2295B}" dt="2022-03-14T07:39:51.381" v="649" actId="478"/>
          <ac:picMkLst>
            <pc:docMk/>
            <pc:sldMk cId="115229101" sldId="291"/>
            <ac:picMk id="3" creationId="{3FE5EEBB-4ABE-4E72-9E58-948DE79AF90B}"/>
          </ac:picMkLst>
        </pc:picChg>
        <pc:picChg chg="add del mod">
          <ac:chgData name="Matthias Schmidt-Lehr" userId="76c00166-4cb5-447c-9eef-6d86b6f1d695" providerId="ADAL" clId="{5402C370-B80C-407C-9300-3E9867D2295B}" dt="2022-03-10T20:31:29.782" v="645" actId="478"/>
          <ac:picMkLst>
            <pc:docMk/>
            <pc:sldMk cId="115229101" sldId="291"/>
            <ac:picMk id="3" creationId="{80F6A595-3D01-482A-A972-AE2B8B9A4AC8}"/>
          </ac:picMkLst>
        </pc:picChg>
        <pc:picChg chg="add del">
          <ac:chgData name="Matthias Schmidt-Lehr" userId="76c00166-4cb5-447c-9eef-6d86b6f1d695" providerId="ADAL" clId="{5402C370-B80C-407C-9300-3E9867D2295B}" dt="2022-03-14T07:40:00.785" v="651" actId="478"/>
          <ac:picMkLst>
            <pc:docMk/>
            <pc:sldMk cId="115229101" sldId="291"/>
            <ac:picMk id="5" creationId="{0EF5C15D-E78F-4875-94C8-3B84A4A83C9B}"/>
          </ac:picMkLst>
        </pc:picChg>
      </pc:sldChg>
      <pc:sldChg chg="new del">
        <pc:chgData name="Matthias Schmidt-Lehr" userId="76c00166-4cb5-447c-9eef-6d86b6f1d695" providerId="ADAL" clId="{5402C370-B80C-407C-9300-3E9867D2295B}" dt="2022-03-14T07:39:48.214" v="647" actId="47"/>
        <pc:sldMkLst>
          <pc:docMk/>
          <pc:sldMk cId="2360207408" sldId="292"/>
        </pc:sldMkLst>
      </pc:sldChg>
      <pc:sldMasterChg chg="modSp mod modSldLayout">
        <pc:chgData name="Matthias Schmidt-Lehr" userId="76c00166-4cb5-447c-9eef-6d86b6f1d695" providerId="ADAL" clId="{5402C370-B80C-407C-9300-3E9867D2295B}" dt="2022-03-10T18:24:29.841" v="571" actId="1076"/>
        <pc:sldMasterMkLst>
          <pc:docMk/>
          <pc:sldMasterMk cId="1308792728" sldId="2147483675"/>
        </pc:sldMasterMkLst>
        <pc:spChg chg="mod">
          <ac:chgData name="Matthias Schmidt-Lehr" userId="76c00166-4cb5-447c-9eef-6d86b6f1d695" providerId="ADAL" clId="{5402C370-B80C-407C-9300-3E9867D2295B}" dt="2022-03-10T18:24:29.841" v="571" actId="1076"/>
          <ac:spMkLst>
            <pc:docMk/>
            <pc:sldMasterMk cId="1308792728" sldId="2147483675"/>
            <ac:spMk id="12" creationId="{1621318F-B92B-4A96-84FE-37B0E6F654A8}"/>
          </ac:spMkLst>
        </pc:spChg>
        <pc:spChg chg="mod">
          <ac:chgData name="Matthias Schmidt-Lehr" userId="76c00166-4cb5-447c-9eef-6d86b6f1d695" providerId="ADAL" clId="{5402C370-B80C-407C-9300-3E9867D2295B}" dt="2022-03-10T18:24:22.917" v="569" actId="1076"/>
          <ac:spMkLst>
            <pc:docMk/>
            <pc:sldMasterMk cId="1308792728" sldId="2147483675"/>
            <ac:spMk id="16" creationId="{68A1DE6B-3855-44A3-AB54-ED73736140D8}"/>
          </ac:spMkLst>
        </pc:spChg>
        <pc:spChg chg="mod">
          <ac:chgData name="Matthias Schmidt-Lehr" userId="76c00166-4cb5-447c-9eef-6d86b6f1d695" providerId="ADAL" clId="{5402C370-B80C-407C-9300-3E9867D2295B}" dt="2022-03-10T18:24:22.917" v="569" actId="1076"/>
          <ac:spMkLst>
            <pc:docMk/>
            <pc:sldMasterMk cId="1308792728" sldId="2147483675"/>
            <ac:spMk id="17" creationId="{09B6A582-74BA-4ED6-AAE1-DEDAF46EA586}"/>
          </ac:spMkLst>
        </pc:spChg>
        <pc:spChg chg="mod">
          <ac:chgData name="Matthias Schmidt-Lehr" userId="76c00166-4cb5-447c-9eef-6d86b6f1d695" providerId="ADAL" clId="{5402C370-B80C-407C-9300-3E9867D2295B}" dt="2022-03-10T18:24:29.841" v="571" actId="1076"/>
          <ac:spMkLst>
            <pc:docMk/>
            <pc:sldMasterMk cId="1308792728" sldId="2147483675"/>
            <ac:spMk id="18" creationId="{24D194BB-7347-47F1-8A9B-142C5E1D050F}"/>
          </ac:spMkLst>
        </pc:spChg>
        <pc:grpChg chg="mod">
          <ac:chgData name="Matthias Schmidt-Lehr" userId="76c00166-4cb5-447c-9eef-6d86b6f1d695" providerId="ADAL" clId="{5402C370-B80C-407C-9300-3E9867D2295B}" dt="2022-03-10T18:24:22.917" v="569" actId="1076"/>
          <ac:grpSpMkLst>
            <pc:docMk/>
            <pc:sldMasterMk cId="1308792728" sldId="2147483675"/>
            <ac:grpSpMk id="2" creationId="{6C18E4E2-6D92-4020-963B-E201F22C981F}"/>
          </ac:grpSpMkLst>
        </pc:grpChg>
        <pc:graphicFrameChg chg="mod modGraphic">
          <ac:chgData name="Matthias Schmidt-Lehr" userId="76c00166-4cb5-447c-9eef-6d86b6f1d695" providerId="ADAL" clId="{5402C370-B80C-407C-9300-3E9867D2295B}" dt="2022-03-10T18:24:29.841" v="571" actId="1076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picChg chg="mod">
          <ac:chgData name="Matthias Schmidt-Lehr" userId="76c00166-4cb5-447c-9eef-6d86b6f1d695" providerId="ADAL" clId="{5402C370-B80C-407C-9300-3E9867D2295B}" dt="2022-03-10T18:24:22.917" v="569" actId="1076"/>
          <ac:picMkLst>
            <pc:docMk/>
            <pc:sldMasterMk cId="1308792728" sldId="2147483675"/>
            <ac:picMk id="15" creationId="{1E2B33C1-B319-4672-BF44-75DF55CA6E4B}"/>
          </ac:picMkLst>
        </pc:picChg>
        <pc:sldLayoutChg chg="addSp delSp modSp mod">
          <pc:chgData name="Matthias Schmidt-Lehr" userId="76c00166-4cb5-447c-9eef-6d86b6f1d695" providerId="ADAL" clId="{5402C370-B80C-407C-9300-3E9867D2295B}" dt="2022-03-10T18:13:55.256" v="568" actId="1076"/>
          <pc:sldLayoutMkLst>
            <pc:docMk/>
            <pc:sldMasterMk cId="1308792728" sldId="2147483675"/>
            <pc:sldLayoutMk cId="332149086" sldId="2147483710"/>
          </pc:sldLayoutMkLst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" creationId="{D91A3004-512C-40D9-88C0-A4735C126FA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" creationId="{5A2AEEA8-C664-4E5B-9626-9C814CB99A2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" creationId="{8A23A854-1F2C-48E3-8CBD-58293B7AD6B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" creationId="{BD217571-07D0-4D7D-BE36-66837AEDE7C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" creationId="{706004D5-C4F2-4CD4-BB3B-6D12EDBF325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" creationId="{D547D6D0-8230-44F2-AE06-A22E140C98F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" creationId="{64B289B3-5AC7-40C4-8B3E-B9EF83B4955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" creationId="{0595EA4E-08E7-4B06-B755-B8D3FA0283E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" creationId="{267C007F-0409-497B-A6F8-D046B33E1FA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" creationId="{42F60548-5B43-4A2D-B3F1-1E50914734D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" creationId="{F4993DCC-5FD1-4638-ADC2-00212F115F5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" creationId="{40423FE2-071A-4812-9A18-8D91E86C726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4" creationId="{762E6B92-CB86-4154-8D8E-88A595F9DBA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6" creationId="{27CA082E-5427-4A15-AE82-9A2755F8F27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7" creationId="{07155F0B-A2DE-4803-B0F6-4178163941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8" creationId="{B3E2A418-B3FA-4915-BCAC-38AB31EC80B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0" creationId="{29A00A94-7895-4636-8F43-96083797608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2" creationId="{9046ECAE-8022-466D-B2FA-E92F557F566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3" creationId="{75D9AFE3-73B8-41C1-A3BD-952EE6ABF52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6" creationId="{687A3D9C-D895-4B22-8880-81E2531EB91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7" creationId="{252172B8-8947-41CC-B38C-61F8A0B52DC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9" creationId="{2B09B71B-0F6E-4350-ADFA-EF5A252D5ECD}"/>
            </ac:spMkLst>
          </pc:spChg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del mod modVis">
            <ac:chgData name="Matthias Schmidt-Lehr" userId="76c00166-4cb5-447c-9eef-6d86b6f1d695" providerId="ADAL" clId="{5402C370-B80C-407C-9300-3E9867D2295B}" dt="2022-03-09T16:43:34.259" v="299" actId="478"/>
            <ac:spMkLst>
              <pc:docMk/>
              <pc:sldMasterMk cId="1308792728" sldId="2147483675"/>
              <pc:sldLayoutMk cId="332149086" sldId="2147483710"/>
              <ac:spMk id="55" creationId="{47F50F85-BFE4-42AD-B282-30AC786591CC}"/>
            </ac:spMkLst>
          </pc:spChg>
          <pc:spChg chg="del mod modVis">
            <ac:chgData name="Matthias Schmidt-Lehr" userId="76c00166-4cb5-447c-9eef-6d86b6f1d695" providerId="ADAL" clId="{5402C370-B80C-407C-9300-3E9867D2295B}" dt="2022-03-09T16:42:49.471" v="276" actId="478"/>
            <ac:spMkLst>
              <pc:docMk/>
              <pc:sldMasterMk cId="1308792728" sldId="2147483675"/>
              <pc:sldLayoutMk cId="332149086" sldId="2147483710"/>
              <ac:spMk id="57" creationId="{E2930A12-E010-46FF-8DD9-C251CC2D1B4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2" creationId="{B585D497-5557-4BB6-A9D4-372AFE887C7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5" creationId="{2EC4E40A-F845-4998-ACDC-955F01D9F5B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6" creationId="{C3511CC3-F499-4450-ADDC-ED3A10AE9CD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7" creationId="{E60A75B8-D7C3-4C5C-A720-605C71A69D1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9" creationId="{7F2D579E-78EE-48A3-A3BF-92935EFA8F91}"/>
            </ac:spMkLst>
          </pc:spChg>
          <pc:spChg chg="add del mod">
            <ac:chgData name="Matthias Schmidt-Lehr" userId="76c00166-4cb5-447c-9eef-6d86b6f1d695" providerId="ADAL" clId="{5402C370-B80C-407C-9300-3E9867D2295B}" dt="2022-03-09T16:45:21.626" v="322" actId="478"/>
            <ac:spMkLst>
              <pc:docMk/>
              <pc:sldMasterMk cId="1308792728" sldId="2147483675"/>
              <pc:sldLayoutMk cId="332149086" sldId="2147483710"/>
              <ac:spMk id="70" creationId="{6F38950D-DCC2-4948-950D-FCB49EFCA49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6" creationId="{A5DD5A8C-89A3-4ED2-8C18-74C2EE05F95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8" creationId="{2ABE2B99-30CA-45D9-BC63-1D15E82CDF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9" creationId="{0EB3D29E-66CB-4C64-8D77-D86280F8630F}"/>
            </ac:spMkLst>
          </pc:spChg>
          <pc:spChg chg="del mod modVis">
            <ac:chgData name="Matthias Schmidt-Lehr" userId="76c00166-4cb5-447c-9eef-6d86b6f1d695" providerId="ADAL" clId="{5402C370-B80C-407C-9300-3E9867D2295B}" dt="2022-03-09T16:42:38.389" v="273" actId="478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del mod modVis">
            <ac:chgData name="Matthias Schmidt-Lehr" userId="76c00166-4cb5-447c-9eef-6d86b6f1d695" providerId="ADAL" clId="{5402C370-B80C-407C-9300-3E9867D2295B}" dt="2022-03-09T16:42:37.438" v="272" actId="478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2" creationId="{4FF2ACCC-029D-471D-9E0A-0FF44E32878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3" creationId="{32790940-54E7-4CB3-A239-D2875F24F77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5" creationId="{1203A30C-F971-420B-BDFD-941BDDC5151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6" creationId="{D3DF7A65-146B-44DC-8CAF-EC46FCD758F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8" creationId="{06AB7241-95EA-4C3D-94DE-86C1C53B244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9" creationId="{94CED2D8-A37A-4DC7-9A10-0740B130B85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0" creationId="{8BB1AC2C-1D81-4CF5-966B-ED60FEB0B69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1" creationId="{DEA6414A-C88D-4593-9897-15935F3026D5}"/>
            </ac:spMkLst>
          </pc:spChg>
          <pc:spChg chg="del mod modVis">
            <ac:chgData name="Matthias Schmidt-Lehr" userId="76c00166-4cb5-447c-9eef-6d86b6f1d695" providerId="ADAL" clId="{5402C370-B80C-407C-9300-3E9867D2295B}" dt="2022-03-09T14:30:47.894" v="174" actId="478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3" creationId="{8A8F1CE1-EDBB-448D-8ADE-BC9EC7C4881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4" creationId="{8D19BC57-CB46-4A01-9349-961FB84FD5F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5" creationId="{50134954-1725-4D0F-A8D9-99F061B0D33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6" creationId="{42D93596-4CFF-49AA-ACB0-A123D50F384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7" creationId="{2BC80868-E4DB-47C1-A777-A3010A44C9E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8" creationId="{663E0337-1391-4966-B2B1-1DFBFF0A7E8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9" creationId="{BD1D9A5A-EE09-489C-9A65-2C8A9E64F2F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0" creationId="{C7472FE8-19C4-4F39-894E-766EDA67339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1" creationId="{996F2D66-1F7A-4C02-8BF5-42ADCC7FD9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2" creationId="{EF3945BA-F41F-44BB-A1D9-6AA3C8DBCD1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3" creationId="{262B5DC6-75E0-4193-8BD7-2A72B4E785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4" creationId="{3BFBE8B2-A26C-4C04-8B52-6B6D6CF93DB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5" creationId="{69DEA4D1-17A6-4168-A9D2-37204AF82FD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6" creationId="{660974EE-DC40-4225-ACEC-406378ED11B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7" creationId="{EBD586A8-FAB3-4F1D-9E7C-C331D601859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8" creationId="{A47DB4B0-18EC-4C19-B4A6-B094D045073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9" creationId="{80057AE9-F76E-46F6-AD87-BA68B5F4D52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0" creationId="{48CB4F77-BBEA-4234-A950-47AB16548B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1" creationId="{9C752A89-406F-4E37-B221-8575C000768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2" creationId="{25CF0463-71A1-48FF-BF55-09200E0643F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3" creationId="{46D77AFB-BC96-4648-97D6-92177BED365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4" creationId="{A854D8F5-CC64-4569-85A6-DD999204ECD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5" creationId="{86DD2D69-9C71-4980-BBA0-716F751FF45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6" creationId="{ECB82223-148D-442A-831D-2A648CF9325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7" creationId="{ECA13C19-36A6-4897-B2F2-CD68E165A3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8" creationId="{B5C9F145-230A-4186-B5DC-6EF94E3AEAB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9" creationId="{6327F6D9-C883-4998-88DA-84D52213860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0" creationId="{EB76E6F3-70E4-463A-B631-09136957421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1" creationId="{83FF1462-A650-4884-AC5B-BFA2D675790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2" creationId="{49535F6C-A0D6-4D60-B4A3-E4B17389C85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3" creationId="{CD3DC163-3E80-4C93-A32D-C0B3D4A721E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4" creationId="{3DD0DD8A-6F76-4D44-9C3F-CC694B596C7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5" creationId="{F60FA12D-C404-42D4-A36F-A84CAB8709A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6" creationId="{E39639A3-9632-4151-A284-4F83A7916C6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7" creationId="{255C6615-5177-4434-AC52-ACA4338B799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8" creationId="{97C4640B-2EC5-457B-A28E-ABB040652CA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9" creationId="{9F8D5361-FF24-468C-869B-4EE2F5CC71F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0" creationId="{28636E70-869C-4B80-90B3-F7861621861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1" creationId="{FDEFEFDC-62D5-4916-802A-34FA7647F2C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2" creationId="{D416B3D0-3BD0-4B7F-ABAD-E590EBF7A36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3" creationId="{AB1ADD9B-31AC-461E-93BA-1C78711D2B9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4" creationId="{E43F7986-19C3-4D9F-9A41-938A5F46009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5" creationId="{AE694B6F-93CF-4922-915F-5749F5AA7F7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6" creationId="{A6F6C7F0-DD3C-453D-8308-AFC6CBEADBF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7" creationId="{A2BB2162-3A5A-48A0-B37B-3F9A2FA7103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8" creationId="{EC3B739A-A286-4E2A-9EBC-E20BC1560A0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9" creationId="{3813ECFE-3D9F-40F7-8EEB-12B3BFD29DE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0" creationId="{F6232069-6511-48F1-8483-40D942F1D68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1" creationId="{93D59E13-D53D-4CAE-8D09-774045EF547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2" creationId="{DBDA8869-23DD-4B27-866F-3B0819D4230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3" creationId="{6D420361-3008-47ED-995E-4E3AB929207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4" creationId="{BC7A2420-EC47-4788-AA35-C1E28D8639C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5" creationId="{45655BD2-6311-4B28-A992-1088F14B9BC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6" creationId="{0E92B706-49D5-44C2-9983-61789F392EC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7" creationId="{3C919195-1BB2-45E8-BE3F-789911172EF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8" creationId="{8D1929CF-AD24-4853-87B7-3033E2A3FF9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9" creationId="{A0E3EA39-BF4F-4B9D-9C1E-59A4C36D3BE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0" creationId="{C288002B-CBD9-47AB-970E-AA09AA0422A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1" creationId="{158C5BC7-3DEF-4891-9630-D41F3C04C1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2" creationId="{3068772E-998B-475B-98A2-BDE8BEE245A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3" creationId="{1796FA32-5702-4BDB-AA77-BB41D2DC56D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4" creationId="{DEE26B74-C048-4842-923B-E57BAFD1F3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5" creationId="{5FC3D9C3-C417-4FEE-B680-6008A8B6F58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6" creationId="{54ADA399-2FCA-43E5-90C9-E40D9962D33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7" creationId="{1D09D321-6BD7-4860-B2CF-B67095D2B2B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8" creationId="{3F147756-25F3-413F-B4ED-031AD026BB3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9" creationId="{160B0904-5DDC-425D-B70C-2384787A5E0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0" creationId="{2B628106-7804-4BC7-B153-7CEA8CD0C8D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1" creationId="{F6435BF0-FED1-4556-BCCD-8EC5AF9610F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2" creationId="{5973D16C-0430-40AA-B0E5-2EA8C1A3CA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3" creationId="{51A54480-0B00-4C8B-8E38-73B470C354C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4" creationId="{EF6FB29D-A66B-4D8F-86DF-B5B8E2B99DC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5" creationId="{DEAD8A9C-E7B9-4089-B2FD-075226BF69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6" creationId="{7034AB1D-6978-4AA9-91C2-3E2DC6CB525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7" creationId="{1737DC55-FC4F-4C93-8385-14103D92634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8" creationId="{C854ADE9-FBDC-40B7-98DB-57E6221C5BD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9" creationId="{1821642D-FFFE-47D1-A6B3-C9EC2062D41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0" creationId="{3E7F364B-109C-4B18-8036-95608A8D934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1" creationId="{4F81C3FA-8A06-4CA1-ADD1-5E5806A94D3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2" creationId="{28012A9B-D929-4F7C-9E2C-EE46573C98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3" creationId="{A8890587-7A56-4981-84CE-0B65A0012A3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4" creationId="{B982D184-5D40-42FA-8DC2-95968350CD9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5" creationId="{ECDBDFC6-F167-4863-89C6-AA9857C26F2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6" creationId="{12694A36-348F-4128-8D58-97C688B69C0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7" creationId="{BEC175AE-9891-41EF-B33F-09BCF2E720B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8" creationId="{5F3ED6AF-8E4A-4583-8B2D-3740D22AD2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9" creationId="{D4B2A124-F3A1-4CB0-B4F6-2258FA1AA7C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0" creationId="{FA9CE4EF-840B-4B80-99B5-5CEFDF2AE0F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1" creationId="{AF7AE43E-E375-4C73-9FEE-A7A85363A7E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2" creationId="{B591409C-A503-429A-AC30-A03898720BC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3" creationId="{47BB1A25-4273-49DE-B369-ADA1E7DF097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4" creationId="{2E368749-4635-49FC-BA7E-DF1011B1AF7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5" creationId="{92C7692F-1F7D-44A5-BD61-E1F48323D15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6" creationId="{18565994-1F70-4A8B-8785-EF1B98C1284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7" creationId="{B5F0C015-0CF8-4324-8AA6-DBE2C0E7297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8" creationId="{0B0D8200-4846-4F27-9881-7BB2C5544A3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9" creationId="{CECE3E6D-B626-4656-9445-3B26476775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0" creationId="{BBFDF947-89FD-4380-9E21-709622E070A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1" creationId="{FFF092D1-3341-4DB0-9A31-92C237D0B91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2" creationId="{B09E2961-0655-4622-8902-81396C98120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3" creationId="{2F514B11-C257-432C-BDFA-E0ADE2F89D5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4" creationId="{D0663ABF-A321-4082-90AF-5278EB6E0CB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5" creationId="{E2136837-4CBA-4385-A7D2-794C8BC2632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6" creationId="{415C5325-1751-4F6D-A7BE-C100355FDCD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7" creationId="{1ADE6C5F-77D9-4F69-8262-56CCF390AAF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8" creationId="{9FC100EF-5685-4523-B7A1-E6EA9BE7318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9" creationId="{3669EDC8-B950-4E6F-9B59-6AC92FFD9B6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0" creationId="{80AF4F7D-D253-430D-97C7-C6D1C54D1FB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1" creationId="{EFBC5B5F-B0BC-46B0-8FD4-CFC71DC551C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2" creationId="{7D0FB231-96AF-40E1-AA42-4DEF966A62F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3" creationId="{3907C503-1A18-45E8-B8EB-B0503B3A2EC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4" creationId="{A1360969-B087-40E0-98FC-906213FE647B}"/>
            </ac:spMkLst>
          </pc:spChg>
          <pc:grpChg chg="mod">
            <ac:chgData name="Matthias Schmidt-Lehr" userId="76c00166-4cb5-447c-9eef-6d86b6f1d695" providerId="ADAL" clId="{5402C370-B80C-407C-9300-3E9867D2295B}" dt="2022-02-28T15:27:15.933" v="71" actId="33935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pChg chg="add del mod">
            <ac:chgData name="Matthias Schmidt-Lehr" userId="76c00166-4cb5-447c-9eef-6d86b6f1d695" providerId="ADAL" clId="{5402C370-B80C-407C-9300-3E9867D2295B}" dt="2022-03-09T14:36:07.144" v="194" actId="478"/>
            <ac:grpSpMkLst>
              <pc:docMk/>
              <pc:sldMasterMk cId="1308792728" sldId="2147483675"/>
              <pc:sldLayoutMk cId="332149086" sldId="2147483710"/>
              <ac:grpSpMk id="4" creationId="{2BF3A092-463A-461F-BE56-0B2BC3974D7B}"/>
            </ac:grpSpMkLst>
          </pc:grp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3-09T16:40:40.888" v="231" actId="1076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add mod">
            <ac:chgData name="Matthias Schmidt-Lehr" userId="76c00166-4cb5-447c-9eef-6d86b6f1d695" providerId="ADAL" clId="{5402C370-B80C-407C-9300-3E9867D2295B}" dt="2022-03-10T16:24:51.340" v="494" actId="1076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add del mod">
            <ac:chgData name="Matthias Schmidt-Lehr" userId="76c00166-4cb5-447c-9eef-6d86b6f1d695" providerId="ADAL" clId="{5402C370-B80C-407C-9300-3E9867D2295B}" dt="2022-03-09T16:39:14.316" v="209" actId="478"/>
            <ac:picMkLst>
              <pc:docMk/>
              <pc:sldMasterMk cId="1308792728" sldId="2147483675"/>
              <pc:sldLayoutMk cId="332149086" sldId="2147483710"/>
              <ac:picMk id="6" creationId="{A31F87E3-F970-4C71-9FA6-CFA5AAC81AB9}"/>
            </ac:picMkLst>
          </pc:picChg>
          <pc:picChg chg="add mod">
            <ac:chgData name="Matthias Schmidt-Lehr" userId="76c00166-4cb5-447c-9eef-6d86b6f1d695" providerId="ADAL" clId="{5402C370-B80C-407C-9300-3E9867D2295B}" dt="2022-03-10T16:24:49.390" v="493" actId="1076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add del mod">
            <ac:chgData name="Matthias Schmidt-Lehr" userId="76c00166-4cb5-447c-9eef-6d86b6f1d695" providerId="ADAL" clId="{5402C370-B80C-407C-9300-3E9867D2295B}" dt="2022-03-09T16:42:30.278" v="267" actId="478"/>
            <ac:picMkLst>
              <pc:docMk/>
              <pc:sldMasterMk cId="1308792728" sldId="2147483675"/>
              <pc:sldLayoutMk cId="332149086" sldId="2147483710"/>
              <ac:picMk id="9" creationId="{6C8FFC7B-51AC-4498-9397-9A9566EC7D33}"/>
            </ac:picMkLst>
          </pc:picChg>
          <pc:picChg chg="add del mod">
            <ac:chgData name="Matthias Schmidt-Lehr" userId="76c00166-4cb5-447c-9eef-6d86b6f1d695" providerId="ADAL" clId="{5402C370-B80C-407C-9300-3E9867D2295B}" dt="2022-03-09T16:42:29.304" v="266" actId="478"/>
            <ac:picMkLst>
              <pc:docMk/>
              <pc:sldMasterMk cId="1308792728" sldId="2147483675"/>
              <pc:sldLayoutMk cId="332149086" sldId="2147483710"/>
              <ac:picMk id="12" creationId="{19CB87C6-1395-4972-831B-EC15D22F9C7B}"/>
            </ac:picMkLst>
          </pc:picChg>
          <pc:picChg chg="add del mod">
            <ac:chgData name="Matthias Schmidt-Lehr" userId="76c00166-4cb5-447c-9eef-6d86b6f1d695" providerId="ADAL" clId="{5402C370-B80C-407C-9300-3E9867D2295B}" dt="2022-03-10T18:13:39.850" v="559" actId="478"/>
            <ac:picMkLst>
              <pc:docMk/>
              <pc:sldMasterMk cId="1308792728" sldId="2147483675"/>
              <pc:sldLayoutMk cId="332149086" sldId="2147483710"/>
              <ac:picMk id="12" creationId="{89FC06C3-A853-4A9D-9DBB-A9EC31C56C74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4.576" v="406" actId="478"/>
            <ac:picMkLst>
              <pc:docMk/>
              <pc:sldMasterMk cId="1308792728" sldId="2147483675"/>
              <pc:sldLayoutMk cId="332149086" sldId="2147483710"/>
              <ac:picMk id="14" creationId="{6518D262-41FE-4F8C-ADA3-475C7D84B330}"/>
            </ac:picMkLst>
          </pc:picChg>
          <pc:picChg chg="add mod">
            <ac:chgData name="Matthias Schmidt-Lehr" userId="76c00166-4cb5-447c-9eef-6d86b6f1d695" providerId="ADAL" clId="{5402C370-B80C-407C-9300-3E9867D2295B}" dt="2022-03-10T16:24:31.225" v="481" actId="1076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add del mod">
            <ac:chgData name="Matthias Schmidt-Lehr" userId="76c00166-4cb5-447c-9eef-6d86b6f1d695" providerId="ADAL" clId="{5402C370-B80C-407C-9300-3E9867D2295B}" dt="2022-03-09T16:42:34.266" v="271" actId="478"/>
            <ac:picMkLst>
              <pc:docMk/>
              <pc:sldMasterMk cId="1308792728" sldId="2147483675"/>
              <pc:sldLayoutMk cId="332149086" sldId="2147483710"/>
              <ac:picMk id="16" creationId="{D3096CBF-F4E7-4797-BE06-48B1051940F2}"/>
            </ac:picMkLst>
          </pc:picChg>
          <pc:picChg chg="add mod">
            <ac:chgData name="Matthias Schmidt-Lehr" userId="76c00166-4cb5-447c-9eef-6d86b6f1d695" providerId="ADAL" clId="{5402C370-B80C-407C-9300-3E9867D2295B}" dt="2022-03-10T16:25:11.823" v="501" actId="1076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4.107" v="405" actId="478"/>
            <ac:picMkLst>
              <pc:docMk/>
              <pc:sldMasterMk cId="1308792728" sldId="2147483675"/>
              <pc:sldLayoutMk cId="332149086" sldId="2147483710"/>
              <ac:picMk id="20" creationId="{9E729198-0EDD-4F78-A994-5A6026E36B4E}"/>
            </ac:picMkLst>
          </pc:picChg>
          <pc:picChg chg="add del mod">
            <ac:chgData name="Matthias Schmidt-Lehr" userId="76c00166-4cb5-447c-9eef-6d86b6f1d695" providerId="ADAL" clId="{5402C370-B80C-407C-9300-3E9867D2295B}" dt="2022-03-09T16:40:53.239" v="239" actId="478"/>
            <ac:picMkLst>
              <pc:docMk/>
              <pc:sldMasterMk cId="1308792728" sldId="2147483675"/>
              <pc:sldLayoutMk cId="332149086" sldId="2147483710"/>
              <ac:picMk id="24" creationId="{7612E7F3-CEC4-4CB2-B116-C205CC268C2D}"/>
            </ac:picMkLst>
          </pc:picChg>
          <pc:picChg chg="add mod">
            <ac:chgData name="Matthias Schmidt-Lehr" userId="76c00166-4cb5-447c-9eef-6d86b6f1d695" providerId="ADAL" clId="{5402C370-B80C-407C-9300-3E9867D2295B}" dt="2022-03-10T16:25:13.487" v="502" actId="1076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add mod">
            <ac:chgData name="Matthias Schmidt-Lehr" userId="76c00166-4cb5-447c-9eef-6d86b6f1d695" providerId="ADAL" clId="{5402C370-B80C-407C-9300-3E9867D2295B}" dt="2022-03-10T16:24:08.403" v="444" actId="1076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add del mod">
            <ac:chgData name="Matthias Schmidt-Lehr" userId="76c00166-4cb5-447c-9eef-6d86b6f1d695" providerId="ADAL" clId="{5402C370-B80C-407C-9300-3E9867D2295B}" dt="2022-03-09T16:40:52.360" v="238" actId="478"/>
            <ac:picMkLst>
              <pc:docMk/>
              <pc:sldMasterMk cId="1308792728" sldId="2147483675"/>
              <pc:sldLayoutMk cId="332149086" sldId="2147483710"/>
              <ac:picMk id="27" creationId="{5609543E-2678-43B3-A4AE-8AA77704BDEA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5.284" v="407" actId="478"/>
            <ac:picMkLst>
              <pc:docMk/>
              <pc:sldMasterMk cId="1308792728" sldId="2147483675"/>
              <pc:sldLayoutMk cId="332149086" sldId="2147483710"/>
              <ac:picMk id="30" creationId="{CDE889C6-7DFF-4352-892C-87D78235CBF1}"/>
            </ac:picMkLst>
          </pc:picChg>
          <pc:picChg chg="add mod">
            <ac:chgData name="Matthias Schmidt-Lehr" userId="76c00166-4cb5-447c-9eef-6d86b6f1d695" providerId="ADAL" clId="{5402C370-B80C-407C-9300-3E9867D2295B}" dt="2022-03-10T16:24:03.797" v="442" actId="1076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add del mod">
            <ac:chgData name="Matthias Schmidt-Lehr" userId="76c00166-4cb5-447c-9eef-6d86b6f1d695" providerId="ADAL" clId="{5402C370-B80C-407C-9300-3E9867D2295B}" dt="2022-03-09T16:40:42.559" v="232" actId="478"/>
            <ac:picMkLst>
              <pc:docMk/>
              <pc:sldMasterMk cId="1308792728" sldId="2147483675"/>
              <pc:sldLayoutMk cId="332149086" sldId="2147483710"/>
              <ac:picMk id="33" creationId="{5503A366-4C72-4EA2-A7EC-629C84F5ACC6}"/>
            </ac:picMkLst>
          </pc:picChg>
          <pc:picChg chg="add mod">
            <ac:chgData name="Matthias Schmidt-Lehr" userId="76c00166-4cb5-447c-9eef-6d86b6f1d695" providerId="ADAL" clId="{5402C370-B80C-407C-9300-3E9867D2295B}" dt="2022-03-10T16:24:29.132" v="480" actId="1076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add del mod">
            <ac:chgData name="Matthias Schmidt-Lehr" userId="76c00166-4cb5-447c-9eef-6d86b6f1d695" providerId="ADAL" clId="{5402C370-B80C-407C-9300-3E9867D2295B}" dt="2022-03-09T16:43:23.606" v="295" actId="478"/>
            <ac:picMkLst>
              <pc:docMk/>
              <pc:sldMasterMk cId="1308792728" sldId="2147483675"/>
              <pc:sldLayoutMk cId="332149086" sldId="2147483710"/>
              <ac:picMk id="37" creationId="{9CC3351D-5BEF-4F43-B3FD-DE8B94269F1A}"/>
            </ac:picMkLst>
          </pc:picChg>
          <pc:picChg chg="add mod">
            <ac:chgData name="Matthias Schmidt-Lehr" userId="76c00166-4cb5-447c-9eef-6d86b6f1d695" providerId="ADAL" clId="{5402C370-B80C-407C-9300-3E9867D2295B}" dt="2022-03-10T16:24:59.995" v="497" actId="1076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5.651" v="391" actId="478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add del mod modVis">
            <ac:chgData name="Matthias Schmidt-Lehr" userId="76c00166-4cb5-447c-9eef-6d86b6f1d695" providerId="ADAL" clId="{5402C370-B80C-407C-9300-3E9867D2295B}" dt="2022-03-10T16:23:23.547" v="404" actId="478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mod modVis">
            <ac:chgData name="Matthias Schmidt-Lehr" userId="76c00166-4cb5-447c-9eef-6d86b6f1d695" providerId="ADAL" clId="{5402C370-B80C-407C-9300-3E9867D2295B}" dt="2022-02-28T15:27:15.933" v="71" actId="33935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7.990" v="410" actId="478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2:31.085" v="268" actId="478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add mod">
            <ac:chgData name="Matthias Schmidt-Lehr" userId="76c00166-4cb5-447c-9eef-6d86b6f1d695" providerId="ADAL" clId="{5402C370-B80C-407C-9300-3E9867D2295B}" dt="2022-03-10T16:24:01.916" v="441" actId="1076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3:14.946" v="289" actId="478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add mod">
            <ac:chgData name="Matthias Schmidt-Lehr" userId="76c00166-4cb5-447c-9eef-6d86b6f1d695" providerId="ADAL" clId="{5402C370-B80C-407C-9300-3E9867D2295B}" dt="2022-03-10T16:25:14.537" v="503" actId="1076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2:33.686" v="270" actId="478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add mod">
            <ac:chgData name="Matthias Schmidt-Lehr" userId="76c00166-4cb5-447c-9eef-6d86b6f1d695" providerId="ADAL" clId="{5402C370-B80C-407C-9300-3E9867D2295B}" dt="2022-03-10T16:24:05.717" v="443" actId="1076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3:03.209" v="281" actId="478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0:06.313" v="219" actId="478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6.128" v="392" actId="478"/>
            <ac:picMkLst>
              <pc:docMk/>
              <pc:sldMasterMk cId="1308792728" sldId="2147483675"/>
              <pc:sldLayoutMk cId="332149086" sldId="2147483710"/>
              <ac:picMk id="62" creationId="{868DB95E-EC91-408C-A249-9FA9D2ECB2E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0.056" v="399" actId="478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add mod">
            <ac:chgData name="Matthias Schmidt-Lehr" userId="76c00166-4cb5-447c-9eef-6d86b6f1d695" providerId="ADAL" clId="{5402C370-B80C-407C-9300-3E9867D2295B}" dt="2022-03-10T16:24:58.717" v="496" actId="1076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add del mod">
            <ac:chgData name="Matthias Schmidt-Lehr" userId="76c00166-4cb5-447c-9eef-6d86b6f1d695" providerId="ADAL" clId="{5402C370-B80C-407C-9300-3E9867D2295B}" dt="2022-03-09T16:43:09.993" v="285" actId="478"/>
            <ac:picMkLst>
              <pc:docMk/>
              <pc:sldMasterMk cId="1308792728" sldId="2147483675"/>
              <pc:sldLayoutMk cId="332149086" sldId="2147483710"/>
              <ac:picMk id="66" creationId="{2FE9C67B-A12E-4476-A65F-526FFC24144A}"/>
            </ac:picMkLst>
          </pc:picChg>
          <pc:picChg chg="add mod">
            <ac:chgData name="Matthias Schmidt-Lehr" userId="76c00166-4cb5-447c-9eef-6d86b6f1d695" providerId="ADAL" clId="{5402C370-B80C-407C-9300-3E9867D2295B}" dt="2022-03-10T16:25:04.451" v="498" actId="1076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9.580" v="398" actId="478"/>
            <ac:picMkLst>
              <pc:docMk/>
              <pc:sldMasterMk cId="1308792728" sldId="2147483675"/>
              <pc:sldLayoutMk cId="332149086" sldId="2147483710"/>
              <ac:picMk id="69" creationId="{0A641D82-4E98-4244-8492-B1CDACB0EDAC}"/>
            </ac:picMkLst>
          </pc:picChg>
          <pc:picChg chg="add del mod">
            <ac:chgData name="Matthias Schmidt-Lehr" userId="76c00166-4cb5-447c-9eef-6d86b6f1d695" providerId="ADAL" clId="{5402C370-B80C-407C-9300-3E9867D2295B}" dt="2022-03-09T14:36:10.164" v="197" actId="478"/>
            <ac:picMkLst>
              <pc:docMk/>
              <pc:sldMasterMk cId="1308792728" sldId="2147483675"/>
              <pc:sldLayoutMk cId="332149086" sldId="2147483710"/>
              <ac:picMk id="70" creationId="{DEB53884-6EEB-440D-8402-FEEF0A6EC95E}"/>
            </ac:picMkLst>
          </pc:picChg>
          <pc:picChg chg="add mod">
            <ac:chgData name="Matthias Schmidt-Lehr" userId="76c00166-4cb5-447c-9eef-6d86b6f1d695" providerId="ADAL" clId="{5402C370-B80C-407C-9300-3E9867D2295B}" dt="2022-03-10T16:24:42.355" v="489" actId="1076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add del mod">
            <ac:chgData name="Matthias Schmidt-Lehr" userId="76c00166-4cb5-447c-9eef-6d86b6f1d695" providerId="ADAL" clId="{5402C370-B80C-407C-9300-3E9867D2295B}" dt="2022-03-09T14:36:09.060" v="195" actId="478"/>
            <ac:picMkLst>
              <pc:docMk/>
              <pc:sldMasterMk cId="1308792728" sldId="2147483675"/>
              <pc:sldLayoutMk cId="332149086" sldId="2147483710"/>
              <ac:picMk id="71" creationId="{BB1A4D8D-644C-4AFB-B340-A8A8BBB7DBED}"/>
            </ac:picMkLst>
          </pc:picChg>
          <pc:picChg chg="add del mod">
            <ac:chgData name="Matthias Schmidt-Lehr" userId="76c00166-4cb5-447c-9eef-6d86b6f1d695" providerId="ADAL" clId="{5402C370-B80C-407C-9300-3E9867D2295B}" dt="2022-03-09T14:36:09.599" v="196" actId="478"/>
            <ac:picMkLst>
              <pc:docMk/>
              <pc:sldMasterMk cId="1308792728" sldId="2147483675"/>
              <pc:sldLayoutMk cId="332149086" sldId="2147483710"/>
              <ac:picMk id="73" creationId="{E92EA571-8D44-4D2E-AF9C-8F4EF7A78A65}"/>
            </ac:picMkLst>
          </pc:picChg>
          <pc:picChg chg="add mod">
            <ac:chgData name="Matthias Schmidt-Lehr" userId="76c00166-4cb5-447c-9eef-6d86b6f1d695" providerId="ADAL" clId="{5402C370-B80C-407C-9300-3E9867D2295B}" dt="2022-03-10T16:25:10.511" v="500" actId="1076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add del mod">
            <ac:chgData name="Matthias Schmidt-Lehr" userId="76c00166-4cb5-447c-9eef-6d86b6f1d695" providerId="ADAL" clId="{5402C370-B80C-407C-9300-3E9867D2295B}" dt="2022-03-09T14:31:31.196" v="185" actId="27803"/>
            <ac:picMkLst>
              <pc:docMk/>
              <pc:sldMasterMk cId="1308792728" sldId="2147483675"/>
              <pc:sldLayoutMk cId="332149086" sldId="2147483710"/>
              <ac:picMk id="75" creationId="{AEE8C953-B79D-4303-91A4-FF566E973BB3}"/>
            </ac:picMkLst>
          </pc:picChg>
          <pc:picChg chg="add mod">
            <ac:chgData name="Matthias Schmidt-Lehr" userId="76c00166-4cb5-447c-9eef-6d86b6f1d695" providerId="ADAL" clId="{5402C370-B80C-407C-9300-3E9867D2295B}" dt="2022-03-10T16:24:53.929" v="495" actId="1076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1.524" v="401" actId="478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2.232" v="402" actId="478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9.169" v="397" actId="478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7.528" v="409" actId="478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7.569" v="394" actId="478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add mod">
            <ac:chgData name="Matthias Schmidt-Lehr" userId="76c00166-4cb5-447c-9eef-6d86b6f1d695" providerId="ADAL" clId="{5402C370-B80C-407C-9300-3E9867D2295B}" dt="2022-03-10T16:25:06.785" v="499" actId="1076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add mod">
            <ac:chgData name="Matthias Schmidt-Lehr" userId="76c00166-4cb5-447c-9eef-6d86b6f1d695" providerId="ADAL" clId="{5402C370-B80C-407C-9300-3E9867D2295B}" dt="2022-03-10T16:24:44.297" v="490" actId="1076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22.108" v="520" actId="478"/>
            <ac:picMkLst>
              <pc:docMk/>
              <pc:sldMasterMk cId="1308792728" sldId="2147483675"/>
              <pc:sldLayoutMk cId="332149086" sldId="2147483710"/>
              <ac:picMk id="95" creationId="{2E38B138-87F8-45F9-A860-6551EEFB826E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8.543" v="396" actId="478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8.066" v="395" actId="478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0.669" v="400" actId="478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6.733" v="408" actId="478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3.007" v="403" actId="478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picChg chg="add del mod">
            <ac:chgData name="Matthias Schmidt-Lehr" userId="76c00166-4cb5-447c-9eef-6d86b6f1d695" providerId="ADAL" clId="{5402C370-B80C-407C-9300-3E9867D2295B}" dt="2022-03-10T16:32:20.730" v="518" actId="478"/>
            <ac:picMkLst>
              <pc:docMk/>
              <pc:sldMasterMk cId="1308792728" sldId="2147483675"/>
              <pc:sldLayoutMk cId="332149086" sldId="2147483710"/>
              <ac:picMk id="108" creationId="{071809EC-C70E-4C3B-A282-B7B6E6FC80B6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9.773" v="516" actId="478"/>
            <ac:picMkLst>
              <pc:docMk/>
              <pc:sldMasterMk cId="1308792728" sldId="2147483675"/>
              <pc:sldLayoutMk cId="332149086" sldId="2147483710"/>
              <ac:picMk id="110" creationId="{DBE9D12D-6D2F-4D54-9005-651570793FB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8.127" v="514" actId="478"/>
            <ac:picMkLst>
              <pc:docMk/>
              <pc:sldMasterMk cId="1308792728" sldId="2147483675"/>
              <pc:sldLayoutMk cId="332149086" sldId="2147483710"/>
              <ac:picMk id="112" creationId="{2D3AAEDB-D171-4061-8430-6FB10B9036CA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7.078" v="512" actId="478"/>
            <ac:picMkLst>
              <pc:docMk/>
              <pc:sldMasterMk cId="1308792728" sldId="2147483675"/>
              <pc:sldLayoutMk cId="332149086" sldId="2147483710"/>
              <ac:picMk id="114" creationId="{16C3120B-DC01-4F8F-AFB5-281A259FF8D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6.181" v="510" actId="478"/>
            <ac:picMkLst>
              <pc:docMk/>
              <pc:sldMasterMk cId="1308792728" sldId="2147483675"/>
              <pc:sldLayoutMk cId="332149086" sldId="2147483710"/>
              <ac:picMk id="116" creationId="{84624221-FFC5-49D0-9034-C5B300EA057B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5.227" v="508" actId="478"/>
            <ac:picMkLst>
              <pc:docMk/>
              <pc:sldMasterMk cId="1308792728" sldId="2147483675"/>
              <pc:sldLayoutMk cId="332149086" sldId="2147483710"/>
              <ac:picMk id="118" creationId="{4AE71924-2427-4CBE-A022-8012D3E6834B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4.269" v="506" actId="478"/>
            <ac:picMkLst>
              <pc:docMk/>
              <pc:sldMasterMk cId="1308792728" sldId="2147483675"/>
              <pc:sldLayoutMk cId="332149086" sldId="2147483710"/>
              <ac:picMk id="120" creationId="{E8A77405-9753-42C7-B73C-12C0566BCE32}"/>
            </ac:picMkLst>
          </pc:picChg>
          <pc:picChg chg="add mod">
            <ac:chgData name="Matthias Schmidt-Lehr" userId="76c00166-4cb5-447c-9eef-6d86b6f1d695" providerId="ADAL" clId="{5402C370-B80C-407C-9300-3E9867D2295B}" dt="2022-03-10T18:13:55.256" v="568" actId="1076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26" creationId="{B4176A9E-B28A-436B-8580-892DC1DB2217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28" creationId="{63DE83A1-7204-4253-8DE6-63C26E95B4E1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0" creationId="{5C43DAA4-9D55-468E-9555-5EB380B3D1EE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2" creationId="{FFE1375E-556A-45A6-BA97-F5F3E9AB3680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4" creationId="{A80E6829-BC1E-4D3C-91CB-B5193F10633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6" creationId="{7477D203-CAD6-46F3-B15F-E6CE8D7D145A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8" creationId="{538EDB30-4C27-42AA-87E1-62FDB783333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0" creationId="{FD2815AB-3E69-4F87-AEDB-6E1358884A30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2" creationId="{B64CE869-673F-4594-B68B-C1F7CAAE009B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4" creationId="{C67BEDD5-83C7-4F8A-9E5F-8B1DE9FE746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6" creationId="{F99BB9A6-59D7-486A-9C70-0904E5B9D2E9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8" creationId="{BB4D387E-4D35-4620-9D5A-CF99063DE924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0" creationId="{7AF01B87-83F9-4976-9F8E-893727EAB77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2" creationId="{150D6E73-AEF2-460B-9BF2-1F7B8BBBC205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4" creationId="{39F1B2D6-4563-41B4-BB6B-10EDDA08E52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6" creationId="{FAD89A3D-41F1-4ABB-9748-2D5592BDF382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8" creationId="{9F3237BF-4744-4C0E-AB7F-C91AF32BCDA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0" creationId="{40EDF771-4B50-444D-A438-EDB6BAB02251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2" creationId="{AA67AC5F-7008-4E48-9423-437E83870879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4" creationId="{B67FC7F2-E389-4106-92DF-6986FA01C123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6.900" v="393" actId="478"/>
            <ac:picMkLst>
              <pc:docMk/>
              <pc:sldMasterMk cId="1308792728" sldId="2147483675"/>
              <pc:sldLayoutMk cId="332149086" sldId="2147483710"/>
              <ac:picMk id="266" creationId="{1E5702F8-4EE1-4551-9F22-1255D8C28D3D}"/>
            </ac:picMkLst>
          </pc:pic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add del mod">
            <ac:chgData name="Matthias Schmidt-Lehr" userId="76c00166-4cb5-447c-9eef-6d86b6f1d695" providerId="ADAL" clId="{5402C370-B80C-407C-9300-3E9867D2295B}" dt="2022-02-28T15:23:20.381" v="51" actId="478"/>
            <ac:cxnSpMkLst>
              <pc:docMk/>
              <pc:sldMasterMk cId="1308792728" sldId="2147483675"/>
              <pc:sldLayoutMk cId="332149086" sldId="2147483710"/>
              <ac:cxnSpMk id="59" creationId="{4BA8B0AB-DBEE-415B-A14E-4B4E9A4C51B2}"/>
            </ac:cxnSpMkLst>
          </pc:cxnChg>
          <pc:cxnChg chg="add del mod">
            <ac:chgData name="Matthias Schmidt-Lehr" userId="76c00166-4cb5-447c-9eef-6d86b6f1d695" providerId="ADAL" clId="{5402C370-B80C-407C-9300-3E9867D2295B}" dt="2022-02-28T15:24:01.981" v="58" actId="478"/>
            <ac:cxnSpMkLst>
              <pc:docMk/>
              <pc:sldMasterMk cId="1308792728" sldId="2147483675"/>
              <pc:sldLayoutMk cId="332149086" sldId="2147483710"/>
              <ac:cxnSpMk id="62" creationId="{B3D04CAE-586D-4229-A8E3-33A4925548C2}"/>
            </ac:cxnSpMkLst>
          </pc:cxnChg>
        </pc:sldLayoutChg>
      </pc:sldMasterChg>
    </pc:docChg>
  </pc:docChgLst>
  <pc:docChgLst>
    <pc:chgData name="Eric Wycisk" userId="4355b17b-fe65-4a15-8510-9070d5385d58" providerId="ADAL" clId="{00FFD577-36A8-496F-B137-6B57FC029833}"/>
    <pc:docChg chg="custSel modSld modMainMaster">
      <pc:chgData name="Eric Wycisk" userId="4355b17b-fe65-4a15-8510-9070d5385d58" providerId="ADAL" clId="{00FFD577-36A8-496F-B137-6B57FC029833}" dt="2022-06-05T15:22:31.530" v="8" actId="164"/>
      <pc:docMkLst>
        <pc:docMk/>
      </pc:docMkLst>
      <pc:sldChg chg="addSp delSp modSp mod modClrScheme chgLayout">
        <pc:chgData name="Eric Wycisk" userId="4355b17b-fe65-4a15-8510-9070d5385d58" providerId="ADAL" clId="{00FFD577-36A8-496F-B137-6B57FC029833}" dt="2022-06-05T15:22:31.530" v="8" actId="164"/>
        <pc:sldMkLst>
          <pc:docMk/>
          <pc:sldMk cId="2115286275" sldId="293"/>
        </pc:sldMkLst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182" creationId="{7010C61E-EC95-4C72-A8C1-9D86375237C3}"/>
          </ac:spMkLst>
        </pc:spChg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183" creationId="{38F9D694-5998-499C-A008-72FADBB6C6F1}"/>
          </ac:spMkLst>
        </pc:spChg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202" creationId="{7EB6433B-D47F-419C-9130-1BBD825EF9E5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47" creationId="{70E1E1BD-39C5-4B6F-8FEE-C6C0EB0949B9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48" creationId="{0E189902-AAB8-4439-BE53-CAF849A623BE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67" creationId="{A4C35C33-3C68-476B-97AF-1B4B9D398CC4}"/>
          </ac:spMkLst>
        </pc:spChg>
        <pc:grpChg chg="add mod">
          <ac:chgData name="Eric Wycisk" userId="4355b17b-fe65-4a15-8510-9070d5385d58" providerId="ADAL" clId="{00FFD577-36A8-496F-B137-6B57FC029833}" dt="2022-06-05T15:21:50.356" v="4" actId="164"/>
          <ac:grpSpMkLst>
            <pc:docMk/>
            <pc:sldMk cId="2115286275" sldId="293"/>
            <ac:grpSpMk id="2" creationId="{0DEECFE1-3AD3-48DF-A533-EEA043B886EA}"/>
          </ac:grpSpMkLst>
        </pc:grpChg>
        <pc:grpChg chg="add mod">
          <ac:chgData name="Eric Wycisk" userId="4355b17b-fe65-4a15-8510-9070d5385d58" providerId="ADAL" clId="{00FFD577-36A8-496F-B137-6B57FC029833}" dt="2022-06-05T15:22:31.530" v="8" actId="164"/>
          <ac:grpSpMkLst>
            <pc:docMk/>
            <pc:sldMk cId="2115286275" sldId="293"/>
            <ac:grpSpMk id="6" creationId="{425890FF-7DEF-4180-88DA-25A3234A219C}"/>
          </ac:grpSpMkLst>
        </pc:grpChg>
        <pc:grpChg chg="add del mod">
          <ac:chgData name="Eric Wycisk" userId="4355b17b-fe65-4a15-8510-9070d5385d58" providerId="ADAL" clId="{00FFD577-36A8-496F-B137-6B57FC029833}" dt="2022-06-05T15:21:53.620" v="5" actId="478"/>
          <ac:grpSpMkLst>
            <pc:docMk/>
            <pc:sldMk cId="2115286275" sldId="293"/>
            <ac:grpSpMk id="178" creationId="{FCD09BF8-AD3B-4A43-8F5D-6E98D49B21F7}"/>
          </ac:grpSpMkLst>
        </pc:grpChg>
        <pc:grpChg chg="add mod">
          <ac:chgData name="Eric Wycisk" userId="4355b17b-fe65-4a15-8510-9070d5385d58" providerId="ADAL" clId="{00FFD577-36A8-496F-B137-6B57FC029833}" dt="2022-06-05T15:22:31.530" v="8" actId="164"/>
          <ac:grpSpMkLst>
            <pc:docMk/>
            <pc:sldMk cId="2115286275" sldId="293"/>
            <ac:grpSpMk id="241" creationId="{EB1F12B5-6F3B-43F1-AA61-CE5166D3C4F2}"/>
          </ac:grpSpMkLst>
        </pc:grpChg>
        <pc:grpChg chg="mod">
          <ac:chgData name="Eric Wycisk" userId="4355b17b-fe65-4a15-8510-9070d5385d58" providerId="ADAL" clId="{00FFD577-36A8-496F-B137-6B57FC029833}" dt="2022-06-05T15:22:22.950" v="7"/>
          <ac:grpSpMkLst>
            <pc:docMk/>
            <pc:sldMk cId="2115286275" sldId="293"/>
            <ac:grpSpMk id="243" creationId="{3E5081AB-07F6-4E23-ACC4-8F7499E57A36}"/>
          </ac:grpSpMkLst>
        </pc:grp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79" creationId="{05020633-8144-4501-8832-6A6DA469D6EA}"/>
          </ac:graphicFrameMkLst>
        </pc:graphicFrame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80" creationId="{DE6F299A-3BA3-4D12-866A-FC26A711017D}"/>
          </ac:graphicFrameMkLst>
        </pc:graphicFrame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81" creationId="{33785109-F6BC-478D-87C3-A65DDCC1B1A3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2" creationId="{CF64AAA4-A2D2-4039-B916-54EEB2ABE815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4" creationId="{5E2C48E9-AD6D-4C5B-BB0C-9BB1FAF27A38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5" creationId="{AF0F8EE1-8C91-47D4-BCCE-530A42932900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6" creationId="{8016EF7E-F204-44A0-A3A6-841B5D519B88}"/>
          </ac:graphicFrameMkLst>
        </pc:graphicFrame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" creationId="{77608489-089B-4742-9896-6E51F9C630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" creationId="{42FDCE8D-2043-446D-B4C5-C2B55148A46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" creationId="{494AD435-37AD-4930-962D-3FBACA6BDC6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" creationId="{10EE1620-3321-4EC2-804D-5620ADED859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" creationId="{F9F855A5-0B0A-4CDF-ABF5-EBE9FADC31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" creationId="{57C42D5C-337A-4C29-80AC-847B91F094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" creationId="{4832368B-7B78-4BD9-86D8-A6CD23B0641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" creationId="{98316161-A7CC-4F53-80EB-FA13D22827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" creationId="{787E66C7-8ABA-4AD6-A6C2-3F6B006148C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" creationId="{7C412A48-F8DC-4959-8167-A91AC5ADD30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6" creationId="{D0436A4C-3116-4227-BE7B-4014842A5BD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7" creationId="{975A9897-7ACB-4BA7-AF2E-340757454F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9" creationId="{03B2D8F5-15BA-4C01-BD4A-8F177E1E655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1" creationId="{D7BD1F10-A49F-4B7A-A950-ABD0A06AA9C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2" creationId="{0ACCBE21-D713-414F-8DDB-C2162604000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3" creationId="{DD9B9318-93E1-424F-A7BA-069F292690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5" creationId="{77AA4918-EBF8-4E51-BB0F-B64484ACA5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6" creationId="{7CD0C72E-9479-433B-BB02-65EB1D64CDF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7" creationId="{52F5E93F-BA8E-42A0-8506-FDC4FDCAF54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" creationId="{4E8F8CA3-2C58-4EF5-8A10-81EB66D9F38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" creationId="{1DD25DA9-164F-4A79-B23C-A2D895689C6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" creationId="{ADFB7019-708C-4B23-BFE3-A5C4A2B32D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" creationId="{0A64F74E-CD9F-4BC8-A722-060C96D4489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" creationId="{AC3B4ABB-219E-46BA-8946-00A32D01D08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" creationId="{EF15C6C2-378C-41D2-8922-69FC7A8CE15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" creationId="{BD3FF5CA-53B4-4298-B6F5-6EF8647117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" creationId="{C98ED0BA-1795-4119-82DD-C7A8F226B12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" creationId="{CBD6C9AC-5147-48F7-A4B9-2E7E4CD8CA5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1" creationId="{ADBD0D67-09B8-4DB7-A83E-AD630F64FD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2" creationId="{A76C493D-07E3-4AEF-A58B-452CD690A4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4" creationId="{A1BBC300-7FE6-496A-A9A1-9C7EE070F8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5" creationId="{B75204BB-A019-4BCB-92DA-F97BAA04721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6" creationId="{3CB52526-1272-4DB2-BDFD-77A5F7810A3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8" creationId="{FEF82481-6BDD-467F-BDBB-251AAC574CA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9" creationId="{1CB88F17-7A23-4CAA-B3F3-4E15E807FB2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0" creationId="{A730D02E-965B-4F5D-9D01-FE0D59F3FC3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2" creationId="{92DD3F20-36FE-4186-B47A-C659908ED63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3" creationId="{4BC46491-DA7B-42EE-A108-CF63DA910A9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4" creationId="{089E80E5-508A-40DE-9C2F-97E76780480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6" creationId="{50F68C97-78F7-457C-A847-3A6B8BE7E3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7" creationId="{D33F8467-F933-49B0-917A-80E48E16A2B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0" creationId="{7F2BD84E-03DB-4A59-B75B-8DEC438A3AE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1" creationId="{5FEC2206-6DAC-409F-AF44-171697971CB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2" creationId="{F5F72942-6178-4297-A32B-9D006402D83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4" creationId="{1A8AB298-653B-4AD5-8E1E-6595C7F8C24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5" creationId="{D9608CFE-EB2E-41C1-A672-7773F4D641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7" creationId="{C2B5210A-2B44-4D24-969B-73426D7E325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9" creationId="{1E807FC6-73FB-4FB6-A5CC-8D0C244366E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0" creationId="{50EDC423-0342-42E2-B5C3-B6BDD5E3EA7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2" creationId="{50CB7BA2-25B2-4F38-9D0B-7005AA6B578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3" creationId="{D02DFEED-F534-4193-8EB8-8572D0CD264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4" creationId="{17927C6A-9CD1-4C22-9BF0-DF732ECEFB6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6" creationId="{3B93B5C1-93D5-4EB5-8979-1F3A202F55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7" creationId="{48FF9C1A-D205-4214-BCD0-26FFE83C85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8" creationId="{64F52747-913F-498F-946F-C4A5C89752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0" creationId="{D657D36D-9231-4546-B3FA-0084D4C6AE3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1" creationId="{F177A8DB-B5BE-4F3D-A6FE-1CC626051F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3" creationId="{218CFA10-2E91-4B65-9E8C-421BBE3340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4" creationId="{7C3AA144-AA9C-40FB-86E2-2FFC1136918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5" creationId="{C4852B0C-8455-44D5-B456-F6A3BC9532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7" creationId="{7DD512AA-30C6-4756-8ACD-C1EB34E4C61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8" creationId="{1B7862FD-394D-449F-B91A-2CC6FB7BF9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9" creationId="{E559CFD3-FF27-42A8-8B7D-6D6D5D5DE9E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1" creationId="{E228FD1D-C28A-4DFA-9618-43CAF96FA36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2" creationId="{745250D4-C22F-4CED-8349-1D1C11A8416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3" creationId="{FFFF7D68-E8BD-4073-A6A4-0C92A13F739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5" creationId="{8908000A-6208-4DFA-A947-F5397F716C2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8" creationId="{C5F4CE6C-33FD-48FD-B31E-B2164C93EFA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9" creationId="{B11CC2D5-64B3-4B07-BEFA-1B46D6D17A8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1" creationId="{E4D79DF1-BF38-4DC8-AD30-AD468446BF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2" creationId="{393007A5-93DA-4A83-8BF4-AF404E93400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3" creationId="{3520671C-D841-4753-B7FF-5B762BD8797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5" creationId="{0E2B244F-CA23-4E7F-A6DB-0E6E4C296B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6" creationId="{B38A5028-47DD-4A8B-A8D8-CB0F95EBF4B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7" creationId="{34612953-36AA-4BF8-94C2-E469CF426B9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9" creationId="{376D4208-AA99-44D9-80C0-ED95DC526B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0" creationId="{E90FDF76-FB99-4B4E-AD10-8D991FAC17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1" creationId="{B2285DFB-78C5-46C2-B138-DF2BED7CAE1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3" creationId="{8CFB486C-2E0A-43DE-9D6D-350CD9919C7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4" creationId="{4AB1590E-2747-48AC-8509-7EFBBDE373F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5" creationId="{94EDB5E2-A541-454C-B69D-042C2C72FD1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7" creationId="{E8F24F3F-8F77-4ED5-BBA5-08C8CE8C68A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8" creationId="{2F64BC5C-8C98-469B-A08B-7453180259A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9" creationId="{2FD24B01-3175-480C-B9BD-CD2FA50882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1" creationId="{A2684789-A817-4788-9F0F-4E4FCC75C00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2" creationId="{13AEB6E0-EDD0-4F56-A4B2-C9976598198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4" creationId="{061FD123-BA80-4498-BD00-985859244E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5" creationId="{BD50474D-4815-4FCD-ADEF-0BDE23FE3E4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8" creationId="{BCBE7411-0EBE-4BBD-A5BA-A408DAA9071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0" creationId="{4E44BB97-A9A3-4B3C-BC98-992C2A3CD55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2" creationId="{41795625-E7B8-4EC3-9336-1AE7D50011B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4" creationId="{D93FF6DA-BD8F-45F4-9B4B-26B3AF7E937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6" creationId="{B040BF39-4F68-48C2-A6C7-5983CF8AD25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8" creationId="{7728D7E8-1875-467B-A53F-C2877D5DD6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0" creationId="{EBD78CD0-EED3-42E2-A423-D65D94A3C4B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2" creationId="{5DF32C40-4644-41A0-8251-35B47922C78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4" creationId="{E09A3963-89EA-4118-9BDB-4BACA3A171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6" creationId="{830964E3-CD22-4B94-9591-7E5EAC08A10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8" creationId="{6A56A7E4-4FE2-4F73-85DE-46D9256407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0" creationId="{35A8499D-1B9C-492E-B496-5EFF5A01F1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2" creationId="{5727C008-63CB-433E-8ECC-470E44CA1B4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4" creationId="{A1507CB2-84BD-46B9-BEED-7AEC8AFBAD4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6" creationId="{A67C36AA-25DA-4F25-9F90-329CFFFCA9C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8" creationId="{3E1B2954-4D4F-447A-8640-667D1B24592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03" creationId="{387666C7-580A-4D92-934F-1D0A7EB2508D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0" creationId="{1712C162-C211-4880-ADF7-847B16E7CEAC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1" creationId="{DD8D4D57-49E0-4253-AB00-F3DD24B085DC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2" creationId="{6697B834-FB94-40C4-A9D1-04231F15571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3" creationId="{CAC380D9-BE2E-4D22-87CE-CAB6336298BE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4" creationId="{E3765379-06F3-43D8-BE08-50E4CF333CB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5" creationId="{F7F715F8-F333-49EE-9135-BA3F5C6F95A7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6" creationId="{23076137-82D3-4401-87BA-9EF96856D86E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7" creationId="{5A59C8A2-83C7-4257-ACE7-E16599E78F4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8" creationId="{762D7D0C-C749-42B4-9687-03C93EA9331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9" creationId="{3157EFCC-DF27-42CB-A01C-952EB00F0563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0" creationId="{5902C625-41AE-49E0-AC75-7050AFC36658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1" creationId="{30ADCC0B-8792-439E-9EB8-E0D507FE4CFB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2" creationId="{DF2C4429-D830-4EF6-9B4A-717C6D1D55AF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3" creationId="{FDBB2EFA-BC7C-44D9-9BE2-8261BDA5C48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4" creationId="{30A7BA03-D627-49DB-AF06-B889AB85E807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5" creationId="{8E9C5684-B1D0-4341-9A17-BF86956F99A2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6" creationId="{88361B04-7A18-4D3E-891F-4253860B1273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7" creationId="{331C8ACF-FAEB-40CC-96EA-B257BF90F036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8" creationId="{534EDE2A-A6A0-4E55-B9E1-74990B8AD452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9" creationId="{60E1057E-7861-4BF9-A356-9C734E4E778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68" creationId="{DB90B46C-A067-4503-991E-23C0E4552B69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5" creationId="{6A891CAD-CDEB-444A-97AB-933E623E3DAF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6" creationId="{702557CE-6A12-4B8B-B1F0-32D4F7C649B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87" creationId="{46D7DCDD-8EC3-40A0-8FF3-D8DCE62DD28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88" creationId="{19F01D50-0782-4468-B2A6-E76D593D96C2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9" creationId="{42AFFB42-900A-46B6-8CAE-12B14A3276A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0" creationId="{9F0471D0-1D71-47EF-8951-A5CA269EFA46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1" creationId="{CEE2AD0B-47BF-4CF8-9B2F-90495082AD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2" creationId="{AC4B9551-62D1-4FEF-97E1-48829A8DBB03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3" creationId="{56964735-78B3-467B-AFF2-E02084A6ECE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4" creationId="{1FF011B1-6212-4A07-B61B-069D3489128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5" creationId="{2DEDC200-9FE7-41AA-AE07-E54D82F3BFB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6" creationId="{EAC02FE2-FC52-44A1-805D-449BCADF1B3B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7" creationId="{F7E03E91-8E30-4251-B39E-414BE0B692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8" creationId="{8A1BD8F0-2619-4888-80EF-912FEBB947BE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9" creationId="{5912718E-4E2E-4B94-BE88-A0CD9D88E71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0" creationId="{E3F18371-5427-45E0-8B7C-B9FE15B3B776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1" creationId="{C55D22B0-1AB9-46D7-BCA1-9CD4C30C99B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2" creationId="{316F982D-E50B-4185-BBB8-AC720C7DE02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3" creationId="{1E7EE0D2-1CDB-4BB9-997E-BB789C3FAA0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4" creationId="{815EE1C9-CC7E-4E7E-9283-EDF6355C84AC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5" creationId="{8A860E1F-A41F-4265-9150-F50F661C9EE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6" creationId="{A554FFC5-2EC1-4A4B-95F4-8ED20AD904A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7" creationId="{1DF122A0-698B-4B74-ACFD-BF18410F194E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8" creationId="{0CB7ED94-1CEC-486A-B56D-3E3F8CB256B1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9" creationId="{603E9202-5404-4D68-95A5-19BE6DF765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0" creationId="{7750C156-116D-4B38-87F3-7F71E1CF472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1" creationId="{EAD2D4A1-6F03-4042-963E-B395B36AB1E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2" creationId="{518256B5-A0B6-4553-9CB8-7A16BD1FD662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13" creationId="{1213AF29-3745-445D-A932-580464B94D6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4" creationId="{37A164B3-40A7-4AFD-A402-BAE76AAF3A0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5" creationId="{2EE336B1-3334-4CBA-B6AD-6215563C45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6" creationId="{CC893D05-839F-4126-B60A-836F68F9D64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17" creationId="{19C8026A-8360-426C-87F2-47EE3D7103D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8" creationId="{BA45DDB3-D4DA-4DF1-B30D-1D008253225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9" creationId="{A162C604-33E9-4F01-940E-C3CD87696A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0" creationId="{0E164BD6-E300-403D-BC36-70653ECB63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1" creationId="{93B5CE29-6C82-427B-AFDE-8073ABB96CC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2" creationId="{7FA01ACC-53CF-45E2-8B55-504B02EB629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3" creationId="{F7892D9D-F0FB-4A8A-9E4E-CCFB3E45277A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4" creationId="{6F00C7C1-BB40-41B7-B890-298366DDE0A8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5" creationId="{7F22A514-8DA0-4AF1-9BA0-A3DB31D996A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6" creationId="{1CBA5236-DD46-4F92-A511-FF72AACE7B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7" creationId="{75BBC330-905A-491D-A6C5-16907943875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8" creationId="{A35775B3-E6AD-49F0-97CB-052FB6498BC1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9" creationId="{1F79551F-0D92-4F6F-A119-05052305993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0" creationId="{F2068ACE-F0F7-4B97-ACCD-6E9B0E224FF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1" creationId="{7475F8DD-E0CF-4030-B2AA-C77416E926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2" creationId="{59201335-9D0B-4D65-9093-4D7F75706C3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4" creationId="{CA6A00E8-3C70-4F42-8EB2-9FD609E2EB0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5" creationId="{5991BE02-A382-424B-B9E2-C6400305339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6" creationId="{C1D0AE94-57FB-4754-93CA-6BB4C06DC2F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8" creationId="{233CBFDC-7A56-4821-882C-B2903B49AD2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9" creationId="{4724B650-4769-4CE4-A37E-E80BC514ABD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0" creationId="{8D3CDB53-FF12-48C0-860E-A4967EBF466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2" creationId="{D7252827-621B-427D-A9CD-4DE55F68FFE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3" creationId="{8BC4B66C-6508-4119-B089-8E59A72E68C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4" creationId="{E665DB81-DB0F-43AE-83F4-C0C624736D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6" creationId="{07FC1800-83E0-4600-BAFE-A26C010D84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7" creationId="{5DE5306B-0EE8-4AF2-9A5B-3E3947092A8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8" creationId="{85157F81-8F26-491E-BDA1-B7277694E0C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0" creationId="{C852BC80-47CD-4F01-B998-A3A4F91C613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1" creationId="{4DEED871-9ECC-4D5F-9C51-6694D893EF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2" creationId="{D2BD938C-4C18-4FDD-8460-9A05644D8C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3" creationId="{FAFD9F30-6C5B-4018-BCD3-CDF0E08EAB3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4" creationId="{67492626-1831-408C-8B54-89DC1BFAAF8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6" creationId="{2C186762-823F-4FE7-882B-EE1724EC9ED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7" creationId="{4F43B16A-5DC1-421F-A3E4-6833DB00243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8" creationId="{55DAD358-AD39-4D16-85CB-E3C9EDDEBF2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0" creationId="{67D1C587-7C6E-4F59-8B01-19BC647183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1" creationId="{7ECAA255-4D82-4B25-821D-7A7411B42DD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2" creationId="{7170D27A-0449-42C7-AC70-4645DADF46D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4" creationId="{FED03E71-D685-4E1D-91E5-1AB4B52E399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6" creationId="{0CB127BB-80D0-4D5F-980A-F481FB5AB2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9" creationId="{98514BC6-6114-4C90-B191-1A449C667C7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0" creationId="{52475A7E-5D06-431C-9530-69F047B6B55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3" creationId="{0A648708-1531-4C80-8BA5-C0785D9238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4" creationId="{4AF05699-2C21-4B47-806C-0DD32CE928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6" creationId="{2DDF1D87-D86C-431D-ABE8-296CC246371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7" creationId="{C8C6AA6C-E2C6-426E-89EE-9A6A10E4DFD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9" creationId="{3DFB146E-2D53-44FD-9AB9-FBDE281396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1" creationId="{DF8C87DF-A5B0-4596-8934-49CD682E3AF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3" creationId="{AA7A679C-7B7D-4D26-B724-F3CB3F35BC6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5" creationId="{EEB527DB-7C25-4DE2-BA90-5B87FE0ECB0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7" creationId="{BC04D6E9-7F3E-46D8-A691-DCD93F06B1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9" creationId="{40251BBF-CCFF-4CC0-9009-620E037086D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1" creationId="{A66567D5-9C56-493C-BFC4-BFD1F4AF93B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3" creationId="{7CFAA095-E6D5-4160-B931-9F72D406B0E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9" creationId="{63BAD648-8AAC-4A99-B33E-6DB526077E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0" creationId="{BD8EB476-AC7C-41DD-9F52-87D57C50B39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1" creationId="{C9F02FE9-A681-4E57-B36A-630BC0B7C02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3" creationId="{3CC59148-5FEF-4473-97D7-EE6D1820CB9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26" creationId="{FC0F0A4D-5CAE-4E6A-B614-A32594F22A8B}"/>
          </ac:picMkLst>
        </pc:pic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4" creationId="{8A9AB331-BDBF-4B84-9A2A-EB6EA049FCE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5" creationId="{D6567E6C-9F2D-46AE-A1E9-B7DB65C2072E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6" creationId="{256C4511-478A-400C-AF49-1AC0DBF841D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7" creationId="{DFA83068-B96F-4A35-BD71-E770C0D8A9F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8" creationId="{D25E3B44-2C01-41D5-AC8C-F1DC942C8DB6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9" creationId="{63468942-D76F-4EA0-9EA7-7B2F1A1DF31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0" creationId="{69BA5951-0248-43AF-9160-F945470B4650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1" creationId="{4CB6AEDC-19D8-4879-B39C-E1D0E3332C31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2" creationId="{3D2C964A-BF9F-490C-B8A3-B916E2DE916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3" creationId="{444A9584-8747-4219-9483-05A3994DE7A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4" creationId="{E9D77497-92DC-4C2C-A915-0B78B1F9E89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5" creationId="{5B89E1AD-6D6D-4C50-B34F-3952944BE761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6" creationId="{37A60D78-5740-4D3F-844A-AF058D48CF4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7" creationId="{C2FB4F16-A901-432C-9F27-40DE3EA0128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8" creationId="{65887949-BEB0-4A37-8EE2-AAC13CE3CAB2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9" creationId="{CAE214CA-6170-4EFC-B537-D81E40AA62F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0" creationId="{625B0967-A6D7-4307-824E-C5227E1DD744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1" creationId="{9E955E5F-E91B-4370-B259-6FF9415C9942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4" creationId="{8645B144-57CD-4742-A872-BC664D80B30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5" creationId="{4887835B-38FA-43F4-8462-F5F440D4CB6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6" creationId="{20C4F21F-3090-4AFD-B66A-A563978A53F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7" creationId="{E090D86A-51FD-42A2-A2B4-1220F67327A7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8" creationId="{E21C43CF-09B9-4ACE-AFF8-3A3CA0B431CA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9" creationId="{A848525E-293E-41EB-AE68-A9E34BE4E76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0" creationId="{328CD3BD-0EAB-4063-B567-103236F73B4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1" creationId="{A8DB58C9-556E-4C72-962C-42AA6FFAAE2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2" creationId="{46E381E8-84CC-481D-93B5-5A12BAED7A4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3" creationId="{2BE0946D-7B62-4D1F-B985-7EE5A8AA9A3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4" creationId="{C8AE7A27-D537-422A-832C-080501C300A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5" creationId="{18570886-05DC-44C2-ABE9-C804EED42EC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6" creationId="{08F89525-BED6-444B-BF03-1D87FCEBF3EF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7" creationId="{096B6848-B437-4736-8016-11E220E14440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8" creationId="{8BAD7BF6-7A5C-4800-B8B1-225990F785F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9" creationId="{F3567A4B-5E6C-45B1-BC6A-C31417F05648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49" creationId="{1965ECC3-1B5A-4509-9840-10B7417F978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0" creationId="{7A4F771C-0551-4CA9-BA33-54ED63B559D2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1" creationId="{09DC9D91-3777-48A4-9D23-C3D4BEEBB3E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2" creationId="{F70ABF17-3105-405A-93BA-9B651C482B56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3" creationId="{148EE0C2-7C06-4B47-875C-67D17A87485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4" creationId="{D4D26A15-11B6-4C85-8B51-52D0A0C48C5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5" creationId="{9AB41138-6EB3-4FFE-B3E3-2A883ADE67C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6" creationId="{76A1B752-24D0-4C34-86C5-D295E5C3C1B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7" creationId="{80BC31D4-1989-48F6-874D-FC3C56950429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8" creationId="{4A3EF66C-5C2F-4DF7-9176-3B9A653D8EE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9" creationId="{9D86EB37-032E-4D8E-A060-C79FA501939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0" creationId="{8C2F2298-C704-4055-9B4A-ED4F7C6EB5C1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1" creationId="{A14AA20B-0E05-4F22-81CD-4CB228EF6484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2" creationId="{ABE69A6F-A8B6-4B67-9B69-2563C42ADEA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3" creationId="{3C628B53-8D46-493A-8721-6915B3F3412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4" creationId="{7DE6767C-68D6-494B-B6F2-0EE3918D664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5" creationId="{1A66D576-7D54-46FA-8754-35A93E596FB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6" creationId="{4A48D122-A8DC-4C09-A78F-8E2C2FACB466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9" creationId="{A8EF578A-1E6A-4CB5-8A6C-C3746929C88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0" creationId="{DE2D10F6-521A-4794-ADCE-DAC607E498A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1" creationId="{49FA7B4B-BFFC-4F5A-B92E-0990C620E69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2" creationId="{4FBD1893-AEAF-42F9-ABBA-F5805AA6126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3" creationId="{F801B4F4-CAEB-4E70-9D91-36165FB910F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4" creationId="{7EB3C849-53A6-4CBA-94A7-CEA7041F105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5" creationId="{D33D2196-E79D-4856-80ED-398184309AB8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6" creationId="{97B9EAA1-9219-4054-82A1-5E8294465EE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7" creationId="{77D9B1C2-06F9-477B-B661-F46AF7B5F6F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8" creationId="{D6EED8EC-3A60-4E5F-99DC-69D95409D08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9" creationId="{ABFB26E6-D2B2-4A16-8029-8C4B34385894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0" creationId="{B6B1ED24-F74E-42A2-896B-A95F98181041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1" creationId="{A30FD002-44B5-43CB-AFB7-28B56E5FC629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2" creationId="{D8EABAF8-538E-4556-81FF-E274F7AE7713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3" creationId="{EDDE6BC2-B818-4A93-B0C7-313986B7857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4" creationId="{6DA71BA6-637D-4CFC-B6FE-9D7825A9DD3A}"/>
          </ac:cxnSpMkLst>
        </pc:cxnChg>
      </pc:sldChg>
      <pc:sldMasterChg chg="modSldLayout">
        <pc:chgData name="Eric Wycisk" userId="4355b17b-fe65-4a15-8510-9070d5385d58" providerId="ADAL" clId="{00FFD577-36A8-496F-B137-6B57FC029833}" dt="2022-06-05T15:22:16.061" v="6" actId="164"/>
        <pc:sldMasterMkLst>
          <pc:docMk/>
          <pc:sldMasterMk cId="1308792728" sldId="2147483675"/>
        </pc:sldMasterMkLst>
        <pc:sldLayoutChg chg="addSp modSp">
          <pc:chgData name="Eric Wycisk" userId="4355b17b-fe65-4a15-8510-9070d5385d58" providerId="ADAL" clId="{00FFD577-36A8-496F-B137-6B57FC029833}" dt="2022-06-05T15:22:16.061" v="6" actId="164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grpChg chg="add mod">
            <ac:chgData name="Eric Wycisk" userId="4355b17b-fe65-4a15-8510-9070d5385d58" providerId="ADAL" clId="{00FFD577-36A8-496F-B137-6B57FC029833}" dt="2022-06-05T15:22:16.061" v="6" actId="164"/>
            <ac:grpSpMkLst>
              <pc:docMk/>
              <pc:sldMasterMk cId="1308792728" sldId="2147483675"/>
              <pc:sldLayoutMk cId="332149086" sldId="2147483710"/>
              <ac:grpSpMk id="4" creationId="{0A75D4B9-2996-4EE4-8EC4-5580C2924985}"/>
            </ac:grpSpMkLst>
          </pc:grpChg>
          <pc:grpChg chg="add mod">
            <ac:chgData name="Eric Wycisk" userId="4355b17b-fe65-4a15-8510-9070d5385d58" providerId="ADAL" clId="{00FFD577-36A8-496F-B137-6B57FC029833}" dt="2022-06-05T15:22:16.061" v="6" actId="164"/>
            <ac:grpSpMkLst>
              <pc:docMk/>
              <pc:sldMasterMk cId="1308792728" sldId="2147483675"/>
              <pc:sldLayoutMk cId="332149086" sldId="2147483710"/>
              <ac:grpSpMk id="7" creationId="{147D2696-8C98-4136-9BE1-5724D8F56636}"/>
            </ac:grpSpMkLst>
          </pc:grp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22:16.061" v="6" actId="164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H Zitu" userId="e85dc076-f21c-4d4b-bef5-bd94b3d68e9b" providerId="ADAL" clId="{E8254105-4A07-4B87-B75F-ED5CD2861A46}"/>
    <pc:docChg chg="modSld">
      <pc:chgData name="H Zitu" userId="e85dc076-f21c-4d4b-bef5-bd94b3d68e9b" providerId="ADAL" clId="{E8254105-4A07-4B87-B75F-ED5CD2861A46}" dt="2023-07-27T13:19:40.543" v="0" actId="1076"/>
      <pc:docMkLst>
        <pc:docMk/>
      </pc:docMkLst>
      <pc:sldChg chg="modSp mod">
        <pc:chgData name="H Zitu" userId="e85dc076-f21c-4d4b-bef5-bd94b3d68e9b" providerId="ADAL" clId="{E8254105-4A07-4B87-B75F-ED5CD2861A46}" dt="2023-07-27T13:19:40.543" v="0" actId="1076"/>
        <pc:sldMkLst>
          <pc:docMk/>
          <pc:sldMk cId="3811138259" sldId="286"/>
        </pc:sldMkLst>
        <pc:picChg chg="mod">
          <ac:chgData name="H Zitu" userId="e85dc076-f21c-4d4b-bef5-bd94b3d68e9b" providerId="ADAL" clId="{E8254105-4A07-4B87-B75F-ED5CD2861A46}" dt="2023-07-27T13:19:40.543" v="0" actId="1076"/>
          <ac:picMkLst>
            <pc:docMk/>
            <pc:sldMk cId="3811138259" sldId="286"/>
            <ac:picMk id="25" creationId="{77AA4918-EBF8-4E51-BB0F-B64484ACA57C}"/>
          </ac:picMkLst>
        </pc:picChg>
      </pc:sldChg>
    </pc:docChg>
  </pc:docChgLst>
  <pc:docChgLst>
    <pc:chgData name="Freerik Haskamp" userId="d97c906e-6b22-4a4d-ba16-4dff8178d7af" providerId="ADAL" clId="{DB9368E2-60ED-4574-9355-F5305C03D1E1}"/>
    <pc:docChg chg="undo redo custSel addSld delSld modSld modMainMaster">
      <pc:chgData name="Freerik Haskamp" userId="d97c906e-6b22-4a4d-ba16-4dff8178d7af" providerId="ADAL" clId="{DB9368E2-60ED-4574-9355-F5305C03D1E1}" dt="2022-02-28T16:54:12.130" v="2845" actId="14100"/>
      <pc:docMkLst>
        <pc:docMk/>
      </pc:docMkLst>
      <pc:sldChg chg="addSp delSp modSp">
        <pc:chgData name="Freerik Haskamp" userId="d97c906e-6b22-4a4d-ba16-4dff8178d7af" providerId="ADAL" clId="{DB9368E2-60ED-4574-9355-F5305C03D1E1}" dt="2022-02-28T15:10:33.572" v="2440" actId="732"/>
        <pc:sldMkLst>
          <pc:docMk/>
          <pc:sldMk cId="3811138259" sldId="286"/>
        </pc:sldMkLst>
        <pc:spChg chg="add del mod">
          <ac:chgData name="Freerik Haskamp" userId="d97c906e-6b22-4a4d-ba16-4dff8178d7af" providerId="ADAL" clId="{DB9368E2-60ED-4574-9355-F5305C03D1E1}" dt="2022-02-28T12:06:45.186" v="1433" actId="21"/>
          <ac:spMkLst>
            <pc:docMk/>
            <pc:sldMk cId="3811138259" sldId="286"/>
            <ac:spMk id="396" creationId="{B3EE4DBD-8218-4810-9836-19FE14951814}"/>
          </ac:spMkLst>
        </pc:spChg>
        <pc:grpChg chg="add mod">
          <ac:chgData name="Freerik Haskamp" userId="d97c906e-6b22-4a4d-ba16-4dff8178d7af" providerId="ADAL" clId="{DB9368E2-60ED-4574-9355-F5305C03D1E1}" dt="2022-02-28T12:17:35.939" v="1606" actId="1076"/>
          <ac:grpSpMkLst>
            <pc:docMk/>
            <pc:sldMk cId="3811138259" sldId="286"/>
            <ac:grpSpMk id="269" creationId="{3817B635-61E1-47F9-828C-2B500FF23BEA}"/>
          </ac:grpSpMkLst>
        </pc:grpChg>
        <pc:graphicFrameChg chg="add del mod">
          <ac:chgData name="Freerik Haskamp" userId="d97c906e-6b22-4a4d-ba16-4dff8178d7af" providerId="ADAL" clId="{DB9368E2-60ED-4574-9355-F5305C03D1E1}" dt="2022-02-25T14:59:20.598" v="89" actId="478"/>
          <ac:graphicFrameMkLst>
            <pc:docMk/>
            <pc:sldMk cId="3811138259" sldId="286"/>
            <ac:graphicFrameMk id="30" creationId="{81BB4B4F-999B-4851-9DA2-DC688AA0EE8A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20:38.919" v="251" actId="478"/>
          <ac:graphicFrameMkLst>
            <pc:docMk/>
            <pc:sldMk cId="3811138259" sldId="286"/>
            <ac:graphicFrameMk id="79" creationId="{6D033E6C-B5FE-43FC-A688-6081310BC4D5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41:12.934" v="515" actId="478"/>
          <ac:graphicFrameMkLst>
            <pc:docMk/>
            <pc:sldMk cId="3811138259" sldId="286"/>
            <ac:graphicFrameMk id="120" creationId="{E87627A4-84F0-4E54-8416-D5F14E352CF7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49" creationId="{91CBD81B-488E-499B-832B-866770BFA46D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66" creationId="{9A65DD5A-D03E-4A0F-9859-0E305935A1EF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77" creationId="{FE1FA8E8-0807-46B1-B4EF-5E6A583EAF62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8T12:46:17.799" v="1652" actId="478"/>
          <ac:graphicFrameMkLst>
            <pc:docMk/>
            <pc:sldMk cId="3811138259" sldId="286"/>
            <ac:graphicFrameMk id="397" creationId="{3B4ECC55-104B-4C2C-9478-FDCC22AECF53}"/>
          </ac:graphicFrameMkLst>
        </pc:graphicFrameChg>
        <pc:picChg chg="add mod">
          <ac:chgData name="Freerik Haskamp" userId="d97c906e-6b22-4a4d-ba16-4dff8178d7af" providerId="ADAL" clId="{DB9368E2-60ED-4574-9355-F5305C03D1E1}" dt="2022-02-28T12:55:17.977" v="1686" actId="1076"/>
          <ac:picMkLst>
            <pc:docMk/>
            <pc:sldMk cId="3811138259" sldId="286"/>
            <ac:picMk id="3" creationId="{77608489-089B-4742-9896-6E51F9C6306C}"/>
          </ac:picMkLst>
        </pc:picChg>
        <pc:picChg chg="add mod modCrop">
          <ac:chgData name="Freerik Haskamp" userId="d97c906e-6b22-4a4d-ba16-4dff8178d7af" providerId="ADAL" clId="{DB9368E2-60ED-4574-9355-F5305C03D1E1}" dt="2022-02-28T15:10:33.572" v="2440" actId="732"/>
          <ac:picMkLst>
            <pc:docMk/>
            <pc:sldMk cId="3811138259" sldId="286"/>
            <ac:picMk id="4" creationId="{42FDCE8D-2043-446D-B4C5-C2B55148A467}"/>
          </ac:picMkLst>
        </pc:picChg>
        <pc:picChg chg="add mod">
          <ac:chgData name="Freerik Haskamp" userId="d97c906e-6b22-4a4d-ba16-4dff8178d7af" providerId="ADAL" clId="{DB9368E2-60ED-4574-9355-F5305C03D1E1}" dt="2022-02-28T12:55:15.013" v="1685" actId="1076"/>
          <ac:picMkLst>
            <pc:docMk/>
            <pc:sldMk cId="3811138259" sldId="286"/>
            <ac:picMk id="5" creationId="{494AD435-37AD-4930-962D-3FBACA6BDC65}"/>
          </ac:picMkLst>
        </pc:picChg>
        <pc:picChg chg="add mod">
          <ac:chgData name="Freerik Haskamp" userId="d97c906e-6b22-4a4d-ba16-4dff8178d7af" providerId="ADAL" clId="{DB9368E2-60ED-4574-9355-F5305C03D1E1}" dt="2022-02-28T14:15:48.457" v="1984" actId="1076"/>
          <ac:picMkLst>
            <pc:docMk/>
            <pc:sldMk cId="3811138259" sldId="286"/>
            <ac:picMk id="7" creationId="{10EE1620-3321-4EC2-804D-5620ADED859B}"/>
          </ac:picMkLst>
        </pc:picChg>
        <pc:picChg chg="add mod">
          <ac:chgData name="Freerik Haskamp" userId="d97c906e-6b22-4a4d-ba16-4dff8178d7af" providerId="ADAL" clId="{DB9368E2-60ED-4574-9355-F5305C03D1E1}" dt="2022-02-28T11:14:53.771" v="1241" actId="14100"/>
          <ac:picMkLst>
            <pc:docMk/>
            <pc:sldMk cId="3811138259" sldId="286"/>
            <ac:picMk id="8" creationId="{F9F855A5-0B0A-4CDF-ABF5-EBE9FADC316C}"/>
          </ac:picMkLst>
        </pc:picChg>
        <pc:picChg chg="add mod">
          <ac:chgData name="Freerik Haskamp" userId="d97c906e-6b22-4a4d-ba16-4dff8178d7af" providerId="ADAL" clId="{DB9368E2-60ED-4574-9355-F5305C03D1E1}" dt="2022-02-28T12:58:02.217" v="1714" actId="1076"/>
          <ac:picMkLst>
            <pc:docMk/>
            <pc:sldMk cId="3811138259" sldId="286"/>
            <ac:picMk id="9" creationId="{57C42D5C-337A-4C29-80AC-847B91F09499}"/>
          </ac:picMkLst>
        </pc:picChg>
        <pc:picChg chg="add mod">
          <ac:chgData name="Freerik Haskamp" userId="d97c906e-6b22-4a4d-ba16-4dff8178d7af" providerId="ADAL" clId="{DB9368E2-60ED-4574-9355-F5305C03D1E1}" dt="2022-02-28T12:57:46.274" v="1707" actId="1076"/>
          <ac:picMkLst>
            <pc:docMk/>
            <pc:sldMk cId="3811138259" sldId="286"/>
            <ac:picMk id="11" creationId="{4832368B-7B78-4BD9-86D8-A6CD23B0641B}"/>
          </ac:picMkLst>
        </pc:picChg>
        <pc:picChg chg="add mod">
          <ac:chgData name="Freerik Haskamp" userId="d97c906e-6b22-4a4d-ba16-4dff8178d7af" providerId="ADAL" clId="{DB9368E2-60ED-4574-9355-F5305C03D1E1}" dt="2022-02-28T11:15:30.292" v="1255" actId="1076"/>
          <ac:picMkLst>
            <pc:docMk/>
            <pc:sldMk cId="3811138259" sldId="286"/>
            <ac:picMk id="12" creationId="{98316161-A7CC-4F53-80EB-FA13D228274C}"/>
          </ac:picMkLst>
        </pc:picChg>
        <pc:picChg chg="add mod">
          <ac:chgData name="Freerik Haskamp" userId="d97c906e-6b22-4a4d-ba16-4dff8178d7af" providerId="ADAL" clId="{DB9368E2-60ED-4574-9355-F5305C03D1E1}" dt="2022-02-28T12:58:24.615" v="1720" actId="1076"/>
          <ac:picMkLst>
            <pc:docMk/>
            <pc:sldMk cId="3811138259" sldId="286"/>
            <ac:picMk id="13" creationId="{787E66C7-8ABA-4AD6-A6C2-3F6B006148C8}"/>
          </ac:picMkLst>
        </pc:picChg>
        <pc:picChg chg="add mod">
          <ac:chgData name="Freerik Haskamp" userId="d97c906e-6b22-4a4d-ba16-4dff8178d7af" providerId="ADAL" clId="{DB9368E2-60ED-4574-9355-F5305C03D1E1}" dt="2022-02-28T14:07:18.870" v="1858" actId="1076"/>
          <ac:picMkLst>
            <pc:docMk/>
            <pc:sldMk cId="3811138259" sldId="286"/>
            <ac:picMk id="15" creationId="{7C412A48-F8DC-4959-8167-A91AC5ADD309}"/>
          </ac:picMkLst>
        </pc:picChg>
        <pc:picChg chg="add mod">
          <ac:chgData name="Freerik Haskamp" userId="d97c906e-6b22-4a4d-ba16-4dff8178d7af" providerId="ADAL" clId="{DB9368E2-60ED-4574-9355-F5305C03D1E1}" dt="2022-02-28T11:16:59.324" v="1281" actId="1076"/>
          <ac:picMkLst>
            <pc:docMk/>
            <pc:sldMk cId="3811138259" sldId="286"/>
            <ac:picMk id="16" creationId="{D0436A4C-3116-4227-BE7B-4014842A5BDD}"/>
          </ac:picMkLst>
        </pc:picChg>
        <pc:picChg chg="add mod">
          <ac:chgData name="Freerik Haskamp" userId="d97c906e-6b22-4a4d-ba16-4dff8178d7af" providerId="ADAL" clId="{DB9368E2-60ED-4574-9355-F5305C03D1E1}" dt="2022-02-28T12:58:12.855" v="1717" actId="1076"/>
          <ac:picMkLst>
            <pc:docMk/>
            <pc:sldMk cId="3811138259" sldId="286"/>
            <ac:picMk id="17" creationId="{975A9897-7ACB-4BA7-AF2E-340757454F6E}"/>
          </ac:picMkLst>
        </pc:picChg>
        <pc:picChg chg="add mod">
          <ac:chgData name="Freerik Haskamp" userId="d97c906e-6b22-4a4d-ba16-4dff8178d7af" providerId="ADAL" clId="{DB9368E2-60ED-4574-9355-F5305C03D1E1}" dt="2022-02-28T11:17:31.381" v="1295" actId="1076"/>
          <ac:picMkLst>
            <pc:docMk/>
            <pc:sldMk cId="3811138259" sldId="286"/>
            <ac:picMk id="19" creationId="{03B2D8F5-15BA-4C01-BD4A-8F177E1E6558}"/>
          </ac:picMkLst>
        </pc:picChg>
        <pc:picChg chg="add del mod">
          <ac:chgData name="Freerik Haskamp" userId="d97c906e-6b22-4a4d-ba16-4dff8178d7af" providerId="ADAL" clId="{DB9368E2-60ED-4574-9355-F5305C03D1E1}" dt="2022-02-25T14:55:46.410" v="30" actId="478"/>
          <ac:picMkLst>
            <pc:docMk/>
            <pc:sldMk cId="3811138259" sldId="286"/>
            <ac:picMk id="19" creationId="{054D25EA-451A-40C2-9A6E-D27B4CF3B5E1}"/>
          </ac:picMkLst>
        </pc:picChg>
        <pc:picChg chg="add mod">
          <ac:chgData name="Freerik Haskamp" userId="d97c906e-6b22-4a4d-ba16-4dff8178d7af" providerId="ADAL" clId="{DB9368E2-60ED-4574-9355-F5305C03D1E1}" dt="2022-02-28T12:58:29.052" v="1721" actId="1076"/>
          <ac:picMkLst>
            <pc:docMk/>
            <pc:sldMk cId="3811138259" sldId="286"/>
            <ac:picMk id="21" creationId="{D7BD1F10-A49F-4B7A-A950-ABD0A06AA9C4}"/>
          </ac:picMkLst>
        </pc:picChg>
        <pc:picChg chg="add mod">
          <ac:chgData name="Freerik Haskamp" userId="d97c906e-6b22-4a4d-ba16-4dff8178d7af" providerId="ADAL" clId="{DB9368E2-60ED-4574-9355-F5305C03D1E1}" dt="2022-02-28T11:14:29.152" v="1230" actId="1076"/>
          <ac:picMkLst>
            <pc:docMk/>
            <pc:sldMk cId="3811138259" sldId="286"/>
            <ac:picMk id="22" creationId="{0ACCBE21-D713-414F-8DDB-C2162604000F}"/>
          </ac:picMkLst>
        </pc:picChg>
        <pc:picChg chg="add mod">
          <ac:chgData name="Freerik Haskamp" userId="d97c906e-6b22-4a4d-ba16-4dff8178d7af" providerId="ADAL" clId="{DB9368E2-60ED-4574-9355-F5305C03D1E1}" dt="2022-02-28T12:58:05.565" v="1715" actId="1076"/>
          <ac:picMkLst>
            <pc:docMk/>
            <pc:sldMk cId="3811138259" sldId="286"/>
            <ac:picMk id="23" creationId="{DD9B9318-93E1-424F-A7BA-069F29269045}"/>
          </ac:picMkLst>
        </pc:picChg>
        <pc:picChg chg="add mod">
          <ac:chgData name="Freerik Haskamp" userId="d97c906e-6b22-4a4d-ba16-4dff8178d7af" providerId="ADAL" clId="{DB9368E2-60ED-4574-9355-F5305C03D1E1}" dt="2022-02-28T14:07:27.354" v="1859" actId="1076"/>
          <ac:picMkLst>
            <pc:docMk/>
            <pc:sldMk cId="3811138259" sldId="286"/>
            <ac:picMk id="25" creationId="{77AA4918-EBF8-4E51-BB0F-B64484ACA57C}"/>
          </ac:picMkLst>
        </pc:picChg>
        <pc:picChg chg="add mod">
          <ac:chgData name="Freerik Haskamp" userId="d97c906e-6b22-4a4d-ba16-4dff8178d7af" providerId="ADAL" clId="{DB9368E2-60ED-4574-9355-F5305C03D1E1}" dt="2022-02-28T11:17:18.148" v="1289" actId="1076"/>
          <ac:picMkLst>
            <pc:docMk/>
            <pc:sldMk cId="3811138259" sldId="286"/>
            <ac:picMk id="26" creationId="{7CD0C72E-9479-433B-BB02-65EB1D64CDF4}"/>
          </ac:picMkLst>
        </pc:picChg>
        <pc:picChg chg="add mod">
          <ac:chgData name="Freerik Haskamp" userId="d97c906e-6b22-4a4d-ba16-4dff8178d7af" providerId="ADAL" clId="{DB9368E2-60ED-4574-9355-F5305C03D1E1}" dt="2022-02-28T12:58:47.966" v="1726" actId="1076"/>
          <ac:picMkLst>
            <pc:docMk/>
            <pc:sldMk cId="3811138259" sldId="286"/>
            <ac:picMk id="27" creationId="{52F5E93F-BA8E-42A0-8506-FDC4FDCAF546}"/>
          </ac:picMkLst>
        </pc:picChg>
        <pc:picChg chg="add mod">
          <ac:chgData name="Freerik Haskamp" userId="d97c906e-6b22-4a4d-ba16-4dff8178d7af" providerId="ADAL" clId="{DB9368E2-60ED-4574-9355-F5305C03D1E1}" dt="2022-02-28T12:58:51.698" v="1727" actId="1076"/>
          <ac:picMkLst>
            <pc:docMk/>
            <pc:sldMk cId="3811138259" sldId="286"/>
            <ac:picMk id="29" creationId="{4E8F8CA3-2C58-4EF5-8A10-81EB66D9F38B}"/>
          </ac:picMkLst>
        </pc:picChg>
        <pc:picChg chg="add mod">
          <ac:chgData name="Freerik Haskamp" userId="d97c906e-6b22-4a4d-ba16-4dff8178d7af" providerId="ADAL" clId="{DB9368E2-60ED-4574-9355-F5305C03D1E1}" dt="2022-02-28T11:17:42.131" v="1301" actId="1076"/>
          <ac:picMkLst>
            <pc:docMk/>
            <pc:sldMk cId="3811138259" sldId="286"/>
            <ac:picMk id="30" creationId="{1DD25DA9-164F-4A79-B23C-A2D895689C6B}"/>
          </ac:picMkLst>
        </pc:picChg>
        <pc:picChg chg="add mod">
          <ac:chgData name="Freerik Haskamp" userId="d97c906e-6b22-4a4d-ba16-4dff8178d7af" providerId="ADAL" clId="{DB9368E2-60ED-4574-9355-F5305C03D1E1}" dt="2022-02-28T12:58:42.023" v="1723" actId="1076"/>
          <ac:picMkLst>
            <pc:docMk/>
            <pc:sldMk cId="3811138259" sldId="286"/>
            <ac:picMk id="32" creationId="{ADFB7019-708C-4B23-BFE3-A5C4A2B32D23}"/>
          </ac:picMkLst>
        </pc:picChg>
        <pc:picChg chg="add mod">
          <ac:chgData name="Freerik Haskamp" userId="d97c906e-6b22-4a4d-ba16-4dff8178d7af" providerId="ADAL" clId="{DB9368E2-60ED-4574-9355-F5305C03D1E1}" dt="2022-02-28T11:20:38.722" v="1329" actId="1076"/>
          <ac:picMkLst>
            <pc:docMk/>
            <pc:sldMk cId="3811138259" sldId="286"/>
            <ac:picMk id="33" creationId="{0A64F74E-CD9F-4BC8-A722-060C96D4489C}"/>
          </ac:picMkLst>
        </pc:picChg>
        <pc:picChg chg="add mod">
          <ac:chgData name="Freerik Haskamp" userId="d97c906e-6b22-4a4d-ba16-4dff8178d7af" providerId="ADAL" clId="{DB9368E2-60ED-4574-9355-F5305C03D1E1}" dt="2022-02-28T12:59:28.357" v="1737" actId="14100"/>
          <ac:picMkLst>
            <pc:docMk/>
            <pc:sldMk cId="3811138259" sldId="286"/>
            <ac:picMk id="34" creationId="{AC3B4ABB-219E-46BA-8946-00A32D01D089}"/>
          </ac:picMkLst>
        </pc:picChg>
        <pc:picChg chg="add mod">
          <ac:chgData name="Freerik Haskamp" userId="d97c906e-6b22-4a4d-ba16-4dff8178d7af" providerId="ADAL" clId="{DB9368E2-60ED-4574-9355-F5305C03D1E1}" dt="2022-02-28T12:59:30.408" v="1738" actId="1076"/>
          <ac:picMkLst>
            <pc:docMk/>
            <pc:sldMk cId="3811138259" sldId="286"/>
            <ac:picMk id="36" creationId="{EF15C6C2-378C-41D2-8922-69FC7A8CE151}"/>
          </ac:picMkLst>
        </pc:picChg>
        <pc:picChg chg="add mod">
          <ac:chgData name="Freerik Haskamp" userId="d97c906e-6b22-4a4d-ba16-4dff8178d7af" providerId="ADAL" clId="{DB9368E2-60ED-4574-9355-F5305C03D1E1}" dt="2022-02-28T11:20:47.944" v="1331" actId="1076"/>
          <ac:picMkLst>
            <pc:docMk/>
            <pc:sldMk cId="3811138259" sldId="286"/>
            <ac:picMk id="37" creationId="{BD3FF5CA-53B4-4298-B6F5-6EF86471174C}"/>
          </ac:picMkLst>
        </pc:picChg>
        <pc:picChg chg="add mod">
          <ac:chgData name="Freerik Haskamp" userId="d97c906e-6b22-4a4d-ba16-4dff8178d7af" providerId="ADAL" clId="{DB9368E2-60ED-4574-9355-F5305C03D1E1}" dt="2022-02-28T12:59:09.933" v="1731" actId="1076"/>
          <ac:picMkLst>
            <pc:docMk/>
            <pc:sldMk cId="3811138259" sldId="286"/>
            <ac:picMk id="38" creationId="{C98ED0BA-1795-4119-82DD-C7A8F226B12B}"/>
          </ac:picMkLst>
        </pc:picChg>
        <pc:picChg chg="add mod">
          <ac:chgData name="Freerik Haskamp" userId="d97c906e-6b22-4a4d-ba16-4dff8178d7af" providerId="ADAL" clId="{DB9368E2-60ED-4574-9355-F5305C03D1E1}" dt="2022-02-25T16:00:27.413" v="601" actId="1076"/>
          <ac:picMkLst>
            <pc:docMk/>
            <pc:sldMk cId="3811138259" sldId="286"/>
            <ac:picMk id="40" creationId="{CBD6C9AC-5147-48F7-A4B9-2E7E4CD8CA5B}"/>
          </ac:picMkLst>
        </pc:picChg>
        <pc:picChg chg="add mod">
          <ac:chgData name="Freerik Haskamp" userId="d97c906e-6b22-4a4d-ba16-4dff8178d7af" providerId="ADAL" clId="{DB9368E2-60ED-4574-9355-F5305C03D1E1}" dt="2022-02-28T11:20:45.540" v="1330" actId="1076"/>
          <ac:picMkLst>
            <pc:docMk/>
            <pc:sldMk cId="3811138259" sldId="286"/>
            <ac:picMk id="41" creationId="{ADBD0D67-09B8-4DB7-A83E-AD630F64FD23}"/>
          </ac:picMkLst>
        </pc:picChg>
        <pc:picChg chg="add mod">
          <ac:chgData name="Freerik Haskamp" userId="d97c906e-6b22-4a4d-ba16-4dff8178d7af" providerId="ADAL" clId="{DB9368E2-60ED-4574-9355-F5305C03D1E1}" dt="2022-02-25T16:00:29.815" v="602" actId="1076"/>
          <ac:picMkLst>
            <pc:docMk/>
            <pc:sldMk cId="3811138259" sldId="286"/>
            <ac:picMk id="42" creationId="{A76C493D-07E3-4AEF-A58B-452CD690A492}"/>
          </ac:picMkLst>
        </pc:picChg>
        <pc:picChg chg="add mod">
          <ac:chgData name="Freerik Haskamp" userId="d97c906e-6b22-4a4d-ba16-4dff8178d7af" providerId="ADAL" clId="{DB9368E2-60ED-4574-9355-F5305C03D1E1}" dt="2022-02-28T12:59:40.505" v="1739" actId="1076"/>
          <ac:picMkLst>
            <pc:docMk/>
            <pc:sldMk cId="3811138259" sldId="286"/>
            <ac:picMk id="44" creationId="{A1BBC300-7FE6-496A-A9A1-9C7EE070F8DE}"/>
          </ac:picMkLst>
        </pc:picChg>
        <pc:picChg chg="add mod">
          <ac:chgData name="Freerik Haskamp" userId="d97c906e-6b22-4a4d-ba16-4dff8178d7af" providerId="ADAL" clId="{DB9368E2-60ED-4574-9355-F5305C03D1E1}" dt="2022-02-28T11:13:47.767" v="1222" actId="1076"/>
          <ac:picMkLst>
            <pc:docMk/>
            <pc:sldMk cId="3811138259" sldId="286"/>
            <ac:picMk id="45" creationId="{B75204BB-A019-4BCB-92DA-F97BAA04721E}"/>
          </ac:picMkLst>
        </pc:picChg>
        <pc:picChg chg="add mod">
          <ac:chgData name="Freerik Haskamp" userId="d97c906e-6b22-4a4d-ba16-4dff8178d7af" providerId="ADAL" clId="{DB9368E2-60ED-4574-9355-F5305C03D1E1}" dt="2022-02-28T15:04:34.562" v="2419" actId="1076"/>
          <ac:picMkLst>
            <pc:docMk/>
            <pc:sldMk cId="3811138259" sldId="286"/>
            <ac:picMk id="46" creationId="{3CB52526-1272-4DB2-BDFD-77A5F7810A3E}"/>
          </ac:picMkLst>
        </pc:picChg>
        <pc:picChg chg="add mod">
          <ac:chgData name="Freerik Haskamp" userId="d97c906e-6b22-4a4d-ba16-4dff8178d7af" providerId="ADAL" clId="{DB9368E2-60ED-4574-9355-F5305C03D1E1}" dt="2022-02-28T15:04:10.866" v="2414" actId="1076"/>
          <ac:picMkLst>
            <pc:docMk/>
            <pc:sldMk cId="3811138259" sldId="286"/>
            <ac:picMk id="48" creationId="{FEF82481-6BDD-467F-BDBB-251AAC574CA4}"/>
          </ac:picMkLst>
        </pc:picChg>
        <pc:picChg chg="add mod">
          <ac:chgData name="Freerik Haskamp" userId="d97c906e-6b22-4a4d-ba16-4dff8178d7af" providerId="ADAL" clId="{DB9368E2-60ED-4574-9355-F5305C03D1E1}" dt="2022-02-28T11:10:56.480" v="1167" actId="1076"/>
          <ac:picMkLst>
            <pc:docMk/>
            <pc:sldMk cId="3811138259" sldId="286"/>
            <ac:picMk id="49" creationId="{1CB88F17-7A23-4CAA-B3F3-4E15E807FB28}"/>
          </ac:picMkLst>
        </pc:picChg>
        <pc:picChg chg="add mod">
          <ac:chgData name="Freerik Haskamp" userId="d97c906e-6b22-4a4d-ba16-4dff8178d7af" providerId="ADAL" clId="{DB9368E2-60ED-4574-9355-F5305C03D1E1}" dt="2022-02-28T15:05:12.731" v="2435" actId="1076"/>
          <ac:picMkLst>
            <pc:docMk/>
            <pc:sldMk cId="3811138259" sldId="286"/>
            <ac:picMk id="50" creationId="{A730D02E-965B-4F5D-9D01-FE0D59F3FC35}"/>
          </ac:picMkLst>
        </pc:picChg>
        <pc:picChg chg="add mod">
          <ac:chgData name="Freerik Haskamp" userId="d97c906e-6b22-4a4d-ba16-4dff8178d7af" providerId="ADAL" clId="{DB9368E2-60ED-4574-9355-F5305C03D1E1}" dt="2022-02-28T15:05:26.102" v="2438" actId="1076"/>
          <ac:picMkLst>
            <pc:docMk/>
            <pc:sldMk cId="3811138259" sldId="286"/>
            <ac:picMk id="52" creationId="{92DD3F20-36FE-4186-B47A-C659908ED634}"/>
          </ac:picMkLst>
        </pc:picChg>
        <pc:picChg chg="add mod">
          <ac:chgData name="Freerik Haskamp" userId="d97c906e-6b22-4a4d-ba16-4dff8178d7af" providerId="ADAL" clId="{DB9368E2-60ED-4574-9355-F5305C03D1E1}" dt="2022-02-28T11:13:28.447" v="1216" actId="1076"/>
          <ac:picMkLst>
            <pc:docMk/>
            <pc:sldMk cId="3811138259" sldId="286"/>
            <ac:picMk id="53" creationId="{4BC46491-DA7B-42EE-A108-CF63DA910A98}"/>
          </ac:picMkLst>
        </pc:picChg>
        <pc:picChg chg="add mod">
          <ac:chgData name="Freerik Haskamp" userId="d97c906e-6b22-4a4d-ba16-4dff8178d7af" providerId="ADAL" clId="{DB9368E2-60ED-4574-9355-F5305C03D1E1}" dt="2022-02-28T15:04:59.764" v="2430" actId="1076"/>
          <ac:picMkLst>
            <pc:docMk/>
            <pc:sldMk cId="3811138259" sldId="286"/>
            <ac:picMk id="54" creationId="{089E80E5-508A-40DE-9C2F-97E767804805}"/>
          </ac:picMkLst>
        </pc:picChg>
        <pc:picChg chg="add mod">
          <ac:chgData name="Freerik Haskamp" userId="d97c906e-6b22-4a4d-ba16-4dff8178d7af" providerId="ADAL" clId="{DB9368E2-60ED-4574-9355-F5305C03D1E1}" dt="2022-02-28T15:05:14.401" v="2436" actId="1076"/>
          <ac:picMkLst>
            <pc:docMk/>
            <pc:sldMk cId="3811138259" sldId="286"/>
            <ac:picMk id="56" creationId="{50F68C97-78F7-457C-A847-3A6B8BE7E399}"/>
          </ac:picMkLst>
        </pc:picChg>
        <pc:picChg chg="add mod">
          <ac:chgData name="Freerik Haskamp" userId="d97c906e-6b22-4a4d-ba16-4dff8178d7af" providerId="ADAL" clId="{DB9368E2-60ED-4574-9355-F5305C03D1E1}" dt="2022-02-28T11:08:37.092" v="1160" actId="1076"/>
          <ac:picMkLst>
            <pc:docMk/>
            <pc:sldMk cId="3811138259" sldId="286"/>
            <ac:picMk id="57" creationId="{D33F8467-F933-49B0-917A-80E48E16A2B8}"/>
          </ac:picMkLst>
        </pc:picChg>
        <pc:picChg chg="add del mod">
          <ac:chgData name="Freerik Haskamp" userId="d97c906e-6b22-4a4d-ba16-4dff8178d7af" providerId="ADAL" clId="{DB9368E2-60ED-4574-9355-F5305C03D1E1}" dt="2022-02-28T15:03:09.576" v="2400" actId="478"/>
          <ac:picMkLst>
            <pc:docMk/>
            <pc:sldMk cId="3811138259" sldId="286"/>
            <ac:picMk id="58" creationId="{74733E50-2BAF-4E62-94DB-DC414EDB745F}"/>
          </ac:picMkLst>
        </pc:picChg>
        <pc:picChg chg="add mod">
          <ac:chgData name="Freerik Haskamp" userId="d97c906e-6b22-4a4d-ba16-4dff8178d7af" providerId="ADAL" clId="{DB9368E2-60ED-4574-9355-F5305C03D1E1}" dt="2022-02-28T15:05:03.072" v="2431" actId="1076"/>
          <ac:picMkLst>
            <pc:docMk/>
            <pc:sldMk cId="3811138259" sldId="286"/>
            <ac:picMk id="60" creationId="{7F2BD84E-03DB-4A59-B75B-8DEC438A3AE1}"/>
          </ac:picMkLst>
        </pc:picChg>
        <pc:picChg chg="add mod">
          <ac:chgData name="Freerik Haskamp" userId="d97c906e-6b22-4a4d-ba16-4dff8178d7af" providerId="ADAL" clId="{DB9368E2-60ED-4574-9355-F5305C03D1E1}" dt="2022-02-28T11:20:21.056" v="1326" actId="1076"/>
          <ac:picMkLst>
            <pc:docMk/>
            <pc:sldMk cId="3811138259" sldId="286"/>
            <ac:picMk id="61" creationId="{5FEC2206-6DAC-409F-AF44-171697971CB0}"/>
          </ac:picMkLst>
        </pc:picChg>
        <pc:picChg chg="add mod">
          <ac:chgData name="Freerik Haskamp" userId="d97c906e-6b22-4a4d-ba16-4dff8178d7af" providerId="ADAL" clId="{DB9368E2-60ED-4574-9355-F5305C03D1E1}" dt="2022-02-28T15:05:23.202" v="2437" actId="1076"/>
          <ac:picMkLst>
            <pc:docMk/>
            <pc:sldMk cId="3811138259" sldId="286"/>
            <ac:picMk id="62" creationId="{F5F72942-6178-4297-A32B-9D006402D830}"/>
          </ac:picMkLst>
        </pc:picChg>
        <pc:picChg chg="add mod">
          <ac:chgData name="Freerik Haskamp" userId="d97c906e-6b22-4a4d-ba16-4dff8178d7af" providerId="ADAL" clId="{DB9368E2-60ED-4574-9355-F5305C03D1E1}" dt="2022-02-28T15:05:11.388" v="2434" actId="1076"/>
          <ac:picMkLst>
            <pc:docMk/>
            <pc:sldMk cId="3811138259" sldId="286"/>
            <ac:picMk id="64" creationId="{1A8AB298-653B-4AD5-8E1E-6595C7F8C24B}"/>
          </ac:picMkLst>
        </pc:picChg>
        <pc:picChg chg="add mod">
          <ac:chgData name="Freerik Haskamp" userId="d97c906e-6b22-4a4d-ba16-4dff8178d7af" providerId="ADAL" clId="{DB9368E2-60ED-4574-9355-F5305C03D1E1}" dt="2022-02-28T11:11:06.717" v="1171" actId="1076"/>
          <ac:picMkLst>
            <pc:docMk/>
            <pc:sldMk cId="3811138259" sldId="286"/>
            <ac:picMk id="65" creationId="{D9608CFE-EB2E-41C1-A672-7773F4D641D9}"/>
          </ac:picMkLst>
        </pc:picChg>
        <pc:picChg chg="add del mod">
          <ac:chgData name="Freerik Haskamp" userId="d97c906e-6b22-4a4d-ba16-4dff8178d7af" providerId="ADAL" clId="{DB9368E2-60ED-4574-9355-F5305C03D1E1}" dt="2022-02-25T15:18:45.019" v="217"/>
          <ac:picMkLst>
            <pc:docMk/>
            <pc:sldMk cId="3811138259" sldId="286"/>
            <ac:picMk id="66" creationId="{2B1EF3A9-DFCB-4C2C-868E-17545BF8E4F0}"/>
          </ac:picMkLst>
        </pc:picChg>
        <pc:picChg chg="add mod">
          <ac:chgData name="Freerik Haskamp" userId="d97c906e-6b22-4a4d-ba16-4dff8178d7af" providerId="ADAL" clId="{DB9368E2-60ED-4574-9355-F5305C03D1E1}" dt="2022-02-28T11:07:49.708" v="1147" actId="1076"/>
          <ac:picMkLst>
            <pc:docMk/>
            <pc:sldMk cId="3811138259" sldId="286"/>
            <ac:picMk id="67" creationId="{C2B5210A-2B44-4D24-969B-73426D7E3258}"/>
          </ac:picMkLst>
        </pc:picChg>
        <pc:picChg chg="add del mod">
          <ac:chgData name="Freerik Haskamp" userId="d97c906e-6b22-4a4d-ba16-4dff8178d7af" providerId="ADAL" clId="{DB9368E2-60ED-4574-9355-F5305C03D1E1}" dt="2022-02-25T15:18:45.019" v="217"/>
          <ac:picMkLst>
            <pc:docMk/>
            <pc:sldMk cId="3811138259" sldId="286"/>
            <ac:picMk id="68" creationId="{E149C47B-C879-4F10-B1BA-E8017BE392F0}"/>
          </ac:picMkLst>
        </pc:picChg>
        <pc:picChg chg="add mod">
          <ac:chgData name="Freerik Haskamp" userId="d97c906e-6b22-4a4d-ba16-4dff8178d7af" providerId="ADAL" clId="{DB9368E2-60ED-4574-9355-F5305C03D1E1}" dt="2022-02-28T11:07:42.851" v="1145" actId="1076"/>
          <ac:picMkLst>
            <pc:docMk/>
            <pc:sldMk cId="3811138259" sldId="286"/>
            <ac:picMk id="69" creationId="{1E807FC6-73FB-4FB6-A5CC-8D0C244366EE}"/>
          </ac:picMkLst>
        </pc:picChg>
        <pc:picChg chg="add mod">
          <ac:chgData name="Freerik Haskamp" userId="d97c906e-6b22-4a4d-ba16-4dff8178d7af" providerId="ADAL" clId="{DB9368E2-60ED-4574-9355-F5305C03D1E1}" dt="2022-02-25T16:02:06.506" v="642" actId="14100"/>
          <ac:picMkLst>
            <pc:docMk/>
            <pc:sldMk cId="3811138259" sldId="286"/>
            <ac:picMk id="70" creationId="{50EDC423-0342-42E2-B5C3-B6BDD5E3EA75}"/>
          </ac:picMkLst>
        </pc:picChg>
        <pc:picChg chg="add mod">
          <ac:chgData name="Freerik Haskamp" userId="d97c906e-6b22-4a4d-ba16-4dff8178d7af" providerId="ADAL" clId="{DB9368E2-60ED-4574-9355-F5305C03D1E1}" dt="2022-02-25T16:02:01.442" v="640" actId="1076"/>
          <ac:picMkLst>
            <pc:docMk/>
            <pc:sldMk cId="3811138259" sldId="286"/>
            <ac:picMk id="72" creationId="{50CB7BA2-25B2-4F38-9D0B-7005AA6B5785}"/>
          </ac:picMkLst>
        </pc:picChg>
        <pc:picChg chg="add mod">
          <ac:chgData name="Freerik Haskamp" userId="d97c906e-6b22-4a4d-ba16-4dff8178d7af" providerId="ADAL" clId="{DB9368E2-60ED-4574-9355-F5305C03D1E1}" dt="2022-02-28T11:13:36.777" v="1219" actId="1076"/>
          <ac:picMkLst>
            <pc:docMk/>
            <pc:sldMk cId="3811138259" sldId="286"/>
            <ac:picMk id="73" creationId="{D02DFEED-F534-4193-8EB8-8572D0CD264D}"/>
          </ac:picMkLst>
        </pc:picChg>
        <pc:picChg chg="add mod">
          <ac:chgData name="Freerik Haskamp" userId="d97c906e-6b22-4a4d-ba16-4dff8178d7af" providerId="ADAL" clId="{DB9368E2-60ED-4574-9355-F5305C03D1E1}" dt="2022-02-25T16:02:27.535" v="649" actId="1076"/>
          <ac:picMkLst>
            <pc:docMk/>
            <pc:sldMk cId="3811138259" sldId="286"/>
            <ac:picMk id="74" creationId="{17927C6A-9CD1-4C22-9BF0-DF732ECEFB68}"/>
          </ac:picMkLst>
        </pc:picChg>
        <pc:picChg chg="add mod">
          <ac:chgData name="Freerik Haskamp" userId="d97c906e-6b22-4a4d-ba16-4dff8178d7af" providerId="ADAL" clId="{DB9368E2-60ED-4574-9355-F5305C03D1E1}" dt="2022-02-25T16:02:12.507" v="645" actId="1076"/>
          <ac:picMkLst>
            <pc:docMk/>
            <pc:sldMk cId="3811138259" sldId="286"/>
            <ac:picMk id="76" creationId="{3B93B5C1-93D5-4EB5-8979-1F3A202F557C}"/>
          </ac:picMkLst>
        </pc:picChg>
        <pc:picChg chg="add mod">
          <ac:chgData name="Freerik Haskamp" userId="d97c906e-6b22-4a4d-ba16-4dff8178d7af" providerId="ADAL" clId="{DB9368E2-60ED-4574-9355-F5305C03D1E1}" dt="2022-02-28T11:11:00.967" v="1168" actId="1076"/>
          <ac:picMkLst>
            <pc:docMk/>
            <pc:sldMk cId="3811138259" sldId="286"/>
            <ac:picMk id="77" creationId="{48FF9C1A-D205-4214-BCD0-26FFE83C856E}"/>
          </ac:picMkLst>
        </pc:picChg>
        <pc:picChg chg="add mod">
          <ac:chgData name="Freerik Haskamp" userId="d97c906e-6b22-4a4d-ba16-4dff8178d7af" providerId="ADAL" clId="{DB9368E2-60ED-4574-9355-F5305C03D1E1}" dt="2022-02-28T14:07:38.312" v="1863" actId="1036"/>
          <ac:picMkLst>
            <pc:docMk/>
            <pc:sldMk cId="3811138259" sldId="286"/>
            <ac:picMk id="78" creationId="{64F52747-913F-498F-946F-C4A5C8975224}"/>
          </ac:picMkLst>
        </pc:picChg>
        <pc:picChg chg="add mod">
          <ac:chgData name="Freerik Haskamp" userId="d97c906e-6b22-4a4d-ba16-4dff8178d7af" providerId="ADAL" clId="{DB9368E2-60ED-4574-9355-F5305C03D1E1}" dt="2022-02-28T11:11:09.775" v="1172" actId="1076"/>
          <ac:picMkLst>
            <pc:docMk/>
            <pc:sldMk cId="3811138259" sldId="286"/>
            <ac:picMk id="80" creationId="{D657D36D-9231-4546-B3FA-0084D4C6AE36}"/>
          </ac:picMkLst>
        </pc:picChg>
        <pc:picChg chg="add mod">
          <ac:chgData name="Freerik Haskamp" userId="d97c906e-6b22-4a4d-ba16-4dff8178d7af" providerId="ADAL" clId="{DB9368E2-60ED-4574-9355-F5305C03D1E1}" dt="2022-02-28T13:01:27.896" v="1766" actId="1076"/>
          <ac:picMkLst>
            <pc:docMk/>
            <pc:sldMk cId="3811138259" sldId="286"/>
            <ac:picMk id="81" creationId="{F177A8DB-B5BE-4F3D-A6FE-1CC626051F6C}"/>
          </ac:picMkLst>
        </pc:picChg>
        <pc:picChg chg="add mod">
          <ac:chgData name="Freerik Haskamp" userId="d97c906e-6b22-4a4d-ba16-4dff8178d7af" providerId="ADAL" clId="{DB9368E2-60ED-4574-9355-F5305C03D1E1}" dt="2022-02-28T13:01:31.460" v="1767" actId="1076"/>
          <ac:picMkLst>
            <pc:docMk/>
            <pc:sldMk cId="3811138259" sldId="286"/>
            <ac:picMk id="83" creationId="{218CFA10-2E91-4B65-9E8C-421BBE334045}"/>
          </ac:picMkLst>
        </pc:picChg>
        <pc:picChg chg="add mod">
          <ac:chgData name="Freerik Haskamp" userId="d97c906e-6b22-4a4d-ba16-4dff8178d7af" providerId="ADAL" clId="{DB9368E2-60ED-4574-9355-F5305C03D1E1}" dt="2022-02-28T11:06:35.329" v="1126" actId="1076"/>
          <ac:picMkLst>
            <pc:docMk/>
            <pc:sldMk cId="3811138259" sldId="286"/>
            <ac:picMk id="84" creationId="{7C3AA144-AA9C-40FB-86E2-2FFC11369180}"/>
          </ac:picMkLst>
        </pc:picChg>
        <pc:picChg chg="add mod">
          <ac:chgData name="Freerik Haskamp" userId="d97c906e-6b22-4a4d-ba16-4dff8178d7af" providerId="ADAL" clId="{DB9368E2-60ED-4574-9355-F5305C03D1E1}" dt="2022-02-28T13:01:33.972" v="1768" actId="1076"/>
          <ac:picMkLst>
            <pc:docMk/>
            <pc:sldMk cId="3811138259" sldId="286"/>
            <ac:picMk id="85" creationId="{C4852B0C-8455-44D5-B456-F6A3BC953296}"/>
          </ac:picMkLst>
        </pc:picChg>
        <pc:picChg chg="add mod">
          <ac:chgData name="Freerik Haskamp" userId="d97c906e-6b22-4a4d-ba16-4dff8178d7af" providerId="ADAL" clId="{DB9368E2-60ED-4574-9355-F5305C03D1E1}" dt="2022-02-28T14:08:05.920" v="1871" actId="1076"/>
          <ac:picMkLst>
            <pc:docMk/>
            <pc:sldMk cId="3811138259" sldId="286"/>
            <ac:picMk id="87" creationId="{7DD512AA-30C6-4756-8ACD-C1EB34E4C611}"/>
          </ac:picMkLst>
        </pc:picChg>
        <pc:picChg chg="add mod">
          <ac:chgData name="Freerik Haskamp" userId="d97c906e-6b22-4a4d-ba16-4dff8178d7af" providerId="ADAL" clId="{DB9368E2-60ED-4574-9355-F5305C03D1E1}" dt="2022-02-28T11:07:30.564" v="1142" actId="1076"/>
          <ac:picMkLst>
            <pc:docMk/>
            <pc:sldMk cId="3811138259" sldId="286"/>
            <ac:picMk id="88" creationId="{1B7862FD-394D-449F-B91A-2CC6FB7BF992}"/>
          </ac:picMkLst>
        </pc:picChg>
        <pc:picChg chg="add mod">
          <ac:chgData name="Freerik Haskamp" userId="d97c906e-6b22-4a4d-ba16-4dff8178d7af" providerId="ADAL" clId="{DB9368E2-60ED-4574-9355-F5305C03D1E1}" dt="2022-02-28T13:01:43.733" v="1770" actId="1076"/>
          <ac:picMkLst>
            <pc:docMk/>
            <pc:sldMk cId="3811138259" sldId="286"/>
            <ac:picMk id="89" creationId="{E559CFD3-FF27-42A8-8B7D-6D6D5D5DE9E2}"/>
          </ac:picMkLst>
        </pc:picChg>
        <pc:picChg chg="add mod">
          <ac:chgData name="Freerik Haskamp" userId="d97c906e-6b22-4a4d-ba16-4dff8178d7af" providerId="ADAL" clId="{DB9368E2-60ED-4574-9355-F5305C03D1E1}" dt="2022-02-28T14:08:23.191" v="1880" actId="1076"/>
          <ac:picMkLst>
            <pc:docMk/>
            <pc:sldMk cId="3811138259" sldId="286"/>
            <ac:picMk id="91" creationId="{E228FD1D-C28A-4DFA-9618-43CAF96FA361}"/>
          </ac:picMkLst>
        </pc:picChg>
        <pc:picChg chg="add mod">
          <ac:chgData name="Freerik Haskamp" userId="d97c906e-6b22-4a4d-ba16-4dff8178d7af" providerId="ADAL" clId="{DB9368E2-60ED-4574-9355-F5305C03D1E1}" dt="2022-02-28T11:10:52.267" v="1166" actId="1076"/>
          <ac:picMkLst>
            <pc:docMk/>
            <pc:sldMk cId="3811138259" sldId="286"/>
            <ac:picMk id="92" creationId="{745250D4-C22F-4CED-8349-1D1C11A8416D}"/>
          </ac:picMkLst>
        </pc:picChg>
        <pc:picChg chg="add mod">
          <ac:chgData name="Freerik Haskamp" userId="d97c906e-6b22-4a4d-ba16-4dff8178d7af" providerId="ADAL" clId="{DB9368E2-60ED-4574-9355-F5305C03D1E1}" dt="2022-02-28T14:08:21.252" v="1879" actId="1076"/>
          <ac:picMkLst>
            <pc:docMk/>
            <pc:sldMk cId="3811138259" sldId="286"/>
            <ac:picMk id="93" creationId="{FFFF7D68-E8BD-4073-A6A4-0C92A13F739C}"/>
          </ac:picMkLst>
        </pc:picChg>
        <pc:picChg chg="add mod">
          <ac:chgData name="Freerik Haskamp" userId="d97c906e-6b22-4a4d-ba16-4dff8178d7af" providerId="ADAL" clId="{DB9368E2-60ED-4574-9355-F5305C03D1E1}" dt="2022-02-28T14:08:01.370" v="1869" actId="1076"/>
          <ac:picMkLst>
            <pc:docMk/>
            <pc:sldMk cId="3811138259" sldId="286"/>
            <ac:picMk id="95" creationId="{8908000A-6208-4DFA-A947-F5397F716C22}"/>
          </ac:picMkLst>
        </pc:picChg>
        <pc:picChg chg="add del mod">
          <ac:chgData name="Freerik Haskamp" userId="d97c906e-6b22-4a4d-ba16-4dff8178d7af" providerId="ADAL" clId="{DB9368E2-60ED-4574-9355-F5305C03D1E1}" dt="2022-02-28T12:47:50.204" v="1667" actId="478"/>
          <ac:picMkLst>
            <pc:docMk/>
            <pc:sldMk cId="3811138259" sldId="286"/>
            <ac:picMk id="97" creationId="{5BC65955-2D1B-4603-BB47-1EE9D18B760C}"/>
          </ac:picMkLst>
        </pc:picChg>
        <pc:picChg chg="add mod">
          <ac:chgData name="Freerik Haskamp" userId="d97c906e-6b22-4a4d-ba16-4dff8178d7af" providerId="ADAL" clId="{DB9368E2-60ED-4574-9355-F5305C03D1E1}" dt="2022-02-28T11:20:26.021" v="1328" actId="1076"/>
          <ac:picMkLst>
            <pc:docMk/>
            <pc:sldMk cId="3811138259" sldId="286"/>
            <ac:picMk id="98" creationId="{C5F4CE6C-33FD-48FD-B31E-B2164C93EFAF}"/>
          </ac:picMkLst>
        </pc:picChg>
        <pc:picChg chg="add mod">
          <ac:chgData name="Freerik Haskamp" userId="d97c906e-6b22-4a4d-ba16-4dff8178d7af" providerId="ADAL" clId="{DB9368E2-60ED-4574-9355-F5305C03D1E1}" dt="2022-02-28T14:11:50.929" v="1947"/>
          <ac:picMkLst>
            <pc:docMk/>
            <pc:sldMk cId="3811138259" sldId="286"/>
            <ac:picMk id="99" creationId="{B11CC2D5-64B3-4B07-BEFA-1B46D6D17A81}"/>
          </ac:picMkLst>
        </pc:picChg>
        <pc:picChg chg="add mod">
          <ac:chgData name="Freerik Haskamp" userId="d97c906e-6b22-4a4d-ba16-4dff8178d7af" providerId="ADAL" clId="{DB9368E2-60ED-4574-9355-F5305C03D1E1}" dt="2022-02-28T14:11:43.498" v="1946" actId="1076"/>
          <ac:picMkLst>
            <pc:docMk/>
            <pc:sldMk cId="3811138259" sldId="286"/>
            <ac:picMk id="101" creationId="{E4D79DF1-BF38-4DC8-AD30-AD468446BFD9}"/>
          </ac:picMkLst>
        </pc:picChg>
        <pc:picChg chg="add mod">
          <ac:chgData name="Freerik Haskamp" userId="d97c906e-6b22-4a4d-ba16-4dff8178d7af" providerId="ADAL" clId="{DB9368E2-60ED-4574-9355-F5305C03D1E1}" dt="2022-02-28T11:16:40.777" v="1276" actId="1076"/>
          <ac:picMkLst>
            <pc:docMk/>
            <pc:sldMk cId="3811138259" sldId="286"/>
            <ac:picMk id="102" creationId="{393007A5-93DA-4A83-8BF4-AF404E93400D}"/>
          </ac:picMkLst>
        </pc:picChg>
        <pc:picChg chg="add mod">
          <ac:chgData name="Freerik Haskamp" userId="d97c906e-6b22-4a4d-ba16-4dff8178d7af" providerId="ADAL" clId="{DB9368E2-60ED-4574-9355-F5305C03D1E1}" dt="2022-02-28T14:11:25.987" v="1941" actId="1076"/>
          <ac:picMkLst>
            <pc:docMk/>
            <pc:sldMk cId="3811138259" sldId="286"/>
            <ac:picMk id="103" creationId="{3520671C-D841-4753-B7FF-5B762BD8797F}"/>
          </ac:picMkLst>
        </pc:picChg>
        <pc:picChg chg="add mod">
          <ac:chgData name="Freerik Haskamp" userId="d97c906e-6b22-4a4d-ba16-4dff8178d7af" providerId="ADAL" clId="{DB9368E2-60ED-4574-9355-F5305C03D1E1}" dt="2022-02-28T14:10:09.784" v="1919" actId="1076"/>
          <ac:picMkLst>
            <pc:docMk/>
            <pc:sldMk cId="3811138259" sldId="286"/>
            <ac:picMk id="105" creationId="{0E2B244F-CA23-4E7F-A6DB-0E6E4C296B82}"/>
          </ac:picMkLst>
        </pc:picChg>
        <pc:picChg chg="add mod">
          <ac:chgData name="Freerik Haskamp" userId="d97c906e-6b22-4a4d-ba16-4dff8178d7af" providerId="ADAL" clId="{DB9368E2-60ED-4574-9355-F5305C03D1E1}" dt="2022-02-28T11:14:34.361" v="1233" actId="1076"/>
          <ac:picMkLst>
            <pc:docMk/>
            <pc:sldMk cId="3811138259" sldId="286"/>
            <ac:picMk id="106" creationId="{B38A5028-47DD-4A8B-A8D8-CB0F95EBF4B4}"/>
          </ac:picMkLst>
        </pc:picChg>
        <pc:picChg chg="add mod">
          <ac:chgData name="Freerik Haskamp" userId="d97c906e-6b22-4a4d-ba16-4dff8178d7af" providerId="ADAL" clId="{DB9368E2-60ED-4574-9355-F5305C03D1E1}" dt="2022-02-28T14:10:57.428" v="1935" actId="1076"/>
          <ac:picMkLst>
            <pc:docMk/>
            <pc:sldMk cId="3811138259" sldId="286"/>
            <ac:picMk id="107" creationId="{34612953-36AA-4BF8-94C2-E469CF426B9E}"/>
          </ac:picMkLst>
        </pc:picChg>
        <pc:picChg chg="add mod">
          <ac:chgData name="Freerik Haskamp" userId="d97c906e-6b22-4a4d-ba16-4dff8178d7af" providerId="ADAL" clId="{DB9368E2-60ED-4574-9355-F5305C03D1E1}" dt="2022-02-28T14:10:38.682" v="1927" actId="14100"/>
          <ac:picMkLst>
            <pc:docMk/>
            <pc:sldMk cId="3811138259" sldId="286"/>
            <ac:picMk id="109" creationId="{376D4208-AA99-44D9-80C0-ED95DC526B24}"/>
          </ac:picMkLst>
        </pc:picChg>
        <pc:picChg chg="add mod modCrop">
          <ac:chgData name="Freerik Haskamp" userId="d97c906e-6b22-4a4d-ba16-4dff8178d7af" providerId="ADAL" clId="{DB9368E2-60ED-4574-9355-F5305C03D1E1}" dt="2022-02-28T11:14:42.651" v="1237" actId="1076"/>
          <ac:picMkLst>
            <pc:docMk/>
            <pc:sldMk cId="3811138259" sldId="286"/>
            <ac:picMk id="110" creationId="{E90FDF76-FB99-4B4E-AD10-8D991FAC1796}"/>
          </ac:picMkLst>
        </pc:picChg>
        <pc:picChg chg="add mod ord">
          <ac:chgData name="Freerik Haskamp" userId="d97c906e-6b22-4a4d-ba16-4dff8178d7af" providerId="ADAL" clId="{DB9368E2-60ED-4574-9355-F5305C03D1E1}" dt="2022-02-28T14:11:37.758" v="1944" actId="167"/>
          <ac:picMkLst>
            <pc:docMk/>
            <pc:sldMk cId="3811138259" sldId="286"/>
            <ac:picMk id="111" creationId="{B2285DFB-78C5-46C2-B138-DF2BED7CAE1C}"/>
          </ac:picMkLst>
        </pc:picChg>
        <pc:picChg chg="add mod ord">
          <ac:chgData name="Freerik Haskamp" userId="d97c906e-6b22-4a4d-ba16-4dff8178d7af" providerId="ADAL" clId="{DB9368E2-60ED-4574-9355-F5305C03D1E1}" dt="2022-02-28T14:11:30.689" v="1942" actId="1076"/>
          <ac:picMkLst>
            <pc:docMk/>
            <pc:sldMk cId="3811138259" sldId="286"/>
            <ac:picMk id="113" creationId="{8CFB486C-2E0A-43DE-9D6D-350CD9919C79}"/>
          </ac:picMkLst>
        </pc:picChg>
        <pc:picChg chg="add mod">
          <ac:chgData name="Freerik Haskamp" userId="d97c906e-6b22-4a4d-ba16-4dff8178d7af" providerId="ADAL" clId="{DB9368E2-60ED-4574-9355-F5305C03D1E1}" dt="2022-02-28T11:17:04.593" v="1283" actId="1076"/>
          <ac:picMkLst>
            <pc:docMk/>
            <pc:sldMk cId="3811138259" sldId="286"/>
            <ac:picMk id="114" creationId="{4AB1590E-2747-48AC-8509-7EFBBDE373FE}"/>
          </ac:picMkLst>
        </pc:picChg>
        <pc:picChg chg="add mod">
          <ac:chgData name="Freerik Haskamp" userId="d97c906e-6b22-4a4d-ba16-4dff8178d7af" providerId="ADAL" clId="{DB9368E2-60ED-4574-9355-F5305C03D1E1}" dt="2022-02-28T14:09:32.244" v="1905" actId="1076"/>
          <ac:picMkLst>
            <pc:docMk/>
            <pc:sldMk cId="3811138259" sldId="286"/>
            <ac:picMk id="115" creationId="{94EDB5E2-A541-454C-B69D-042C2C72FD16}"/>
          </ac:picMkLst>
        </pc:picChg>
        <pc:picChg chg="add mod">
          <ac:chgData name="Freerik Haskamp" userId="d97c906e-6b22-4a4d-ba16-4dff8178d7af" providerId="ADAL" clId="{DB9368E2-60ED-4574-9355-F5305C03D1E1}" dt="2022-02-28T13:05:41.385" v="1856" actId="1076"/>
          <ac:picMkLst>
            <pc:docMk/>
            <pc:sldMk cId="3811138259" sldId="286"/>
            <ac:picMk id="117" creationId="{E8F24F3F-8F77-4ED5-BBA5-08C8CE8C68AB}"/>
          </ac:picMkLst>
        </pc:picChg>
        <pc:picChg chg="add mod">
          <ac:chgData name="Freerik Haskamp" userId="d97c906e-6b22-4a4d-ba16-4dff8178d7af" providerId="ADAL" clId="{DB9368E2-60ED-4574-9355-F5305C03D1E1}" dt="2022-02-28T11:17:10.827" v="1286" actId="1076"/>
          <ac:picMkLst>
            <pc:docMk/>
            <pc:sldMk cId="3811138259" sldId="286"/>
            <ac:picMk id="118" creationId="{2F64BC5C-8C98-469B-A08B-7453180259A0}"/>
          </ac:picMkLst>
        </pc:picChg>
        <pc:picChg chg="add mod">
          <ac:chgData name="Freerik Haskamp" userId="d97c906e-6b22-4a4d-ba16-4dff8178d7af" providerId="ADAL" clId="{DB9368E2-60ED-4574-9355-F5305C03D1E1}" dt="2022-02-28T13:05:30.941" v="1851" actId="1076"/>
          <ac:picMkLst>
            <pc:docMk/>
            <pc:sldMk cId="3811138259" sldId="286"/>
            <ac:picMk id="119" creationId="{2FD24B01-3175-480C-B9BD-CD2FA5088223}"/>
          </ac:picMkLst>
        </pc:picChg>
        <pc:picChg chg="add mod">
          <ac:chgData name="Freerik Haskamp" userId="d97c906e-6b22-4a4d-ba16-4dff8178d7af" providerId="ADAL" clId="{DB9368E2-60ED-4574-9355-F5305C03D1E1}" dt="2022-02-28T11:19:45.437" v="1313" actId="1076"/>
          <ac:picMkLst>
            <pc:docMk/>
            <pc:sldMk cId="3811138259" sldId="286"/>
            <ac:picMk id="121" creationId="{A2684789-A817-4788-9F0F-4E4FCC75C000}"/>
          </ac:picMkLst>
        </pc:picChg>
        <pc:picChg chg="add mod">
          <ac:chgData name="Freerik Haskamp" userId="d97c906e-6b22-4a4d-ba16-4dff8178d7af" providerId="ADAL" clId="{DB9368E2-60ED-4574-9355-F5305C03D1E1}" dt="2022-02-28T14:13:22.995" v="1970" actId="1076"/>
          <ac:picMkLst>
            <pc:docMk/>
            <pc:sldMk cId="3811138259" sldId="286"/>
            <ac:picMk id="122" creationId="{13AEB6E0-EDD0-4F56-A4B2-C99765981985}"/>
          </ac:picMkLst>
        </pc:picChg>
        <pc:picChg chg="add mod">
          <ac:chgData name="Freerik Haskamp" userId="d97c906e-6b22-4a4d-ba16-4dff8178d7af" providerId="ADAL" clId="{DB9368E2-60ED-4574-9355-F5305C03D1E1}" dt="2022-02-28T14:13:16.092" v="1968" actId="1076"/>
          <ac:picMkLst>
            <pc:docMk/>
            <pc:sldMk cId="3811138259" sldId="286"/>
            <ac:picMk id="124" creationId="{061FD123-BA80-4498-BD00-985859244EDE}"/>
          </ac:picMkLst>
        </pc:picChg>
        <pc:picChg chg="add mod">
          <ac:chgData name="Freerik Haskamp" userId="d97c906e-6b22-4a4d-ba16-4dff8178d7af" providerId="ADAL" clId="{DB9368E2-60ED-4574-9355-F5305C03D1E1}" dt="2022-02-28T11:19:50.630" v="1315" actId="1076"/>
          <ac:picMkLst>
            <pc:docMk/>
            <pc:sldMk cId="3811138259" sldId="286"/>
            <ac:picMk id="125" creationId="{BD50474D-4815-4FCD-ADEF-0BDE23FE3E44}"/>
          </ac:picMkLst>
        </pc:picChg>
        <pc:picChg chg="add del mod">
          <ac:chgData name="Freerik Haskamp" userId="d97c906e-6b22-4a4d-ba16-4dff8178d7af" providerId="ADAL" clId="{DB9368E2-60ED-4574-9355-F5305C03D1E1}" dt="2022-02-28T14:12:10.567" v="1950" actId="478"/>
          <ac:picMkLst>
            <pc:docMk/>
            <pc:sldMk cId="3811138259" sldId="286"/>
            <ac:picMk id="126" creationId="{7E2FEE8C-D8AC-4E0D-9EC3-14F5E35EE242}"/>
          </ac:picMkLst>
        </pc:picChg>
        <pc:picChg chg="add mod">
          <ac:chgData name="Freerik Haskamp" userId="d97c906e-6b22-4a4d-ba16-4dff8178d7af" providerId="ADAL" clId="{DB9368E2-60ED-4574-9355-F5305C03D1E1}" dt="2022-02-28T14:13:20.567" v="1969" actId="1076"/>
          <ac:picMkLst>
            <pc:docMk/>
            <pc:sldMk cId="3811138259" sldId="286"/>
            <ac:picMk id="128" creationId="{BCBE7411-0EBE-4BBD-A5BA-A408DAA9071D}"/>
          </ac:picMkLst>
        </pc:picChg>
        <pc:picChg chg="add mod">
          <ac:chgData name="Freerik Haskamp" userId="d97c906e-6b22-4a4d-ba16-4dff8178d7af" providerId="ADAL" clId="{DB9368E2-60ED-4574-9355-F5305C03D1E1}" dt="2022-02-28T11:08:28.280" v="1158" actId="1076"/>
          <ac:picMkLst>
            <pc:docMk/>
            <pc:sldMk cId="3811138259" sldId="286"/>
            <ac:picMk id="130" creationId="{4E44BB97-A9A3-4B3C-BC98-992C2A3CD55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0" creationId="{F1C50AC0-2BEB-4F88-9C8C-48C9BF5AD25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2" creationId="{1E6D5132-667C-4AC2-8335-82AFAF17202A}"/>
          </ac:picMkLst>
        </pc:picChg>
        <pc:picChg chg="add mod">
          <ac:chgData name="Freerik Haskamp" userId="d97c906e-6b22-4a4d-ba16-4dff8178d7af" providerId="ADAL" clId="{DB9368E2-60ED-4574-9355-F5305C03D1E1}" dt="2022-02-28T11:11:50.136" v="1187" actId="1076"/>
          <ac:picMkLst>
            <pc:docMk/>
            <pc:sldMk cId="3811138259" sldId="286"/>
            <ac:picMk id="132" creationId="{41795625-E7B8-4EC3-9336-1AE7D50011BF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4" creationId="{54FCC5F4-7BB5-43AB-A251-7F41438A33E6}"/>
          </ac:picMkLst>
        </pc:picChg>
        <pc:picChg chg="add mod">
          <ac:chgData name="Freerik Haskamp" userId="d97c906e-6b22-4a4d-ba16-4dff8178d7af" providerId="ADAL" clId="{DB9368E2-60ED-4574-9355-F5305C03D1E1}" dt="2022-02-28T11:07:13.678" v="1136" actId="1076"/>
          <ac:picMkLst>
            <pc:docMk/>
            <pc:sldMk cId="3811138259" sldId="286"/>
            <ac:picMk id="134" creationId="{D93FF6DA-BD8F-45F4-9B4B-26B3AF7E937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6" creationId="{5B2EB1E9-037E-4C26-9707-72CDB5096972}"/>
          </ac:picMkLst>
        </pc:picChg>
        <pc:picChg chg="add mod">
          <ac:chgData name="Freerik Haskamp" userId="d97c906e-6b22-4a4d-ba16-4dff8178d7af" providerId="ADAL" clId="{DB9368E2-60ED-4574-9355-F5305C03D1E1}" dt="2022-02-28T11:08:13.076" v="1154" actId="1076"/>
          <ac:picMkLst>
            <pc:docMk/>
            <pc:sldMk cId="3811138259" sldId="286"/>
            <ac:picMk id="136" creationId="{B040BF39-4F68-48C2-A6C7-5983CF8AD25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8" creationId="{1F29FC6F-5B6A-4A16-997E-486E159A857A}"/>
          </ac:picMkLst>
        </pc:picChg>
        <pc:picChg chg="add mod">
          <ac:chgData name="Freerik Haskamp" userId="d97c906e-6b22-4a4d-ba16-4dff8178d7af" providerId="ADAL" clId="{DB9368E2-60ED-4574-9355-F5305C03D1E1}" dt="2022-02-28T11:08:19.900" v="1156" actId="1076"/>
          <ac:picMkLst>
            <pc:docMk/>
            <pc:sldMk cId="3811138259" sldId="286"/>
            <ac:picMk id="138" creationId="{7728D7E8-1875-467B-A53F-C2877D5DD676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0" creationId="{515C5F72-508E-4039-8262-B1C12322A09B}"/>
          </ac:picMkLst>
        </pc:picChg>
        <pc:picChg chg="add mod">
          <ac:chgData name="Freerik Haskamp" userId="d97c906e-6b22-4a4d-ba16-4dff8178d7af" providerId="ADAL" clId="{DB9368E2-60ED-4574-9355-F5305C03D1E1}" dt="2022-02-28T11:07:38.846" v="1144" actId="1076"/>
          <ac:picMkLst>
            <pc:docMk/>
            <pc:sldMk cId="3811138259" sldId="286"/>
            <ac:picMk id="140" creationId="{EBD78CD0-EED3-42E2-A423-D65D94A3C4B1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2" creationId="{2E528B87-6CC8-44C1-A085-1936913EEB1F}"/>
          </ac:picMkLst>
        </pc:picChg>
        <pc:picChg chg="add mod">
          <ac:chgData name="Freerik Haskamp" userId="d97c906e-6b22-4a4d-ba16-4dff8178d7af" providerId="ADAL" clId="{DB9368E2-60ED-4574-9355-F5305C03D1E1}" dt="2022-02-28T11:07:05.297" v="1134" actId="1076"/>
          <ac:picMkLst>
            <pc:docMk/>
            <pc:sldMk cId="3811138259" sldId="286"/>
            <ac:picMk id="142" creationId="{5DF32C40-4644-41A0-8251-35B47922C788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4" creationId="{031BD4B4-0CF5-4964-9F9F-D07EEB772B9C}"/>
          </ac:picMkLst>
        </pc:picChg>
        <pc:picChg chg="add mod">
          <ac:chgData name="Freerik Haskamp" userId="d97c906e-6b22-4a4d-ba16-4dff8178d7af" providerId="ADAL" clId="{DB9368E2-60ED-4574-9355-F5305C03D1E1}" dt="2022-02-28T11:06:10.302" v="1119" actId="1076"/>
          <ac:picMkLst>
            <pc:docMk/>
            <pc:sldMk cId="3811138259" sldId="286"/>
            <ac:picMk id="144" creationId="{E09A3963-89EA-4118-9BDB-4BACA3A17182}"/>
          </ac:picMkLst>
        </pc:picChg>
        <pc:picChg chg="add mod">
          <ac:chgData name="Freerik Haskamp" userId="d97c906e-6b22-4a4d-ba16-4dff8178d7af" providerId="ADAL" clId="{DB9368E2-60ED-4574-9355-F5305C03D1E1}" dt="2022-02-28T11:06:51.332" v="1129" actId="1076"/>
          <ac:picMkLst>
            <pc:docMk/>
            <pc:sldMk cId="3811138259" sldId="286"/>
            <ac:picMk id="146" creationId="{830964E3-CD22-4B94-9591-7E5EAC08A108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6" creationId="{BD3F76ED-B2CD-45E5-AA10-0ADAFB4B249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8" creationId="{58FB385D-2E4F-4125-93F0-891CE32BE010}"/>
          </ac:picMkLst>
        </pc:picChg>
        <pc:picChg chg="add mod">
          <ac:chgData name="Freerik Haskamp" userId="d97c906e-6b22-4a4d-ba16-4dff8178d7af" providerId="ADAL" clId="{DB9368E2-60ED-4574-9355-F5305C03D1E1}" dt="2022-02-28T11:06:19.354" v="1121" actId="1076"/>
          <ac:picMkLst>
            <pc:docMk/>
            <pc:sldMk cId="3811138259" sldId="286"/>
            <ac:picMk id="148" creationId="{6A56A7E4-4FE2-4F73-85DE-46D9256407FA}"/>
          </ac:picMkLst>
        </pc:picChg>
        <pc:picChg chg="add mod">
          <ac:chgData name="Freerik Haskamp" userId="d97c906e-6b22-4a4d-ba16-4dff8178d7af" providerId="ADAL" clId="{DB9368E2-60ED-4574-9355-F5305C03D1E1}" dt="2022-02-28T11:05:30.786" v="1108" actId="1076"/>
          <ac:picMkLst>
            <pc:docMk/>
            <pc:sldMk cId="3811138259" sldId="286"/>
            <ac:picMk id="150" creationId="{35A8499D-1B9C-492E-B496-5EFF5A01F1F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1" creationId="{FCFE3FD8-F05D-4C3E-A95F-E0D0AC8793F4}"/>
          </ac:picMkLst>
        </pc:picChg>
        <pc:picChg chg="add mod">
          <ac:chgData name="Freerik Haskamp" userId="d97c906e-6b22-4a4d-ba16-4dff8178d7af" providerId="ADAL" clId="{DB9368E2-60ED-4574-9355-F5305C03D1E1}" dt="2022-02-28T11:05:21.459" v="1106" actId="1076"/>
          <ac:picMkLst>
            <pc:docMk/>
            <pc:sldMk cId="3811138259" sldId="286"/>
            <ac:picMk id="152" creationId="{5727C008-63CB-433E-8ECC-470E44CA1B42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3" creationId="{0D3C7820-99DD-4473-972B-C1BB81C6BFD5}"/>
          </ac:picMkLst>
        </pc:picChg>
        <pc:picChg chg="add mod modCrop">
          <ac:chgData name="Freerik Haskamp" userId="d97c906e-6b22-4a4d-ba16-4dff8178d7af" providerId="ADAL" clId="{DB9368E2-60ED-4574-9355-F5305C03D1E1}" dt="2022-02-28T11:05:46.183" v="1111" actId="14100"/>
          <ac:picMkLst>
            <pc:docMk/>
            <pc:sldMk cId="3811138259" sldId="286"/>
            <ac:picMk id="154" creationId="{A1507CB2-84BD-46B9-BEED-7AEC8AFBAD4F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5" creationId="{2F577303-BAB9-4191-AEEA-F62A12FB703A}"/>
          </ac:picMkLst>
        </pc:picChg>
        <pc:picChg chg="add mod">
          <ac:chgData name="Freerik Haskamp" userId="d97c906e-6b22-4a4d-ba16-4dff8178d7af" providerId="ADAL" clId="{DB9368E2-60ED-4574-9355-F5305C03D1E1}" dt="2022-02-28T11:05:53.168" v="1113" actId="1076"/>
          <ac:picMkLst>
            <pc:docMk/>
            <pc:sldMk cId="3811138259" sldId="286"/>
            <ac:picMk id="156" creationId="{A67C36AA-25DA-4F25-9F90-329CFFFCA9C5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7" creationId="{70E05ACD-396E-4B9C-BD8B-205CA93CAE1D}"/>
          </ac:picMkLst>
        </pc:picChg>
        <pc:picChg chg="add mod">
          <ac:chgData name="Freerik Haskamp" userId="d97c906e-6b22-4a4d-ba16-4dff8178d7af" providerId="ADAL" clId="{DB9368E2-60ED-4574-9355-F5305C03D1E1}" dt="2022-02-28T11:08:03.063" v="1152" actId="1076"/>
          <ac:picMkLst>
            <pc:docMk/>
            <pc:sldMk cId="3811138259" sldId="286"/>
            <ac:picMk id="158" creationId="{3E1B2954-4D4F-447A-8640-667D1B245920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9" creationId="{8B790023-B82B-4BB2-8AEE-7B93872F1E8C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1" creationId="{5CEFC188-7673-4E4A-A496-E6E357EE45C5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3" creationId="{E235BA88-FDC7-4906-A90C-1D60712DDAF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5" creationId="{7356BBCC-9EA3-4E4B-85DE-BE2727AEFD1D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8" creationId="{1197E6FF-F040-493C-878D-A4A24B4AF3C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0" creationId="{C150815C-21CE-41E6-9A23-6672A5B3F547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2" creationId="{B62BB1C9-2A29-41F6-A006-EC7231BB1F8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4" creationId="{96CB5DE5-4545-4B62-BF27-32FDD9BD61B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6" creationId="{793E56F5-4C41-429E-9E5D-F8CDB80F03A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9" creationId="{9530B94E-24A6-4F9F-AAC4-52DCE318CA4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81" creationId="{1A237BAA-2499-4A7B-9933-BA1DF6C8003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83" creationId="{EAAB5820-D2C3-4526-A731-9E4572A18BA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5" creationId="{BAD80511-6943-4440-AC7B-3F4BF461BC3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7" creationId="{9E607864-0C64-4707-9945-2C5C30BF228B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9" creationId="{8B7595E3-C798-4156-AA52-2160283AF38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1" creationId="{E379223D-186B-4E2E-809F-F4D243CD2E96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3" creationId="{49EF7A5B-3A79-4C6A-B8C0-C37C871E649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5" creationId="{CE839922-B2AA-41C1-9859-E2EDA68287F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7" creationId="{5EBD7D4E-BFC0-48AC-9164-37C516E1B98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9" creationId="{21F2AACC-AC0F-485D-93AF-BBA658DDE6F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1" creationId="{E68905B5-674B-430C-A615-0DBE19DF636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3" creationId="{0B523471-0B9E-4CF3-901A-B205F549E694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5" creationId="{40E6B9A5-1E1F-40BE-AAE6-3848D8ECAA0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7" creationId="{3EDAA988-D3BE-4479-BB85-CF116427CFC7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9" creationId="{7788866B-AF67-4341-B525-15E06F938010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1" creationId="{88BAF50B-6447-4A43-B44D-0B809F47619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3" creationId="{5D72F32D-53EF-4B65-9838-18F684DE6D0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5" creationId="{D7270DFF-51C8-490A-9144-FC5D98082A52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7" creationId="{5AB0EBB5-C16E-433E-9579-E1CAF08737F8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9" creationId="{1D659324-C90A-4F21-8E1C-20F8442AA0E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1" creationId="{9CDB6D1E-ABA9-4102-978E-04745CBEB7F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3" creationId="{38D69C9C-0C85-40D5-BD47-DB8BDB3970F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5" creationId="{FE338FF6-11F3-4C44-9A94-339A4C9D1FDD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7" creationId="{64EAC137-0616-4AD2-835C-073F526E8BEB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9" creationId="{67B3FB52-2F0A-4E94-90EA-27EABB52F35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1" creationId="{0271EA6B-664F-4A35-A348-21F3C7A80F0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3" creationId="{09091BBB-0E54-423F-8D2E-835F3055D44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5" creationId="{AC306B3A-5367-4BDD-925C-C9118E0A58C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7" creationId="{CC69B8F7-E7C4-496A-90EC-09232749547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9" creationId="{7296EE80-3F03-46C6-BB04-C93DAB6E52B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41" creationId="{92968063-420F-437D-BE7F-2B5DAC607437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4" creationId="{DF8E2BA9-92AA-4FD9-83BF-6AACB5CD310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6" creationId="{703926D7-A651-4900-9028-62CF3BB4E4F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8" creationId="{5F81AD2A-1B91-4C54-B4FD-F6CCF3B9D8EE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0" creationId="{B6468B63-CF18-48E3-B6F2-30624FFD35F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2" creationId="{C455C0AE-4F0E-4F60-B36F-0E48384879D9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4" creationId="{EC83E1F8-64A0-4286-9039-FF9FE5474DF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6" creationId="{07053333-C049-4DC4-A8C8-074BF9248C2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8" creationId="{AD5A985F-8E3B-4ACF-BB11-3ABA7E33DED3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0" creationId="{BB266F88-7B15-448F-A9C7-2BAC1F94414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2" creationId="{6010A519-94A9-4104-B55A-6B1D302FF70F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4" creationId="{AD43FCF2-313E-4983-93BC-2B67FABA707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6" creationId="{E0EB8539-C043-4314-999C-30BCB1DDB199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8" creationId="{2C247A9D-BC8D-43AD-A3E7-D75168EDDBD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0" creationId="{643709FB-AE3F-4DAE-AE20-E8BB9346166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2" creationId="{61A810E9-197A-4C22-A8CB-017F6191BCC0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4" creationId="{382E2A5C-F8D2-4EAE-AE18-CB35F0C8900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6" creationId="{A508E212-7123-4918-B38E-A5E12898F03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8" creationId="{050A1283-658C-480B-AE6D-DCBC100452AD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0" creationId="{DBFE1595-E6D3-48DB-A408-BC6CC9AF312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2" creationId="{CED25538-9BAF-428B-BE5C-4C5DD73FA6B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4" creationId="{146EED1D-FE65-4190-91CB-7D704F5AEB7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6" creationId="{052F3F14-6BE7-4CA7-A0C4-00CF3A7242B5}"/>
          </ac:picMkLst>
        </pc:picChg>
        <pc:picChg chg="add mod">
          <ac:chgData name="Freerik Haskamp" userId="d97c906e-6b22-4a4d-ba16-4dff8178d7af" providerId="ADAL" clId="{DB9368E2-60ED-4574-9355-F5305C03D1E1}" dt="2022-02-28T14:12:44.125" v="1958" actId="1076"/>
          <ac:picMkLst>
            <pc:docMk/>
            <pc:sldMk cId="3811138259" sldId="286"/>
            <ac:picMk id="287" creationId="{46D7DCDD-8EC3-40A0-8FF3-D8DCE62DD28E}"/>
          </ac:picMkLst>
        </pc:picChg>
        <pc:picChg chg="add mod">
          <ac:chgData name="Freerik Haskamp" userId="d97c906e-6b22-4a4d-ba16-4dff8178d7af" providerId="ADAL" clId="{DB9368E2-60ED-4574-9355-F5305C03D1E1}" dt="2022-02-28T11:05:59.088" v="1115" actId="1076"/>
          <ac:picMkLst>
            <pc:docMk/>
            <pc:sldMk cId="3811138259" sldId="286"/>
            <ac:picMk id="288" creationId="{19F01D50-0782-4468-B2A6-E76D593D96C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8" creationId="{BAF97FC3-5F35-44D7-B2F9-1A7C0D009854}"/>
          </ac:picMkLst>
        </pc:picChg>
        <pc:picChg chg="add mod">
          <ac:chgData name="Freerik Haskamp" userId="d97c906e-6b22-4a4d-ba16-4dff8178d7af" providerId="ADAL" clId="{DB9368E2-60ED-4574-9355-F5305C03D1E1}" dt="2022-02-28T11:15:22.714" v="1253" actId="1076"/>
          <ac:picMkLst>
            <pc:docMk/>
            <pc:sldMk cId="3811138259" sldId="286"/>
            <ac:picMk id="290" creationId="{9F0471D0-1D71-47EF-8951-A5CA269EFA4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0" creationId="{FB0F79BA-B335-415B-AEA9-D34D8C17F41E}"/>
          </ac:picMkLst>
        </pc:picChg>
        <pc:picChg chg="add mod">
          <ac:chgData name="Freerik Haskamp" userId="d97c906e-6b22-4a4d-ba16-4dff8178d7af" providerId="ADAL" clId="{DB9368E2-60ED-4574-9355-F5305C03D1E1}" dt="2022-02-28T11:15:58.378" v="1262" actId="1076"/>
          <ac:picMkLst>
            <pc:docMk/>
            <pc:sldMk cId="3811138259" sldId="286"/>
            <ac:picMk id="292" creationId="{AC4B9551-62D1-4FEF-97E1-48829A8DBB03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2" creationId="{CC8AB419-24E9-4837-B6FE-00CE556470BC}"/>
          </ac:picMkLst>
        </pc:picChg>
        <pc:picChg chg="add del mod">
          <ac:chgData name="Freerik Haskamp" userId="d97c906e-6b22-4a4d-ba16-4dff8178d7af" providerId="ADAL" clId="{DB9368E2-60ED-4574-9355-F5305C03D1E1}" dt="2022-02-28T11:00:59.343" v="1040" actId="478"/>
          <ac:picMkLst>
            <pc:docMk/>
            <pc:sldMk cId="3811138259" sldId="286"/>
            <ac:picMk id="294" creationId="{2D034A59-A1DE-4669-9FAC-F082D400A11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4" creationId="{419FA4CA-A17A-4165-A4AF-DFAC205BB35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6" creationId="{4F9518A6-1D18-4662-BCD7-4BAEC9BED7EE}"/>
          </ac:picMkLst>
        </pc:picChg>
        <pc:picChg chg="add mod">
          <ac:chgData name="Freerik Haskamp" userId="d97c906e-6b22-4a4d-ba16-4dff8178d7af" providerId="ADAL" clId="{DB9368E2-60ED-4574-9355-F5305C03D1E1}" dt="2022-02-28T11:16:54.348" v="1280" actId="1076"/>
          <ac:picMkLst>
            <pc:docMk/>
            <pc:sldMk cId="3811138259" sldId="286"/>
            <ac:picMk id="296" creationId="{EAC02FE2-FC52-44A1-805D-449BCADF1B3B}"/>
          </ac:picMkLst>
        </pc:picChg>
        <pc:picChg chg="add mod modCrop">
          <ac:chgData name="Freerik Haskamp" userId="d97c906e-6b22-4a4d-ba16-4dff8178d7af" providerId="ADAL" clId="{DB9368E2-60ED-4574-9355-F5305C03D1E1}" dt="2022-02-28T11:15:50.976" v="1260" actId="1076"/>
          <ac:picMkLst>
            <pc:docMk/>
            <pc:sldMk cId="3811138259" sldId="286"/>
            <ac:picMk id="298" creationId="{8A1BD8F0-2619-4888-80EF-912FEBB947BE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8" creationId="{BA90FBA6-2877-4D2C-8C7B-221AD1463DAC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300" creationId="{2CDD8C3F-AE96-4542-9794-7D8C6D2B87E3}"/>
          </ac:picMkLst>
        </pc:picChg>
        <pc:picChg chg="add mod">
          <ac:chgData name="Freerik Haskamp" userId="d97c906e-6b22-4a4d-ba16-4dff8178d7af" providerId="ADAL" clId="{DB9368E2-60ED-4574-9355-F5305C03D1E1}" dt="2022-02-28T11:15:04.247" v="1246" actId="1076"/>
          <ac:picMkLst>
            <pc:docMk/>
            <pc:sldMk cId="3811138259" sldId="286"/>
            <ac:picMk id="300" creationId="{E3F18371-5427-45E0-8B7C-B9FE15B3B776}"/>
          </ac:picMkLst>
        </pc:picChg>
        <pc:picChg chg="add mod">
          <ac:chgData name="Freerik Haskamp" userId="d97c906e-6b22-4a4d-ba16-4dff8178d7af" providerId="ADAL" clId="{DB9368E2-60ED-4574-9355-F5305C03D1E1}" dt="2022-02-28T14:17:53.581" v="2009" actId="1076"/>
          <ac:picMkLst>
            <pc:docMk/>
            <pc:sldMk cId="3811138259" sldId="286"/>
            <ac:picMk id="302" creationId="{316F982D-E50B-4185-BBB8-AC720C7DE027}"/>
          </ac:picMkLst>
        </pc:picChg>
        <pc:picChg chg="add mod">
          <ac:chgData name="Freerik Haskamp" userId="d97c906e-6b22-4a4d-ba16-4dff8178d7af" providerId="ADAL" clId="{DB9368E2-60ED-4574-9355-F5305C03D1E1}" dt="2022-02-28T11:15:12.465" v="1249" actId="1076"/>
          <ac:picMkLst>
            <pc:docMk/>
            <pc:sldMk cId="3811138259" sldId="286"/>
            <ac:picMk id="303" creationId="{1E7EE0D2-1CDB-4BB9-997E-BB789C3FAA08}"/>
          </ac:picMkLst>
        </pc:picChg>
        <pc:picChg chg="add mod">
          <ac:chgData name="Freerik Haskamp" userId="d97c906e-6b22-4a4d-ba16-4dff8178d7af" providerId="ADAL" clId="{DB9368E2-60ED-4574-9355-F5305C03D1E1}" dt="2022-02-28T14:17:43.288" v="2005" actId="1076"/>
          <ac:picMkLst>
            <pc:docMk/>
            <pc:sldMk cId="3811138259" sldId="286"/>
            <ac:picMk id="304" creationId="{815EE1C9-CC7E-4E7E-9283-EDF6355C84AC}"/>
          </ac:picMkLst>
        </pc:picChg>
        <pc:picChg chg="add mod">
          <ac:chgData name="Freerik Haskamp" userId="d97c906e-6b22-4a4d-ba16-4dff8178d7af" providerId="ADAL" clId="{DB9368E2-60ED-4574-9355-F5305C03D1E1}" dt="2022-02-28T14:18:43.598" v="2051" actId="1076"/>
          <ac:picMkLst>
            <pc:docMk/>
            <pc:sldMk cId="3811138259" sldId="286"/>
            <ac:picMk id="306" creationId="{A554FFC5-2EC1-4A4B-95F4-8ED20AD904A1}"/>
          </ac:picMkLst>
        </pc:picChg>
        <pc:picChg chg="add mod">
          <ac:chgData name="Freerik Haskamp" userId="d97c906e-6b22-4a4d-ba16-4dff8178d7af" providerId="ADAL" clId="{DB9368E2-60ED-4574-9355-F5305C03D1E1}" dt="2022-02-28T11:16:07.645" v="1265" actId="1076"/>
          <ac:picMkLst>
            <pc:docMk/>
            <pc:sldMk cId="3811138259" sldId="286"/>
            <ac:picMk id="307" creationId="{1DF122A0-698B-4B74-ACFD-BF18410F194E}"/>
          </ac:picMkLst>
        </pc:picChg>
        <pc:picChg chg="add del mod">
          <ac:chgData name="Freerik Haskamp" userId="d97c906e-6b22-4a4d-ba16-4dff8178d7af" providerId="ADAL" clId="{DB9368E2-60ED-4574-9355-F5305C03D1E1}" dt="2022-02-28T11:19:31.986" v="1307" actId="478"/>
          <ac:picMkLst>
            <pc:docMk/>
            <pc:sldMk cId="3811138259" sldId="286"/>
            <ac:picMk id="308" creationId="{EC92F4EB-0BAA-41C0-AFAE-4A8C6AEA00E5}"/>
          </ac:picMkLst>
        </pc:picChg>
        <pc:picChg chg="add mod">
          <ac:chgData name="Freerik Haskamp" userId="d97c906e-6b22-4a4d-ba16-4dff8178d7af" providerId="ADAL" clId="{DB9368E2-60ED-4574-9355-F5305C03D1E1}" dt="2022-02-28T14:18:32.255" v="2046" actId="14100"/>
          <ac:picMkLst>
            <pc:docMk/>
            <pc:sldMk cId="3811138259" sldId="286"/>
            <ac:picMk id="310" creationId="{7750C156-116D-4B38-87F3-7F71E1CF4725}"/>
          </ac:picMkLst>
        </pc:picChg>
        <pc:picChg chg="add mod">
          <ac:chgData name="Freerik Haskamp" userId="d97c906e-6b22-4a4d-ba16-4dff8178d7af" providerId="ADAL" clId="{DB9368E2-60ED-4574-9355-F5305C03D1E1}" dt="2022-02-28T11:17:21.497" v="1291" actId="1076"/>
          <ac:picMkLst>
            <pc:docMk/>
            <pc:sldMk cId="3811138259" sldId="286"/>
            <ac:picMk id="311" creationId="{EAD2D4A1-6F03-4042-963E-B395B36AB1EB}"/>
          </ac:picMkLst>
        </pc:picChg>
        <pc:picChg chg="add mod">
          <ac:chgData name="Freerik Haskamp" userId="d97c906e-6b22-4a4d-ba16-4dff8178d7af" providerId="ADAL" clId="{DB9368E2-60ED-4574-9355-F5305C03D1E1}" dt="2022-02-28T14:17:07.885" v="1993" actId="1076"/>
          <ac:picMkLst>
            <pc:docMk/>
            <pc:sldMk cId="3811138259" sldId="286"/>
            <ac:picMk id="312" creationId="{518256B5-A0B6-4553-9CB8-7A16BD1FD662}"/>
          </ac:picMkLst>
        </pc:picChg>
        <pc:picChg chg="add mod">
          <ac:chgData name="Freerik Haskamp" userId="d97c906e-6b22-4a4d-ba16-4dff8178d7af" providerId="ADAL" clId="{DB9368E2-60ED-4574-9355-F5305C03D1E1}" dt="2022-02-28T14:18:24.116" v="2043" actId="1076"/>
          <ac:picMkLst>
            <pc:docMk/>
            <pc:sldMk cId="3811138259" sldId="286"/>
            <ac:picMk id="314" creationId="{37A164B3-40A7-4AFD-A402-BAE76AAF3A0F}"/>
          </ac:picMkLst>
        </pc:picChg>
        <pc:picChg chg="add mod">
          <ac:chgData name="Freerik Haskamp" userId="d97c906e-6b22-4a4d-ba16-4dff8178d7af" providerId="ADAL" clId="{DB9368E2-60ED-4574-9355-F5305C03D1E1}" dt="2022-02-28T11:11:31.926" v="1179" actId="1076"/>
          <ac:picMkLst>
            <pc:docMk/>
            <pc:sldMk cId="3811138259" sldId="286"/>
            <ac:picMk id="315" creationId="{2EE336B1-3334-4CBA-B6AD-6215563C45FA}"/>
          </ac:picMkLst>
        </pc:picChg>
        <pc:picChg chg="add mod">
          <ac:chgData name="Freerik Haskamp" userId="d97c906e-6b22-4a4d-ba16-4dff8178d7af" providerId="ADAL" clId="{DB9368E2-60ED-4574-9355-F5305C03D1E1}" dt="2022-02-25T16:09:09.670" v="821" actId="1076"/>
          <ac:picMkLst>
            <pc:docMk/>
            <pc:sldMk cId="3811138259" sldId="286"/>
            <ac:picMk id="316" creationId="{CC893D05-839F-4126-B60A-836F68F9D64D}"/>
          </ac:picMkLst>
        </pc:picChg>
        <pc:picChg chg="add mod">
          <ac:chgData name="Freerik Haskamp" userId="d97c906e-6b22-4a4d-ba16-4dff8178d7af" providerId="ADAL" clId="{DB9368E2-60ED-4574-9355-F5305C03D1E1}" dt="2022-02-25T16:07:22.332" v="766" actId="1076"/>
          <ac:picMkLst>
            <pc:docMk/>
            <pc:sldMk cId="3811138259" sldId="286"/>
            <ac:picMk id="318" creationId="{BA45DDB3-D4DA-4DF1-B30D-1D0082532256}"/>
          </ac:picMkLst>
        </pc:picChg>
        <pc:picChg chg="add mod">
          <ac:chgData name="Freerik Haskamp" userId="d97c906e-6b22-4a4d-ba16-4dff8178d7af" providerId="ADAL" clId="{DB9368E2-60ED-4574-9355-F5305C03D1E1}" dt="2022-02-28T11:17:19.385" v="1290" actId="1076"/>
          <ac:picMkLst>
            <pc:docMk/>
            <pc:sldMk cId="3811138259" sldId="286"/>
            <ac:picMk id="319" creationId="{A162C604-33E9-4F01-940E-C3CD87696A76}"/>
          </ac:picMkLst>
        </pc:picChg>
        <pc:picChg chg="add mod">
          <ac:chgData name="Freerik Haskamp" userId="d97c906e-6b22-4a4d-ba16-4dff8178d7af" providerId="ADAL" clId="{DB9368E2-60ED-4574-9355-F5305C03D1E1}" dt="2022-02-28T14:17:09.584" v="1994" actId="1076"/>
          <ac:picMkLst>
            <pc:docMk/>
            <pc:sldMk cId="3811138259" sldId="286"/>
            <ac:picMk id="320" creationId="{0E164BD6-E300-403D-BC36-70653ECB634C}"/>
          </ac:picMkLst>
        </pc:picChg>
        <pc:picChg chg="add mod">
          <ac:chgData name="Freerik Haskamp" userId="d97c906e-6b22-4a4d-ba16-4dff8178d7af" providerId="ADAL" clId="{DB9368E2-60ED-4574-9355-F5305C03D1E1}" dt="2022-02-28T11:19:58.128" v="1318" actId="1076"/>
          <ac:picMkLst>
            <pc:docMk/>
            <pc:sldMk cId="3811138259" sldId="286"/>
            <ac:picMk id="321" creationId="{93B5CE29-6C82-427B-AFDE-8073ABB96CC4}"/>
          </ac:picMkLst>
        </pc:picChg>
        <pc:picChg chg="add del mod">
          <ac:chgData name="Freerik Haskamp" userId="d97c906e-6b22-4a4d-ba16-4dff8178d7af" providerId="ADAL" clId="{DB9368E2-60ED-4574-9355-F5305C03D1E1}" dt="2022-02-28T14:16:41.012" v="1985" actId="478"/>
          <ac:picMkLst>
            <pc:docMk/>
            <pc:sldMk cId="3811138259" sldId="286"/>
            <ac:picMk id="322" creationId="{A9D09E92-12A0-4901-AF1C-B194B869F0F4}"/>
          </ac:picMkLst>
        </pc:picChg>
        <pc:picChg chg="add del mod">
          <ac:chgData name="Freerik Haskamp" userId="d97c906e-6b22-4a4d-ba16-4dff8178d7af" providerId="ADAL" clId="{DB9368E2-60ED-4574-9355-F5305C03D1E1}" dt="2022-02-25T15:37:51.603" v="486" actId="478"/>
          <ac:picMkLst>
            <pc:docMk/>
            <pc:sldMk cId="3811138259" sldId="286"/>
            <ac:picMk id="324" creationId="{C48DB30B-7921-41E4-BD52-9246C701DCCE}"/>
          </ac:picMkLst>
        </pc:picChg>
        <pc:picChg chg="add del mod">
          <ac:chgData name="Freerik Haskamp" userId="d97c906e-6b22-4a4d-ba16-4dff8178d7af" providerId="ADAL" clId="{DB9368E2-60ED-4574-9355-F5305C03D1E1}" dt="2022-02-28T11:19:29.858" v="1306" actId="478"/>
          <ac:picMkLst>
            <pc:docMk/>
            <pc:sldMk cId="3811138259" sldId="286"/>
            <ac:picMk id="324" creationId="{E9E84212-2E07-4C86-89B9-5AF8067A123B}"/>
          </ac:picMkLst>
        </pc:picChg>
        <pc:picChg chg="add mod">
          <ac:chgData name="Freerik Haskamp" userId="d97c906e-6b22-4a4d-ba16-4dff8178d7af" providerId="ADAL" clId="{DB9368E2-60ED-4574-9355-F5305C03D1E1}" dt="2022-02-25T16:10:05.435" v="845" actId="1076"/>
          <ac:picMkLst>
            <pc:docMk/>
            <pc:sldMk cId="3811138259" sldId="286"/>
            <ac:picMk id="326" creationId="{1CBA5236-DD46-4F92-A511-FF72AACE7B99}"/>
          </ac:picMkLst>
        </pc:picChg>
        <pc:picChg chg="add mod ord">
          <ac:chgData name="Freerik Haskamp" userId="d97c906e-6b22-4a4d-ba16-4dff8178d7af" providerId="ADAL" clId="{DB9368E2-60ED-4574-9355-F5305C03D1E1}" dt="2022-02-28T11:12:45.501" v="1205" actId="167"/>
          <ac:picMkLst>
            <pc:docMk/>
            <pc:sldMk cId="3811138259" sldId="286"/>
            <ac:picMk id="327" creationId="{75BBC330-905A-491D-A6C5-169079438756}"/>
          </ac:picMkLst>
        </pc:picChg>
        <pc:picChg chg="add mod">
          <ac:chgData name="Freerik Haskamp" userId="d97c906e-6b22-4a4d-ba16-4dff8178d7af" providerId="ADAL" clId="{DB9368E2-60ED-4574-9355-F5305C03D1E1}" dt="2022-02-25T16:08:43.566" v="808"/>
          <ac:picMkLst>
            <pc:docMk/>
            <pc:sldMk cId="3811138259" sldId="286"/>
            <ac:picMk id="328" creationId="{A35775B3-E6AD-49F0-97CB-052FB6498BC1}"/>
          </ac:picMkLst>
        </pc:picChg>
        <pc:picChg chg="add mod">
          <ac:chgData name="Freerik Haskamp" userId="d97c906e-6b22-4a4d-ba16-4dff8178d7af" providerId="ADAL" clId="{DB9368E2-60ED-4574-9355-F5305C03D1E1}" dt="2022-02-28T14:18:26.773" v="2044" actId="1076"/>
          <ac:picMkLst>
            <pc:docMk/>
            <pc:sldMk cId="3811138259" sldId="286"/>
            <ac:picMk id="330" creationId="{F2068ACE-F0F7-4B97-ACCD-6E9B0E224FFC}"/>
          </ac:picMkLst>
        </pc:picChg>
        <pc:picChg chg="add mod">
          <ac:chgData name="Freerik Haskamp" userId="d97c906e-6b22-4a4d-ba16-4dff8178d7af" providerId="ADAL" clId="{DB9368E2-60ED-4574-9355-F5305C03D1E1}" dt="2022-02-28T11:12:58.790" v="1209" actId="1076"/>
          <ac:picMkLst>
            <pc:docMk/>
            <pc:sldMk cId="3811138259" sldId="286"/>
            <ac:picMk id="331" creationId="{7475F8DD-E0CF-4030-B2AA-C77416E92696}"/>
          </ac:picMkLst>
        </pc:picChg>
        <pc:picChg chg="add mod">
          <ac:chgData name="Freerik Haskamp" userId="d97c906e-6b22-4a4d-ba16-4dff8178d7af" providerId="ADAL" clId="{DB9368E2-60ED-4574-9355-F5305C03D1E1}" dt="2022-02-25T16:07:11.725" v="761" actId="1076"/>
          <ac:picMkLst>
            <pc:docMk/>
            <pc:sldMk cId="3811138259" sldId="286"/>
            <ac:picMk id="332" creationId="{59201335-9D0B-4D65-9093-4D7F75706C32}"/>
          </ac:picMkLst>
        </pc:picChg>
        <pc:picChg chg="add mod">
          <ac:chgData name="Freerik Haskamp" userId="d97c906e-6b22-4a4d-ba16-4dff8178d7af" providerId="ADAL" clId="{DB9368E2-60ED-4574-9355-F5305C03D1E1}" dt="2022-02-28T14:18:34.865" v="2047" actId="1076"/>
          <ac:picMkLst>
            <pc:docMk/>
            <pc:sldMk cId="3811138259" sldId="286"/>
            <ac:picMk id="334" creationId="{CA6A00E8-3C70-4F42-8EB2-9FD609E2EB0C}"/>
          </ac:picMkLst>
        </pc:picChg>
        <pc:picChg chg="add mod">
          <ac:chgData name="Freerik Haskamp" userId="d97c906e-6b22-4a4d-ba16-4dff8178d7af" providerId="ADAL" clId="{DB9368E2-60ED-4574-9355-F5305C03D1E1}" dt="2022-02-28T11:13:24.841" v="1215" actId="1076"/>
          <ac:picMkLst>
            <pc:docMk/>
            <pc:sldMk cId="3811138259" sldId="286"/>
            <ac:picMk id="335" creationId="{5991BE02-A382-424B-B9E2-C64003053393}"/>
          </ac:picMkLst>
        </pc:picChg>
        <pc:picChg chg="add mod">
          <ac:chgData name="Freerik Haskamp" userId="d97c906e-6b22-4a4d-ba16-4dff8178d7af" providerId="ADAL" clId="{DB9368E2-60ED-4574-9355-F5305C03D1E1}" dt="2022-02-25T16:06:35.822" v="746" actId="14100"/>
          <ac:picMkLst>
            <pc:docMk/>
            <pc:sldMk cId="3811138259" sldId="286"/>
            <ac:picMk id="336" creationId="{C1D0AE94-57FB-4754-93CA-6BB4C06DC2F2}"/>
          </ac:picMkLst>
        </pc:picChg>
        <pc:picChg chg="add mod">
          <ac:chgData name="Freerik Haskamp" userId="d97c906e-6b22-4a4d-ba16-4dff8178d7af" providerId="ADAL" clId="{DB9368E2-60ED-4574-9355-F5305C03D1E1}" dt="2022-02-25T16:06:48.845" v="750" actId="1076"/>
          <ac:picMkLst>
            <pc:docMk/>
            <pc:sldMk cId="3811138259" sldId="286"/>
            <ac:picMk id="338" creationId="{233CBFDC-7A56-4821-882C-B2903B49AD29}"/>
          </ac:picMkLst>
        </pc:picChg>
        <pc:picChg chg="add mod">
          <ac:chgData name="Freerik Haskamp" userId="d97c906e-6b22-4a4d-ba16-4dff8178d7af" providerId="ADAL" clId="{DB9368E2-60ED-4574-9355-F5305C03D1E1}" dt="2022-02-28T11:11:56.926" v="1189" actId="1076"/>
          <ac:picMkLst>
            <pc:docMk/>
            <pc:sldMk cId="3811138259" sldId="286"/>
            <ac:picMk id="339" creationId="{4724B650-4769-4CE4-A37E-E80BC514ABD5}"/>
          </ac:picMkLst>
        </pc:picChg>
        <pc:picChg chg="add mod">
          <ac:chgData name="Freerik Haskamp" userId="d97c906e-6b22-4a4d-ba16-4dff8178d7af" providerId="ADAL" clId="{DB9368E2-60ED-4574-9355-F5305C03D1E1}" dt="2022-02-28T14:18:39.607" v="2049" actId="1076"/>
          <ac:picMkLst>
            <pc:docMk/>
            <pc:sldMk cId="3811138259" sldId="286"/>
            <ac:picMk id="340" creationId="{8D3CDB53-FF12-48C0-860E-A4967EBF4660}"/>
          </ac:picMkLst>
        </pc:picChg>
        <pc:picChg chg="add mod">
          <ac:chgData name="Freerik Haskamp" userId="d97c906e-6b22-4a4d-ba16-4dff8178d7af" providerId="ADAL" clId="{DB9368E2-60ED-4574-9355-F5305C03D1E1}" dt="2022-02-28T14:17:15.369" v="1996" actId="1076"/>
          <ac:picMkLst>
            <pc:docMk/>
            <pc:sldMk cId="3811138259" sldId="286"/>
            <ac:picMk id="342" creationId="{D7252827-621B-427D-A9CD-4DE55F68FFEA}"/>
          </ac:picMkLst>
        </pc:picChg>
        <pc:picChg chg="add mod">
          <ac:chgData name="Freerik Haskamp" userId="d97c906e-6b22-4a4d-ba16-4dff8178d7af" providerId="ADAL" clId="{DB9368E2-60ED-4574-9355-F5305C03D1E1}" dt="2022-02-28T11:11:17.573" v="1175" actId="1076"/>
          <ac:picMkLst>
            <pc:docMk/>
            <pc:sldMk cId="3811138259" sldId="286"/>
            <ac:picMk id="343" creationId="{8BC4B66C-6508-4119-B089-8E59A72E68C6}"/>
          </ac:picMkLst>
        </pc:picChg>
        <pc:picChg chg="add mod">
          <ac:chgData name="Freerik Haskamp" userId="d97c906e-6b22-4a4d-ba16-4dff8178d7af" providerId="ADAL" clId="{DB9368E2-60ED-4574-9355-F5305C03D1E1}" dt="2022-02-28T14:17:21.024" v="1998" actId="1076"/>
          <ac:picMkLst>
            <pc:docMk/>
            <pc:sldMk cId="3811138259" sldId="286"/>
            <ac:picMk id="344" creationId="{E665DB81-DB0F-43AE-83F4-C0C624736D7C}"/>
          </ac:picMkLst>
        </pc:picChg>
        <pc:picChg chg="add mod">
          <ac:chgData name="Freerik Haskamp" userId="d97c906e-6b22-4a4d-ba16-4dff8178d7af" providerId="ADAL" clId="{DB9368E2-60ED-4574-9355-F5305C03D1E1}" dt="2022-02-25T16:07:07.368" v="759" actId="1076"/>
          <ac:picMkLst>
            <pc:docMk/>
            <pc:sldMk cId="3811138259" sldId="286"/>
            <ac:picMk id="346" creationId="{07FC1800-83E0-4600-BAFE-A26C010D847C}"/>
          </ac:picMkLst>
        </pc:picChg>
        <pc:picChg chg="add mod">
          <ac:chgData name="Freerik Haskamp" userId="d97c906e-6b22-4a4d-ba16-4dff8178d7af" providerId="ADAL" clId="{DB9368E2-60ED-4574-9355-F5305C03D1E1}" dt="2022-02-28T11:12:07.855" v="1193" actId="1076"/>
          <ac:picMkLst>
            <pc:docMk/>
            <pc:sldMk cId="3811138259" sldId="286"/>
            <ac:picMk id="347" creationId="{5DE5306B-0EE8-4AF2-9A5B-3E3947092A84}"/>
          </ac:picMkLst>
        </pc:picChg>
        <pc:picChg chg="add mod">
          <ac:chgData name="Freerik Haskamp" userId="d97c906e-6b22-4a4d-ba16-4dff8178d7af" providerId="ADAL" clId="{DB9368E2-60ED-4574-9355-F5305C03D1E1}" dt="2022-02-25T16:09:41.931" v="836" actId="1076"/>
          <ac:picMkLst>
            <pc:docMk/>
            <pc:sldMk cId="3811138259" sldId="286"/>
            <ac:picMk id="348" creationId="{85157F81-8F26-491E-BDA1-B7277694E0CB}"/>
          </ac:picMkLst>
        </pc:picChg>
        <pc:picChg chg="add mod">
          <ac:chgData name="Freerik Haskamp" userId="d97c906e-6b22-4a4d-ba16-4dff8178d7af" providerId="ADAL" clId="{DB9368E2-60ED-4574-9355-F5305C03D1E1}" dt="2022-02-28T14:17:50.666" v="2008" actId="1076"/>
          <ac:picMkLst>
            <pc:docMk/>
            <pc:sldMk cId="3811138259" sldId="286"/>
            <ac:picMk id="350" creationId="{C852BC80-47CD-4F01-B998-A3A4F91C6133}"/>
          </ac:picMkLst>
        </pc:picChg>
        <pc:picChg chg="add mod">
          <ac:chgData name="Freerik Haskamp" userId="d97c906e-6b22-4a4d-ba16-4dff8178d7af" providerId="ADAL" clId="{DB9368E2-60ED-4574-9355-F5305C03D1E1}" dt="2022-02-28T11:11:40.489" v="1182" actId="1076"/>
          <ac:picMkLst>
            <pc:docMk/>
            <pc:sldMk cId="3811138259" sldId="286"/>
            <ac:picMk id="351" creationId="{4DEED871-9ECC-4D5F-9C51-6694D893EF24}"/>
          </ac:picMkLst>
        </pc:picChg>
        <pc:picChg chg="add mod">
          <ac:chgData name="Freerik Haskamp" userId="d97c906e-6b22-4a4d-ba16-4dff8178d7af" providerId="ADAL" clId="{DB9368E2-60ED-4574-9355-F5305C03D1E1}" dt="2022-02-25T16:07:19.735" v="765" actId="1076"/>
          <ac:picMkLst>
            <pc:docMk/>
            <pc:sldMk cId="3811138259" sldId="286"/>
            <ac:picMk id="352" creationId="{D2BD938C-4C18-4FDD-8460-9A05644D8C6E}"/>
          </ac:picMkLst>
        </pc:picChg>
        <pc:picChg chg="add mod">
          <ac:chgData name="Freerik Haskamp" userId="d97c906e-6b22-4a4d-ba16-4dff8178d7af" providerId="ADAL" clId="{DB9368E2-60ED-4574-9355-F5305C03D1E1}" dt="2022-02-28T11:07:24.141" v="1140" actId="1076"/>
          <ac:picMkLst>
            <pc:docMk/>
            <pc:sldMk cId="3811138259" sldId="286"/>
            <ac:picMk id="353" creationId="{FAFD9F30-6C5B-4018-BCD3-CDF0E08EAB36}"/>
          </ac:picMkLst>
        </pc:picChg>
        <pc:picChg chg="add mod">
          <ac:chgData name="Freerik Haskamp" userId="d97c906e-6b22-4a4d-ba16-4dff8178d7af" providerId="ADAL" clId="{DB9368E2-60ED-4574-9355-F5305C03D1E1}" dt="2022-02-25T16:07:35.203" v="772" actId="1076"/>
          <ac:picMkLst>
            <pc:docMk/>
            <pc:sldMk cId="3811138259" sldId="286"/>
            <ac:picMk id="354" creationId="{67492626-1831-408C-8B54-89DC1BFAAF80}"/>
          </ac:picMkLst>
        </pc:picChg>
        <pc:picChg chg="add mod">
          <ac:chgData name="Freerik Haskamp" userId="d97c906e-6b22-4a4d-ba16-4dff8178d7af" providerId="ADAL" clId="{DB9368E2-60ED-4574-9355-F5305C03D1E1}" dt="2022-02-25T16:06:58.748" v="755" actId="1076"/>
          <ac:picMkLst>
            <pc:docMk/>
            <pc:sldMk cId="3811138259" sldId="286"/>
            <ac:picMk id="356" creationId="{2C186762-823F-4FE7-882B-EE1724EC9ED8}"/>
          </ac:picMkLst>
        </pc:picChg>
        <pc:picChg chg="add mod">
          <ac:chgData name="Freerik Haskamp" userId="d97c906e-6b22-4a4d-ba16-4dff8178d7af" providerId="ADAL" clId="{DB9368E2-60ED-4574-9355-F5305C03D1E1}" dt="2022-02-28T11:08:45.442" v="1162" actId="1076"/>
          <ac:picMkLst>
            <pc:docMk/>
            <pc:sldMk cId="3811138259" sldId="286"/>
            <ac:picMk id="357" creationId="{4F43B16A-5DC1-421F-A3E4-6833DB002430}"/>
          </ac:picMkLst>
        </pc:picChg>
        <pc:picChg chg="add mod">
          <ac:chgData name="Freerik Haskamp" userId="d97c906e-6b22-4a4d-ba16-4dff8178d7af" providerId="ADAL" clId="{DB9368E2-60ED-4574-9355-F5305C03D1E1}" dt="2022-02-28T14:17:25.333" v="1999" actId="1076"/>
          <ac:picMkLst>
            <pc:docMk/>
            <pc:sldMk cId="3811138259" sldId="286"/>
            <ac:picMk id="358" creationId="{55DAD358-AD39-4D16-85CB-E3C9EDDEBF2F}"/>
          </ac:picMkLst>
        </pc:picChg>
        <pc:picChg chg="add mod">
          <ac:chgData name="Freerik Haskamp" userId="d97c906e-6b22-4a4d-ba16-4dff8178d7af" providerId="ADAL" clId="{DB9368E2-60ED-4574-9355-F5305C03D1E1}" dt="2022-02-28T10:52:24.005" v="892" actId="1076"/>
          <ac:picMkLst>
            <pc:docMk/>
            <pc:sldMk cId="3811138259" sldId="286"/>
            <ac:picMk id="360" creationId="{67D1C587-7C6E-4F59-8B01-19BC64718345}"/>
          </ac:picMkLst>
        </pc:picChg>
        <pc:picChg chg="add mod">
          <ac:chgData name="Freerik Haskamp" userId="d97c906e-6b22-4a4d-ba16-4dff8178d7af" providerId="ADAL" clId="{DB9368E2-60ED-4574-9355-F5305C03D1E1}" dt="2022-02-28T11:05:16.003" v="1104" actId="1076"/>
          <ac:picMkLst>
            <pc:docMk/>
            <pc:sldMk cId="3811138259" sldId="286"/>
            <ac:picMk id="361" creationId="{7ECAA255-4D82-4B25-821D-7A7411B42DD3}"/>
          </ac:picMkLst>
        </pc:picChg>
        <pc:picChg chg="add mod">
          <ac:chgData name="Freerik Haskamp" userId="d97c906e-6b22-4a4d-ba16-4dff8178d7af" providerId="ADAL" clId="{DB9368E2-60ED-4574-9355-F5305C03D1E1}" dt="2022-02-25T16:10:46.490" v="851" actId="1076"/>
          <ac:picMkLst>
            <pc:docMk/>
            <pc:sldMk cId="3811138259" sldId="286"/>
            <ac:picMk id="362" creationId="{7170D27A-0449-42C7-AC70-4645DADF46D5}"/>
          </ac:picMkLst>
        </pc:picChg>
        <pc:picChg chg="add mod">
          <ac:chgData name="Freerik Haskamp" userId="d97c906e-6b22-4a4d-ba16-4dff8178d7af" providerId="ADAL" clId="{DB9368E2-60ED-4574-9355-F5305C03D1E1}" dt="2022-02-25T16:10:43.918" v="850" actId="1076"/>
          <ac:picMkLst>
            <pc:docMk/>
            <pc:sldMk cId="3811138259" sldId="286"/>
            <ac:picMk id="364" creationId="{FED03E71-D685-4E1D-91E5-1AB4B52E3997}"/>
          </ac:picMkLst>
        </pc:picChg>
        <pc:picChg chg="add del mod">
          <ac:chgData name="Freerik Haskamp" userId="d97c906e-6b22-4a4d-ba16-4dff8178d7af" providerId="ADAL" clId="{DB9368E2-60ED-4574-9355-F5305C03D1E1}" dt="2022-02-28T14:13:31.420" v="1972" actId="478"/>
          <ac:picMkLst>
            <pc:docMk/>
            <pc:sldMk cId="3811138259" sldId="286"/>
            <ac:picMk id="365" creationId="{473555D9-6174-401A-A81C-632D1AA17414}"/>
          </ac:picMkLst>
        </pc:picChg>
        <pc:picChg chg="add mod">
          <ac:chgData name="Freerik Haskamp" userId="d97c906e-6b22-4a4d-ba16-4dff8178d7af" providerId="ADAL" clId="{DB9368E2-60ED-4574-9355-F5305C03D1E1}" dt="2022-02-25T16:10:48.541" v="852" actId="1076"/>
          <ac:picMkLst>
            <pc:docMk/>
            <pc:sldMk cId="3811138259" sldId="286"/>
            <ac:picMk id="366" creationId="{0CB127BB-80D0-4D5F-980A-F481FB5AB271}"/>
          </ac:picMkLst>
        </pc:picChg>
        <pc:picChg chg="add del mod">
          <ac:chgData name="Freerik Haskamp" userId="d97c906e-6b22-4a4d-ba16-4dff8178d7af" providerId="ADAL" clId="{DB9368E2-60ED-4574-9355-F5305C03D1E1}" dt="2022-02-28T14:23:02.603" v="2056" actId="478"/>
          <ac:picMkLst>
            <pc:docMk/>
            <pc:sldMk cId="3811138259" sldId="286"/>
            <ac:picMk id="368" creationId="{83B8885B-82D0-45CB-BE2E-033F2C8C69C0}"/>
          </ac:picMkLst>
        </pc:picChg>
        <pc:picChg chg="add mod">
          <ac:chgData name="Freerik Haskamp" userId="d97c906e-6b22-4a4d-ba16-4dff8178d7af" providerId="ADAL" clId="{DB9368E2-60ED-4574-9355-F5305C03D1E1}" dt="2022-02-28T12:01:09.858" v="1367" actId="1076"/>
          <ac:picMkLst>
            <pc:docMk/>
            <pc:sldMk cId="3811138259" sldId="286"/>
            <ac:picMk id="369" creationId="{98514BC6-6114-4C90-B191-1A449C667C72}"/>
          </ac:picMkLst>
        </pc:picChg>
        <pc:picChg chg="add mod">
          <ac:chgData name="Freerik Haskamp" userId="d97c906e-6b22-4a4d-ba16-4dff8178d7af" providerId="ADAL" clId="{DB9368E2-60ED-4574-9355-F5305C03D1E1}" dt="2022-02-28T10:52:32" v="895" actId="1076"/>
          <ac:picMkLst>
            <pc:docMk/>
            <pc:sldMk cId="3811138259" sldId="286"/>
            <ac:picMk id="370" creationId="{52475A7E-5D06-431C-9530-69F047B6B557}"/>
          </ac:picMkLst>
        </pc:picChg>
        <pc:picChg chg="add del mod">
          <ac:chgData name="Freerik Haskamp" userId="d97c906e-6b22-4a4d-ba16-4dff8178d7af" providerId="ADAL" clId="{DB9368E2-60ED-4574-9355-F5305C03D1E1}" dt="2022-02-28T12:46:58.555" v="1657" actId="478"/>
          <ac:picMkLst>
            <pc:docMk/>
            <pc:sldMk cId="3811138259" sldId="286"/>
            <ac:picMk id="372" creationId="{427EDAA7-9C37-44E7-8498-4CC14774E87D}"/>
          </ac:picMkLst>
        </pc:picChg>
        <pc:picChg chg="add mod">
          <ac:chgData name="Freerik Haskamp" userId="d97c906e-6b22-4a4d-ba16-4dff8178d7af" providerId="ADAL" clId="{DB9368E2-60ED-4574-9355-F5305C03D1E1}" dt="2022-02-28T12:00:54.926" v="1360" actId="1076"/>
          <ac:picMkLst>
            <pc:docMk/>
            <pc:sldMk cId="3811138259" sldId="286"/>
            <ac:picMk id="373" creationId="{0A648708-1531-4C80-8BA5-C0785D923871}"/>
          </ac:picMkLst>
        </pc:picChg>
        <pc:picChg chg="add mod">
          <ac:chgData name="Freerik Haskamp" userId="d97c906e-6b22-4a4d-ba16-4dff8178d7af" providerId="ADAL" clId="{DB9368E2-60ED-4574-9355-F5305C03D1E1}" dt="2022-02-28T10:52:26.582" v="893" actId="1076"/>
          <ac:picMkLst>
            <pc:docMk/>
            <pc:sldMk cId="3811138259" sldId="286"/>
            <ac:picMk id="374" creationId="{4AF05699-2C21-4B47-806C-0DD32CE92876}"/>
          </ac:picMkLst>
        </pc:picChg>
        <pc:picChg chg="add mod">
          <ac:chgData name="Freerik Haskamp" userId="d97c906e-6b22-4a4d-ba16-4dff8178d7af" providerId="ADAL" clId="{DB9368E2-60ED-4574-9355-F5305C03D1E1}" dt="2022-02-25T16:11:17.319" v="867" actId="1076"/>
          <ac:picMkLst>
            <pc:docMk/>
            <pc:sldMk cId="3811138259" sldId="286"/>
            <ac:picMk id="376" creationId="{2DDF1D87-D86C-431D-ABE8-296CC246371F}"/>
          </ac:picMkLst>
        </pc:picChg>
        <pc:picChg chg="add mod">
          <ac:chgData name="Freerik Haskamp" userId="d97c906e-6b22-4a4d-ba16-4dff8178d7af" providerId="ADAL" clId="{DB9368E2-60ED-4574-9355-F5305C03D1E1}" dt="2022-02-28T12:01:12.837" v="1368" actId="1076"/>
          <ac:picMkLst>
            <pc:docMk/>
            <pc:sldMk cId="3811138259" sldId="286"/>
            <ac:picMk id="377" creationId="{C8C6AA6C-E2C6-426E-89EE-9A6A10E4DFD6}"/>
          </ac:picMkLst>
        </pc:picChg>
        <pc:picChg chg="add mod">
          <ac:chgData name="Freerik Haskamp" userId="d97c906e-6b22-4a4d-ba16-4dff8178d7af" providerId="ADAL" clId="{DB9368E2-60ED-4574-9355-F5305C03D1E1}" dt="2022-02-28T14:13:28.168" v="1971" actId="1076"/>
          <ac:picMkLst>
            <pc:docMk/>
            <pc:sldMk cId="3811138259" sldId="286"/>
            <ac:picMk id="379" creationId="{3DFB146E-2D53-44FD-9AB9-FBDE28139682}"/>
          </ac:picMkLst>
        </pc:picChg>
        <pc:picChg chg="add mod">
          <ac:chgData name="Freerik Haskamp" userId="d97c906e-6b22-4a4d-ba16-4dff8178d7af" providerId="ADAL" clId="{DB9368E2-60ED-4574-9355-F5305C03D1E1}" dt="2022-02-28T12:01:14.008" v="1369" actId="1076"/>
          <ac:picMkLst>
            <pc:docMk/>
            <pc:sldMk cId="3811138259" sldId="286"/>
            <ac:picMk id="381" creationId="{DF8C87DF-A5B0-4596-8934-49CD682E3AF8}"/>
          </ac:picMkLst>
        </pc:picChg>
        <pc:picChg chg="add mod">
          <ac:chgData name="Freerik Haskamp" userId="d97c906e-6b22-4a4d-ba16-4dff8178d7af" providerId="ADAL" clId="{DB9368E2-60ED-4574-9355-F5305C03D1E1}" dt="2022-02-28T12:01:36.461" v="1377" actId="1076"/>
          <ac:picMkLst>
            <pc:docMk/>
            <pc:sldMk cId="3811138259" sldId="286"/>
            <ac:picMk id="383" creationId="{AA7A679C-7B7D-4D26-B724-F3CB3F35BC6A}"/>
          </ac:picMkLst>
        </pc:picChg>
        <pc:picChg chg="add mod">
          <ac:chgData name="Freerik Haskamp" userId="d97c906e-6b22-4a4d-ba16-4dff8178d7af" providerId="ADAL" clId="{DB9368E2-60ED-4574-9355-F5305C03D1E1}" dt="2022-02-28T11:59:59.215" v="1337" actId="1076"/>
          <ac:picMkLst>
            <pc:docMk/>
            <pc:sldMk cId="3811138259" sldId="286"/>
            <ac:picMk id="385" creationId="{EEB527DB-7C25-4DE2-BA90-5B87FE0ECB05}"/>
          </ac:picMkLst>
        </pc:picChg>
        <pc:picChg chg="add mod">
          <ac:chgData name="Freerik Haskamp" userId="d97c906e-6b22-4a4d-ba16-4dff8178d7af" providerId="ADAL" clId="{DB9368E2-60ED-4574-9355-F5305C03D1E1}" dt="2022-02-28T14:07:56.040" v="1866" actId="14100"/>
          <ac:picMkLst>
            <pc:docMk/>
            <pc:sldMk cId="3811138259" sldId="286"/>
            <ac:picMk id="387" creationId="{BC04D6E9-7F3E-46D8-A691-DCD93F06B1DE}"/>
          </ac:picMkLst>
        </pc:picChg>
        <pc:picChg chg="add mod">
          <ac:chgData name="Freerik Haskamp" userId="d97c906e-6b22-4a4d-ba16-4dff8178d7af" providerId="ADAL" clId="{DB9368E2-60ED-4574-9355-F5305C03D1E1}" dt="2022-02-28T14:10:00.918" v="1916" actId="1076"/>
          <ac:picMkLst>
            <pc:docMk/>
            <pc:sldMk cId="3811138259" sldId="286"/>
            <ac:picMk id="389" creationId="{40251BBF-CCFF-4CC0-9009-620E037086D2}"/>
          </ac:picMkLst>
        </pc:picChg>
        <pc:picChg chg="add mod">
          <ac:chgData name="Freerik Haskamp" userId="d97c906e-6b22-4a4d-ba16-4dff8178d7af" providerId="ADAL" clId="{DB9368E2-60ED-4574-9355-F5305C03D1E1}" dt="2022-02-28T13:05:29.018" v="1850" actId="1076"/>
          <ac:picMkLst>
            <pc:docMk/>
            <pc:sldMk cId="3811138259" sldId="286"/>
            <ac:picMk id="391" creationId="{A66567D5-9C56-493C-BFC4-BFD1F4AF93BE}"/>
          </ac:picMkLst>
        </pc:picChg>
        <pc:picChg chg="add mod">
          <ac:chgData name="Freerik Haskamp" userId="d97c906e-6b22-4a4d-ba16-4dff8178d7af" providerId="ADAL" clId="{DB9368E2-60ED-4574-9355-F5305C03D1E1}" dt="2022-02-28T13:05:38.158" v="1855" actId="1076"/>
          <ac:picMkLst>
            <pc:docMk/>
            <pc:sldMk cId="3811138259" sldId="286"/>
            <ac:picMk id="393" creationId="{7CFAA095-E6D5-4160-B931-9F72D406B0E7}"/>
          </ac:picMkLst>
        </pc:picChg>
        <pc:picChg chg="add mod">
          <ac:chgData name="Freerik Haskamp" userId="d97c906e-6b22-4a4d-ba16-4dff8178d7af" providerId="ADAL" clId="{DB9368E2-60ED-4574-9355-F5305C03D1E1}" dt="2022-02-28T12:47:21.220" v="1666" actId="1076"/>
          <ac:picMkLst>
            <pc:docMk/>
            <pc:sldMk cId="3811138259" sldId="286"/>
            <ac:picMk id="399" creationId="{63BAD648-8AAC-4A99-B33E-6DB526077E92}"/>
          </ac:picMkLst>
        </pc:picChg>
        <pc:picChg chg="add mod">
          <ac:chgData name="Freerik Haskamp" userId="d97c906e-6b22-4a4d-ba16-4dff8178d7af" providerId="ADAL" clId="{DB9368E2-60ED-4574-9355-F5305C03D1E1}" dt="2022-02-28T14:13:36.122" v="1974" actId="1076"/>
          <ac:picMkLst>
            <pc:docMk/>
            <pc:sldMk cId="3811138259" sldId="286"/>
            <ac:picMk id="400" creationId="{BD8EB476-AC7C-41DD-9F52-87D57C50B397}"/>
          </ac:picMkLst>
        </pc:picChg>
        <pc:picChg chg="add mod">
          <ac:chgData name="Freerik Haskamp" userId="d97c906e-6b22-4a4d-ba16-4dff8178d7af" providerId="ADAL" clId="{DB9368E2-60ED-4574-9355-F5305C03D1E1}" dt="2022-02-28T14:17:38.227" v="2004" actId="1076"/>
          <ac:picMkLst>
            <pc:docMk/>
            <pc:sldMk cId="3811138259" sldId="286"/>
            <ac:picMk id="401" creationId="{C9F02FE9-A681-4E57-B36A-630BC0B7C02E}"/>
          </ac:picMkLst>
        </pc:picChg>
        <pc:picChg chg="add mod modCrop">
          <ac:chgData name="Freerik Haskamp" userId="d97c906e-6b22-4a4d-ba16-4dff8178d7af" providerId="ADAL" clId="{DB9368E2-60ED-4574-9355-F5305C03D1E1}" dt="2022-02-28T14:23:18.893" v="2061" actId="1076"/>
          <ac:picMkLst>
            <pc:docMk/>
            <pc:sldMk cId="3811138259" sldId="286"/>
            <ac:picMk id="403" creationId="{3CC59148-5FEF-4473-97D7-EE6D1820CB95}"/>
          </ac:picMkLst>
        </pc:picChg>
        <pc:picChg chg="add del mod">
          <ac:chgData name="Freerik Haskamp" userId="d97c906e-6b22-4a4d-ba16-4dff8178d7af" providerId="ADAL" clId="{DB9368E2-60ED-4574-9355-F5305C03D1E1}" dt="2022-02-28T15:03:12.381" v="2402" actId="478"/>
          <ac:picMkLst>
            <pc:docMk/>
            <pc:sldMk cId="3811138259" sldId="286"/>
            <ac:picMk id="405" creationId="{439910B3-7130-4E22-B4F4-5F86907353EF}"/>
          </ac:picMkLst>
        </pc:picChg>
        <pc:picChg chg="add mod">
          <ac:chgData name="Freerik Haskamp" userId="d97c906e-6b22-4a4d-ba16-4dff8178d7af" providerId="ADAL" clId="{DB9368E2-60ED-4574-9355-F5305C03D1E1}" dt="2022-02-28T15:05:28.795" v="2439" actId="1076"/>
          <ac:picMkLst>
            <pc:docMk/>
            <pc:sldMk cId="3811138259" sldId="286"/>
            <ac:picMk id="1026" creationId="{FC0F0A4D-5CAE-4E6A-B614-A32594F22A8B}"/>
          </ac:picMkLst>
        </pc:picChg>
        <pc:cxnChg chg="add del">
          <ac:chgData name="Freerik Haskamp" userId="d97c906e-6b22-4a4d-ba16-4dff8178d7af" providerId="ADAL" clId="{DB9368E2-60ED-4574-9355-F5305C03D1E1}" dt="2022-02-28T12:06:00.309" v="1409" actId="478"/>
          <ac:cxnSpMkLst>
            <pc:docMk/>
            <pc:sldMk cId="3811138259" sldId="286"/>
            <ac:cxnSpMk id="395" creationId="{CB9C4B7D-C32C-4ED8-A16C-7C82B1FA423E}"/>
          </ac:cxnSpMkLst>
        </pc:cxnChg>
      </pc:sldChg>
      <pc:sldChg chg="new del">
        <pc:chgData name="Freerik Haskamp" userId="d97c906e-6b22-4a4d-ba16-4dff8178d7af" providerId="ADAL" clId="{DB9368E2-60ED-4574-9355-F5305C03D1E1}" dt="2022-02-28T14:25:24.964" v="2064" actId="47"/>
        <pc:sldMkLst>
          <pc:docMk/>
          <pc:sldMk cId="2499165317" sldId="287"/>
        </pc:sldMkLst>
      </pc:sldChg>
      <pc:sldChg chg="addSp delSp modSp new del mod modShow">
        <pc:chgData name="Freerik Haskamp" userId="d97c906e-6b22-4a4d-ba16-4dff8178d7af" providerId="ADAL" clId="{DB9368E2-60ED-4574-9355-F5305C03D1E1}" dt="2022-02-28T12:54:48.525" v="1684" actId="47"/>
        <pc:sldMkLst>
          <pc:docMk/>
          <pc:sldMk cId="3107467787" sldId="287"/>
        </pc:sldMkLst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2" creationId="{4BE7878D-113B-4359-BADA-6FDB4C25F272}"/>
          </ac:spMkLst>
        </pc:spChg>
        <pc:spChg chg="add del mod">
          <ac:chgData name="Freerik Haskamp" userId="d97c906e-6b22-4a4d-ba16-4dff8178d7af" providerId="ADAL" clId="{DB9368E2-60ED-4574-9355-F5305C03D1E1}" dt="2022-02-28T12:08:57.058" v="1459" actId="478"/>
          <ac:spMkLst>
            <pc:docMk/>
            <pc:sldMk cId="3107467787" sldId="287"/>
            <ac:spMk id="3" creationId="{E42D5A6F-9F5B-4000-A409-C30C7B2CE98C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" creationId="{71804302-3636-490E-A297-4CCE150E16E3}"/>
          </ac:spMkLst>
        </pc:spChg>
        <pc:spChg chg="add del mod">
          <ac:chgData name="Freerik Haskamp" userId="d97c906e-6b22-4a4d-ba16-4dff8178d7af" providerId="ADAL" clId="{DB9368E2-60ED-4574-9355-F5305C03D1E1}" dt="2022-02-28T12:10:08.191" v="1476" actId="478"/>
          <ac:spMkLst>
            <pc:docMk/>
            <pc:sldMk cId="3107467787" sldId="287"/>
            <ac:spMk id="5" creationId="{AC3317DB-C7A6-4855-AE45-6A694B5C18C0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6" creationId="{7C79CDDE-718A-41CE-9B73-FFE19258E73F}"/>
          </ac:spMkLst>
        </pc:spChg>
        <pc:spChg chg="add del mod">
          <ac:chgData name="Freerik Haskamp" userId="d97c906e-6b22-4a4d-ba16-4dff8178d7af" providerId="ADAL" clId="{DB9368E2-60ED-4574-9355-F5305C03D1E1}" dt="2022-02-28T12:11:29.401" v="1503" actId="478"/>
          <ac:spMkLst>
            <pc:docMk/>
            <pc:sldMk cId="3107467787" sldId="287"/>
            <ac:spMk id="7" creationId="{168353CF-5F7B-4F12-975D-2614191D01AA}"/>
          </ac:spMkLst>
        </pc:spChg>
        <pc:spChg chg="add del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8" creationId="{115164E7-09CD-4EB2-94A3-A205F02BE031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0" creationId="{90405A77-DBB5-418F-9401-FC3CF5E058F4}"/>
          </ac:spMkLst>
        </pc:spChg>
        <pc:spChg chg="add del mod">
          <ac:chgData name="Freerik Haskamp" userId="d97c906e-6b22-4a4d-ba16-4dff8178d7af" providerId="ADAL" clId="{DB9368E2-60ED-4574-9355-F5305C03D1E1}" dt="2022-02-28T12:15:51.423" v="1572" actId="478"/>
          <ac:spMkLst>
            <pc:docMk/>
            <pc:sldMk cId="3107467787" sldId="287"/>
            <ac:spMk id="41" creationId="{9F0D9382-EBE2-4539-BFBE-0F9F0817FB8C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2" creationId="{71959D05-3079-4C69-AEA8-57FD4B7F3B84}"/>
          </ac:spMkLst>
        </pc:spChg>
        <pc:spChg chg="add del">
          <ac:chgData name="Freerik Haskamp" userId="d97c906e-6b22-4a4d-ba16-4dff8178d7af" providerId="ADAL" clId="{DB9368E2-60ED-4574-9355-F5305C03D1E1}" dt="2022-02-28T12:16:22.682" v="1581" actId="478"/>
          <ac:spMkLst>
            <pc:docMk/>
            <pc:sldMk cId="3107467787" sldId="287"/>
            <ac:spMk id="43" creationId="{8FF97FE8-8AE9-4593-A856-3044FBF5EE37}"/>
          </ac:spMkLst>
        </pc:spChg>
        <pc:spChg chg="add del mod">
          <ac:chgData name="Freerik Haskamp" userId="d97c906e-6b22-4a4d-ba16-4dff8178d7af" providerId="ADAL" clId="{DB9368E2-60ED-4574-9355-F5305C03D1E1}" dt="2022-02-28T12:17:02.064" v="1598" actId="478"/>
          <ac:spMkLst>
            <pc:docMk/>
            <pc:sldMk cId="3107467787" sldId="287"/>
            <ac:spMk id="44" creationId="{1C38104D-04CA-4DA1-BA66-5903E1213EBA}"/>
          </ac:spMkLst>
        </pc:spChg>
        <pc:grpChg chg="add mod">
          <ac:chgData name="Freerik Haskamp" userId="d97c906e-6b22-4a4d-ba16-4dff8178d7af" providerId="ADAL" clId="{DB9368E2-60ED-4574-9355-F5305C03D1E1}" dt="2022-02-28T12:17:21.427" v="1603" actId="164"/>
          <ac:grpSpMkLst>
            <pc:docMk/>
            <pc:sldMk cId="3107467787" sldId="287"/>
            <ac:grpSpMk id="50" creationId="{0DA7801D-46CA-4560-B180-D162D8488D20}"/>
          </ac:grpSpMkLst>
        </pc:grp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0" creationId="{926D45DC-0156-47F0-8BB1-42DD69A2AF14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1" creationId="{EBE979A9-3E17-4EC2-84E3-CD1FEDCE8F8D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3" creationId="{656B7E0B-4F63-4073-BAC3-A3D0232CEB45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6" creationId="{4C2579B7-695C-43EA-BD13-4434EF4D0E3D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8" creationId="{4458665B-8006-46A5-B218-EF07ECB4705A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20" creationId="{E6ABA223-7EC2-4C96-A0D5-81E3E44E16B0}"/>
          </ac:cxnSpMkLst>
        </pc:cxnChg>
        <pc:cxnChg chg="add del mod">
          <ac:chgData name="Freerik Haskamp" userId="d97c906e-6b22-4a4d-ba16-4dff8178d7af" providerId="ADAL" clId="{DB9368E2-60ED-4574-9355-F5305C03D1E1}" dt="2022-02-28T12:14:56.618" v="1549" actId="478"/>
          <ac:cxnSpMkLst>
            <pc:docMk/>
            <pc:sldMk cId="3107467787" sldId="287"/>
            <ac:cxnSpMk id="23" creationId="{931E07F7-8D43-45FC-B243-ACE0C5C70271}"/>
          </ac:cxnSpMkLst>
        </pc:cxnChg>
        <pc:cxnChg chg="add del mod">
          <ac:chgData name="Freerik Haskamp" userId="d97c906e-6b22-4a4d-ba16-4dff8178d7af" providerId="ADAL" clId="{DB9368E2-60ED-4574-9355-F5305C03D1E1}" dt="2022-02-28T12:14:59.746" v="1554" actId="478"/>
          <ac:cxnSpMkLst>
            <pc:docMk/>
            <pc:sldMk cId="3107467787" sldId="287"/>
            <ac:cxnSpMk id="24" creationId="{4C0A2564-82A9-496B-B1A6-FA2EA8C7BE30}"/>
          </ac:cxnSpMkLst>
        </pc:cxnChg>
        <pc:cxnChg chg="add del mod">
          <ac:chgData name="Freerik Haskamp" userId="d97c906e-6b22-4a4d-ba16-4dff8178d7af" providerId="ADAL" clId="{DB9368E2-60ED-4574-9355-F5305C03D1E1}" dt="2022-02-28T12:14:58.937" v="1553" actId="478"/>
          <ac:cxnSpMkLst>
            <pc:docMk/>
            <pc:sldMk cId="3107467787" sldId="287"/>
            <ac:cxnSpMk id="27" creationId="{716C9D10-8D5C-45CF-9E09-391647B96169}"/>
          </ac:cxnSpMkLst>
        </pc:cxnChg>
        <pc:cxnChg chg="add del mod">
          <ac:chgData name="Freerik Haskamp" userId="d97c906e-6b22-4a4d-ba16-4dff8178d7af" providerId="ADAL" clId="{DB9368E2-60ED-4574-9355-F5305C03D1E1}" dt="2022-02-28T12:14:57.297" v="1550" actId="478"/>
          <ac:cxnSpMkLst>
            <pc:docMk/>
            <pc:sldMk cId="3107467787" sldId="287"/>
            <ac:cxnSpMk id="30" creationId="{FB767FC5-E04D-4DBA-AF78-F2D12602DFBD}"/>
          </ac:cxnSpMkLst>
        </pc:cxnChg>
        <pc:cxnChg chg="add del mod">
          <ac:chgData name="Freerik Haskamp" userId="d97c906e-6b22-4a4d-ba16-4dff8178d7af" providerId="ADAL" clId="{DB9368E2-60ED-4574-9355-F5305C03D1E1}" dt="2022-02-28T12:14:57.846" v="1551" actId="478"/>
          <ac:cxnSpMkLst>
            <pc:docMk/>
            <pc:sldMk cId="3107467787" sldId="287"/>
            <ac:cxnSpMk id="34" creationId="{EC5936E0-09D7-4AF2-8015-80F911173E12}"/>
          </ac:cxnSpMkLst>
        </pc:cxnChg>
        <pc:cxnChg chg="add del mod">
          <ac:chgData name="Freerik Haskamp" userId="d97c906e-6b22-4a4d-ba16-4dff8178d7af" providerId="ADAL" clId="{DB9368E2-60ED-4574-9355-F5305C03D1E1}" dt="2022-02-28T12:14:58.417" v="1552" actId="478"/>
          <ac:cxnSpMkLst>
            <pc:docMk/>
            <pc:sldMk cId="3107467787" sldId="287"/>
            <ac:cxnSpMk id="37" creationId="{EA1C62D7-9A4A-47A3-885F-B360346C196C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46" creationId="{A05BAC26-C7A5-4F8F-AFAE-6CC242D52363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47" creationId="{B9AEBB97-3605-4553-88B3-7087E277BB9D}"/>
          </ac:cxnSpMkLst>
        </pc:cxnChg>
      </pc:sldChg>
      <pc:sldChg chg="addSp delSp modSp new">
        <pc:chgData name="Freerik Haskamp" userId="d97c906e-6b22-4a4d-ba16-4dff8178d7af" providerId="ADAL" clId="{DB9368E2-60ED-4574-9355-F5305C03D1E1}" dt="2022-02-28T14:37:39.825" v="2397" actId="1076"/>
        <pc:sldMkLst>
          <pc:docMk/>
          <pc:sldMk cId="542898059" sldId="288"/>
        </pc:sldMkLst>
        <pc:spChg chg="mod topLvl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3" creationId="{B6D47F30-D8E0-4DF1-AF11-64A14101EAFA}"/>
          </ac:spMkLst>
        </pc:spChg>
        <pc:spChg chg="add del mod topLvl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4" creationId="{69502BBC-8259-4D2C-A7FD-37A34DB0F35E}"/>
          </ac:spMkLst>
        </pc:spChg>
        <pc:spChg chg="del mod topLvl">
          <ac:chgData name="Freerik Haskamp" userId="d97c906e-6b22-4a4d-ba16-4dff8178d7af" providerId="ADAL" clId="{DB9368E2-60ED-4574-9355-F5305C03D1E1}" dt="2022-02-28T14:26:03.874" v="2082" actId="478"/>
          <ac:spMkLst>
            <pc:docMk/>
            <pc:sldMk cId="542898059" sldId="288"/>
            <ac:spMk id="5" creationId="{6DB745F9-0508-4124-BE57-5CDE82B38CB7}"/>
          </ac:spMkLst>
        </pc:spChg>
        <pc:spChg chg="del mod topLvl">
          <ac:chgData name="Freerik Haskamp" userId="d97c906e-6b22-4a4d-ba16-4dff8178d7af" providerId="ADAL" clId="{DB9368E2-60ED-4574-9355-F5305C03D1E1}" dt="2022-02-28T14:26:04.659" v="2083" actId="478"/>
          <ac:spMkLst>
            <pc:docMk/>
            <pc:sldMk cId="542898059" sldId="288"/>
            <ac:spMk id="6" creationId="{19558D88-AA3E-4CE2-8799-B11A34CF5C34}"/>
          </ac:spMkLst>
        </pc:spChg>
        <pc:spChg chg="del mod topLvl">
          <ac:chgData name="Freerik Haskamp" userId="d97c906e-6b22-4a4d-ba16-4dff8178d7af" providerId="ADAL" clId="{DB9368E2-60ED-4574-9355-F5305C03D1E1}" dt="2022-02-28T14:25:48.011" v="2070" actId="478"/>
          <ac:spMkLst>
            <pc:docMk/>
            <pc:sldMk cId="542898059" sldId="288"/>
            <ac:spMk id="13" creationId="{2902FB51-A6AC-4485-87F4-C64B1BF856DB}"/>
          </ac:spMkLst>
        </pc:spChg>
        <pc:spChg chg="del mod topLvl">
          <ac:chgData name="Freerik Haskamp" userId="d97c906e-6b22-4a4d-ba16-4dff8178d7af" providerId="ADAL" clId="{DB9368E2-60ED-4574-9355-F5305C03D1E1}" dt="2022-02-28T14:25:49.414" v="2072" actId="478"/>
          <ac:spMkLst>
            <pc:docMk/>
            <pc:sldMk cId="542898059" sldId="288"/>
            <ac:spMk id="14" creationId="{4DBE55FB-64D3-4016-B783-397F6D511DF6}"/>
          </ac:spMkLst>
        </pc:spChg>
        <pc:spChg chg="add mod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17" creationId="{4AB876F3-D174-4133-8738-B00FA34FCF7E}"/>
          </ac:spMkLst>
        </pc:spChg>
        <pc:spChg chg="add mod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18" creationId="{FC7D90EC-37A6-408B-A712-19468C1A1328}"/>
          </ac:spMkLst>
        </pc:spChg>
        <pc:spChg chg="add mod">
          <ac:chgData name="Freerik Haskamp" userId="d97c906e-6b22-4a4d-ba16-4dff8178d7af" providerId="ADAL" clId="{DB9368E2-60ED-4574-9355-F5305C03D1E1}" dt="2022-02-28T14:31:50.511" v="2159" actId="1076"/>
          <ac:spMkLst>
            <pc:docMk/>
            <pc:sldMk cId="542898059" sldId="288"/>
            <ac:spMk id="53" creationId="{60AF0465-8CF2-4196-87AF-E94AC4E97649}"/>
          </ac:spMkLst>
        </pc:spChg>
        <pc:spChg chg="add mod">
          <ac:chgData name="Freerik Haskamp" userId="d97c906e-6b22-4a4d-ba16-4dff8178d7af" providerId="ADAL" clId="{DB9368E2-60ED-4574-9355-F5305C03D1E1}" dt="2022-02-28T14:32:06.126" v="2194" actId="1076"/>
          <ac:spMkLst>
            <pc:docMk/>
            <pc:sldMk cId="542898059" sldId="288"/>
            <ac:spMk id="54" creationId="{706D559D-8E98-477F-86D5-DFC0FFD37F6C}"/>
          </ac:spMkLst>
        </pc:spChg>
        <pc:spChg chg="add mod">
          <ac:chgData name="Freerik Haskamp" userId="d97c906e-6b22-4a4d-ba16-4dff8178d7af" providerId="ADAL" clId="{DB9368E2-60ED-4574-9355-F5305C03D1E1}" dt="2022-02-28T14:32:10.841" v="2203" actId="20577"/>
          <ac:spMkLst>
            <pc:docMk/>
            <pc:sldMk cId="542898059" sldId="288"/>
            <ac:spMk id="55" creationId="{F2925B99-7CB0-4FF7-99BD-B26BADD89BC9}"/>
          </ac:spMkLst>
        </pc:spChg>
        <pc:spChg chg="add del mod topLvl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57" creationId="{6828849D-BF67-4000-8C9B-160932680B52}"/>
          </ac:spMkLst>
        </pc:spChg>
        <pc:spChg chg="add del mod topLvl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58" creationId="{E9C1F6A8-CE23-41EC-A740-6C01596CB42D}"/>
          </ac:spMkLst>
        </pc:spChg>
        <pc:spChg chg="add del mod topLvl">
          <ac:chgData name="Freerik Haskamp" userId="d97c906e-6b22-4a4d-ba16-4dff8178d7af" providerId="ADAL" clId="{DB9368E2-60ED-4574-9355-F5305C03D1E1}" dt="2022-02-28T14:32:40.964" v="2219" actId="478"/>
          <ac:spMkLst>
            <pc:docMk/>
            <pc:sldMk cId="542898059" sldId="288"/>
            <ac:spMk id="59" creationId="{41CE6876-C331-41E3-888F-F6324D665276}"/>
          </ac:spMkLst>
        </pc:spChg>
        <pc:spChg chg="add del mod topLvl">
          <ac:chgData name="Freerik Haskamp" userId="d97c906e-6b22-4a4d-ba16-4dff8178d7af" providerId="ADAL" clId="{DB9368E2-60ED-4574-9355-F5305C03D1E1}" dt="2022-02-28T14:32:43.178" v="2221" actId="478"/>
          <ac:spMkLst>
            <pc:docMk/>
            <pc:sldMk cId="542898059" sldId="288"/>
            <ac:spMk id="60" creationId="{D27BD2BB-E6FC-447E-AEF1-B6F3F3B28805}"/>
          </ac:spMkLst>
        </pc:spChg>
        <pc:spChg chg="add mod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72" creationId="{61EE89F8-9718-4D61-97AF-5B4CE489BEC3}"/>
          </ac:spMkLst>
        </pc:spChg>
        <pc:spChg chg="add mod">
          <ac:chgData name="Freerik Haskamp" userId="d97c906e-6b22-4a4d-ba16-4dff8178d7af" providerId="ADAL" clId="{DB9368E2-60ED-4574-9355-F5305C03D1E1}" dt="2022-02-28T14:33:41.649" v="2242" actId="20577"/>
          <ac:spMkLst>
            <pc:docMk/>
            <pc:sldMk cId="542898059" sldId="288"/>
            <ac:spMk id="82" creationId="{1D3727E1-BE8F-4D9D-94FE-E8C83BD15EC1}"/>
          </ac:spMkLst>
        </pc:spChg>
        <pc:spChg chg="add mod">
          <ac:chgData name="Freerik Haskamp" userId="d97c906e-6b22-4a4d-ba16-4dff8178d7af" providerId="ADAL" clId="{DB9368E2-60ED-4574-9355-F5305C03D1E1}" dt="2022-02-28T14:35:52.576" v="2296" actId="13822"/>
          <ac:spMkLst>
            <pc:docMk/>
            <pc:sldMk cId="542898059" sldId="288"/>
            <ac:spMk id="84" creationId="{BDED3FEE-B565-4CBC-A544-E720DDFA2F1E}"/>
          </ac:spMkLst>
        </pc:spChg>
        <pc:spChg chg="add mod">
          <ac:chgData name="Freerik Haskamp" userId="d97c906e-6b22-4a4d-ba16-4dff8178d7af" providerId="ADAL" clId="{DB9368E2-60ED-4574-9355-F5305C03D1E1}" dt="2022-02-28T14:35:43.185" v="2295" actId="20577"/>
          <ac:spMkLst>
            <pc:docMk/>
            <pc:sldMk cId="542898059" sldId="288"/>
            <ac:spMk id="86" creationId="{74B191F6-347F-47C4-B7CA-16786939ED35}"/>
          </ac:spMkLst>
        </pc:spChg>
        <pc:spChg chg="add mod">
          <ac:chgData name="Freerik Haskamp" userId="d97c906e-6b22-4a4d-ba16-4dff8178d7af" providerId="ADAL" clId="{DB9368E2-60ED-4574-9355-F5305C03D1E1}" dt="2022-02-28T14:35:58.785" v="2298" actId="13822"/>
          <ac:spMkLst>
            <pc:docMk/>
            <pc:sldMk cId="542898059" sldId="288"/>
            <ac:spMk id="87" creationId="{1E034648-FA0E-4EED-BBF1-60A6458800E4}"/>
          </ac:spMkLst>
        </pc:spChg>
        <pc:spChg chg="add mod">
          <ac:chgData name="Freerik Haskamp" userId="d97c906e-6b22-4a4d-ba16-4dff8178d7af" providerId="ADAL" clId="{DB9368E2-60ED-4574-9355-F5305C03D1E1}" dt="2022-02-28T14:36:23.714" v="2338" actId="14100"/>
          <ac:spMkLst>
            <pc:docMk/>
            <pc:sldMk cId="542898059" sldId="288"/>
            <ac:spMk id="88" creationId="{8091BD1C-FBE4-4725-9861-0C9CC58E12DF}"/>
          </ac:spMkLst>
        </pc:spChg>
        <pc:spChg chg="add mod">
          <ac:chgData name="Freerik Haskamp" userId="d97c906e-6b22-4a4d-ba16-4dff8178d7af" providerId="ADAL" clId="{DB9368E2-60ED-4574-9355-F5305C03D1E1}" dt="2022-02-28T14:37:13.096" v="2389" actId="14100"/>
          <ac:spMkLst>
            <pc:docMk/>
            <pc:sldMk cId="542898059" sldId="288"/>
            <ac:spMk id="89" creationId="{86BC0871-4064-4655-A668-635AA31253D7}"/>
          </ac:spMkLst>
        </pc:spChg>
        <pc:spChg chg="add mod">
          <ac:chgData name="Freerik Haskamp" userId="d97c906e-6b22-4a4d-ba16-4dff8178d7af" providerId="ADAL" clId="{DB9368E2-60ED-4574-9355-F5305C03D1E1}" dt="2022-02-28T14:37:39.825" v="2397" actId="1076"/>
          <ac:spMkLst>
            <pc:docMk/>
            <pc:sldMk cId="542898059" sldId="288"/>
            <ac:spMk id="90" creationId="{6C832BC3-4FA7-4640-BFB1-E4138130BEEE}"/>
          </ac:spMkLst>
        </pc:spChg>
        <pc:grpChg chg="add del mod">
          <ac:chgData name="Freerik Haskamp" userId="d97c906e-6b22-4a4d-ba16-4dff8178d7af" providerId="ADAL" clId="{DB9368E2-60ED-4574-9355-F5305C03D1E1}" dt="2022-02-28T14:25:44.547" v="2069" actId="165"/>
          <ac:grpSpMkLst>
            <pc:docMk/>
            <pc:sldMk cId="542898059" sldId="288"/>
            <ac:grpSpMk id="2" creationId="{4ECEDD71-4FD1-431D-8808-DD4832B66177}"/>
          </ac:grpSpMkLst>
        </pc:grpChg>
        <pc:grpChg chg="add mod">
          <ac:chgData name="Freerik Haskamp" userId="d97c906e-6b22-4a4d-ba16-4dff8178d7af" providerId="ADAL" clId="{DB9368E2-60ED-4574-9355-F5305C03D1E1}" dt="2022-02-28T14:31:31.639" v="2144" actId="1076"/>
          <ac:grpSpMkLst>
            <pc:docMk/>
            <pc:sldMk cId="542898059" sldId="288"/>
            <ac:grpSpMk id="52" creationId="{BA771FE3-87BD-4247-A39A-05B666155CB2}"/>
          </ac:grpSpMkLst>
        </pc:grpChg>
        <pc:grpChg chg="add del mod">
          <ac:chgData name="Freerik Haskamp" userId="d97c906e-6b22-4a4d-ba16-4dff8178d7af" providerId="ADAL" clId="{DB9368E2-60ED-4574-9355-F5305C03D1E1}" dt="2022-02-28T14:32:27.499" v="2206" actId="165"/>
          <ac:grpSpMkLst>
            <pc:docMk/>
            <pc:sldMk cId="542898059" sldId="288"/>
            <ac:grpSpMk id="56" creationId="{EC988985-D258-43D3-8EFE-C1D03A9244FD}"/>
          </ac:grpSpMkLst>
        </pc:grpChg>
        <pc:grpChg chg="add mod">
          <ac:chgData name="Freerik Haskamp" userId="d97c906e-6b22-4a4d-ba16-4dff8178d7af" providerId="ADAL" clId="{DB9368E2-60ED-4574-9355-F5305C03D1E1}" dt="2022-02-28T14:33:28.381" v="2228" actId="164"/>
          <ac:grpSpMkLst>
            <pc:docMk/>
            <pc:sldMk cId="542898059" sldId="288"/>
            <ac:grpSpMk id="76" creationId="{D8406413-6DBC-4917-9A9C-263DD1F28CC1}"/>
          </ac:grpSpMkLst>
        </pc:grpChg>
        <pc:grpChg chg="add del mod">
          <ac:chgData name="Freerik Haskamp" userId="d97c906e-6b22-4a4d-ba16-4dff8178d7af" providerId="ADAL" clId="{DB9368E2-60ED-4574-9355-F5305C03D1E1}" dt="2022-02-28T14:33:44.791" v="2243" actId="478"/>
          <ac:grpSpMkLst>
            <pc:docMk/>
            <pc:sldMk cId="542898059" sldId="288"/>
            <ac:grpSpMk id="77" creationId="{6C9A64CE-D264-45CE-9B92-E6C1E2ECB513}"/>
          </ac:grpSpMkLst>
        </pc:grpChg>
        <pc:picChg chg="add mod">
          <ac:chgData name="Freerik Haskamp" userId="d97c906e-6b22-4a4d-ba16-4dff8178d7af" providerId="ADAL" clId="{DB9368E2-60ED-4574-9355-F5305C03D1E1}" dt="2022-02-28T14:34:10.106" v="2246" actId="1076"/>
          <ac:picMkLst>
            <pc:docMk/>
            <pc:sldMk cId="542898059" sldId="288"/>
            <ac:picMk id="83" creationId="{79B31B3F-BDB7-404C-B89A-E3AB9C0A711C}"/>
          </ac:picMkLst>
        </pc:picChg>
        <pc:picChg chg="add mod">
          <ac:chgData name="Freerik Haskamp" userId="d97c906e-6b22-4a4d-ba16-4dff8178d7af" providerId="ADAL" clId="{DB9368E2-60ED-4574-9355-F5305C03D1E1}" dt="2022-02-28T14:35:24.069" v="2272" actId="1076"/>
          <ac:picMkLst>
            <pc:docMk/>
            <pc:sldMk cId="542898059" sldId="288"/>
            <ac:picMk id="85" creationId="{79E9497A-44B3-4842-92FC-E12CA48CF7B6}"/>
          </ac:picMkLst>
        </pc:picChg>
        <pc:cxnChg chg="del mod topLvl">
          <ac:chgData name="Freerik Haskamp" userId="d97c906e-6b22-4a4d-ba16-4dff8178d7af" providerId="ADAL" clId="{DB9368E2-60ED-4574-9355-F5305C03D1E1}" dt="2022-02-28T14:25:51.490" v="2074" actId="478"/>
          <ac:cxnSpMkLst>
            <pc:docMk/>
            <pc:sldMk cId="542898059" sldId="288"/>
            <ac:cxnSpMk id="7" creationId="{8599849B-E496-4766-AC33-B31CC804C3D2}"/>
          </ac:cxnSpMkLst>
        </pc:cxnChg>
        <pc:cxnChg chg="del mod topLvl">
          <ac:chgData name="Freerik Haskamp" userId="d97c906e-6b22-4a4d-ba16-4dff8178d7af" providerId="ADAL" clId="{DB9368E2-60ED-4574-9355-F5305C03D1E1}" dt="2022-02-28T14:25:52.169" v="2075" actId="478"/>
          <ac:cxnSpMkLst>
            <pc:docMk/>
            <pc:sldMk cId="542898059" sldId="288"/>
            <ac:cxnSpMk id="8" creationId="{DCF01066-DA32-4FBE-A094-75BB0859472D}"/>
          </ac:cxnSpMkLst>
        </pc:cxnChg>
        <pc:cxnChg chg="del mod topLvl">
          <ac:chgData name="Freerik Haskamp" userId="d97c906e-6b22-4a4d-ba16-4dff8178d7af" providerId="ADAL" clId="{DB9368E2-60ED-4574-9355-F5305C03D1E1}" dt="2022-02-28T14:25:53.321" v="2077" actId="478"/>
          <ac:cxnSpMkLst>
            <pc:docMk/>
            <pc:sldMk cId="542898059" sldId="288"/>
            <ac:cxnSpMk id="9" creationId="{4F79B97F-B1BB-40B0-992C-B2EE64D25821}"/>
          </ac:cxnSpMkLst>
        </pc:cxnChg>
        <pc:cxnChg chg="del mod topLvl">
          <ac:chgData name="Freerik Haskamp" userId="d97c906e-6b22-4a4d-ba16-4dff8178d7af" providerId="ADAL" clId="{DB9368E2-60ED-4574-9355-F5305C03D1E1}" dt="2022-02-28T14:25:54.108" v="2078" actId="478"/>
          <ac:cxnSpMkLst>
            <pc:docMk/>
            <pc:sldMk cId="542898059" sldId="288"/>
            <ac:cxnSpMk id="10" creationId="{75384AD3-CD1D-4446-BBAC-68441B642086}"/>
          </ac:cxnSpMkLst>
        </pc:cxnChg>
        <pc:cxnChg chg="del mod topLvl">
          <ac:chgData name="Freerik Haskamp" userId="d97c906e-6b22-4a4d-ba16-4dff8178d7af" providerId="ADAL" clId="{DB9368E2-60ED-4574-9355-F5305C03D1E1}" dt="2022-02-28T14:25:52.928" v="2076" actId="478"/>
          <ac:cxnSpMkLst>
            <pc:docMk/>
            <pc:sldMk cId="542898059" sldId="288"/>
            <ac:cxnSpMk id="11" creationId="{3299ADCC-48C8-45EC-A3B0-4F0B3A532416}"/>
          </ac:cxnSpMkLst>
        </pc:cxnChg>
        <pc:cxnChg chg="del mod topLvl">
          <ac:chgData name="Freerik Haskamp" userId="d97c906e-6b22-4a4d-ba16-4dff8178d7af" providerId="ADAL" clId="{DB9368E2-60ED-4574-9355-F5305C03D1E1}" dt="2022-02-28T14:25:54.968" v="2079" actId="478"/>
          <ac:cxnSpMkLst>
            <pc:docMk/>
            <pc:sldMk cId="542898059" sldId="288"/>
            <ac:cxnSpMk id="12" creationId="{4FA6494C-241B-4ABE-A9BF-B1E019C099D1}"/>
          </ac:cxnSpMkLst>
        </pc:cxnChg>
        <pc:cxnChg chg="del mod topLvl">
          <ac:chgData name="Freerik Haskamp" userId="d97c906e-6b22-4a4d-ba16-4dff8178d7af" providerId="ADAL" clId="{DB9368E2-60ED-4574-9355-F5305C03D1E1}" dt="2022-02-28T14:25:50.554" v="2073" actId="478"/>
          <ac:cxnSpMkLst>
            <pc:docMk/>
            <pc:sldMk cId="542898059" sldId="288"/>
            <ac:cxnSpMk id="15" creationId="{847BF018-4E91-4C1E-8E82-F322B2ABE8FD}"/>
          </ac:cxnSpMkLst>
        </pc:cxnChg>
        <pc:cxnChg chg="del mod topLvl">
          <ac:chgData name="Freerik Haskamp" userId="d97c906e-6b22-4a4d-ba16-4dff8178d7af" providerId="ADAL" clId="{DB9368E2-60ED-4574-9355-F5305C03D1E1}" dt="2022-02-28T14:25:48.706" v="2071" actId="478"/>
          <ac:cxnSpMkLst>
            <pc:docMk/>
            <pc:sldMk cId="542898059" sldId="288"/>
            <ac:cxnSpMk id="16" creationId="{68A171BB-AB27-40D8-A476-8EFDFDC38BD4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0" creationId="{48B73DA3-E4A3-4BD1-87E4-7C78BA644C4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2" creationId="{21905598-136C-4AD8-839D-61DD675C5455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5" creationId="{1AD2316C-D188-4E59-8163-B36AEB1B13B7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8" creationId="{38ED9354-BEFB-4DB7-BBD4-784C376CD010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1" creationId="{0B6412FC-CBFE-4DE8-9251-7FAE306CCD0E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4" creationId="{3FC6F705-0381-4D7A-867A-FFE9344F5ECD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8" creationId="{B54A8A25-0DC2-4648-B880-28929F334B88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1" creationId="{91A14B85-A3C3-4ADC-9CB6-73B2CFEDFC6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4" creationId="{2B9AC07E-55B4-4E6C-9867-E06176FBADC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7" creationId="{501EC4BD-8961-4246-A1A5-326ED231C3B9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50" creationId="{4D315FDA-5E99-493B-B79E-DA474D454D3E}"/>
          </ac:cxnSpMkLst>
        </pc:cxnChg>
        <pc:cxnChg chg="add del mod topLvl">
          <ac:chgData name="Freerik Haskamp" userId="d97c906e-6b22-4a4d-ba16-4dff8178d7af" providerId="ADAL" clId="{DB9368E2-60ED-4574-9355-F5305C03D1E1}" dt="2022-02-28T14:32:36.199" v="2213" actId="478"/>
          <ac:cxnSpMkLst>
            <pc:docMk/>
            <pc:sldMk cId="542898059" sldId="288"/>
            <ac:cxnSpMk id="61" creationId="{B4141438-B3CB-43BB-A1AE-37835A9A362F}"/>
          </ac:cxnSpMkLst>
        </pc:cxnChg>
        <pc:cxnChg chg="add del mod topLvl">
          <ac:chgData name="Freerik Haskamp" userId="d97c906e-6b22-4a4d-ba16-4dff8178d7af" providerId="ADAL" clId="{DB9368E2-60ED-4574-9355-F5305C03D1E1}" dt="2022-02-28T14:32:35.572" v="2212" actId="478"/>
          <ac:cxnSpMkLst>
            <pc:docMk/>
            <pc:sldMk cId="542898059" sldId="288"/>
            <ac:cxnSpMk id="62" creationId="{E9650745-9FD5-4B1F-A1E3-DEAF39A87F7E}"/>
          </ac:cxnSpMkLst>
        </pc:cxnChg>
        <pc:cxnChg chg="add del mod topLvl">
          <ac:chgData name="Freerik Haskamp" userId="d97c906e-6b22-4a4d-ba16-4dff8178d7af" providerId="ADAL" clId="{DB9368E2-60ED-4574-9355-F5305C03D1E1}" dt="2022-02-28T14:32:34.960" v="2211" actId="478"/>
          <ac:cxnSpMkLst>
            <pc:docMk/>
            <pc:sldMk cId="542898059" sldId="288"/>
            <ac:cxnSpMk id="63" creationId="{683FC75C-A902-44C1-B468-4A0F8B5945B1}"/>
          </ac:cxnSpMkLst>
        </pc:cxnChg>
        <pc:cxnChg chg="add del mod topLvl">
          <ac:chgData name="Freerik Haskamp" userId="d97c906e-6b22-4a4d-ba16-4dff8178d7af" providerId="ADAL" clId="{DB9368E2-60ED-4574-9355-F5305C03D1E1}" dt="2022-02-28T14:32:34.316" v="2210" actId="478"/>
          <ac:cxnSpMkLst>
            <pc:docMk/>
            <pc:sldMk cId="542898059" sldId="288"/>
            <ac:cxnSpMk id="64" creationId="{F29D69D5-91D2-4F16-BE7C-A373CBAC8898}"/>
          </ac:cxnSpMkLst>
        </pc:cxnChg>
        <pc:cxnChg chg="add del mod topLvl">
          <ac:chgData name="Freerik Haskamp" userId="d97c906e-6b22-4a4d-ba16-4dff8178d7af" providerId="ADAL" clId="{DB9368E2-60ED-4574-9355-F5305C03D1E1}" dt="2022-02-28T14:32:33.352" v="2209" actId="478"/>
          <ac:cxnSpMkLst>
            <pc:docMk/>
            <pc:sldMk cId="542898059" sldId="288"/>
            <ac:cxnSpMk id="65" creationId="{81CA0605-3F11-4E31-96AD-33978B2E5977}"/>
          </ac:cxnSpMkLst>
        </pc:cxnChg>
        <pc:cxnChg chg="add del mod topLvl">
          <ac:chgData name="Freerik Haskamp" userId="d97c906e-6b22-4a4d-ba16-4dff8178d7af" providerId="ADAL" clId="{DB9368E2-60ED-4574-9355-F5305C03D1E1}" dt="2022-02-28T14:32:42.274" v="2220" actId="478"/>
          <ac:cxnSpMkLst>
            <pc:docMk/>
            <pc:sldMk cId="542898059" sldId="288"/>
            <ac:cxnSpMk id="66" creationId="{5396C868-D28A-4063-BD42-A116489C83FA}"/>
          </ac:cxnSpMkLst>
        </pc:cxnChg>
        <pc:cxnChg chg="add del mod topLvl">
          <ac:chgData name="Freerik Haskamp" userId="d97c906e-6b22-4a4d-ba16-4dff8178d7af" providerId="ADAL" clId="{DB9368E2-60ED-4574-9355-F5305C03D1E1}" dt="2022-02-28T14:32:40.146" v="2218" actId="478"/>
          <ac:cxnSpMkLst>
            <pc:docMk/>
            <pc:sldMk cId="542898059" sldId="288"/>
            <ac:cxnSpMk id="67" creationId="{AD371BBB-55F9-40CC-9B9B-FEEC1D4FEDC4}"/>
          </ac:cxnSpMkLst>
        </pc:cxnChg>
        <pc:cxnChg chg="add del mod topLvl">
          <ac:chgData name="Freerik Haskamp" userId="d97c906e-6b22-4a4d-ba16-4dff8178d7af" providerId="ADAL" clId="{DB9368E2-60ED-4574-9355-F5305C03D1E1}" dt="2022-02-28T14:32:39.288" v="2217" actId="478"/>
          <ac:cxnSpMkLst>
            <pc:docMk/>
            <pc:sldMk cId="542898059" sldId="288"/>
            <ac:cxnSpMk id="68" creationId="{7C80479F-A206-4CCA-9FE5-FE9E3E87E68B}"/>
          </ac:cxnSpMkLst>
        </pc:cxnChg>
        <pc:cxnChg chg="add del mod topLvl">
          <ac:chgData name="Freerik Haskamp" userId="d97c906e-6b22-4a4d-ba16-4dff8178d7af" providerId="ADAL" clId="{DB9368E2-60ED-4574-9355-F5305C03D1E1}" dt="2022-02-28T14:32:37.948" v="2215" actId="478"/>
          <ac:cxnSpMkLst>
            <pc:docMk/>
            <pc:sldMk cId="542898059" sldId="288"/>
            <ac:cxnSpMk id="69" creationId="{3D16F3D0-E983-49DB-A270-F3CCCBFB1CE3}"/>
          </ac:cxnSpMkLst>
        </pc:cxnChg>
        <pc:cxnChg chg="add del mod topLvl">
          <ac:chgData name="Freerik Haskamp" userId="d97c906e-6b22-4a4d-ba16-4dff8178d7af" providerId="ADAL" clId="{DB9368E2-60ED-4574-9355-F5305C03D1E1}" dt="2022-02-28T14:32:37.207" v="2214" actId="478"/>
          <ac:cxnSpMkLst>
            <pc:docMk/>
            <pc:sldMk cId="542898059" sldId="288"/>
            <ac:cxnSpMk id="70" creationId="{640D45E1-522A-4E16-8C95-31B5BFD8BD6F}"/>
          </ac:cxnSpMkLst>
        </pc:cxnChg>
        <pc:cxnChg chg="add del mod topLvl">
          <ac:chgData name="Freerik Haskamp" userId="d97c906e-6b22-4a4d-ba16-4dff8178d7af" providerId="ADAL" clId="{DB9368E2-60ED-4574-9355-F5305C03D1E1}" dt="2022-02-28T14:32:38.705" v="2216" actId="478"/>
          <ac:cxnSpMkLst>
            <pc:docMk/>
            <pc:sldMk cId="542898059" sldId="288"/>
            <ac:cxnSpMk id="71" creationId="{792D5744-EDCD-4F6E-9104-F9FE4AB51581}"/>
          </ac:cxnSpMkLst>
        </pc:cxnChg>
        <pc:cxnChg chg="add mod">
          <ac:chgData name="Freerik Haskamp" userId="d97c906e-6b22-4a4d-ba16-4dff8178d7af" providerId="ADAL" clId="{DB9368E2-60ED-4574-9355-F5305C03D1E1}" dt="2022-02-28T14:33:28.381" v="2228" actId="164"/>
          <ac:cxnSpMkLst>
            <pc:docMk/>
            <pc:sldMk cId="542898059" sldId="288"/>
            <ac:cxnSpMk id="74" creationId="{086FDEDA-135D-4BC9-8905-E8A975C48176}"/>
          </ac:cxnSpMkLst>
        </pc:cxnChg>
        <pc:cxnChg chg="mod">
          <ac:chgData name="Freerik Haskamp" userId="d97c906e-6b22-4a4d-ba16-4dff8178d7af" providerId="ADAL" clId="{DB9368E2-60ED-4574-9355-F5305C03D1E1}" dt="2022-02-28T14:33:44.791" v="2243" actId="478"/>
          <ac:cxnSpMkLst>
            <pc:docMk/>
            <pc:sldMk cId="542898059" sldId="288"/>
            <ac:cxnSpMk id="81" creationId="{3AB8DDC6-0C7C-4F15-AFA3-1AE93D58D60D}"/>
          </ac:cxnSpMkLst>
        </pc:cxnChg>
      </pc:sldChg>
      <pc:sldMasterChg chg="modSp delSldLayout modSldLayout">
        <pc:chgData name="Freerik Haskamp" userId="d97c906e-6b22-4a4d-ba16-4dff8178d7af" providerId="ADAL" clId="{DB9368E2-60ED-4574-9355-F5305C03D1E1}" dt="2022-02-28T16:54:12.130" v="2845" actId="14100"/>
        <pc:sldMasterMkLst>
          <pc:docMk/>
          <pc:sldMasterMk cId="1308792728" sldId="2147483675"/>
        </pc:sldMasterMkLst>
        <pc:spChg chg="mod">
          <ac:chgData name="Freerik Haskamp" userId="d97c906e-6b22-4a4d-ba16-4dff8178d7af" providerId="ADAL" clId="{DB9368E2-60ED-4574-9355-F5305C03D1E1}" dt="2022-02-28T12:21:31.408" v="1638" actId="20577"/>
          <ac:spMkLst>
            <pc:docMk/>
            <pc:sldMasterMk cId="1308792728" sldId="2147483675"/>
            <ac:spMk id="10" creationId="{5FE01A6C-2B6A-4C2C-BEE9-457EC23C3827}"/>
          </ac:spMkLst>
        </pc:spChg>
        <pc:spChg chg="mod">
          <ac:chgData name="Freerik Haskamp" userId="d97c906e-6b22-4a4d-ba16-4dff8178d7af" providerId="ADAL" clId="{DB9368E2-60ED-4574-9355-F5305C03D1E1}" dt="2022-02-28T14:14:34.408" v="1978" actId="1076"/>
          <ac:spMkLst>
            <pc:docMk/>
            <pc:sldMasterMk cId="1308792728" sldId="2147483675"/>
            <ac:spMk id="18" creationId="{24D194BB-7347-47F1-8A9B-142C5E1D050F}"/>
          </ac:spMkLst>
        </pc:spChg>
        <pc:graphicFrameChg chg="mod modGraphic">
          <ac:chgData name="Freerik Haskamp" userId="d97c906e-6b22-4a4d-ba16-4dff8178d7af" providerId="ADAL" clId="{DB9368E2-60ED-4574-9355-F5305C03D1E1}" dt="2022-02-28T14:15:12.164" v="1983" actId="14734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sldLayoutChg chg="del">
          <pc:chgData name="Freerik Haskamp" userId="d97c906e-6b22-4a4d-ba16-4dff8178d7af" providerId="ADAL" clId="{DB9368E2-60ED-4574-9355-F5305C03D1E1}" dt="2022-02-28T12:06:59.434" v="1435" actId="2696"/>
          <pc:sldLayoutMkLst>
            <pc:docMk/>
            <pc:sldMasterMk cId="1308792728" sldId="2147483675"/>
            <pc:sldLayoutMk cId="424628814" sldId="2147483693"/>
          </pc:sldLayoutMkLst>
        </pc:sldLayoutChg>
        <pc:sldLayoutChg chg="addSp modSp mod">
          <pc:chgData name="Freerik Haskamp" userId="d97c906e-6b22-4a4d-ba16-4dff8178d7af" providerId="ADAL" clId="{DB9368E2-60ED-4574-9355-F5305C03D1E1}" dt="2022-02-28T16:54:12.130" v="2845" actId="14100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add 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5" creationId="{47F50F85-BFE4-42AD-B282-30AC786591CC}"/>
            </ac:spMkLst>
          </pc:spChg>
          <pc:spChg chg="add 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7" creationId="{E2930A12-E010-46FF-8DD9-C251CC2D1B43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grpChg chg="mod">
            <ac:chgData name="Freerik Haskamp" userId="d97c906e-6b22-4a4d-ba16-4dff8178d7af" providerId="ADAL" clId="{DB9368E2-60ED-4574-9355-F5305C03D1E1}" dt="2022-02-28T16:39:20.722" v="2774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5.621" v="2775" actId="14430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9.780" v="2776" actId="14430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cxnChg chg="mod">
            <ac:chgData name="Freerik Haskamp" userId="d97c906e-6b22-4a4d-ba16-4dff8178d7af" providerId="ADAL" clId="{DB9368E2-60ED-4574-9355-F5305C03D1E1}" dt="2022-02-28T16:48:42.261" v="2813" actId="692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Freerik Haskamp" userId="d97c906e-6b22-4a4d-ba16-4dff8178d7af" providerId="ADAL" clId="{DB9368E2-60ED-4574-9355-F5305C03D1E1}" dt="2022-02-28T16:51:50.496" v="2835" actId="1076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Freerik Haskamp" userId="d97c906e-6b22-4a4d-ba16-4dff8178d7af" providerId="ADAL" clId="{DB9368E2-60ED-4574-9355-F5305C03D1E1}" dt="2022-02-28T16:51:02.373" v="2829" actId="1076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Freerik Haskamp" userId="d97c906e-6b22-4a4d-ba16-4dff8178d7af" providerId="ADAL" clId="{DB9368E2-60ED-4574-9355-F5305C03D1E1}" dt="2022-02-28T16:51:36.830" v="2833" actId="14100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Freerik Haskamp" userId="d97c906e-6b22-4a4d-ba16-4dff8178d7af" providerId="ADAL" clId="{DB9368E2-60ED-4574-9355-F5305C03D1E1}" dt="2022-02-28T16:51:42.469" v="2834" actId="14100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Freerik Haskamp" userId="d97c906e-6b22-4a4d-ba16-4dff8178d7af" providerId="ADAL" clId="{DB9368E2-60ED-4574-9355-F5305C03D1E1}" dt="2022-02-28T16:53:26.975" v="2837" actId="14100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Freerik Haskamp" userId="d97c906e-6b22-4a4d-ba16-4dff8178d7af" providerId="ADAL" clId="{DB9368E2-60ED-4574-9355-F5305C03D1E1}" dt="2022-02-28T16:49:26.996" v="2822" actId="1076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Freerik Haskamp" userId="d97c906e-6b22-4a4d-ba16-4dff8178d7af" providerId="ADAL" clId="{DB9368E2-60ED-4574-9355-F5305C03D1E1}" dt="2022-02-28T16:49:33.285" v="2823" actId="1076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Freerik Haskamp" userId="d97c906e-6b22-4a4d-ba16-4dff8178d7af" providerId="ADAL" clId="{DB9368E2-60ED-4574-9355-F5305C03D1E1}" dt="2022-02-28T16:48:32.562" v="2812" actId="1076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Freerik Haskamp" userId="d97c906e-6b22-4a4d-ba16-4dff8178d7af" providerId="ADAL" clId="{DB9368E2-60ED-4574-9355-F5305C03D1E1}" dt="2022-02-28T16:54:12.130" v="2845" actId="14100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Freerik Haskamp" userId="d97c906e-6b22-4a4d-ba16-4dff8178d7af" providerId="ADAL" clId="{DB9368E2-60ED-4574-9355-F5305C03D1E1}" dt="2022-02-28T16:47:44.651" v="2783" actId="1076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Freerik Haskamp" userId="d97c906e-6b22-4a4d-ba16-4dff8178d7af" providerId="ADAL" clId="{DB9368E2-60ED-4574-9355-F5305C03D1E1}" dt="2022-02-28T16:53:32.398" v="2838" actId="14100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add mod">
            <ac:chgData name="Freerik Haskamp" userId="d97c906e-6b22-4a4d-ba16-4dff8178d7af" providerId="ADAL" clId="{DB9368E2-60ED-4574-9355-F5305C03D1E1}" dt="2022-02-28T16:53:55.555" v="2841" actId="1035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add mod">
            <ac:chgData name="Freerik Haskamp" userId="d97c906e-6b22-4a4d-ba16-4dff8178d7af" providerId="ADAL" clId="{DB9368E2-60ED-4574-9355-F5305C03D1E1}" dt="2022-02-28T16:50:59.714" v="2828" actId="1076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Eric Wycisk" userId="4355b17b-fe65-4a15-8510-9070d5385d58" providerId="ADAL" clId="{8C4A9A23-84DA-4853-A0D7-2E864796DF3F}"/>
    <pc:docChg chg="undo custSel modMainMaster">
      <pc:chgData name="Eric Wycisk" userId="4355b17b-fe65-4a15-8510-9070d5385d58" providerId="ADAL" clId="{8C4A9A23-84DA-4853-A0D7-2E864796DF3F}" dt="2022-11-04T10:41:34.176" v="29"/>
      <pc:docMkLst>
        <pc:docMk/>
      </pc:docMkLst>
      <pc:sldMasterChg chg="modSldLayout">
        <pc:chgData name="Eric Wycisk" userId="4355b17b-fe65-4a15-8510-9070d5385d58" providerId="ADAL" clId="{8C4A9A23-84DA-4853-A0D7-2E864796DF3F}" dt="2022-11-04T10:41:34.176" v="29"/>
        <pc:sldMasterMkLst>
          <pc:docMk/>
          <pc:sldMasterMk cId="1308792728" sldId="2147483675"/>
        </pc:sldMasterMkLst>
        <pc:sldLayoutChg chg="addSp delSp modSp mod">
          <pc:chgData name="Eric Wycisk" userId="4355b17b-fe65-4a15-8510-9070d5385d58" providerId="ADAL" clId="{8C4A9A23-84DA-4853-A0D7-2E864796DF3F}" dt="2022-11-04T10:41:34.176" v="29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grpChg chg="mod topLvl">
            <ac:chgData name="Eric Wycisk" userId="4355b17b-fe65-4a15-8510-9070d5385d58" providerId="ADAL" clId="{8C4A9A23-84DA-4853-A0D7-2E864796DF3F}" dt="2022-11-04T10:38:46.125" v="6" actId="165"/>
            <ac:grpSpMkLst>
              <pc:docMk/>
              <pc:sldMasterMk cId="1308792728" sldId="2147483675"/>
              <pc:sldLayoutMk cId="332149086" sldId="2147483710"/>
              <ac:grpSpMk id="4" creationId="{0A75D4B9-2996-4EE4-8EC4-5580C2924985}"/>
            </ac:grpSpMkLst>
          </pc:grpChg>
          <pc:grpChg chg="add del mod">
            <ac:chgData name="Eric Wycisk" userId="4355b17b-fe65-4a15-8510-9070d5385d58" providerId="ADAL" clId="{8C4A9A23-84DA-4853-A0D7-2E864796DF3F}" dt="2022-11-04T10:38:46.125" v="6" actId="165"/>
            <ac:grpSpMkLst>
              <pc:docMk/>
              <pc:sldMasterMk cId="1308792728" sldId="2147483675"/>
              <pc:sldLayoutMk cId="332149086" sldId="2147483710"/>
              <ac:grpSpMk id="7" creationId="{147D2696-8C98-4136-9BE1-5724D8F56636}"/>
            </ac:grpSpMkLst>
          </pc:grp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topLvl">
            <ac:chgData name="Eric Wycisk" userId="4355b17b-fe65-4a15-8510-9070d5385d58" providerId="ADAL" clId="{8C4A9A23-84DA-4853-A0D7-2E864796DF3F}" dt="2022-11-04T10:41:34.176" v="29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Maximilian Munsch" userId="fb1590e8-3839-49e8-9dd8-57de8df6b41a" providerId="ADAL" clId="{D8CB880C-E14B-460D-89DF-03783CA7CD17}"/>
    <pc:docChg chg="undo custSel addSld delSld modSld sldOrd addMainMaster modMainMaster">
      <pc:chgData name="Maximilian Munsch" userId="fb1590e8-3839-49e8-9dd8-57de8df6b41a" providerId="ADAL" clId="{D8CB880C-E14B-460D-89DF-03783CA7CD17}" dt="2022-03-14T09:25:19.192" v="95" actId="5736"/>
      <pc:docMkLst>
        <pc:docMk/>
      </pc:docMkLst>
      <pc:sldChg chg="addSp delSp modSp mod ord modClrScheme chgLayout">
        <pc:chgData name="Maximilian Munsch" userId="fb1590e8-3839-49e8-9dd8-57de8df6b41a" providerId="ADAL" clId="{D8CB880C-E14B-460D-89DF-03783CA7CD17}" dt="2022-03-14T09:25:19.192" v="95" actId="5736"/>
        <pc:sldMkLst>
          <pc:docMk/>
          <pc:sldMk cId="115229101" sldId="291"/>
        </pc:sldMkLst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6" creationId="{341D88EC-285F-4AAE-9565-DA33BAC5BC0C}"/>
          </ac:spMkLst>
        </pc:spChg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7" creationId="{8911077B-408E-4536-A003-B79FEF887010}"/>
          </ac:spMkLst>
        </pc:spChg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27" creationId="{28FEAB97-469B-4CBC-8F0B-DD748705CC5D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68" creationId="{B7D8C43E-93CC-4834-A315-DCD722767A7E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69" creationId="{9959A1D9-A44B-40EF-8599-B44AEE5BC210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89" creationId="{3AEB2B89-29D6-40CD-8CAE-E502361B7C8A}"/>
          </ac:spMkLst>
        </pc:spChg>
        <pc:spChg chg="add del mod">
          <ac:chgData name="Maximilian Munsch" userId="fb1590e8-3839-49e8-9dd8-57de8df6b41a" providerId="ADAL" clId="{D8CB880C-E14B-460D-89DF-03783CA7CD17}" dt="2022-03-14T09:20:36.157" v="73"/>
          <ac:spMkLst>
            <pc:docMk/>
            <pc:sldMk cId="115229101" sldId="291"/>
            <ac:spMk id="130" creationId="{E9E45AD2-0E55-473F-85CC-0E056C5159E4}"/>
          </ac:spMkLst>
        </pc:spChg>
        <pc:spChg chg="add del mod">
          <ac:chgData name="Maximilian Munsch" userId="fb1590e8-3839-49e8-9dd8-57de8df6b41a" providerId="ADAL" clId="{D8CB880C-E14B-460D-89DF-03783CA7CD17}" dt="2022-03-14T09:20:36.157" v="73"/>
          <ac:spMkLst>
            <pc:docMk/>
            <pc:sldMk cId="115229101" sldId="291"/>
            <ac:spMk id="131" creationId="{F129B07A-59A6-407D-A454-42A2CB2C4756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3" creationId="{5E2D1C9D-0DCE-4691-916B-BA46A6D71013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4" creationId="{F23E0AF7-D993-4CF5-A10A-AA34A3A6940D}"/>
          </ac:spMkLst>
        </pc:spChg>
        <pc:spChg chg="add mod or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5" creationId="{22063409-3E21-49D0-8FF1-BD92CA63AF64}"/>
          </ac:spMkLst>
        </pc:spChg>
        <pc:graphicFrameChg chg="add del mod">
          <ac:chgData name="Maximilian Munsch" userId="fb1590e8-3839-49e8-9dd8-57de8df6b41a" providerId="ADAL" clId="{D8CB880C-E14B-460D-89DF-03783CA7CD17}" dt="2022-03-14T09:12:12.656" v="11" actId="478"/>
          <ac:graphicFrameMkLst>
            <pc:docMk/>
            <pc:sldMk cId="115229101" sldId="291"/>
            <ac:graphicFrameMk id="2" creationId="{85784E7B-CFDE-42CC-A5D7-4BED4154DFE3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3" creationId="{3A8FAE43-E31B-4ACA-AC01-DB08B1076939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4" creationId="{4E670E92-F8E0-40C3-B83E-C10B5FB85430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5" creationId="{01B74407-16ED-446B-852C-5D955B36254F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8" creationId="{45BD5096-87BA-4181-80F3-AABA29D569CA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5" creationId="{23A66BC0-1436-4E63-8910-77336A3B0507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6" creationId="{E9C6D939-9482-478B-BC8E-52267EBB9C32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7" creationId="{0D69082A-07D1-4E8B-95B3-EFAF2DA73600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70" creationId="{1F40D9E7-EF2A-4CE6-92B1-B036C688A6E6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20:36.157" v="73"/>
          <ac:graphicFrameMkLst>
            <pc:docMk/>
            <pc:sldMk cId="115229101" sldId="291"/>
            <ac:graphicFrameMk id="129" creationId="{7DABBC65-A4D7-48C9-80EC-F3009492F015}"/>
          </ac:graphicFrameMkLst>
        </pc:graphicFrameChg>
        <pc:graphicFrameChg chg="add mod modGraphic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132" creationId="{E7D1612B-BD88-4783-868F-52357E5DCB0A}"/>
          </ac:graphicFrameMkLst>
        </pc:graphicFrame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28" creationId="{DF731C11-6CDE-4E2C-A268-7D841197A52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5" creationId="{F4D87936-DF35-4C3D-BE0D-934FAA7574F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6" creationId="{5B1F72EC-E7F2-4EEB-B4B7-819C9CB4D769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7" creationId="{FDFC356A-5682-4DD1-80AE-57F0574B9AA2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8" creationId="{893756AF-CF83-4227-8E30-0BEC991608D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9" creationId="{B7DD4878-AA98-479C-9E37-6C5B3FFD8E5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0" creationId="{42E95543-FF99-4449-8ABB-84FBC6A09F43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1" creationId="{1A5A8EC8-7A46-428E-8503-2C0AF8F05AB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2" creationId="{EEDB439D-91DE-4E7F-A02F-7D908C13105B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3" creationId="{FA9CBFC4-F008-417F-9C07-337D75123E43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4" creationId="{0C13DA03-C44B-415B-9536-889EF644674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5" creationId="{3477E3C2-26BC-48A0-BA81-DADC320F63B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6" creationId="{2835BDAA-D350-4DE0-BCDB-CB33DE6DF2A8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7" creationId="{42EA0A25-DFC3-46F4-97AD-164FC2F0618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8" creationId="{47EF37F0-DCBB-4A41-8F40-9B0614DC8FBB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9" creationId="{7761EBDB-BCDD-454A-A007-06A84BE0448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0" creationId="{460E7E13-6470-456A-BD10-FF1E0B456CB6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1" creationId="{C4111079-76F5-4DFE-A96F-974563D24F3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2" creationId="{91AE1060-69DF-4BBC-84D1-373ECF8DE2D8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3" creationId="{A1D26A8D-8BFC-4C57-9939-B369A27C19A4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4" creationId="{6A0A2EE1-ADC1-423A-8276-667CD6B44E5E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90" creationId="{EC80C60F-D494-4EFE-9B66-5E3035E80A4A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7" creationId="{82AD4482-728A-468A-93F8-9B5C350BFA24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8" creationId="{068E2606-04E7-4595-AA8B-2107D6737448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9" creationId="{4F72A87C-6FD6-4A0D-9E9F-F2CC20DCF33B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0" creationId="{EDA93818-D53A-40E7-9FBA-7EF7E3EE96DB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1" creationId="{286D87DE-5ECC-42B1-8A3B-D4ABB5054832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2" creationId="{281F7931-6136-4DAF-9BD0-03E267F98B92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3" creationId="{3859C74B-B5F7-45D0-92DC-1095FFF0DEF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4" creationId="{FADF0FFD-4ECC-4E8C-ACF1-E085DFE5F86D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5" creationId="{45378D14-8963-43E9-A182-9580AD78DA06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6" creationId="{66EEE5C6-DD34-4625-B338-09AAB9AA871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7" creationId="{0AC3CB6F-19AA-4ADF-A1D0-E8241124641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8" creationId="{EFA1EF3A-6845-4C68-8B64-9658ED2D27DD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9" creationId="{E3A4435C-06A8-48FD-BA08-08FED3124371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0" creationId="{09EF89A6-C6E3-4917-BA87-16F4D0FC5BD4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1" creationId="{68F4CA0C-4340-46DD-93AC-14D8F44985C8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2" creationId="{F6D9D084-4BBC-472B-B80B-53E3CE8C4D1C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3" creationId="{088E058F-F767-45F3-95C5-6A3ABB7FDDE6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4" creationId="{98315741-1CD2-449E-AF21-36E5CFC0D9F0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5" creationId="{C09D0B95-BE39-44CC-8EE4-4656DA1FD9F1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6" creationId="{3BABB43C-3FD3-4A07-8E61-8D2DE490FCF3}"/>
          </ac:picMkLst>
        </pc:pic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9" creationId="{4B8FBB8F-AF96-4D1E-90BA-05B3F8ECCF9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0" creationId="{F68E68A1-12A8-4DE7-8318-56CA086CD593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1" creationId="{31E9AF21-421F-40A3-8702-B69B108FA31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2" creationId="{C4BAE128-B68A-4B86-9604-94DA25CCDBB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3" creationId="{73E1F4E5-8C3D-42C0-9FAE-37D6D42BF1B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4" creationId="{56DDBD97-5176-4385-94C2-DE7D512A6BA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5" creationId="{3697577B-735E-4ED7-8494-F6589DA4BDA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6" creationId="{E34528EA-5D5D-4A95-B013-6006ADB6816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7" creationId="{32ED5672-127B-4829-9E50-2A382A21B3D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8" creationId="{3C4333EE-6102-4540-8B6D-E69EEC4DD94C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9" creationId="{D78D4375-5EA2-4558-9616-92C6361D44C4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0" creationId="{F051299D-01D1-4D1E-A381-52A0DDE675C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1" creationId="{A2648EE5-6C43-4947-9B99-C67D95F0E70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2" creationId="{8E5FC770-A571-413A-96AA-A3D45F9C579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3" creationId="{2E1D90AA-20D3-4BD9-A7AF-49BD10EBFD0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4" creationId="{DA7DE52A-F6C2-476B-A88D-0103BB684AF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5" creationId="{C2664C07-7934-41CE-BBEC-6172C9A999A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6" creationId="{C854ACB9-522C-41DC-95F3-923CCE1B796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9" creationId="{5660964E-F9A2-42E6-A643-1684305D7564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0" creationId="{904A6335-1711-4083-91B0-99823DC41F8C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1" creationId="{BCFD7F2A-0931-4A39-A092-FAC8B0BFAB7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2" creationId="{E5F73A4C-6E80-4A6B-8F24-34CE923D07D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3" creationId="{A81FAC30-DCC8-4507-9242-C086E9D47F5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4" creationId="{C079C883-D4D7-4D81-A853-E690333C456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5" creationId="{51420774-75AF-48F4-9734-9B9A77C60E41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6" creationId="{67E3BC87-707C-434F-BB87-976E050E04C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7" creationId="{A76B652F-4718-4411-8E3E-3C7E0D5806F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8" creationId="{DB06C5C2-94DE-4067-8AC6-1B21F99867F1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9" creationId="{F156E071-0F86-41AB-914C-948DAE9D4200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0" creationId="{34A48880-8639-4470-8679-4F1F6404C0C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1" creationId="{5312FB39-48BB-406D-8ACA-AD2FCF17B05F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2" creationId="{4187CE61-2FAB-4FCB-84FC-963E5027D0A3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3" creationId="{47EC3248-B70C-41BD-8998-8268F19FE698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4" creationId="{98DDC871-CAE8-4201-8EFD-7E0DC8D14D98}"/>
          </ac:cxnSpMkLst>
        </pc:cxnChg>
        <pc:cxnChg chg="add del mod">
          <ac:chgData name="Maximilian Munsch" userId="fb1590e8-3839-49e8-9dd8-57de8df6b41a" providerId="ADAL" clId="{D8CB880C-E14B-460D-89DF-03783CA7CD17}" dt="2022-03-14T09:12:58.775" v="30" actId="478"/>
          <ac:cxnSpMkLst>
            <pc:docMk/>
            <pc:sldMk cId="115229101" sldId="291"/>
            <ac:cxnSpMk id="71" creationId="{363EBB48-6D4E-4268-8A58-0D56CE706FBD}"/>
          </ac:cxnSpMkLst>
        </pc:cxnChg>
        <pc:cxnChg chg="add del mod">
          <ac:chgData name="Maximilian Munsch" userId="fb1590e8-3839-49e8-9dd8-57de8df6b41a" providerId="ADAL" clId="{D8CB880C-E14B-460D-89DF-03783CA7CD17}" dt="2022-03-14T09:12:57.971" v="29" actId="478"/>
          <ac:cxnSpMkLst>
            <pc:docMk/>
            <pc:sldMk cId="115229101" sldId="291"/>
            <ac:cxnSpMk id="72" creationId="{4BF75CFD-A556-4042-B45D-FB8E1A9D0143}"/>
          </ac:cxnSpMkLst>
        </pc:cxnChg>
        <pc:cxnChg chg="add del mod">
          <ac:chgData name="Maximilian Munsch" userId="fb1590e8-3839-49e8-9dd8-57de8df6b41a" providerId="ADAL" clId="{D8CB880C-E14B-460D-89DF-03783CA7CD17}" dt="2022-03-14T09:12:57.161" v="28" actId="478"/>
          <ac:cxnSpMkLst>
            <pc:docMk/>
            <pc:sldMk cId="115229101" sldId="291"/>
            <ac:cxnSpMk id="73" creationId="{44106113-A245-4BF6-9A25-F41F4950878C}"/>
          </ac:cxnSpMkLst>
        </pc:cxnChg>
        <pc:cxnChg chg="add del mod">
          <ac:chgData name="Maximilian Munsch" userId="fb1590e8-3839-49e8-9dd8-57de8df6b41a" providerId="ADAL" clId="{D8CB880C-E14B-460D-89DF-03783CA7CD17}" dt="2022-03-14T09:12:56.452" v="27" actId="478"/>
          <ac:cxnSpMkLst>
            <pc:docMk/>
            <pc:sldMk cId="115229101" sldId="291"/>
            <ac:cxnSpMk id="74" creationId="{5FC9F489-C8DA-4E4B-A57C-0877D26FA1F5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75" creationId="{9DC9E22C-C3F2-4A13-89E7-56EE532B293A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76" creationId="{C1C9029C-CEBC-4228-8F21-BF37C448FC29}"/>
          </ac:cxnSpMkLst>
        </pc:cxnChg>
        <pc:cxnChg chg="add del mod">
          <ac:chgData name="Maximilian Munsch" userId="fb1590e8-3839-49e8-9dd8-57de8df6b41a" providerId="ADAL" clId="{D8CB880C-E14B-460D-89DF-03783CA7CD17}" dt="2022-03-14T09:12:53.393" v="26" actId="478"/>
          <ac:cxnSpMkLst>
            <pc:docMk/>
            <pc:sldMk cId="115229101" sldId="291"/>
            <ac:cxnSpMk id="77" creationId="{0CF6F339-7298-438A-9B66-62D2FD995B42}"/>
          </ac:cxnSpMkLst>
        </pc:cxnChg>
        <pc:cxnChg chg="add del mod">
          <ac:chgData name="Maximilian Munsch" userId="fb1590e8-3839-49e8-9dd8-57de8df6b41a" providerId="ADAL" clId="{D8CB880C-E14B-460D-89DF-03783CA7CD17}" dt="2022-03-14T09:12:52.654" v="25" actId="478"/>
          <ac:cxnSpMkLst>
            <pc:docMk/>
            <pc:sldMk cId="115229101" sldId="291"/>
            <ac:cxnSpMk id="78" creationId="{6F826A16-A9FA-44E5-8F82-81AA1D3E9D31}"/>
          </ac:cxnSpMkLst>
        </pc:cxnChg>
        <pc:cxnChg chg="add del mod">
          <ac:chgData name="Maximilian Munsch" userId="fb1590e8-3839-49e8-9dd8-57de8df6b41a" providerId="ADAL" clId="{D8CB880C-E14B-460D-89DF-03783CA7CD17}" dt="2022-03-14T09:12:51.558" v="24" actId="478"/>
          <ac:cxnSpMkLst>
            <pc:docMk/>
            <pc:sldMk cId="115229101" sldId="291"/>
            <ac:cxnSpMk id="79" creationId="{B40F04D8-B213-411F-B3B5-CED17A2C4684}"/>
          </ac:cxnSpMkLst>
        </pc:cxnChg>
        <pc:cxnChg chg="add del mod">
          <ac:chgData name="Maximilian Munsch" userId="fb1590e8-3839-49e8-9dd8-57de8df6b41a" providerId="ADAL" clId="{D8CB880C-E14B-460D-89DF-03783CA7CD17}" dt="2022-03-14T09:12:50.510" v="23" actId="478"/>
          <ac:cxnSpMkLst>
            <pc:docMk/>
            <pc:sldMk cId="115229101" sldId="291"/>
            <ac:cxnSpMk id="80" creationId="{91E6A279-E0D5-47B5-94C8-1D6FF98F01A3}"/>
          </ac:cxnSpMkLst>
        </pc:cxnChg>
        <pc:cxnChg chg="add del mod">
          <ac:chgData name="Maximilian Munsch" userId="fb1590e8-3839-49e8-9dd8-57de8df6b41a" providerId="ADAL" clId="{D8CB880C-E14B-460D-89DF-03783CA7CD17}" dt="2022-03-14T09:13:05.632" v="38" actId="478"/>
          <ac:cxnSpMkLst>
            <pc:docMk/>
            <pc:sldMk cId="115229101" sldId="291"/>
            <ac:cxnSpMk id="81" creationId="{69347D18-050E-4780-AAF7-82A29613B7B9}"/>
          </ac:cxnSpMkLst>
        </pc:cxnChg>
        <pc:cxnChg chg="add del mod">
          <ac:chgData name="Maximilian Munsch" userId="fb1590e8-3839-49e8-9dd8-57de8df6b41a" providerId="ADAL" clId="{D8CB880C-E14B-460D-89DF-03783CA7CD17}" dt="2022-03-14T09:12:59.841" v="31" actId="478"/>
          <ac:cxnSpMkLst>
            <pc:docMk/>
            <pc:sldMk cId="115229101" sldId="291"/>
            <ac:cxnSpMk id="82" creationId="{086B02C9-D9F8-4F4E-9634-F34BC32D8834}"/>
          </ac:cxnSpMkLst>
        </pc:cxnChg>
        <pc:cxnChg chg="add del mod">
          <ac:chgData name="Maximilian Munsch" userId="fb1590e8-3839-49e8-9dd8-57de8df6b41a" providerId="ADAL" clId="{D8CB880C-E14B-460D-89DF-03783CA7CD17}" dt="2022-03-14T09:13:05.094" v="37" actId="478"/>
          <ac:cxnSpMkLst>
            <pc:docMk/>
            <pc:sldMk cId="115229101" sldId="291"/>
            <ac:cxnSpMk id="83" creationId="{917A1FAD-2FF6-4DE7-A876-566663145DEE}"/>
          </ac:cxnSpMkLst>
        </pc:cxnChg>
        <pc:cxnChg chg="add del mod">
          <ac:chgData name="Maximilian Munsch" userId="fb1590e8-3839-49e8-9dd8-57de8df6b41a" providerId="ADAL" clId="{D8CB880C-E14B-460D-89DF-03783CA7CD17}" dt="2022-03-14T09:13:00.346" v="32" actId="478"/>
          <ac:cxnSpMkLst>
            <pc:docMk/>
            <pc:sldMk cId="115229101" sldId="291"/>
            <ac:cxnSpMk id="84" creationId="{6A61D45D-CAB2-4B7D-926E-D0EC3DCB04DA}"/>
          </ac:cxnSpMkLst>
        </pc:cxnChg>
        <pc:cxnChg chg="add del mod">
          <ac:chgData name="Maximilian Munsch" userId="fb1590e8-3839-49e8-9dd8-57de8df6b41a" providerId="ADAL" clId="{D8CB880C-E14B-460D-89DF-03783CA7CD17}" dt="2022-03-14T09:13:04.398" v="36" actId="478"/>
          <ac:cxnSpMkLst>
            <pc:docMk/>
            <pc:sldMk cId="115229101" sldId="291"/>
            <ac:cxnSpMk id="85" creationId="{178252AA-23DA-4F34-85C0-2D14A018B4C3}"/>
          </ac:cxnSpMkLst>
        </pc:cxnChg>
        <pc:cxnChg chg="add del mod">
          <ac:chgData name="Maximilian Munsch" userId="fb1590e8-3839-49e8-9dd8-57de8df6b41a" providerId="ADAL" clId="{D8CB880C-E14B-460D-89DF-03783CA7CD17}" dt="2022-03-14T09:13:01.058" v="33" actId="478"/>
          <ac:cxnSpMkLst>
            <pc:docMk/>
            <pc:sldMk cId="115229101" sldId="291"/>
            <ac:cxnSpMk id="86" creationId="{97579DBC-982E-451E-94EA-9850A2FDCCBB}"/>
          </ac:cxnSpMkLst>
        </pc:cxnChg>
        <pc:cxnChg chg="add del mod">
          <ac:chgData name="Maximilian Munsch" userId="fb1590e8-3839-49e8-9dd8-57de8df6b41a" providerId="ADAL" clId="{D8CB880C-E14B-460D-89DF-03783CA7CD17}" dt="2022-03-14T09:13:03.729" v="35" actId="478"/>
          <ac:cxnSpMkLst>
            <pc:docMk/>
            <pc:sldMk cId="115229101" sldId="291"/>
            <ac:cxnSpMk id="87" creationId="{4A9BD025-94ED-40EC-83C7-C1A22804428D}"/>
          </ac:cxnSpMkLst>
        </pc:cxnChg>
        <pc:cxnChg chg="add del mod">
          <ac:chgData name="Maximilian Munsch" userId="fb1590e8-3839-49e8-9dd8-57de8df6b41a" providerId="ADAL" clId="{D8CB880C-E14B-460D-89DF-03783CA7CD17}" dt="2022-03-14T09:13:01.991" v="34" actId="478"/>
          <ac:cxnSpMkLst>
            <pc:docMk/>
            <pc:sldMk cId="115229101" sldId="291"/>
            <ac:cxnSpMk id="88" creationId="{F14522CB-18B8-4628-866B-A81B9BAAB598}"/>
          </ac:cxnSpMkLst>
        </pc:cxnChg>
        <pc:cxnChg chg="add del mod">
          <ac:chgData name="Maximilian Munsch" userId="fb1590e8-3839-49e8-9dd8-57de8df6b41a" providerId="ADAL" clId="{D8CB880C-E14B-460D-89DF-03783CA7CD17}" dt="2022-03-14T09:15:27.449" v="62" actId="478"/>
          <ac:cxnSpMkLst>
            <pc:docMk/>
            <pc:sldMk cId="115229101" sldId="291"/>
            <ac:cxnSpMk id="91" creationId="{3FBF3C90-540B-485F-9719-2DEF0713F9CD}"/>
          </ac:cxnSpMkLst>
        </pc:cxnChg>
        <pc:cxnChg chg="add del mod">
          <ac:chgData name="Maximilian Munsch" userId="fb1590e8-3839-49e8-9dd8-57de8df6b41a" providerId="ADAL" clId="{D8CB880C-E14B-460D-89DF-03783CA7CD17}" dt="2022-03-14T09:15:26.241" v="61" actId="478"/>
          <ac:cxnSpMkLst>
            <pc:docMk/>
            <pc:sldMk cId="115229101" sldId="291"/>
            <ac:cxnSpMk id="92" creationId="{C88E6ED6-21E9-485A-84F7-F50157561EBB}"/>
          </ac:cxnSpMkLst>
        </pc:cxnChg>
        <pc:cxnChg chg="add del mod">
          <ac:chgData name="Maximilian Munsch" userId="fb1590e8-3839-49e8-9dd8-57de8df6b41a" providerId="ADAL" clId="{D8CB880C-E14B-460D-89DF-03783CA7CD17}" dt="2022-03-14T09:15:25.217" v="60" actId="478"/>
          <ac:cxnSpMkLst>
            <pc:docMk/>
            <pc:sldMk cId="115229101" sldId="291"/>
            <ac:cxnSpMk id="93" creationId="{2564B791-C143-4B86-9026-5FE96C7BF86C}"/>
          </ac:cxnSpMkLst>
        </pc:cxnChg>
        <pc:cxnChg chg="add del mod">
          <ac:chgData name="Maximilian Munsch" userId="fb1590e8-3839-49e8-9dd8-57de8df6b41a" providerId="ADAL" clId="{D8CB880C-E14B-460D-89DF-03783CA7CD17}" dt="2022-03-14T09:15:49.892" v="66" actId="478"/>
          <ac:cxnSpMkLst>
            <pc:docMk/>
            <pc:sldMk cId="115229101" sldId="291"/>
            <ac:cxnSpMk id="94" creationId="{F7344CDB-25C5-4588-B90E-4C386B0C9989}"/>
          </ac:cxnSpMkLst>
        </pc:cxnChg>
        <pc:cxnChg chg="add del mod">
          <ac:chgData name="Maximilian Munsch" userId="fb1590e8-3839-49e8-9dd8-57de8df6b41a" providerId="ADAL" clId="{D8CB880C-E14B-460D-89DF-03783CA7CD17}" dt="2022-03-14T09:15:23.916" v="59" actId="478"/>
          <ac:cxnSpMkLst>
            <pc:docMk/>
            <pc:sldMk cId="115229101" sldId="291"/>
            <ac:cxnSpMk id="95" creationId="{D4DEADAC-9B50-45BD-A358-148D96D8BB4C}"/>
          </ac:cxnSpMkLst>
        </pc:cxnChg>
        <pc:cxnChg chg="add del mod">
          <ac:chgData name="Maximilian Munsch" userId="fb1590e8-3839-49e8-9dd8-57de8df6b41a" providerId="ADAL" clId="{D8CB880C-E14B-460D-89DF-03783CA7CD17}" dt="2022-03-14T09:15:48.442" v="65" actId="478"/>
          <ac:cxnSpMkLst>
            <pc:docMk/>
            <pc:sldMk cId="115229101" sldId="291"/>
            <ac:cxnSpMk id="96" creationId="{C977BC69-827C-4ECC-A0CC-F72521AC08BA}"/>
          </ac:cxnSpMkLst>
        </pc:cxnChg>
        <pc:cxnChg chg="add del mod">
          <ac:chgData name="Maximilian Munsch" userId="fb1590e8-3839-49e8-9dd8-57de8df6b41a" providerId="ADAL" clId="{D8CB880C-E14B-460D-89DF-03783CA7CD17}" dt="2022-03-14T09:15:50.810" v="67" actId="478"/>
          <ac:cxnSpMkLst>
            <pc:docMk/>
            <pc:sldMk cId="115229101" sldId="291"/>
            <ac:cxnSpMk id="97" creationId="{7C14B583-DA89-4EBC-9709-38D08FAAA291}"/>
          </ac:cxnSpMkLst>
        </pc:cxnChg>
        <pc:cxnChg chg="add del mod">
          <ac:chgData name="Maximilian Munsch" userId="fb1590e8-3839-49e8-9dd8-57de8df6b41a" providerId="ADAL" clId="{D8CB880C-E14B-460D-89DF-03783CA7CD17}" dt="2022-03-14T09:15:51.656" v="68" actId="478"/>
          <ac:cxnSpMkLst>
            <pc:docMk/>
            <pc:sldMk cId="115229101" sldId="291"/>
            <ac:cxnSpMk id="98" creationId="{1F077D84-97EC-4633-8382-095532FED8A9}"/>
          </ac:cxnSpMkLst>
        </pc:cxnChg>
        <pc:cxnChg chg="add del mod">
          <ac:chgData name="Maximilian Munsch" userId="fb1590e8-3839-49e8-9dd8-57de8df6b41a" providerId="ADAL" clId="{D8CB880C-E14B-460D-89DF-03783CA7CD17}" dt="2022-03-14T09:14:34.320" v="45" actId="478"/>
          <ac:cxnSpMkLst>
            <pc:docMk/>
            <pc:sldMk cId="115229101" sldId="291"/>
            <ac:cxnSpMk id="99" creationId="{AF6FAE14-4F53-4DA1-B43A-171954BCF0F9}"/>
          </ac:cxnSpMkLst>
        </pc:cxnChg>
        <pc:cxnChg chg="add del mod">
          <ac:chgData name="Maximilian Munsch" userId="fb1590e8-3839-49e8-9dd8-57de8df6b41a" providerId="ADAL" clId="{D8CB880C-E14B-460D-89DF-03783CA7CD17}" dt="2022-03-14T09:14:32.521" v="44" actId="478"/>
          <ac:cxnSpMkLst>
            <pc:docMk/>
            <pc:sldMk cId="115229101" sldId="291"/>
            <ac:cxnSpMk id="100" creationId="{4551F593-C8C0-40A5-868A-43EC6408CC47}"/>
          </ac:cxnSpMkLst>
        </pc:cxnChg>
        <pc:cxnChg chg="add del mod">
          <ac:chgData name="Maximilian Munsch" userId="fb1590e8-3839-49e8-9dd8-57de8df6b41a" providerId="ADAL" clId="{D8CB880C-E14B-460D-89DF-03783CA7CD17}" dt="2022-03-14T09:14:31.902" v="43" actId="478"/>
          <ac:cxnSpMkLst>
            <pc:docMk/>
            <pc:sldMk cId="115229101" sldId="291"/>
            <ac:cxnSpMk id="101" creationId="{C002C8CE-343D-4A9E-89E6-55EC9A3BE5FC}"/>
          </ac:cxnSpMkLst>
        </pc:cxnChg>
        <pc:cxnChg chg="add del mod">
          <ac:chgData name="Maximilian Munsch" userId="fb1590e8-3839-49e8-9dd8-57de8df6b41a" providerId="ADAL" clId="{D8CB880C-E14B-460D-89DF-03783CA7CD17}" dt="2022-03-14T09:14:31.169" v="42" actId="478"/>
          <ac:cxnSpMkLst>
            <pc:docMk/>
            <pc:sldMk cId="115229101" sldId="291"/>
            <ac:cxnSpMk id="102" creationId="{5F8A266A-3461-41E9-8C2A-647EF09FA2BD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3" creationId="{D463CB27-A1FB-4344-9967-74218F2C9879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4" creationId="{4A6C23B7-C1E3-4D04-968B-7D5FAADFEFB6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5" creationId="{D5D01D65-94FC-426A-A720-B4E003E7F916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6" creationId="{707B4D84-D85E-4725-92F9-0A6DA7516B24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27" creationId="{8D644F8F-1433-48A4-9766-5E48E0FC7454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28" creationId="{D7AC9659-D40D-4241-95E6-1396215B2D21}"/>
          </ac:cxnSpMkLst>
        </pc:cxnChg>
      </pc:sldChg>
      <pc:sldChg chg="addSp delSp modSp add mod ord">
        <pc:chgData name="Maximilian Munsch" userId="fb1590e8-3839-49e8-9dd8-57de8df6b41a" providerId="ADAL" clId="{D8CB880C-E14B-460D-89DF-03783CA7CD17}" dt="2022-03-14T09:11:26.848" v="9" actId="1076"/>
        <pc:sldMkLst>
          <pc:docMk/>
          <pc:sldMk cId="1260010961" sldId="292"/>
        </pc:sldMkLst>
        <pc:spChg chg="add mod">
          <ac:chgData name="Maximilian Munsch" userId="fb1590e8-3839-49e8-9dd8-57de8df6b41a" providerId="ADAL" clId="{D8CB880C-E14B-460D-89DF-03783CA7CD17}" dt="2022-03-14T09:11:26.848" v="9" actId="1076"/>
          <ac:spMkLst>
            <pc:docMk/>
            <pc:sldMk cId="1260010961" sldId="292"/>
            <ac:spMk id="145" creationId="{47B64B95-8ACB-4116-ACAB-1C06F20513DF}"/>
          </ac:spMkLst>
        </pc:spChg>
        <pc:spChg chg="add mod">
          <ac:chgData name="Maximilian Munsch" userId="fb1590e8-3839-49e8-9dd8-57de8df6b41a" providerId="ADAL" clId="{D8CB880C-E14B-460D-89DF-03783CA7CD17}" dt="2022-03-14T09:11:26.848" v="9" actId="1076"/>
          <ac:spMkLst>
            <pc:docMk/>
            <pc:sldMk cId="1260010961" sldId="292"/>
            <ac:spMk id="147" creationId="{D68107AC-44A5-4E9F-8A95-58319959137D}"/>
          </ac:spMkLst>
        </pc:spChg>
        <pc:graphicFrameChg chg="add mod">
          <ac:chgData name="Maximilian Munsch" userId="fb1590e8-3839-49e8-9dd8-57de8df6b41a" providerId="ADAL" clId="{D8CB880C-E14B-460D-89DF-03783CA7CD17}" dt="2022-03-14T09:11:26.848" v="9" actId="1076"/>
          <ac:graphicFrameMkLst>
            <pc:docMk/>
            <pc:sldMk cId="1260010961" sldId="292"/>
            <ac:graphicFrameMk id="143" creationId="{39561B41-D0DB-4CC9-8E42-E03D47226C76}"/>
          </ac:graphicFrameMkLst>
        </pc:graphicFrame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4" creationId="{42FDCE8D-2043-446D-B4C5-C2B55148A46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" creationId="{F9F855A5-0B0A-4CDF-ABF5-EBE9FADC316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" creationId="{98316161-A7CC-4F53-80EB-FA13D22827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6" creationId="{D0436A4C-3116-4227-BE7B-4014842A5BD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9" creationId="{03B2D8F5-15BA-4C01-BD4A-8F177E1E655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2" creationId="{0ACCBE21-D713-414F-8DDB-C2162604000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6" creationId="{7CD0C72E-9479-433B-BB02-65EB1D64CDF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" creationId="{1DD25DA9-164F-4A79-B23C-A2D895689C6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" creationId="{0A64F74E-CD9F-4BC8-A722-060C96D4489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" creationId="{BD3FF5CA-53B4-4298-B6F5-6EF8647117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1" creationId="{ADBD0D67-09B8-4DB7-A83E-AD630F64FD2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5" creationId="{B75204BB-A019-4BCB-92DA-F97BAA04721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9" creationId="{1CB88F17-7A23-4CAA-B3F3-4E15E807FB2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53" creationId="{4BC46491-DA7B-42EE-A108-CF63DA910A9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57" creationId="{D33F8467-F933-49B0-917A-80E48E16A2B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1" creationId="{5FEC2206-6DAC-409F-AF44-171697971CB0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5" creationId="{D9608CFE-EB2E-41C1-A672-7773F4D641D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7" creationId="{C2B5210A-2B44-4D24-969B-73426D7E325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9" creationId="{1E807FC6-73FB-4FB6-A5CC-8D0C244366E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73" creationId="{D02DFEED-F534-4193-8EB8-8572D0CD264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77" creationId="{48FF9C1A-D205-4214-BCD0-26FFE83C856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0" creationId="{D657D36D-9231-4546-B3FA-0084D4C6AE3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1" creationId="{F177A8DB-B5BE-4F3D-A6FE-1CC626051F6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3" creationId="{218CFA10-2E91-4B65-9E8C-421BBE33404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4" creationId="{7C3AA144-AA9C-40FB-86E2-2FFC1136918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5" creationId="{C4852B0C-8455-44D5-B456-F6A3BC9532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7" creationId="{7DD512AA-30C6-4756-8ACD-C1EB34E4C61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8" creationId="{1B7862FD-394D-449F-B91A-2CC6FB7BF99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9" creationId="{E559CFD3-FF27-42A8-8B7D-6D6D5D5DE9E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1" creationId="{E228FD1D-C28A-4DFA-9618-43CAF96FA36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92" creationId="{745250D4-C22F-4CED-8349-1D1C11A8416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3" creationId="{FFFF7D68-E8BD-4073-A6A4-0C92A13F739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5" creationId="{8908000A-6208-4DFA-A947-F5397F716C2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98" creationId="{C5F4CE6C-33FD-48FD-B31E-B2164C93EFA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9" creationId="{B11CC2D5-64B3-4B07-BEFA-1B46D6D17A81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1" creationId="{E4D79DF1-BF38-4DC8-AD30-AD468446BFD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02" creationId="{393007A5-93DA-4A83-8BF4-AF404E93400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3" creationId="{3520671C-D841-4753-B7FF-5B762BD8797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5" creationId="{0E2B244F-CA23-4E7F-A6DB-0E6E4C296B8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06" creationId="{B38A5028-47DD-4A8B-A8D8-CB0F95EBF4B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7" creationId="{34612953-36AA-4BF8-94C2-E469CF426B9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9" creationId="{376D4208-AA99-44D9-80C0-ED95DC526B2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0" creationId="{E90FDF76-FB99-4B4E-AD10-8D991FAC17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1" creationId="{B2285DFB-78C5-46C2-B138-DF2BED7CAE1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3" creationId="{8CFB486C-2E0A-43DE-9D6D-350CD9919C7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4" creationId="{4AB1590E-2747-48AC-8509-7EFBBDE373F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5" creationId="{94EDB5E2-A541-454C-B69D-042C2C72FD1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7" creationId="{E8F24F3F-8F77-4ED5-BBA5-08C8CE8C68A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8" creationId="{2F64BC5C-8C98-469B-A08B-7453180259A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9" creationId="{2FD24B01-3175-480C-B9BD-CD2FA508822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1" creationId="{A2684789-A817-4788-9F0F-4E4FCC75C00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2" creationId="{13AEB6E0-EDD0-4F56-A4B2-C99765981985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4" creationId="{061FD123-BA80-4498-BD00-985859244ED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5" creationId="{BD50474D-4815-4FCD-ADEF-0BDE23FE3E4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8" creationId="{BCBE7411-0EBE-4BBD-A5BA-A408DAA9071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0" creationId="{4E44BB97-A9A3-4B3C-BC98-992C2A3CD55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2" creationId="{41795625-E7B8-4EC3-9336-1AE7D50011B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4" creationId="{D93FF6DA-BD8F-45F4-9B4B-26B3AF7E937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6" creationId="{B040BF39-4F68-48C2-A6C7-5983CF8AD25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8" creationId="{7728D7E8-1875-467B-A53F-C2877D5DD6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0" creationId="{EBD78CD0-EED3-42E2-A423-D65D94A3C4B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2" creationId="{5DF32C40-4644-41A0-8251-35B47922C78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4" creationId="{E09A3963-89EA-4118-9BDB-4BACA3A1718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6" creationId="{830964E3-CD22-4B94-9591-7E5EAC08A10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8" creationId="{6A56A7E4-4FE2-4F73-85DE-46D9256407F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0" creationId="{35A8499D-1B9C-492E-B496-5EFF5A01F1F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2" creationId="{5727C008-63CB-433E-8ECC-470E44CA1B4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4" creationId="{A1507CB2-84BD-46B9-BEED-7AEC8AFBAD4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6" creationId="{A67C36AA-25DA-4F25-9F90-329CFFFCA9C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8" creationId="{3E1B2954-4D4F-447A-8640-667D1B24592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287" creationId="{46D7DCDD-8EC3-40A0-8FF3-D8DCE62DD28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88" creationId="{19F01D50-0782-4468-B2A6-E76D593D96C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0" creationId="{9F0471D0-1D71-47EF-8951-A5CA269EFA4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2" creationId="{AC4B9551-62D1-4FEF-97E1-48829A8DBB0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6" creationId="{EAC02FE2-FC52-44A1-805D-449BCADF1B3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8" creationId="{8A1BD8F0-2619-4888-80EF-912FEBB947B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0" creationId="{E3F18371-5427-45E0-8B7C-B9FE15B3B7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2" creationId="{316F982D-E50B-4185-BBB8-AC720C7DE02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3" creationId="{1E7EE0D2-1CDB-4BB9-997E-BB789C3FAA0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4" creationId="{815EE1C9-CC7E-4E7E-9283-EDF6355C84A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6" creationId="{A554FFC5-2EC1-4A4B-95F4-8ED20AD904A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7" creationId="{1DF122A0-698B-4B74-ACFD-BF18410F194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0" creationId="{7750C156-116D-4B38-87F3-7F71E1CF472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1" creationId="{EAD2D4A1-6F03-4042-963E-B395B36AB1EB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2" creationId="{518256B5-A0B6-4553-9CB8-7A16BD1FD66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4" creationId="{37A164B3-40A7-4AFD-A402-BAE76AAF3A0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5" creationId="{2EE336B1-3334-4CBA-B6AD-6215563C45FA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6" creationId="{CC893D05-839F-4126-B60A-836F68F9D64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8" creationId="{BA45DDB3-D4DA-4DF1-B30D-1D008253225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9" creationId="{A162C604-33E9-4F01-940E-C3CD87696A7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20" creationId="{0E164BD6-E300-403D-BC36-70653ECB63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1" creationId="{93B5CE29-6C82-427B-AFDE-8073ABB96CC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26" creationId="{1CBA5236-DD46-4F92-A511-FF72AACE7B9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7" creationId="{75BBC330-905A-491D-A6C5-16907943875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8" creationId="{A35775B3-E6AD-49F0-97CB-052FB6498BC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0" creationId="{F2068ACE-F0F7-4B97-ACCD-6E9B0E224FF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1" creationId="{7475F8DD-E0CF-4030-B2AA-C77416E926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2" creationId="{59201335-9D0B-4D65-9093-4D7F75706C3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4" creationId="{CA6A00E8-3C70-4F42-8EB2-9FD609E2EB0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5" creationId="{5991BE02-A382-424B-B9E2-C64003053393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6" creationId="{C1D0AE94-57FB-4754-93CA-6BB4C06DC2F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8" creationId="{233CBFDC-7A56-4821-882C-B2903B49AD2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9" creationId="{4724B650-4769-4CE4-A37E-E80BC514ABD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0" creationId="{8D3CDB53-FF12-48C0-860E-A4967EBF466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2" creationId="{D7252827-621B-427D-A9CD-4DE55F68FFE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3" creationId="{8BC4B66C-6508-4119-B089-8E59A72E68C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4" creationId="{E665DB81-DB0F-43AE-83F4-C0C624736D7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6" creationId="{07FC1800-83E0-4600-BAFE-A26C010D847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7" creationId="{5DE5306B-0EE8-4AF2-9A5B-3E3947092A8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8" creationId="{85157F81-8F26-491E-BDA1-B7277694E0C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0" creationId="{C852BC80-47CD-4F01-B998-A3A4F91C613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1" creationId="{4DEED871-9ECC-4D5F-9C51-6694D893EF2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52" creationId="{D2BD938C-4C18-4FDD-8460-9A05644D8C6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3" creationId="{FAFD9F30-6C5B-4018-BCD3-CDF0E08EAB3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4" creationId="{67492626-1831-408C-8B54-89DC1BFAAF8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56" creationId="{2C186762-823F-4FE7-882B-EE1724EC9ED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7" creationId="{4F43B16A-5DC1-421F-A3E4-6833DB002430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8" creationId="{55DAD358-AD39-4D16-85CB-E3C9EDDEBF2F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60" creationId="{67D1C587-7C6E-4F59-8B01-19BC6471834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1" creationId="{7ECAA255-4D82-4B25-821D-7A7411B42DD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2" creationId="{7170D27A-0449-42C7-AC70-4645DADF46D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4" creationId="{FED03E71-D685-4E1D-91E5-1AB4B52E399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6" creationId="{0CB127BB-80D0-4D5F-980A-F481FB5AB271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69" creationId="{98514BC6-6114-4C90-B191-1A449C667C7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0" creationId="{52475A7E-5D06-431C-9530-69F047B6B557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3" creationId="{0A648708-1531-4C80-8BA5-C0785D923871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74" creationId="{4AF05699-2C21-4B47-806C-0DD32CE928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6" creationId="{2DDF1D87-D86C-431D-ABE8-296CC246371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7" creationId="{C8C6AA6C-E2C6-426E-89EE-9A6A10E4DFD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9" creationId="{3DFB146E-2D53-44FD-9AB9-FBDE2813968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1" creationId="{DF8C87DF-A5B0-4596-8934-49CD682E3AF8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3" creationId="{AA7A679C-7B7D-4D26-B724-F3CB3F35BC6A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5" creationId="{EEB527DB-7C25-4DE2-BA90-5B87FE0ECB05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7" creationId="{BC04D6E9-7F3E-46D8-A691-DCD93F06B1D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9" creationId="{40251BBF-CCFF-4CC0-9009-620E037086D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91" creationId="{A66567D5-9C56-493C-BFC4-BFD1F4AF93B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93" creationId="{7CFAA095-E6D5-4160-B931-9F72D406B0E7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99" creationId="{63BAD648-8AAC-4A99-B33E-6DB526077E9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400" creationId="{BD8EB476-AC7C-41DD-9F52-87D57C50B39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01" creationId="{C9F02FE9-A681-4E57-B36A-630BC0B7C02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03" creationId="{3CC59148-5FEF-4473-97D7-EE6D1820CB95}"/>
          </ac:picMkLst>
        </pc:picChg>
      </pc:sldChg>
      <pc:sldChg chg="add del">
        <pc:chgData name="Maximilian Munsch" userId="fb1590e8-3839-49e8-9dd8-57de8df6b41a" providerId="ADAL" clId="{D8CB880C-E14B-460D-89DF-03783CA7CD17}" dt="2022-03-14T09:10:38.003" v="1" actId="47"/>
        <pc:sldMkLst>
          <pc:docMk/>
          <pc:sldMk cId="2944224651" sldId="292"/>
        </pc:sldMkLst>
      </pc:sldChg>
      <pc:sldMasterChg chg="modSp mod addSldLayout delSldLayout modSldLayout">
        <pc:chgData name="Maximilian Munsch" userId="fb1590e8-3839-49e8-9dd8-57de8df6b41a" providerId="ADAL" clId="{D8CB880C-E14B-460D-89DF-03783CA7CD17}" dt="2022-03-14T09:23:09.241" v="78" actId="2711"/>
        <pc:sldMasterMkLst>
          <pc:docMk/>
          <pc:sldMasterMk cId="1308792728" sldId="2147483675"/>
        </pc:sldMasterMkLst>
        <pc:spChg chg="mod">
          <ac:chgData name="Maximilian Munsch" userId="fb1590e8-3839-49e8-9dd8-57de8df6b41a" providerId="ADAL" clId="{D8CB880C-E14B-460D-89DF-03783CA7CD17}" dt="2022-03-14T09:23:09.241" v="78" actId="2711"/>
          <ac:spMkLst>
            <pc:docMk/>
            <pc:sldMasterMk cId="1308792728" sldId="2147483675"/>
            <ac:spMk id="9" creationId="{09FC11FA-24E9-4DBD-8CF1-0E84D48F65AF}"/>
          </ac:spMkLst>
        </pc:spChg>
        <pc:graphicFrameChg chg="modGraphic">
          <ac:chgData name="Maximilian Munsch" userId="fb1590e8-3839-49e8-9dd8-57de8df6b41a" providerId="ADAL" clId="{D8CB880C-E14B-460D-89DF-03783CA7CD17}" dt="2022-03-14T09:23:05.734" v="77" actId="2711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sldLayoutChg chg="delSp new del mod">
          <pc:chgData name="Maximilian Munsch" userId="fb1590e8-3839-49e8-9dd8-57de8df6b41a" providerId="ADAL" clId="{D8CB880C-E14B-460D-89DF-03783CA7CD17}" dt="2022-03-14T09:12:28.181" v="16" actId="2696"/>
          <pc:sldLayoutMkLst>
            <pc:docMk/>
            <pc:sldMasterMk cId="1308792728" sldId="2147483675"/>
            <pc:sldLayoutMk cId="1587232240" sldId="2147483711"/>
          </pc:sldLayoutMkLst>
          <pc:spChg chg="del">
            <ac:chgData name="Maximilian Munsch" userId="fb1590e8-3839-49e8-9dd8-57de8df6b41a" providerId="ADAL" clId="{D8CB880C-E14B-460D-89DF-03783CA7CD17}" dt="2022-03-14T09:12:23.173" v="14" actId="478"/>
            <ac:spMkLst>
              <pc:docMk/>
              <pc:sldMasterMk cId="1308792728" sldId="2147483675"/>
              <pc:sldLayoutMk cId="1587232240" sldId="2147483711"/>
              <ac:spMk id="2" creationId="{249DCABE-61D0-4EF8-8E40-FA50DC14B41C}"/>
            </ac:spMkLst>
          </pc:spChg>
        </pc:sldLayoutChg>
      </pc:sldMasterChg>
      <pc:sldMasterChg chg="new mod addSldLayout">
        <pc:chgData name="Maximilian Munsch" userId="fb1590e8-3839-49e8-9dd8-57de8df6b41a" providerId="ADAL" clId="{D8CB880C-E14B-460D-89DF-03783CA7CD17}" dt="2022-03-14T09:12:26.982" v="15" actId="6938"/>
        <pc:sldMasterMkLst>
          <pc:docMk/>
          <pc:sldMasterMk cId="1046946726" sldId="2147483712"/>
        </pc:sldMasterMkLst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2155786491" sldId="2147483713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3379984600" sldId="2147483714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3077837060" sldId="2147483715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4229968511" sldId="2147483716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510668951" sldId="2147483717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693083315" sldId="2147483718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1080962731" sldId="2147483719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1782105467" sldId="2147483720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777887987" sldId="2147483721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47655432" sldId="2147483722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810094279" sldId="2147483723"/>
          </pc:sldLayoutMkLst>
        </pc:sldLayoutChg>
      </pc:sldMasterChg>
    </pc:docChg>
  </pc:docChgLst>
  <pc:docChgLst>
    <pc:chgData name="Freerik Haskamp" userId="d97c906e-6b22-4a4d-ba16-4dff8178d7af" providerId="ADAL" clId="{47C89A85-B6C5-42E9-9B94-3322A6F407EB}"/>
    <pc:docChg chg="undo custSel addSld delSld modSld addMainMaster delMainMaster modMainMaster">
      <pc:chgData name="Freerik Haskamp" userId="d97c906e-6b22-4a4d-ba16-4dff8178d7af" providerId="ADAL" clId="{47C89A85-B6C5-42E9-9B94-3322A6F407EB}" dt="2022-02-25T14:50:07.411" v="4004" actId="1076"/>
      <pc:docMkLst>
        <pc:docMk/>
      </pc:docMkLst>
      <pc:sldChg chg="new">
        <pc:chgData name="Freerik Haskamp" userId="d97c906e-6b22-4a4d-ba16-4dff8178d7af" providerId="ADAL" clId="{47C89A85-B6C5-42E9-9B94-3322A6F407EB}" dt="2022-02-25T11:42:09.171" v="3777" actId="680"/>
        <pc:sldMkLst>
          <pc:docMk/>
          <pc:sldMk cId="3811138259" sldId="286"/>
        </pc:sldMkLst>
      </pc:sldChg>
      <pc:sldMasterChg chg="addSp mod addSldLayout delSldLayout modSldLayout sldLayoutOrd">
        <pc:chgData name="Freerik Haskamp" userId="d97c906e-6b22-4a4d-ba16-4dff8178d7af" providerId="ADAL" clId="{47C89A85-B6C5-42E9-9B94-3322A6F407EB}" dt="2022-02-25T14:50:07.411" v="4004" actId="1076"/>
        <pc:sldMasterMkLst>
          <pc:docMk/>
          <pc:sldMasterMk cId="1308792728" sldId="2147483675"/>
        </pc:sldMasterMkLst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9" creationId="{09FC11FA-24E9-4DBD-8CF1-0E84D48F65AF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0" creationId="{5FE01A6C-2B6A-4C2C-BEE9-457EC23C3827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2" creationId="{1621318F-B92B-4A96-84FE-37B0E6F654A8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3" creationId="{AAAE0665-8A7F-4509-B6D2-C48F6EDA45AE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4" creationId="{BA4877F4-A9C1-4A73-98C7-2D95641DC974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6" creationId="{68A1DE6B-3855-44A3-AB54-ED73736140D8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7" creationId="{09B6A582-74BA-4ED6-AAE1-DEDAF46EA586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8" creationId="{24D194BB-7347-47F1-8A9B-142C5E1D050F}"/>
          </ac:spMkLst>
        </pc:spChg>
        <pc:grpChg chg="add">
          <ac:chgData name="Freerik Haskamp" userId="d97c906e-6b22-4a4d-ba16-4dff8178d7af" providerId="ADAL" clId="{47C89A85-B6C5-42E9-9B94-3322A6F407EB}" dt="2022-02-24T16:49:42.036" v="2102"/>
          <ac:grpSpMkLst>
            <pc:docMk/>
            <pc:sldMasterMk cId="1308792728" sldId="2147483675"/>
            <ac:grpSpMk id="2" creationId="{6C18E4E2-6D92-4020-963B-E201F22C981F}"/>
          </ac:grpSpMkLst>
        </pc:grpChg>
        <pc:graphicFrameChg chg="add">
          <ac:chgData name="Freerik Haskamp" userId="d97c906e-6b22-4a4d-ba16-4dff8178d7af" providerId="ADAL" clId="{47C89A85-B6C5-42E9-9B94-3322A6F407EB}" dt="2022-02-24T16:49:42.036" v="2102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picChg chg="add">
          <ac:chgData name="Freerik Haskamp" userId="d97c906e-6b22-4a4d-ba16-4dff8178d7af" providerId="ADAL" clId="{47C89A85-B6C5-42E9-9B94-3322A6F407EB}" dt="2022-02-24T16:50:01.636" v="2103"/>
          <ac:picMkLst>
            <pc:docMk/>
            <pc:sldMasterMk cId="1308792728" sldId="2147483675"/>
            <ac:picMk id="15" creationId="{1E2B33C1-B319-4672-BF44-75DF55CA6E4B}"/>
          </ac:picMkLst>
        </pc:picChg>
        <pc:sldLayoutChg chg="addSp delSp modSp mod">
          <pc:chgData name="Freerik Haskamp" userId="d97c906e-6b22-4a4d-ba16-4dff8178d7af" providerId="ADAL" clId="{47C89A85-B6C5-42E9-9B94-3322A6F407EB}" dt="2022-02-25T11:41:48.479" v="3775" actId="6014"/>
          <pc:sldLayoutMkLst>
            <pc:docMk/>
            <pc:sldMasterMk cId="1308792728" sldId="2147483675"/>
            <pc:sldLayoutMk cId="3503564398" sldId="2147483685"/>
          </pc:sldLayoutMkLst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19" creationId="{BEA1E2C0-008C-47A9-A003-EB662E65B870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2" creationId="{017751C2-BE72-4F7C-A4B3-624DD8FCE2F5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4" creationId="{30042025-16F6-4769-B871-48F054C9A109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5" creationId="{8FE0C2EE-A772-40A1-BF04-77F84EB7100B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7" creationId="{B817C690-216F-4A2C-9D8D-771533E4A5CC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8" creationId="{64B89FBF-35CF-4AC4-AFE1-F113887356A4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9" creationId="{80277B1B-2321-48CB-A7C9-CDDE7731C832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0" creationId="{072E601F-CC6D-44B7-9E77-685D8E320541}"/>
            </ac:spMkLst>
          </pc:spChg>
          <pc:spChg chg="add del mod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2" creationId="{5118500E-640A-4314-98D9-7B48384B32FF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5" creationId="{AFBEFC8F-50D1-4CB5-94D4-3C04218987B2}"/>
            </ac:spMkLst>
          </pc:spChg>
          <pc:spChg chg="add del mod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7" creationId="{10A376AC-550B-42AB-A768-882E450D9B4C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8" creationId="{DFAA5066-4E23-4031-A90E-483AE9FFB670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0" creationId="{36A0DE05-AF41-41BC-B9A8-F6427A3ACFC3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2" creationId="{0AFA4E3F-A3BB-4937-ADD2-7E3B53EF533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4" creationId="{7A726BAE-23A0-4AFA-A077-C4EA19B1925A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6" creationId="{303DD916-7EB6-4B34-BF82-960429C5277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53" creationId="{CDF20EC2-7C63-45D1-962E-46AF8D66ACB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54" creationId="{22EACD18-79F4-443A-99B1-47800732E947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91" creationId="{339F14A3-E67C-4F18-BD0D-C7583EF2FE2B}"/>
            </ac:spMkLst>
          </pc:spChg>
          <pc:grpChg chg="add del">
            <ac:chgData name="Freerik Haskamp" userId="d97c906e-6b22-4a4d-ba16-4dff8178d7af" providerId="ADAL" clId="{47C89A85-B6C5-42E9-9B94-3322A6F407EB}" dt="2022-02-24T17:22:29.228" v="2298" actId="478"/>
            <ac:grpSpMkLst>
              <pc:docMk/>
              <pc:sldMasterMk cId="1308792728" sldId="2147483675"/>
              <pc:sldLayoutMk cId="3503564398" sldId="2147483685"/>
              <ac:grpSpMk id="2" creationId="{E4AB9F96-1E3D-4673-81FB-2E60549E35D0}"/>
            </ac:grpSpMkLst>
          </pc:grpChg>
          <pc:graphicFrameChg chg="mod">
            <ac:chgData name="Freerik Haskamp" userId="d97c906e-6b22-4a4d-ba16-4dff8178d7af" providerId="ADAL" clId="{47C89A85-B6C5-42E9-9B94-3322A6F407EB}" dt="2022-02-24T17:22:19.734" v="2297" actId="1076"/>
            <ac:graphicFrameMkLst>
              <pc:docMk/>
              <pc:sldMasterMk cId="1308792728" sldId="2147483675"/>
              <pc:sldLayoutMk cId="3503564398" sldId="2147483685"/>
              <ac:graphicFrameMk id="13" creationId="{8D3A4D60-1BC0-4FEE-9665-C85001A6DA36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6:52:33.204" v="2113"/>
            <ac:graphicFrameMkLst>
              <pc:docMk/>
              <pc:sldMasterMk cId="1308792728" sldId="2147483675"/>
              <pc:sldLayoutMk cId="3503564398" sldId="2147483685"/>
              <ac:graphicFrameMk id="17" creationId="{AD367557-E0A0-4FC5-B887-F44E275F67C3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7:16:46.517" v="2284" actId="478"/>
            <ac:graphicFrameMkLst>
              <pc:docMk/>
              <pc:sldMasterMk cId="1308792728" sldId="2147483675"/>
              <pc:sldLayoutMk cId="3503564398" sldId="2147483685"/>
              <ac:graphicFrameMk id="94" creationId="{4481F81F-4D74-414D-97E0-264A9A9F818A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5T11:00:12.098" v="3311" actId="478"/>
            <ac:graphicFrameMkLst>
              <pc:docMk/>
              <pc:sldMasterMk cId="1308792728" sldId="2147483675"/>
              <pc:sldLayoutMk cId="3503564398" sldId="2147483685"/>
              <ac:graphicFrameMk id="97" creationId="{036DFB3E-69F1-4DA4-9423-764562AC02D5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7:52:23.891" v="2568" actId="478"/>
            <ac:graphicFrameMkLst>
              <pc:docMk/>
              <pc:sldMasterMk cId="1308792728" sldId="2147483675"/>
              <pc:sldLayoutMk cId="3503564398" sldId="2147483685"/>
              <ac:graphicFrameMk id="98" creationId="{6E440A8A-FA4A-4BC6-B602-807C7D7618FD}"/>
            </ac:graphicFrameMkLst>
          </pc:graphicFrame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18" creationId="{B22B669B-A7F0-4001-A6CE-1B4D94A2A3C3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0" creationId="{C91784AB-1503-41CC-BC5E-CF0E3CC25F03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1" creationId="{D0F9D26E-95D4-4F08-B1BE-FA46A91C5968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3" creationId="{9A2CCE89-CC2B-451A-92DA-D8A61C7A663A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6" creationId="{E3DA79CA-F27A-4D51-B8F4-0DB97E6EA9AF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1" creationId="{50857EBD-B605-4E6A-91A5-CC579D353CF4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3" creationId="{49FA9C4C-FD0D-4828-9D69-59E1A3BCC955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4" creationId="{EF830917-3208-4C20-959D-57991BBDD4F8}"/>
            </ac:picMkLst>
          </pc:picChg>
          <pc:picChg chg="add del">
            <ac:chgData name="Freerik Haskamp" userId="d97c906e-6b22-4a4d-ba16-4dff8178d7af" providerId="ADAL" clId="{47C89A85-B6C5-42E9-9B94-3322A6F407EB}" dt="2022-02-24T17:11:38.254" v="2242" actId="478"/>
            <ac:picMkLst>
              <pc:docMk/>
              <pc:sldMasterMk cId="1308792728" sldId="2147483675"/>
              <pc:sldLayoutMk cId="3503564398" sldId="2147483685"/>
              <ac:picMk id="36" creationId="{35AFA5BC-2F09-40A7-9679-875B7D03D8FC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9" creationId="{257A22A2-206F-4DAA-A64B-606180E7E6B1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1" creationId="{E14B3F09-815B-48A0-89A0-6DBC5EADB8F9}"/>
            </ac:picMkLst>
          </pc:picChg>
          <pc:picChg chg="add del mod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3" creationId="{17905886-89A7-40E5-8BF7-E74A180A5A29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5" creationId="{89B8214C-9C96-46C8-8F2F-CC29E8B783A2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7" creationId="{D42CF5F4-1157-4C92-8E2A-A2C4F3AE2DEF}"/>
            </ac:picMkLst>
          </pc:picChg>
          <pc:picChg chg="add del mod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8" creationId="{73A7C589-4521-430D-8EDC-F7E3AFE99592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9" creationId="{1E7B512F-A82A-4F71-BCA3-C526841529BB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0" creationId="{D9ABE250-BCC4-4FCC-AFA2-40625D8B7C2A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1" creationId="{F20C45F2-9A94-4D53-BF55-656C3E31F30F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2" creationId="{15050D1F-DFAF-4502-BFE3-136A1DFFC648}"/>
            </ac:picMkLst>
          </pc:pic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5" creationId="{CD4E69EC-F169-4FA2-8C07-4314D30B1A89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6" creationId="{CF6E637A-4AEE-4706-8506-104E408B625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7" creationId="{59C7742C-67C9-4944-8FEF-5B3F99D3E9F2}"/>
            </ac:cxnSpMkLst>
          </pc:cxnChg>
          <pc:cxnChg chg="add del">
            <ac:chgData name="Freerik Haskamp" userId="d97c906e-6b22-4a4d-ba16-4dff8178d7af" providerId="ADAL" clId="{47C89A85-B6C5-42E9-9B94-3322A6F407EB}" dt="2022-02-24T16:59:23.984" v="2124" actId="478"/>
            <ac:cxnSpMkLst>
              <pc:docMk/>
              <pc:sldMasterMk cId="1308792728" sldId="2147483675"/>
              <pc:sldLayoutMk cId="3503564398" sldId="2147483685"/>
              <ac:cxnSpMk id="58" creationId="{0EBF90EF-1E0A-4B37-AD45-BBE1B0E4F210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9" creationId="{8D91F769-073D-4E96-9236-E708FE351EC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0" creationId="{46C73FA5-F2F8-473D-A33E-7DA8B15D2F8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1" creationId="{7AE95DE0-145A-446B-BF2E-12DAF46AD99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2" creationId="{F43EA2DA-2F47-4412-8D90-02578C692DFD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3" creationId="{D921D13E-3CA3-4CC3-A08B-E7FBDCA8878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4" creationId="{142620C5-BF65-4F86-8799-CE4BC4A6C55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5" creationId="{CE8B08C7-59BB-4EE7-B00A-3DE27FFC372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6" creationId="{38B7A286-3B1B-49F8-83B8-0B6CD3285BF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7" creationId="{974A2B35-5CCE-4A7D-B604-4B4F0E1884F4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8" creationId="{71EA8548-16E2-4140-8993-7701A9AEB9C7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9" creationId="{9D278A48-A1BB-4CF3-87D2-834B31CF608C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0" creationId="{E324C671-8A38-4B80-B5DE-7097DB318FB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1" creationId="{2E443BD5-612D-4EFB-97A2-B340867F8D4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2" creationId="{A47C9703-4EBA-4101-BF24-ABA79490E403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3" creationId="{B64ABC48-2D65-4F4E-B5C0-C0DCA93A00C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4" creationId="{6C39B172-6480-4898-92FD-644CFEEC948F}"/>
            </ac:cxnSpMkLst>
          </pc:cxnChg>
          <pc:cxnChg chg="add del mod">
            <ac:chgData name="Freerik Haskamp" userId="d97c906e-6b22-4a4d-ba16-4dff8178d7af" providerId="ADAL" clId="{47C89A85-B6C5-42E9-9B94-3322A6F407EB}" dt="2022-02-24T16:59:27.384" v="2126" actId="478"/>
            <ac:cxnSpMkLst>
              <pc:docMk/>
              <pc:sldMasterMk cId="1308792728" sldId="2147483675"/>
              <pc:sldLayoutMk cId="3503564398" sldId="2147483685"/>
              <ac:cxnSpMk id="75" creationId="{B0E64C2F-F1A4-4647-B846-2FC4177A3AEC}"/>
            </ac:cxnSpMkLst>
          </pc:cxnChg>
          <pc:cxnChg chg="add del mod">
            <ac:chgData name="Freerik Haskamp" userId="d97c906e-6b22-4a4d-ba16-4dff8178d7af" providerId="ADAL" clId="{47C89A85-B6C5-42E9-9B94-3322A6F407EB}" dt="2022-02-24T16:59:28.986" v="2127" actId="478"/>
            <ac:cxnSpMkLst>
              <pc:docMk/>
              <pc:sldMasterMk cId="1308792728" sldId="2147483675"/>
              <pc:sldLayoutMk cId="3503564398" sldId="2147483685"/>
              <ac:cxnSpMk id="76" creationId="{8A492099-7F08-4B44-B2AE-CC5830C9F0FA}"/>
            </ac:cxnSpMkLst>
          </pc:cxnChg>
          <pc:cxnChg chg="add del mod">
            <ac:chgData name="Freerik Haskamp" userId="d97c906e-6b22-4a4d-ba16-4dff8178d7af" providerId="ADAL" clId="{47C89A85-B6C5-42E9-9B94-3322A6F407EB}" dt="2022-02-24T16:59:25.741" v="2125" actId="478"/>
            <ac:cxnSpMkLst>
              <pc:docMk/>
              <pc:sldMasterMk cId="1308792728" sldId="2147483675"/>
              <pc:sldLayoutMk cId="3503564398" sldId="2147483685"/>
              <ac:cxnSpMk id="77" creationId="{39F579AD-BBA7-409A-BEE7-EDB873090CA8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8" creationId="{962FED97-C60F-45B8-B350-F0313F37D5D3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9" creationId="{CA17D593-0D8A-4E4B-8359-73B2A23F0910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0" creationId="{11951DC7-F4A4-4CF0-816F-63CC93C73BFA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1" creationId="{1CCB11BC-1A8A-4E94-952E-9BB65A33135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2" creationId="{D6A5D682-7798-48CA-9A37-249E407418E4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3" creationId="{A742CB03-6281-40FE-9712-33D3AF58C4FC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4" creationId="{9A445D3E-F42C-408D-95FD-AEE3062F007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5" creationId="{CDF49353-0A7F-4C60-82EA-D8B2F580A288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6" creationId="{66A88500-178A-4528-8238-CAC8B5B05067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7" creationId="{C36E912A-DBF0-4CDF-81C4-5D291D0A2B0B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8" creationId="{CA7FE4BC-2F90-41A2-A248-A9A7C4374F27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9" creationId="{5EFFB30F-0FCF-4F87-9661-581CA04A25CC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90" creationId="{4B10941F-C185-43FD-B0D6-F152444B6C11}"/>
            </ac:cxnSpMkLst>
          </pc:cxnChg>
        </pc:sldLayoutChg>
        <pc:sldLayoutChg chg="addSp delSp modSp mod">
          <pc:chgData name="Freerik Haskamp" userId="d97c906e-6b22-4a4d-ba16-4dff8178d7af" providerId="ADAL" clId="{47C89A85-B6C5-42E9-9B94-3322A6F407EB}" dt="2022-02-25T14:50:07.411" v="4004" actId="1076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Freerik Haskamp" userId="d97c906e-6b22-4a4d-ba16-4dff8178d7af" providerId="ADAL" clId="{47C89A85-B6C5-42E9-9B94-3322A6F407EB}" dt="2022-02-25T11:59:32.153" v="3907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Freerik Haskamp" userId="d97c906e-6b22-4a4d-ba16-4dff8178d7af" providerId="ADAL" clId="{47C89A85-B6C5-42E9-9B94-3322A6F407EB}" dt="2022-02-25T11:59:32.153" v="3907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add mod">
            <ac:chgData name="Freerik Haskamp" userId="d97c906e-6b22-4a4d-ba16-4dff8178d7af" providerId="ADAL" clId="{47C89A85-B6C5-42E9-9B94-3322A6F407EB}" dt="2022-02-25T14:50:07.411" v="4004" actId="1076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add mod">
            <ac:chgData name="Freerik Haskamp" userId="d97c906e-6b22-4a4d-ba16-4dff8178d7af" providerId="ADAL" clId="{47C89A85-B6C5-42E9-9B94-3322A6F407EB}" dt="2022-02-25T12:06:38.920" v="3995" actId="1076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add">
            <ac:chgData name="Freerik Haskamp" userId="d97c906e-6b22-4a4d-ba16-4dff8178d7af" providerId="ADAL" clId="{47C89A85-B6C5-42E9-9B94-3322A6F407EB}" dt="2022-02-25T12:05:29.484" v="3989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add mod">
            <ac:chgData name="Freerik Haskamp" userId="d97c906e-6b22-4a4d-ba16-4dff8178d7af" providerId="ADAL" clId="{47C89A85-B6C5-42E9-9B94-3322A6F407EB}" dt="2022-02-25T12:04:52.823" v="3975" actId="1076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grpChg chg="mod">
            <ac:chgData name="Freerik Haskamp" userId="d97c906e-6b22-4a4d-ba16-4dff8178d7af" providerId="ADAL" clId="{47C89A85-B6C5-42E9-9B94-3322A6F407EB}" dt="2022-02-25T11:59:32.153" v="3907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">
            <ac:chgData name="Freerik Haskamp" userId="d97c906e-6b22-4a4d-ba16-4dff8178d7af" providerId="ADAL" clId="{47C89A85-B6C5-42E9-9B94-3322A6F407EB}" dt="2022-02-25T12:05:07.608" v="3983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add mod">
            <ac:chgData name="Freerik Haskamp" userId="d97c906e-6b22-4a4d-ba16-4dff8178d7af" providerId="ADAL" clId="{47C89A85-B6C5-42E9-9B94-3322A6F407EB}" dt="2022-02-25T14:50:02.345" v="4003" actId="1076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add mod">
            <ac:chgData name="Freerik Haskamp" userId="d97c906e-6b22-4a4d-ba16-4dff8178d7af" providerId="ADAL" clId="{47C89A85-B6C5-42E9-9B94-3322A6F407EB}" dt="2022-02-25T12:05:32.159" v="3991" actId="1076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add mod">
            <ac:chgData name="Freerik Haskamp" userId="d97c906e-6b22-4a4d-ba16-4dff8178d7af" providerId="ADAL" clId="{47C89A85-B6C5-42E9-9B94-3322A6F407EB}" dt="2022-02-25T12:02:16.712" v="3946" actId="1076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add mod">
            <ac:chgData name="Freerik Haskamp" userId="d97c906e-6b22-4a4d-ba16-4dff8178d7af" providerId="ADAL" clId="{47C89A85-B6C5-42E9-9B94-3322A6F407EB}" dt="2022-02-25T12:04:18.753" v="3964" actId="1076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add mod">
            <ac:chgData name="Freerik Haskamp" userId="d97c906e-6b22-4a4d-ba16-4dff8178d7af" providerId="ADAL" clId="{47C89A85-B6C5-42E9-9B94-3322A6F407EB}" dt="2022-02-25T12:00:52.027" v="3925" actId="1076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add mod">
            <ac:chgData name="Freerik Haskamp" userId="d97c906e-6b22-4a4d-ba16-4dff8178d7af" providerId="ADAL" clId="{47C89A85-B6C5-42E9-9B94-3322A6F407EB}" dt="2022-02-25T12:00:25.933" v="3914" actId="1076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add mod">
            <ac:chgData name="Freerik Haskamp" userId="d97c906e-6b22-4a4d-ba16-4dff8178d7af" providerId="ADAL" clId="{47C89A85-B6C5-42E9-9B94-3322A6F407EB}" dt="2022-02-25T12:04:26.476" v="3966" actId="1076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add mod">
            <ac:chgData name="Freerik Haskamp" userId="d97c906e-6b22-4a4d-ba16-4dff8178d7af" providerId="ADAL" clId="{47C89A85-B6C5-42E9-9B94-3322A6F407EB}" dt="2022-02-25T12:08:24.200" v="4000" actId="14100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picChg chg="add del mod">
            <ac:chgData name="Freerik Haskamp" userId="d97c906e-6b22-4a4d-ba16-4dff8178d7af" providerId="ADAL" clId="{47C89A85-B6C5-42E9-9B94-3322A6F407EB}" dt="2022-02-25T11:58:52.409" v="3904" actId="478"/>
            <ac:picMkLst>
              <pc:docMk/>
              <pc:sldMasterMk cId="1308792728" sldId="2147483675"/>
              <pc:sldLayoutMk cId="332149086" sldId="2147483710"/>
              <ac:picMk id="109" creationId="{4BD306CE-334C-4470-B3EE-FBA46697F9E5}"/>
            </ac:picMkLst>
          </pc:picChg>
          <pc:picChg chg="add del mod">
            <ac:chgData name="Freerik Haskamp" userId="d97c906e-6b22-4a4d-ba16-4dff8178d7af" providerId="ADAL" clId="{47C89A85-B6C5-42E9-9B94-3322A6F407EB}" dt="2022-02-25T11:58:51.161" v="3903" actId="478"/>
            <ac:picMkLst>
              <pc:docMk/>
              <pc:sldMasterMk cId="1308792728" sldId="2147483675"/>
              <pc:sldLayoutMk cId="332149086" sldId="2147483710"/>
              <ac:picMk id="111" creationId="{11BF994A-595F-4982-8BD9-CB2A9DC9A642}"/>
            </ac:picMkLst>
          </pc:pic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7" creationId="{EA9C0C95-7E66-4381-8D3B-8A77AEFC3CF8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9" creationId="{C3835D87-AE09-430A-AF5E-6293CC729433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0" creationId="{C279594C-0B85-4D61-8BF1-AB67D82D6E65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2" creationId="{C44C5D70-F8DD-4461-9362-90C55F00AD96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3" creationId="{16038659-7838-4870-98FF-AC469EA06436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4" creationId="{BEE6CD18-9822-4380-BF61-B664B27F0839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5" creationId="{E02A9A29-4434-471A-9FC2-35072DE76043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6" creationId="{92E4C313-82F9-4E0F-B9EB-7233BAA8CCD3}"/>
            </ac:cxnSpMkLst>
          </pc:cxnChg>
          <pc:cxnChg chg="mod or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add mod">
            <ac:chgData name="Freerik Haskamp" userId="d97c906e-6b22-4a4d-ba16-4dff8178d7af" providerId="ADAL" clId="{47C89A85-B6C5-42E9-9B94-3322A6F407EB}" dt="2022-02-25T12:08:17.111" v="3999" actId="692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</pc:sldLayoutChg>
      </pc:sldMasterChg>
    </pc:docChg>
  </pc:docChgLst>
  <pc:docChgLst>
    <pc:chgData name="Freerik Haskamp" userId="d97c906e-6b22-4a4d-ba16-4dff8178d7af" providerId="ADAL" clId="{5A261D4F-748B-483E-A4CF-7E9336581D0B}"/>
    <pc:docChg chg="undo custSel delSld modSld modMainMaster">
      <pc:chgData name="Freerik Haskamp" userId="d97c906e-6b22-4a4d-ba16-4dff8178d7af" providerId="ADAL" clId="{5A261D4F-748B-483E-A4CF-7E9336581D0B}" dt="2022-11-07T13:32:20.341" v="262" actId="20577"/>
      <pc:docMkLst>
        <pc:docMk/>
      </pc:docMkLst>
      <pc:sldChg chg="addSp delSp modSp mod">
        <pc:chgData name="Freerik Haskamp" userId="d97c906e-6b22-4a4d-ba16-4dff8178d7af" providerId="ADAL" clId="{5A261D4F-748B-483E-A4CF-7E9336581D0B}" dt="2022-11-07T08:49:38.605" v="258" actId="1076"/>
        <pc:sldMkLst>
          <pc:docMk/>
          <pc:sldMk cId="3811138259" sldId="286"/>
        </pc:sldMkLst>
        <pc:picChg chg="add mod">
          <ac:chgData name="Freerik Haskamp" userId="d97c906e-6b22-4a4d-ba16-4dff8178d7af" providerId="ADAL" clId="{5A261D4F-748B-483E-A4CF-7E9336581D0B}" dt="2022-11-03T14:53:18.765" v="12" actId="1076"/>
          <ac:picMkLst>
            <pc:docMk/>
            <pc:sldMk cId="3811138259" sldId="286"/>
            <ac:picMk id="6" creationId="{F0995E0E-76B2-8259-251D-40D1811A3516}"/>
          </ac:picMkLst>
        </pc:picChg>
        <pc:picChg chg="add mod">
          <ac:chgData name="Freerik Haskamp" userId="d97c906e-6b22-4a4d-ba16-4dff8178d7af" providerId="ADAL" clId="{5A261D4F-748B-483E-A4CF-7E9336581D0B}" dt="2022-11-03T14:56:54.807" v="20" actId="1076"/>
          <ac:picMkLst>
            <pc:docMk/>
            <pc:sldMk cId="3811138259" sldId="286"/>
            <ac:picMk id="14" creationId="{0AB8BF5F-9942-27F2-983A-643DBC923AD7}"/>
          </ac:picMkLst>
        </pc:picChg>
        <pc:picChg chg="mod">
          <ac:chgData name="Freerik Haskamp" userId="d97c906e-6b22-4a4d-ba16-4dff8178d7af" providerId="ADAL" clId="{5A261D4F-748B-483E-A4CF-7E9336581D0B}" dt="2022-11-07T08:49:33.579" v="257" actId="1076"/>
          <ac:picMkLst>
            <pc:docMk/>
            <pc:sldMk cId="3811138259" sldId="286"/>
            <ac:picMk id="19" creationId="{03B2D8F5-15BA-4C01-BD4A-8F177E1E6558}"/>
          </ac:picMkLst>
        </pc:picChg>
        <pc:picChg chg="add mod">
          <ac:chgData name="Freerik Haskamp" userId="d97c906e-6b22-4a4d-ba16-4dff8178d7af" providerId="ADAL" clId="{5A261D4F-748B-483E-A4CF-7E9336581D0B}" dt="2022-11-03T15:03:40.022" v="102" actId="1076"/>
          <ac:picMkLst>
            <pc:docMk/>
            <pc:sldMk cId="3811138259" sldId="286"/>
            <ac:picMk id="20" creationId="{01297AE2-0772-51C7-3C33-97112F913D53}"/>
          </ac:picMkLst>
        </pc:picChg>
        <pc:picChg chg="mod">
          <ac:chgData name="Freerik Haskamp" userId="d97c906e-6b22-4a4d-ba16-4dff8178d7af" providerId="ADAL" clId="{5A261D4F-748B-483E-A4CF-7E9336581D0B}" dt="2022-11-07T08:49:38.605" v="258" actId="1076"/>
          <ac:picMkLst>
            <pc:docMk/>
            <pc:sldMk cId="3811138259" sldId="286"/>
            <ac:picMk id="26" creationId="{7CD0C72E-9479-433B-BB02-65EB1D64CDF4}"/>
          </ac:picMkLst>
        </pc:picChg>
        <pc:picChg chg="add mod">
          <ac:chgData name="Freerik Haskamp" userId="d97c906e-6b22-4a4d-ba16-4dff8178d7af" providerId="ADAL" clId="{5A261D4F-748B-483E-A4CF-7E9336581D0B}" dt="2022-11-03T15:27:35.173" v="183" actId="1076"/>
          <ac:picMkLst>
            <pc:docMk/>
            <pc:sldMk cId="3811138259" sldId="286"/>
            <ac:picMk id="28" creationId="{1A26BB49-58F2-5A7C-99E3-4A207D69963F}"/>
          </ac:picMkLst>
        </pc:picChg>
        <pc:picChg chg="add mod">
          <ac:chgData name="Freerik Haskamp" userId="d97c906e-6b22-4a4d-ba16-4dff8178d7af" providerId="ADAL" clId="{5A261D4F-748B-483E-A4CF-7E9336581D0B}" dt="2022-11-03T15:03:37.189" v="101" actId="1076"/>
          <ac:picMkLst>
            <pc:docMk/>
            <pc:sldMk cId="3811138259" sldId="286"/>
            <ac:picMk id="35" creationId="{B666EC7A-4B0B-9CC1-69A2-4D45F2745AB2}"/>
          </ac:picMkLst>
        </pc:picChg>
        <pc:picChg chg="del">
          <ac:chgData name="Freerik Haskamp" userId="d97c906e-6b22-4a4d-ba16-4dff8178d7af" providerId="ADAL" clId="{5A261D4F-748B-483E-A4CF-7E9336581D0B}" dt="2022-11-03T15:21:00.566" v="170" actId="478"/>
          <ac:picMkLst>
            <pc:docMk/>
            <pc:sldMk cId="3811138259" sldId="286"/>
            <ac:picMk id="36" creationId="{EF15C6C2-378C-41D2-8922-69FC7A8CE151}"/>
          </ac:picMkLst>
        </pc:picChg>
        <pc:picChg chg="mod">
          <ac:chgData name="Freerik Haskamp" userId="d97c906e-6b22-4a4d-ba16-4dff8178d7af" providerId="ADAL" clId="{5A261D4F-748B-483E-A4CF-7E9336581D0B}" dt="2022-11-03T15:21:04.101" v="171" actId="1076"/>
          <ac:picMkLst>
            <pc:docMk/>
            <pc:sldMk cId="3811138259" sldId="286"/>
            <ac:picMk id="38" creationId="{C98ED0BA-1795-4119-82DD-C7A8F226B12B}"/>
          </ac:picMkLst>
        </pc:picChg>
        <pc:picChg chg="mod">
          <ac:chgData name="Freerik Haskamp" userId="d97c906e-6b22-4a4d-ba16-4dff8178d7af" providerId="ADAL" clId="{5A261D4F-748B-483E-A4CF-7E9336581D0B}" dt="2022-11-03T15:15:09.757" v="165" actId="1076"/>
          <ac:picMkLst>
            <pc:docMk/>
            <pc:sldMk cId="3811138259" sldId="286"/>
            <ac:picMk id="40" creationId="{CBD6C9AC-5147-48F7-A4B9-2E7E4CD8CA5B}"/>
          </ac:picMkLst>
        </pc:picChg>
        <pc:picChg chg="mod">
          <ac:chgData name="Freerik Haskamp" userId="d97c906e-6b22-4a4d-ba16-4dff8178d7af" providerId="ADAL" clId="{5A261D4F-748B-483E-A4CF-7E9336581D0B}" dt="2022-11-07T08:48:19.908" v="233" actId="1076"/>
          <ac:picMkLst>
            <pc:docMk/>
            <pc:sldMk cId="3811138259" sldId="286"/>
            <ac:picMk id="41" creationId="{ADBD0D67-09B8-4DB7-A83E-AD630F64FD23}"/>
          </ac:picMkLst>
        </pc:picChg>
        <pc:picChg chg="mod">
          <ac:chgData name="Freerik Haskamp" userId="d97c906e-6b22-4a4d-ba16-4dff8178d7af" providerId="ADAL" clId="{5A261D4F-748B-483E-A4CF-7E9336581D0B}" dt="2022-11-03T15:15:16.301" v="168" actId="1076"/>
          <ac:picMkLst>
            <pc:docMk/>
            <pc:sldMk cId="3811138259" sldId="286"/>
            <ac:picMk id="42" creationId="{A76C493D-07E3-4AEF-A58B-452CD690A492}"/>
          </ac:picMkLst>
        </pc:picChg>
        <pc:picChg chg="add mod">
          <ac:chgData name="Freerik Haskamp" userId="d97c906e-6b22-4a4d-ba16-4dff8178d7af" providerId="ADAL" clId="{5A261D4F-748B-483E-A4CF-7E9336581D0B}" dt="2022-11-03T15:05:01.552" v="112" actId="1076"/>
          <ac:picMkLst>
            <pc:docMk/>
            <pc:sldMk cId="3811138259" sldId="286"/>
            <ac:picMk id="43" creationId="{2248E4CD-2C06-9CC1-DF36-7BE1A5264E1F}"/>
          </ac:picMkLst>
        </pc:picChg>
        <pc:picChg chg="add mod modCrop">
          <ac:chgData name="Freerik Haskamp" userId="d97c906e-6b22-4a4d-ba16-4dff8178d7af" providerId="ADAL" clId="{5A261D4F-748B-483E-A4CF-7E9336581D0B}" dt="2022-11-03T15:08:15.200" v="150" actId="1076"/>
          <ac:picMkLst>
            <pc:docMk/>
            <pc:sldMk cId="3811138259" sldId="286"/>
            <ac:picMk id="51" creationId="{FF0B3DE0-625B-EF5F-E8AD-4B341648DDE7}"/>
          </ac:picMkLst>
        </pc:picChg>
        <pc:picChg chg="mod">
          <ac:chgData name="Freerik Haskamp" userId="d97c906e-6b22-4a4d-ba16-4dff8178d7af" providerId="ADAL" clId="{5A261D4F-748B-483E-A4CF-7E9336581D0B}" dt="2022-11-07T08:49:08.469" v="248" actId="1076"/>
          <ac:picMkLst>
            <pc:docMk/>
            <pc:sldMk cId="3811138259" sldId="286"/>
            <ac:picMk id="53" creationId="{4BC46491-DA7B-42EE-A108-CF63DA910A98}"/>
          </ac:picMkLst>
        </pc:picChg>
        <pc:picChg chg="add mod">
          <ac:chgData name="Freerik Haskamp" userId="d97c906e-6b22-4a4d-ba16-4dff8178d7af" providerId="ADAL" clId="{5A261D4F-748B-483E-A4CF-7E9336581D0B}" dt="2022-11-03T15:10:36.597" v="158" actId="1076"/>
          <ac:picMkLst>
            <pc:docMk/>
            <pc:sldMk cId="3811138259" sldId="286"/>
            <ac:picMk id="58" creationId="{7993BB9A-4AD7-6001-49C1-0ABEEECF006D}"/>
          </ac:picMkLst>
        </pc:picChg>
        <pc:picChg chg="add mod">
          <ac:chgData name="Freerik Haskamp" userId="d97c906e-6b22-4a4d-ba16-4dff8178d7af" providerId="ADAL" clId="{5A261D4F-748B-483E-A4CF-7E9336581D0B}" dt="2022-11-03T15:10:44.893" v="160" actId="1076"/>
          <ac:picMkLst>
            <pc:docMk/>
            <pc:sldMk cId="3811138259" sldId="286"/>
            <ac:picMk id="59" creationId="{59B5494D-9690-82B2-5DFA-16FAA761422F}"/>
          </ac:picMkLst>
        </pc:picChg>
        <pc:picChg chg="mod">
          <ac:chgData name="Freerik Haskamp" userId="d97c906e-6b22-4a4d-ba16-4dff8178d7af" providerId="ADAL" clId="{5A261D4F-748B-483E-A4CF-7E9336581D0B}" dt="2022-11-07T08:48:40.283" v="241" actId="1076"/>
          <ac:picMkLst>
            <pc:docMk/>
            <pc:sldMk cId="3811138259" sldId="286"/>
            <ac:picMk id="61" creationId="{5FEC2206-6DAC-409F-AF44-171697971CB0}"/>
          </ac:picMkLst>
        </pc:picChg>
        <pc:picChg chg="add mod">
          <ac:chgData name="Freerik Haskamp" userId="d97c906e-6b22-4a4d-ba16-4dff8178d7af" providerId="ADAL" clId="{5A261D4F-748B-483E-A4CF-7E9336581D0B}" dt="2022-11-03T15:11:06.670" v="162" actId="1076"/>
          <ac:picMkLst>
            <pc:docMk/>
            <pc:sldMk cId="3811138259" sldId="286"/>
            <ac:picMk id="63" creationId="{23B11901-3BBC-DCA6-4FDC-0589EA16FE9E}"/>
          </ac:picMkLst>
        </pc:picChg>
        <pc:picChg chg="add mod">
          <ac:chgData name="Freerik Haskamp" userId="d97c906e-6b22-4a4d-ba16-4dff8178d7af" providerId="ADAL" clId="{5A261D4F-748B-483E-A4CF-7E9336581D0B}" dt="2022-11-03T15:27:39.777" v="184" actId="1076"/>
          <ac:picMkLst>
            <pc:docMk/>
            <pc:sldMk cId="3811138259" sldId="286"/>
            <ac:picMk id="66" creationId="{019DD31C-5302-D755-36B3-9788B4CFD0B3}"/>
          </ac:picMkLst>
        </pc:picChg>
        <pc:picChg chg="add mod">
          <ac:chgData name="Freerik Haskamp" userId="d97c906e-6b22-4a4d-ba16-4dff8178d7af" providerId="ADAL" clId="{5A261D4F-748B-483E-A4CF-7E9336581D0B}" dt="2022-11-07T08:49:29.622" v="256" actId="1076"/>
          <ac:picMkLst>
            <pc:docMk/>
            <pc:sldMk cId="3811138259" sldId="286"/>
            <ac:picMk id="71" creationId="{D20A0A48-A5FA-A842-395C-61134456CF97}"/>
          </ac:picMkLst>
        </pc:picChg>
        <pc:picChg chg="add mod">
          <ac:chgData name="Freerik Haskamp" userId="d97c906e-6b22-4a4d-ba16-4dff8178d7af" providerId="ADAL" clId="{5A261D4F-748B-483E-A4CF-7E9336581D0B}" dt="2022-11-03T15:38:33.227" v="196" actId="1076"/>
          <ac:picMkLst>
            <pc:docMk/>
            <pc:sldMk cId="3811138259" sldId="286"/>
            <ac:picMk id="79" creationId="{41B15D36-88E8-7D71-9C61-AF5CE9E62E39}"/>
          </ac:picMkLst>
        </pc:picChg>
        <pc:picChg chg="add mod">
          <ac:chgData name="Freerik Haskamp" userId="d97c906e-6b22-4a4d-ba16-4dff8178d7af" providerId="ADAL" clId="{5A261D4F-748B-483E-A4CF-7E9336581D0B}" dt="2022-11-03T15:41:38.649" v="211" actId="1076"/>
          <ac:picMkLst>
            <pc:docMk/>
            <pc:sldMk cId="3811138259" sldId="286"/>
            <ac:picMk id="86" creationId="{45C05C3D-213C-A4E8-C2A7-596B46A0DE43}"/>
          </ac:picMkLst>
        </pc:picChg>
        <pc:picChg chg="mod">
          <ac:chgData name="Freerik Haskamp" userId="d97c906e-6b22-4a4d-ba16-4dff8178d7af" providerId="ADAL" clId="{5A261D4F-748B-483E-A4CF-7E9336581D0B}" dt="2022-11-03T15:08:11.103" v="148" actId="1076"/>
          <ac:picMkLst>
            <pc:docMk/>
            <pc:sldMk cId="3811138259" sldId="286"/>
            <ac:picMk id="87" creationId="{7DD512AA-30C6-4756-8ACD-C1EB34E4C611}"/>
          </ac:picMkLst>
        </pc:picChg>
        <pc:picChg chg="mod">
          <ac:chgData name="Freerik Haskamp" userId="d97c906e-6b22-4a4d-ba16-4dff8178d7af" providerId="ADAL" clId="{5A261D4F-748B-483E-A4CF-7E9336581D0B}" dt="2022-11-03T15:08:06.724" v="146" actId="1076"/>
          <ac:picMkLst>
            <pc:docMk/>
            <pc:sldMk cId="3811138259" sldId="286"/>
            <ac:picMk id="91" creationId="{E228FD1D-C28A-4DFA-9618-43CAF96FA361}"/>
          </ac:picMkLst>
        </pc:picChg>
        <pc:picChg chg="mod">
          <ac:chgData name="Freerik Haskamp" userId="d97c906e-6b22-4a4d-ba16-4dff8178d7af" providerId="ADAL" clId="{5A261D4F-748B-483E-A4CF-7E9336581D0B}" dt="2022-11-03T15:08:03.571" v="145" actId="1076"/>
          <ac:picMkLst>
            <pc:docMk/>
            <pc:sldMk cId="3811138259" sldId="286"/>
            <ac:picMk id="93" creationId="{FFFF7D68-E8BD-4073-A6A4-0C92A13F739C}"/>
          </ac:picMkLst>
        </pc:picChg>
        <pc:picChg chg="mod">
          <ac:chgData name="Freerik Haskamp" userId="d97c906e-6b22-4a4d-ba16-4dff8178d7af" providerId="ADAL" clId="{5A261D4F-748B-483E-A4CF-7E9336581D0B}" dt="2022-11-03T15:08:21.310" v="151" actId="1076"/>
          <ac:picMkLst>
            <pc:docMk/>
            <pc:sldMk cId="3811138259" sldId="286"/>
            <ac:picMk id="95" creationId="{8908000A-6208-4DFA-A947-F5397F716C22}"/>
          </ac:picMkLst>
        </pc:picChg>
        <pc:picChg chg="mod">
          <ac:chgData name="Freerik Haskamp" userId="d97c906e-6b22-4a4d-ba16-4dff8178d7af" providerId="ADAL" clId="{5A261D4F-748B-483E-A4CF-7E9336581D0B}" dt="2022-11-03T15:27:13.344" v="180" actId="1076"/>
          <ac:picMkLst>
            <pc:docMk/>
            <pc:sldMk cId="3811138259" sldId="286"/>
            <ac:picMk id="99" creationId="{B11CC2D5-64B3-4B07-BEFA-1B46D6D17A81}"/>
          </ac:picMkLst>
        </pc:picChg>
        <pc:picChg chg="mod">
          <ac:chgData name="Freerik Haskamp" userId="d97c906e-6b22-4a4d-ba16-4dff8178d7af" providerId="ADAL" clId="{5A261D4F-748B-483E-A4CF-7E9336581D0B}" dt="2022-11-03T15:03:44.011" v="104" actId="1076"/>
          <ac:picMkLst>
            <pc:docMk/>
            <pc:sldMk cId="3811138259" sldId="286"/>
            <ac:picMk id="101" creationId="{E4D79DF1-BF38-4DC8-AD30-AD468446BFD9}"/>
          </ac:picMkLst>
        </pc:picChg>
        <pc:picChg chg="del">
          <ac:chgData name="Freerik Haskamp" userId="d97c906e-6b22-4a4d-ba16-4dff8178d7af" providerId="ADAL" clId="{5A261D4F-748B-483E-A4CF-7E9336581D0B}" dt="2022-11-03T15:02:56.245" v="87" actId="478"/>
          <ac:picMkLst>
            <pc:docMk/>
            <pc:sldMk cId="3811138259" sldId="286"/>
            <ac:picMk id="103" creationId="{3520671C-D841-4753-B7FF-5B762BD8797F}"/>
          </ac:picMkLst>
        </pc:picChg>
        <pc:picChg chg="mod">
          <ac:chgData name="Freerik Haskamp" userId="d97c906e-6b22-4a4d-ba16-4dff8178d7af" providerId="ADAL" clId="{5A261D4F-748B-483E-A4CF-7E9336581D0B}" dt="2022-11-03T14:59:27.458" v="32" actId="1076"/>
          <ac:picMkLst>
            <pc:docMk/>
            <pc:sldMk cId="3811138259" sldId="286"/>
            <ac:picMk id="105" creationId="{0E2B244F-CA23-4E7F-A6DB-0E6E4C296B82}"/>
          </ac:picMkLst>
        </pc:picChg>
        <pc:picChg chg="mod">
          <ac:chgData name="Freerik Haskamp" userId="d97c906e-6b22-4a4d-ba16-4dff8178d7af" providerId="ADAL" clId="{5A261D4F-748B-483E-A4CF-7E9336581D0B}" dt="2022-11-03T15:03:05.826" v="92" actId="1076"/>
          <ac:picMkLst>
            <pc:docMk/>
            <pc:sldMk cId="3811138259" sldId="286"/>
            <ac:picMk id="107" creationId="{34612953-36AA-4BF8-94C2-E469CF426B9E}"/>
          </ac:picMkLst>
        </pc:picChg>
        <pc:picChg chg="del mod">
          <ac:chgData name="Freerik Haskamp" userId="d97c906e-6b22-4a4d-ba16-4dff8178d7af" providerId="ADAL" clId="{5A261D4F-748B-483E-A4CF-7E9336581D0B}" dt="2022-11-03T15:27:07.707" v="179" actId="478"/>
          <ac:picMkLst>
            <pc:docMk/>
            <pc:sldMk cId="3811138259" sldId="286"/>
            <ac:picMk id="109" creationId="{376D4208-AA99-44D9-80C0-ED95DC526B24}"/>
          </ac:picMkLst>
        </pc:picChg>
        <pc:picChg chg="mod">
          <ac:chgData name="Freerik Haskamp" userId="d97c906e-6b22-4a4d-ba16-4dff8178d7af" providerId="ADAL" clId="{5A261D4F-748B-483E-A4CF-7E9336581D0B}" dt="2022-11-03T15:03:13.043" v="95" actId="1076"/>
          <ac:picMkLst>
            <pc:docMk/>
            <pc:sldMk cId="3811138259" sldId="286"/>
            <ac:picMk id="111" creationId="{B2285DFB-78C5-46C2-B138-DF2BED7CAE1C}"/>
          </ac:picMkLst>
        </pc:picChg>
        <pc:picChg chg="mod">
          <ac:chgData name="Freerik Haskamp" userId="d97c906e-6b22-4a4d-ba16-4dff8178d7af" providerId="ADAL" clId="{5A261D4F-748B-483E-A4CF-7E9336581D0B}" dt="2022-11-03T15:03:27.158" v="97" actId="1076"/>
          <ac:picMkLst>
            <pc:docMk/>
            <pc:sldMk cId="3811138259" sldId="286"/>
            <ac:picMk id="115" creationId="{94EDB5E2-A541-454C-B69D-042C2C72FD16}"/>
          </ac:picMkLst>
        </pc:picChg>
        <pc:picChg chg="del">
          <ac:chgData name="Freerik Haskamp" userId="d97c906e-6b22-4a4d-ba16-4dff8178d7af" providerId="ADAL" clId="{5A261D4F-748B-483E-A4CF-7E9336581D0B}" dt="2022-11-03T14:56:29.335" v="13" actId="478"/>
          <ac:picMkLst>
            <pc:docMk/>
            <pc:sldMk cId="3811138259" sldId="286"/>
            <ac:picMk id="117" creationId="{E8F24F3F-8F77-4ED5-BBA5-08C8CE8C68AB}"/>
          </ac:picMkLst>
        </pc:picChg>
        <pc:picChg chg="mod">
          <ac:chgData name="Freerik Haskamp" userId="d97c906e-6b22-4a4d-ba16-4dff8178d7af" providerId="ADAL" clId="{5A261D4F-748B-483E-A4CF-7E9336581D0B}" dt="2022-11-07T08:49:26.004" v="254" actId="1076"/>
          <ac:picMkLst>
            <pc:docMk/>
            <pc:sldMk cId="3811138259" sldId="286"/>
            <ac:picMk id="121" creationId="{A2684789-A817-4788-9F0F-4E4FCC75C000}"/>
          </ac:picMkLst>
        </pc:picChg>
        <pc:picChg chg="mod">
          <ac:chgData name="Freerik Haskamp" userId="d97c906e-6b22-4a4d-ba16-4dff8178d7af" providerId="ADAL" clId="{5A261D4F-748B-483E-A4CF-7E9336581D0B}" dt="2022-11-03T15:41:26.696" v="208" actId="1076"/>
          <ac:picMkLst>
            <pc:docMk/>
            <pc:sldMk cId="3811138259" sldId="286"/>
            <ac:picMk id="124" creationId="{061FD123-BA80-4498-BD00-985859244EDE}"/>
          </ac:picMkLst>
        </pc:picChg>
        <pc:picChg chg="mod">
          <ac:chgData name="Freerik Haskamp" userId="d97c906e-6b22-4a4d-ba16-4dff8178d7af" providerId="ADAL" clId="{5A261D4F-748B-483E-A4CF-7E9336581D0B}" dt="2022-11-07T08:49:22.509" v="252" actId="1076"/>
          <ac:picMkLst>
            <pc:docMk/>
            <pc:sldMk cId="3811138259" sldId="286"/>
            <ac:picMk id="125" creationId="{BD50474D-4815-4FCD-ADEF-0BDE23FE3E44}"/>
          </ac:picMkLst>
        </pc:picChg>
        <pc:picChg chg="mod">
          <ac:chgData name="Freerik Haskamp" userId="d97c906e-6b22-4a4d-ba16-4dff8178d7af" providerId="ADAL" clId="{5A261D4F-748B-483E-A4CF-7E9336581D0B}" dt="2022-11-07T08:48:38.093" v="240" actId="1076"/>
          <ac:picMkLst>
            <pc:docMk/>
            <pc:sldMk cId="3811138259" sldId="286"/>
            <ac:picMk id="296" creationId="{EAC02FE2-FC52-44A1-805D-449BCADF1B3B}"/>
          </ac:picMkLst>
        </pc:picChg>
        <pc:picChg chg="mod">
          <ac:chgData name="Freerik Haskamp" userId="d97c906e-6b22-4a4d-ba16-4dff8178d7af" providerId="ADAL" clId="{5A261D4F-748B-483E-A4CF-7E9336581D0B}" dt="2022-11-03T15:02:39.264" v="84" actId="1038"/>
          <ac:picMkLst>
            <pc:docMk/>
            <pc:sldMk cId="3811138259" sldId="286"/>
            <ac:picMk id="310" creationId="{7750C156-116D-4B38-87F3-7F71E1CF4725}"/>
          </ac:picMkLst>
        </pc:picChg>
        <pc:picChg chg="mod">
          <ac:chgData name="Freerik Haskamp" userId="d97c906e-6b22-4a4d-ba16-4dff8178d7af" providerId="ADAL" clId="{5A261D4F-748B-483E-A4CF-7E9336581D0B}" dt="2022-11-07T08:48:24.085" v="234" actId="1076"/>
          <ac:picMkLst>
            <pc:docMk/>
            <pc:sldMk cId="3811138259" sldId="286"/>
            <ac:picMk id="311" creationId="{EAD2D4A1-6F03-4042-963E-B395B36AB1EB}"/>
          </ac:picMkLst>
        </pc:picChg>
        <pc:picChg chg="mod">
          <ac:chgData name="Freerik Haskamp" userId="d97c906e-6b22-4a4d-ba16-4dff8178d7af" providerId="ADAL" clId="{5A261D4F-748B-483E-A4CF-7E9336581D0B}" dt="2022-11-07T08:48:26.854" v="235" actId="1076"/>
          <ac:picMkLst>
            <pc:docMk/>
            <pc:sldMk cId="3811138259" sldId="286"/>
            <ac:picMk id="319" creationId="{A162C604-33E9-4F01-940E-C3CD87696A76}"/>
          </ac:picMkLst>
        </pc:picChg>
        <pc:picChg chg="mod">
          <ac:chgData name="Freerik Haskamp" userId="d97c906e-6b22-4a4d-ba16-4dff8178d7af" providerId="ADAL" clId="{5A261D4F-748B-483E-A4CF-7E9336581D0B}" dt="2022-11-07T08:49:23.972" v="253" actId="1076"/>
          <ac:picMkLst>
            <pc:docMk/>
            <pc:sldMk cId="3811138259" sldId="286"/>
            <ac:picMk id="321" creationId="{93B5CE29-6C82-427B-AFDE-8073ABB96CC4}"/>
          </ac:picMkLst>
        </pc:picChg>
        <pc:picChg chg="mod">
          <ac:chgData name="Freerik Haskamp" userId="d97c906e-6b22-4a4d-ba16-4dff8178d7af" providerId="ADAL" clId="{5A261D4F-748B-483E-A4CF-7E9336581D0B}" dt="2022-11-07T08:48:18.365" v="232" actId="1076"/>
          <ac:picMkLst>
            <pc:docMk/>
            <pc:sldMk cId="3811138259" sldId="286"/>
            <ac:picMk id="327" creationId="{75BBC330-905A-491D-A6C5-169079438756}"/>
          </ac:picMkLst>
        </pc:picChg>
        <pc:picChg chg="del">
          <ac:chgData name="Freerik Haskamp" userId="d97c906e-6b22-4a4d-ba16-4dff8178d7af" providerId="ADAL" clId="{5A261D4F-748B-483E-A4CF-7E9336581D0B}" dt="2022-11-03T15:02:13.257" v="45" actId="478"/>
          <ac:picMkLst>
            <pc:docMk/>
            <pc:sldMk cId="3811138259" sldId="286"/>
            <ac:picMk id="330" creationId="{F2068ACE-F0F7-4B97-ACCD-6E9B0E224FFC}"/>
          </ac:picMkLst>
        </pc:picChg>
        <pc:picChg chg="mod">
          <ac:chgData name="Freerik Haskamp" userId="d97c906e-6b22-4a4d-ba16-4dff8178d7af" providerId="ADAL" clId="{5A261D4F-748B-483E-A4CF-7E9336581D0B}" dt="2022-11-03T15:02:20.094" v="49" actId="1076"/>
          <ac:picMkLst>
            <pc:docMk/>
            <pc:sldMk cId="3811138259" sldId="286"/>
            <ac:picMk id="334" creationId="{CA6A00E8-3C70-4F42-8EB2-9FD609E2EB0C}"/>
          </ac:picMkLst>
        </pc:picChg>
        <pc:picChg chg="mod">
          <ac:chgData name="Freerik Haskamp" userId="d97c906e-6b22-4a4d-ba16-4dff8178d7af" providerId="ADAL" clId="{5A261D4F-748B-483E-A4CF-7E9336581D0B}" dt="2022-11-03T15:02:33.550" v="73" actId="1038"/>
          <ac:picMkLst>
            <pc:docMk/>
            <pc:sldMk cId="3811138259" sldId="286"/>
            <ac:picMk id="340" creationId="{8D3CDB53-FF12-48C0-860E-A4967EBF4660}"/>
          </ac:picMkLst>
        </pc:picChg>
        <pc:picChg chg="del">
          <ac:chgData name="Freerik Haskamp" userId="d97c906e-6b22-4a4d-ba16-4dff8178d7af" providerId="ADAL" clId="{5A261D4F-748B-483E-A4CF-7E9336581D0B}" dt="2022-11-03T15:04:48.903" v="105" actId="478"/>
          <ac:picMkLst>
            <pc:docMk/>
            <pc:sldMk cId="3811138259" sldId="286"/>
            <ac:picMk id="344" creationId="{E665DB81-DB0F-43AE-83F4-C0C624736D7C}"/>
          </ac:picMkLst>
        </pc:picChg>
        <pc:picChg chg="del mod">
          <ac:chgData name="Freerik Haskamp" userId="d97c906e-6b22-4a4d-ba16-4dff8178d7af" providerId="ADAL" clId="{5A261D4F-748B-483E-A4CF-7E9336581D0B}" dt="2022-11-03T15:27:29.520" v="181" actId="478"/>
          <ac:picMkLst>
            <pc:docMk/>
            <pc:sldMk cId="3811138259" sldId="286"/>
            <ac:picMk id="358" creationId="{55DAD358-AD39-4D16-85CB-E3C9EDDEBF2F}"/>
          </ac:picMkLst>
        </pc:picChg>
        <pc:picChg chg="mod">
          <ac:chgData name="Freerik Haskamp" userId="d97c906e-6b22-4a4d-ba16-4dff8178d7af" providerId="ADAL" clId="{5A261D4F-748B-483E-A4CF-7E9336581D0B}" dt="2022-11-03T15:08:08.812" v="147" actId="1076"/>
          <ac:picMkLst>
            <pc:docMk/>
            <pc:sldMk cId="3811138259" sldId="286"/>
            <ac:picMk id="387" creationId="{BC04D6E9-7F3E-46D8-A691-DCD93F06B1DE}"/>
          </ac:picMkLst>
        </pc:picChg>
        <pc:picChg chg="mod">
          <ac:chgData name="Freerik Haskamp" userId="d97c906e-6b22-4a4d-ba16-4dff8178d7af" providerId="ADAL" clId="{5A261D4F-748B-483E-A4CF-7E9336581D0B}" dt="2022-11-03T15:03:09.893" v="94" actId="1076"/>
          <ac:picMkLst>
            <pc:docMk/>
            <pc:sldMk cId="3811138259" sldId="286"/>
            <ac:picMk id="389" creationId="{40251BBF-CCFF-4CC0-9009-620E037086D2}"/>
          </ac:picMkLst>
        </pc:picChg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542898059" sldId="288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563447028" sldId="289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3159073119" sldId="290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15229101" sldId="291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260010961" sldId="292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2115286275" sldId="293"/>
        </pc:sldMkLst>
      </pc:sldChg>
      <pc:sldMasterChg chg="modSp mod">
        <pc:chgData name="Freerik Haskamp" userId="d97c906e-6b22-4a4d-ba16-4dff8178d7af" providerId="ADAL" clId="{5A261D4F-748B-483E-A4CF-7E9336581D0B}" dt="2022-11-07T13:32:20.341" v="262" actId="20577"/>
        <pc:sldMasterMkLst>
          <pc:docMk/>
          <pc:sldMasterMk cId="1308792728" sldId="2147483675"/>
        </pc:sldMasterMkLst>
        <pc:spChg chg="mod">
          <ac:chgData name="Freerik Haskamp" userId="d97c906e-6b22-4a4d-ba16-4dff8178d7af" providerId="ADAL" clId="{5A261D4F-748B-483E-A4CF-7E9336581D0B}" dt="2022-11-07T13:32:20.341" v="262" actId="20577"/>
          <ac:spMkLst>
            <pc:docMk/>
            <pc:sldMasterMk cId="1308792728" sldId="2147483675"/>
            <ac:spMk id="10" creationId="{5FE01A6C-2B6A-4C2C-BEE9-457EC23C3827}"/>
          </ac:spMkLst>
        </pc:spChg>
      </pc:sldMasterChg>
    </pc:docChg>
  </pc:docChgLst>
  <pc:docChgLst>
    <pc:chgData name="Maximilian Munsch" userId="fb1590e8-3839-49e8-9dd8-57de8df6b41a" providerId="ADAL" clId="{49BEB12D-C053-42B9-AE8A-8419C84546D7}"/>
    <pc:docChg chg="undo custSel modSld">
      <pc:chgData name="Maximilian Munsch" userId="fb1590e8-3839-49e8-9dd8-57de8df6b41a" providerId="ADAL" clId="{49BEB12D-C053-42B9-AE8A-8419C84546D7}" dt="2022-03-23T10:01:32.387" v="9" actId="5736"/>
      <pc:docMkLst>
        <pc:docMk/>
      </pc:docMkLst>
      <pc:sldChg chg="addSp delSp modSp mod">
        <pc:chgData name="Maximilian Munsch" userId="fb1590e8-3839-49e8-9dd8-57de8df6b41a" providerId="ADAL" clId="{49BEB12D-C053-42B9-AE8A-8419C84546D7}" dt="2022-03-23T10:01:32.387" v="9" actId="5736"/>
        <pc:sldMkLst>
          <pc:docMk/>
          <pc:sldMk cId="115229101" sldId="291"/>
        </pc:sldMkLst>
        <pc:spChg chg="add del mod ord">
          <ac:chgData name="Maximilian Munsch" userId="fb1590e8-3839-49e8-9dd8-57de8df6b41a" providerId="ADAL" clId="{49BEB12D-C053-42B9-AE8A-8419C84546D7}" dt="2022-03-23T10:01:01.669" v="8" actId="478"/>
          <ac:spMkLst>
            <pc:docMk/>
            <pc:sldMk cId="115229101" sldId="291"/>
            <ac:spMk id="2" creationId="{8247A48A-FFC7-4B5A-BBDE-E34CCB08FD9F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68" creationId="{B7D8C43E-93CC-4834-A315-DCD722767A7E}"/>
          </ac:spMkLst>
        </pc:spChg>
        <pc:spChg chg="del">
          <ac:chgData name="Maximilian Munsch" userId="fb1590e8-3839-49e8-9dd8-57de8df6b41a" providerId="ADAL" clId="{49BEB12D-C053-42B9-AE8A-8419C84546D7}" dt="2022-03-23T10:00:56.981" v="7" actId="478"/>
          <ac:spMkLst>
            <pc:docMk/>
            <pc:sldMk cId="115229101" sldId="291"/>
            <ac:spMk id="69" creationId="{9959A1D9-A44B-40EF-8599-B44AEE5BC210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89" creationId="{3AEB2B89-29D6-40CD-8CAE-E502361B7C8A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133" creationId="{5E2D1C9D-0DCE-4691-916B-BA46A6D71013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134" creationId="{F23E0AF7-D993-4CF5-A10A-AA34A3A6940D}"/>
          </ac:spMkLst>
        </pc:spChg>
        <pc:spChg chg="del ord">
          <ac:chgData name="Maximilian Munsch" userId="fb1590e8-3839-49e8-9dd8-57de8df6b41a" providerId="ADAL" clId="{49BEB12D-C053-42B9-AE8A-8419C84546D7}" dt="2022-03-23T10:00:54.857" v="6" actId="478"/>
          <ac:spMkLst>
            <pc:docMk/>
            <pc:sldMk cId="115229101" sldId="291"/>
            <ac:spMk id="135" creationId="{22063409-3E21-49D0-8FF1-BD92CA63AF64}"/>
          </ac:spMkLst>
        </pc:sp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5" creationId="{23A66BC0-1436-4E63-8910-77336A3B0507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6" creationId="{E9C6D939-9482-478B-BC8E-52267EBB9C32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7" creationId="{0D69082A-07D1-4E8B-95B3-EFAF2DA73600}"/>
          </ac:graphicFrameMkLst>
        </pc:graphicFrameChg>
        <pc:graphicFrameChg chg="add del 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70" creationId="{1F40D9E7-EF2A-4CE6-92B1-B036C688A6E6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132" creationId="{E7D1612B-BD88-4783-868F-52357E5DCB0A}"/>
          </ac:graphicFrameMkLst>
        </pc:graphicFrame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90" creationId="{EC80C60F-D494-4EFE-9B66-5E3035E80A4A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7" creationId="{82AD4482-728A-468A-93F8-9B5C350BFA24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8" creationId="{068E2606-04E7-4595-AA8B-2107D6737448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9" creationId="{4F72A87C-6FD6-4A0D-9E9F-F2CC20DCF33B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0" creationId="{EDA93818-D53A-40E7-9FBA-7EF7E3EE96DB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1" creationId="{286D87DE-5ECC-42B1-8A3B-D4ABB5054832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2" creationId="{281F7931-6136-4DAF-9BD0-03E267F98B92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3" creationId="{3859C74B-B5F7-45D0-92DC-1095FFF0DEF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4" creationId="{FADF0FFD-4ECC-4E8C-ACF1-E085DFE5F86D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5" creationId="{45378D14-8963-43E9-A182-9580AD78DA06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6" creationId="{66EEE5C6-DD34-4625-B338-09AAB9AA871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7" creationId="{0AC3CB6F-19AA-4ADF-A1D0-E8241124641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8" creationId="{EFA1EF3A-6845-4C68-8B64-9658ED2D27DD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9" creationId="{E3A4435C-06A8-48FD-BA08-08FED3124371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0" creationId="{09EF89A6-C6E3-4917-BA87-16F4D0FC5BD4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1" creationId="{68F4CA0C-4340-46DD-93AC-14D8F44985C8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2" creationId="{F6D9D084-4BBC-472B-B80B-53E3CE8C4D1C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3" creationId="{088E058F-F767-45F3-95C5-6A3ABB7FDDE6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4" creationId="{98315741-1CD2-449E-AF21-36E5CFC0D9F0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5" creationId="{C09D0B95-BE39-44CC-8EE4-4656DA1FD9F1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6" creationId="{3BABB43C-3FD3-4A07-8E61-8D2DE490FCF3}"/>
          </ac:picMkLst>
        </pc:pic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75" creationId="{9DC9E22C-C3F2-4A13-89E7-56EE532B293A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76" creationId="{C1C9029C-CEBC-4228-8F21-BF37C448FC29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3" creationId="{D463CB27-A1FB-4344-9967-74218F2C9879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4" creationId="{4A6C23B7-C1E3-4D04-968B-7D5FAADFEFB6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5" creationId="{D5D01D65-94FC-426A-A720-B4E003E7F916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6" creationId="{707B4D84-D85E-4725-92F9-0A6DA7516B24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27" creationId="{8D644F8F-1433-48A4-9766-5E48E0FC7454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28" creationId="{D7AC9659-D40D-4241-95E6-1396215B2D21}"/>
          </ac:cxnSpMkLst>
        </pc:cxnChg>
      </pc:sldChg>
    </pc:docChg>
  </pc:docChgLst>
  <pc:docChgLst>
    <pc:chgData name="H Zitu" userId="e85dc076-f21c-4d4b-bef5-bd94b3d68e9b" providerId="ADAL" clId="{7C75F210-AD6B-4678-92EB-7CF1C8E8D701}"/>
    <pc:docChg chg="modSld">
      <pc:chgData name="H Zitu" userId="e85dc076-f21c-4d4b-bef5-bd94b3d68e9b" providerId="ADAL" clId="{7C75F210-AD6B-4678-92EB-7CF1C8E8D701}" dt="2024-01-10T22:40:49.298" v="7" actId="1076"/>
      <pc:docMkLst>
        <pc:docMk/>
      </pc:docMkLst>
      <pc:sldChg chg="modSp mod">
        <pc:chgData name="H Zitu" userId="e85dc076-f21c-4d4b-bef5-bd94b3d68e9b" providerId="ADAL" clId="{7C75F210-AD6B-4678-92EB-7CF1C8E8D701}" dt="2024-01-10T22:40:49.298" v="7" actId="1076"/>
        <pc:sldMkLst>
          <pc:docMk/>
          <pc:sldMk cId="3811138259" sldId="286"/>
        </pc:sldMkLst>
        <pc:graphicFrameChg chg="mod">
          <ac:chgData name="H Zitu" userId="e85dc076-f21c-4d4b-bef5-bd94b3d68e9b" providerId="ADAL" clId="{7C75F210-AD6B-4678-92EB-7CF1C8E8D701}" dt="2024-01-10T22:40:00.218" v="4" actId="1076"/>
          <ac:graphicFrameMkLst>
            <pc:docMk/>
            <pc:sldMk cId="3811138259" sldId="286"/>
            <ac:graphicFrameMk id="2" creationId="{44347EA1-6575-C21A-E9B1-ABCA3FFEF78B}"/>
          </ac:graphicFrameMkLst>
        </pc:graphicFrameChg>
        <pc:graphicFrameChg chg="mod">
          <ac:chgData name="H Zitu" userId="e85dc076-f21c-4d4b-bef5-bd94b3d68e9b" providerId="ADAL" clId="{7C75F210-AD6B-4678-92EB-7CF1C8E8D701}" dt="2024-01-10T22:40:40.854" v="6" actId="1076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7C75F210-AD6B-4678-92EB-7CF1C8E8D701}" dt="2024-01-10T22:40:49.298" v="7" actId="1076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mod">
          <ac:chgData name="H Zitu" userId="e85dc076-f21c-4d4b-bef5-bd94b3d68e9b" providerId="ADAL" clId="{7C75F210-AD6B-4678-92EB-7CF1C8E8D701}" dt="2024-01-10T22:40:23.258" v="5" actId="1076"/>
          <ac:graphicFrameMkLst>
            <pc:docMk/>
            <pc:sldMk cId="3811138259" sldId="286"/>
            <ac:graphicFrameMk id="9" creationId="{A8F84A0C-A5D9-3398-5B8E-BD0E426009EB}"/>
          </ac:graphicFrameMkLst>
        </pc:graphicFrameChg>
      </pc:sldChg>
    </pc:docChg>
  </pc:docChgLst>
  <pc:docChgLst>
    <pc:chgData name="H Zitu" userId="e85dc076-f21c-4d4b-bef5-bd94b3d68e9b" providerId="ADAL" clId="{6BCCEA21-4781-4048-BC08-D8FBD806DDB3}"/>
    <pc:docChg chg="custSel modSld modMainMaster">
      <pc:chgData name="H Zitu" userId="e85dc076-f21c-4d4b-bef5-bd94b3d68e9b" providerId="ADAL" clId="{6BCCEA21-4781-4048-BC08-D8FBD806DDB3}" dt="2023-12-11T20:14:37.897" v="59"/>
      <pc:docMkLst>
        <pc:docMk/>
      </pc:docMkLst>
      <pc:sldChg chg="addSp delSp modSp mod">
        <pc:chgData name="H Zitu" userId="e85dc076-f21c-4d4b-bef5-bd94b3d68e9b" providerId="ADAL" clId="{6BCCEA21-4781-4048-BC08-D8FBD806DDB3}" dt="2023-12-11T20:14:37.897" v="59"/>
        <pc:sldMkLst>
          <pc:docMk/>
          <pc:sldMk cId="3811138259" sldId="286"/>
        </pc:sldMkLst>
        <pc:spChg chg="add mod">
          <ac:chgData name="H Zitu" userId="e85dc076-f21c-4d4b-bef5-bd94b3d68e9b" providerId="ADAL" clId="{6BCCEA21-4781-4048-BC08-D8FBD806DDB3}" dt="2023-11-30T00:29:01.727" v="47" actId="20577"/>
          <ac:spMkLst>
            <pc:docMk/>
            <pc:sldMk cId="3811138259" sldId="286"/>
            <ac:spMk id="8" creationId="{6D678D93-BE3B-5D26-10B3-EE1FBB990014}"/>
          </ac:spMkLst>
        </pc:spChg>
        <pc:spChg chg="add del mod">
          <ac:chgData name="H Zitu" userId="e85dc076-f21c-4d4b-bef5-bd94b3d68e9b" providerId="ADAL" clId="{6BCCEA21-4781-4048-BC08-D8FBD806DDB3}" dt="2023-11-30T00:54:41.235" v="49"/>
          <ac:spMkLst>
            <pc:docMk/>
            <pc:sldMk cId="3811138259" sldId="286"/>
            <ac:spMk id="10" creationId="{751428C3-6CFB-E037-BCCE-B43086A08AFE}"/>
          </ac:spMkLst>
        </pc:spChg>
        <pc:spChg chg="add mod">
          <ac:chgData name="H Zitu" userId="e85dc076-f21c-4d4b-bef5-bd94b3d68e9b" providerId="ADAL" clId="{6BCCEA21-4781-4048-BC08-D8FBD806DDB3}" dt="2023-12-11T20:14:20.284" v="58"/>
          <ac:spMkLst>
            <pc:docMk/>
            <pc:sldMk cId="3811138259" sldId="286"/>
            <ac:spMk id="10" creationId="{B4208F6B-0244-5F99-E59B-0253CAAEB3BE}"/>
          </ac:spMkLst>
        </pc:spChg>
        <pc:spChg chg="add mod">
          <ac:chgData name="H Zitu" userId="e85dc076-f21c-4d4b-bef5-bd94b3d68e9b" providerId="ADAL" clId="{6BCCEA21-4781-4048-BC08-D8FBD806DDB3}" dt="2023-11-30T00:54:46.464" v="50"/>
          <ac:spMkLst>
            <pc:docMk/>
            <pc:sldMk cId="3811138259" sldId="286"/>
            <ac:spMk id="11" creationId="{FA751962-DA65-4FB8-64D8-B9AA93B67BEE}"/>
          </ac:spMkLst>
        </pc:spChg>
        <pc:spChg chg="add mod">
          <ac:chgData name="H Zitu" userId="e85dc076-f21c-4d4b-bef5-bd94b3d68e9b" providerId="ADAL" clId="{6BCCEA21-4781-4048-BC08-D8FBD806DDB3}" dt="2023-12-11T20:14:37.897" v="59"/>
          <ac:spMkLst>
            <pc:docMk/>
            <pc:sldMk cId="3811138259" sldId="286"/>
            <ac:spMk id="12" creationId="{913CFFE4-B7EF-2D12-0785-8082F3C8AF7B}"/>
          </ac:spMkLst>
        </pc:spChg>
        <pc:graphicFrameChg chg="add mod">
          <ac:chgData name="H Zitu" userId="e85dc076-f21c-4d4b-bef5-bd94b3d68e9b" providerId="ADAL" clId="{6BCCEA21-4781-4048-BC08-D8FBD806DDB3}" dt="2023-11-29T22:39:21.363" v="17"/>
          <ac:graphicFrameMkLst>
            <pc:docMk/>
            <pc:sldMk cId="3811138259" sldId="286"/>
            <ac:graphicFrameMk id="2" creationId="{44347EA1-6575-C21A-E9B1-ABCA3FFEF78B}"/>
          </ac:graphicFrameMkLst>
        </pc:graphicFrameChg>
        <pc:graphicFrameChg chg="del mod">
          <ac:chgData name="H Zitu" userId="e85dc076-f21c-4d4b-bef5-bd94b3d68e9b" providerId="ADAL" clId="{6BCCEA21-4781-4048-BC08-D8FBD806DDB3}" dt="2023-11-26T20:55:05.863" v="3" actId="478"/>
          <ac:graphicFrameMkLst>
            <pc:docMk/>
            <pc:sldMk cId="3811138259" sldId="286"/>
            <ac:graphicFrameMk id="2" creationId="{A8D6C387-7155-FD84-8F41-E38E65D84C7C}"/>
          </ac:graphicFrameMkLst>
        </pc:graphicFrameChg>
        <pc:graphicFrameChg chg="mod">
          <ac:chgData name="H Zitu" userId="e85dc076-f21c-4d4b-bef5-bd94b3d68e9b" providerId="ADAL" clId="{6BCCEA21-4781-4048-BC08-D8FBD806DDB3}" dt="2023-11-29T22:38:18.790" v="16" actId="207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6BCCEA21-4781-4048-BC08-D8FBD806DDB3}" dt="2023-11-26T21:41:30.840" v="13" actId="167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del mod">
          <ac:chgData name="H Zitu" userId="e85dc076-f21c-4d4b-bef5-bd94b3d68e9b" providerId="ADAL" clId="{6BCCEA21-4781-4048-BC08-D8FBD806DDB3}" dt="2023-11-29T22:38:01.658" v="15" actId="478"/>
          <ac:graphicFrameMkLst>
            <pc:docMk/>
            <pc:sldMk cId="3811138259" sldId="286"/>
            <ac:graphicFrameMk id="8" creationId="{8805A9DE-D58B-CB60-558D-FE9F3CD10010}"/>
          </ac:graphicFrameMkLst>
        </pc:graphicFrameChg>
        <pc:graphicFrameChg chg="add mod">
          <ac:chgData name="H Zitu" userId="e85dc076-f21c-4d4b-bef5-bd94b3d68e9b" providerId="ADAL" clId="{6BCCEA21-4781-4048-BC08-D8FBD806DDB3}" dt="2023-11-26T21:41:48.298" v="14" actId="167"/>
          <ac:graphicFrameMkLst>
            <pc:docMk/>
            <pc:sldMk cId="3811138259" sldId="286"/>
            <ac:graphicFrameMk id="9" creationId="{A8F84A0C-A5D9-3398-5B8E-BD0E426009EB}"/>
          </ac:graphicFrameMkLst>
        </pc:graphicFrameChg>
        <pc:graphicFrameChg chg="add del mod">
          <ac:chgData name="H Zitu" userId="e85dc076-f21c-4d4b-bef5-bd94b3d68e9b" providerId="ADAL" clId="{6BCCEA21-4781-4048-BC08-D8FBD806DDB3}" dt="2023-12-11T01:56:25.723" v="52" actId="478"/>
          <ac:graphicFrameMkLst>
            <pc:docMk/>
            <pc:sldMk cId="3811138259" sldId="286"/>
            <ac:graphicFrameMk id="10" creationId="{4FF443CA-FE79-BB1C-4121-391392F41C83}"/>
          </ac:graphicFrameMkLst>
        </pc:graphicFrameChg>
      </pc:sldChg>
      <pc:sldMasterChg chg="addSp delSp modSp mod">
        <pc:chgData name="H Zitu" userId="e85dc076-f21c-4d4b-bef5-bd94b3d68e9b" providerId="ADAL" clId="{6BCCEA21-4781-4048-BC08-D8FBD806DDB3}" dt="2023-12-11T20:14:09.881" v="57" actId="478"/>
        <pc:sldMasterMkLst>
          <pc:docMk/>
          <pc:sldMasterMk cId="1308792728" sldId="2147483675"/>
        </pc:sldMasterMkLst>
        <pc:spChg chg="del mod">
          <ac:chgData name="H Zitu" userId="e85dc076-f21c-4d4b-bef5-bd94b3d68e9b" providerId="ADAL" clId="{6BCCEA21-4781-4048-BC08-D8FBD806DDB3}" dt="2023-11-30T00:28:15.308" v="19" actId="478"/>
          <ac:spMkLst>
            <pc:docMk/>
            <pc:sldMasterMk cId="1308792728" sldId="2147483675"/>
            <ac:spMk id="9" creationId="{09FC11FA-24E9-4DBD-8CF1-0E84D48F65AF}"/>
          </ac:spMkLst>
        </pc:spChg>
        <pc:spChg chg="add del mod">
          <ac:chgData name="H Zitu" userId="e85dc076-f21c-4d4b-bef5-bd94b3d68e9b" providerId="ADAL" clId="{6BCCEA21-4781-4048-BC08-D8FBD806DDB3}" dt="2023-12-11T20:14:05.732" v="56"/>
          <ac:spMkLst>
            <pc:docMk/>
            <pc:sldMasterMk cId="1308792728" sldId="2147483675"/>
            <ac:spMk id="9" creationId="{870F72A5-1E30-2A47-52F8-7E3678136614}"/>
          </ac:spMkLst>
        </pc:spChg>
        <pc:spChg chg="del">
          <ac:chgData name="H Zitu" userId="e85dc076-f21c-4d4b-bef5-bd94b3d68e9b" providerId="ADAL" clId="{6BCCEA21-4781-4048-BC08-D8FBD806DDB3}" dt="2023-11-30T00:28:26.699" v="22" actId="478"/>
          <ac:spMkLst>
            <pc:docMk/>
            <pc:sldMasterMk cId="1308792728" sldId="2147483675"/>
            <ac:spMk id="12" creationId="{1621318F-B92B-4A96-84FE-37B0E6F654A8}"/>
          </ac:spMkLst>
        </pc:spChg>
        <pc:spChg chg="del mod">
          <ac:chgData name="H Zitu" userId="e85dc076-f21c-4d4b-bef5-bd94b3d68e9b" providerId="ADAL" clId="{6BCCEA21-4781-4048-BC08-D8FBD806DDB3}" dt="2023-12-11T20:13:57.242" v="54" actId="478"/>
          <ac:spMkLst>
            <pc:docMk/>
            <pc:sldMasterMk cId="1308792728" sldId="2147483675"/>
            <ac:spMk id="13" creationId="{AAAE0665-8A7F-4509-B6D2-C48F6EDA45AE}"/>
          </ac:spMkLst>
        </pc:spChg>
        <pc:spChg chg="del">
          <ac:chgData name="H Zitu" userId="e85dc076-f21c-4d4b-bef5-bd94b3d68e9b" providerId="ADAL" clId="{6BCCEA21-4781-4048-BC08-D8FBD806DDB3}" dt="2023-12-11T20:14:09.881" v="57" actId="478"/>
          <ac:spMkLst>
            <pc:docMk/>
            <pc:sldMasterMk cId="1308792728" sldId="2147483675"/>
            <ac:spMk id="14" creationId="{BA4877F4-A9C1-4A73-98C7-2D95641DC974}"/>
          </ac:spMkLst>
        </pc:spChg>
        <pc:spChg chg="del">
          <ac:chgData name="H Zitu" userId="e85dc076-f21c-4d4b-bef5-bd94b3d68e9b" providerId="ADAL" clId="{6BCCEA21-4781-4048-BC08-D8FBD806DDB3}" dt="2023-11-30T00:28:25.295" v="21" actId="478"/>
          <ac:spMkLst>
            <pc:docMk/>
            <pc:sldMasterMk cId="1308792728" sldId="2147483675"/>
            <ac:spMk id="18" creationId="{24D194BB-7347-47F1-8A9B-142C5E1D050F}"/>
          </ac:spMkLst>
        </pc:spChg>
        <pc:graphicFrameChg chg="del">
          <ac:chgData name="H Zitu" userId="e85dc076-f21c-4d4b-bef5-bd94b3d68e9b" providerId="ADAL" clId="{6BCCEA21-4781-4048-BC08-D8FBD806DDB3}" dt="2023-11-30T00:28:22.981" v="20" actId="478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1-4022-97DB-B391575C812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1-4022-97DB-B391575C812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1-4022-97DB-B391575C812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1-4022-97DB-B391575C812C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1-4022-97DB-B391575C812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31-4022-97DB-B391575C812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31-4022-97DB-B391575C812C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31-4022-97DB-B391575C812C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31-4022-97DB-B391575C812C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B931-4022-97DB-B391575C812C}"/>
              </c:ext>
            </c:extLst>
          </c:dPt>
          <c:dPt>
            <c:idx val="1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B931-4022-97DB-B391575C812C}"/>
              </c:ext>
            </c:extLst>
          </c:dPt>
          <c:dPt>
            <c:idx val="1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B931-4022-97DB-B391575C812C}"/>
              </c:ext>
            </c:extLst>
          </c:dPt>
          <c:dPt>
            <c:idx val="1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B931-4022-97DB-B391575C812C}"/>
              </c:ext>
            </c:extLst>
          </c:dPt>
          <c:dPt>
            <c:idx val="1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B931-4022-97DB-B391575C812C}"/>
              </c:ext>
            </c:extLst>
          </c:dPt>
          <c:dPt>
            <c:idx val="1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B931-4022-97DB-B391575C812C}"/>
              </c:ext>
            </c:extLst>
          </c:dPt>
          <c:dPt>
            <c:idx val="1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B931-4022-97DB-B391575C812C}"/>
              </c:ext>
            </c:extLst>
          </c:dPt>
          <c:dPt>
            <c:idx val="1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B931-4022-97DB-B391575C812C}"/>
              </c:ext>
            </c:extLst>
          </c:dPt>
          <c:dPt>
            <c:idx val="1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B931-4022-97DB-B391575C812C}"/>
              </c:ext>
            </c:extLst>
          </c:dPt>
          <c:dPt>
            <c:idx val="1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B931-4022-97DB-B391575C812C}"/>
              </c:ext>
            </c:extLst>
          </c:dPt>
          <c:dPt>
            <c:idx val="1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B931-4022-97DB-B391575C812C}"/>
              </c:ext>
            </c:extLst>
          </c:dPt>
          <c:cat>
            <c:strRef>
              <c:f>Tabelle1!$A$2:$A$24</c:f>
              <c:strCache>
                <c:ptCount val="13"/>
                <c:pt idx="0">
                  <c:v>Top Powder</c:v>
                </c:pt>
                <c:pt idx="1">
                  <c:v>Top Powder</c:v>
                </c:pt>
                <c:pt idx="2">
                  <c:v>Top Powder</c:v>
                </c:pt>
                <c:pt idx="3">
                  <c:v>Top Powder</c:v>
                </c:pt>
                <c:pt idx="4">
                  <c:v>Top Powder</c:v>
                </c:pt>
                <c:pt idx="5">
                  <c:v>Top Powder</c:v>
                </c:pt>
                <c:pt idx="6">
                  <c:v>Top Powder</c:v>
                </c:pt>
                <c:pt idx="7">
                  <c:v>Top Powder</c:v>
                </c:pt>
                <c:pt idx="8">
                  <c:v>empty</c:v>
                </c:pt>
                <c:pt idx="9">
                  <c:v>Wire</c:v>
                </c:pt>
                <c:pt idx="10">
                  <c:v>Wire</c:v>
                </c:pt>
                <c:pt idx="11">
                  <c:v>Wire</c:v>
                </c:pt>
                <c:pt idx="12">
                  <c:v>empty</c:v>
                </c:pt>
              </c:strCache>
            </c:str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931-4022-97DB-B391575C8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88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0" cap="rnd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64-4C42-8251-C3F81992EFE9}"/>
              </c:ext>
            </c:extLst>
          </c:dPt>
          <c:dPt>
            <c:idx val="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64-4C42-8251-C3F81992EFE9}"/>
              </c:ext>
            </c:extLst>
          </c:dPt>
          <c:dPt>
            <c:idx val="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64-4C42-8251-C3F81992EFE9}"/>
              </c:ext>
            </c:extLst>
          </c:dPt>
          <c:dPt>
            <c:idx val="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64-4C42-8251-C3F81992EFE9}"/>
              </c:ext>
            </c:extLst>
          </c:dPt>
          <c:dPt>
            <c:idx val="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64-4C42-8251-C3F81992EFE9}"/>
              </c:ext>
            </c:extLst>
          </c:dPt>
          <c:dPt>
            <c:idx val="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64-4C42-8251-C3F81992EFE9}"/>
              </c:ext>
            </c:extLst>
          </c:dPt>
          <c:dPt>
            <c:idx val="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264-4C42-8251-C3F81992EFE9}"/>
              </c:ext>
            </c:extLst>
          </c:dPt>
          <c:dPt>
            <c:idx val="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64-4C42-8251-C3F81992EFE9}"/>
              </c:ext>
            </c:extLst>
          </c:dPt>
          <c:dPt>
            <c:idx val="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64-4C42-8251-C3F81992EFE9}"/>
              </c:ext>
            </c:extLst>
          </c:dPt>
          <c:dPt>
            <c:idx val="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E264-4C42-8251-C3F81992EFE9}"/>
              </c:ext>
            </c:extLst>
          </c:dPt>
          <c:dPt>
            <c:idx val="1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E264-4C42-8251-C3F81992EFE9}"/>
              </c:ext>
            </c:extLst>
          </c:dPt>
          <c:dPt>
            <c:idx val="1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64-4C42-8251-C3F81992EFE9}"/>
              </c:ext>
            </c:extLst>
          </c:dPt>
          <c:dPt>
            <c:idx val="1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E264-4C42-8251-C3F81992EFE9}"/>
              </c:ext>
            </c:extLst>
          </c:dPt>
          <c:dPt>
            <c:idx val="1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E264-4C42-8251-C3F81992EFE9}"/>
              </c:ext>
            </c:extLst>
          </c:dPt>
          <c:dPt>
            <c:idx val="1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E264-4C42-8251-C3F81992EFE9}"/>
              </c:ext>
            </c:extLst>
          </c:dPt>
          <c:dPt>
            <c:idx val="1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E264-4C42-8251-C3F81992EFE9}"/>
              </c:ext>
            </c:extLst>
          </c:dPt>
          <c:dPt>
            <c:idx val="1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E264-4C42-8251-C3F81992EFE9}"/>
              </c:ext>
            </c:extLst>
          </c:dPt>
          <c:dPt>
            <c:idx val="1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E264-4C42-8251-C3F81992EFE9}"/>
              </c:ext>
            </c:extLst>
          </c:dPt>
          <c:dPt>
            <c:idx val="1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E264-4C42-8251-C3F81992EFE9}"/>
              </c:ext>
            </c:extLst>
          </c:dPt>
          <c:dPt>
            <c:idx val="1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E264-4C42-8251-C3F81992EFE9}"/>
              </c:ext>
            </c:extLst>
          </c:dPt>
          <c:cat>
            <c:strRef>
              <c:f>Tabelle1!$A$2:$A$9</c:f>
              <c:strCache>
                <c:ptCount val="8"/>
                <c:pt idx="0">
                  <c:v>Material type</c:v>
                </c:pt>
                <c:pt idx="1">
                  <c:v>Powder</c:v>
                </c:pt>
                <c:pt idx="2">
                  <c:v>Direct - Wire</c:v>
                </c:pt>
                <c:pt idx="3">
                  <c:v>Direct - Sheet</c:v>
                </c:pt>
                <c:pt idx="4">
                  <c:v>Direct - Rods</c:v>
                </c:pt>
                <c:pt idx="5">
                  <c:v>Sinter - Dispersion</c:v>
                </c:pt>
                <c:pt idx="6">
                  <c:v>Sinter - Filament</c:v>
                </c:pt>
                <c:pt idx="7">
                  <c:v>Sinter - Pellet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264-4C42-8251-C3F81992E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>
              <a:noFill/>
            </a:ln>
          </c:spPr>
          <c:explosion val="50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0-457E-AEDC-A41102E7683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0-457E-AEDC-A41102E7683D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0-457E-AEDC-A41102E7683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0-457E-AEDC-A41102E7683D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0-457E-AEDC-A41102E7683D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0-457E-AEDC-A41102E7683D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0-457E-AEDC-A41102E7683D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0-457E-AEDC-A41102E7683D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0-457E-AEDC-A41102E7683D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0-457E-AEDC-A41102E7683D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370-457E-AEDC-A41102E7683D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370-457E-AEDC-A41102E7683D}"/>
              </c:ext>
            </c:extLst>
          </c:dPt>
          <c:dPt>
            <c:idx val="1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370-457E-AEDC-A41102E7683D}"/>
              </c:ext>
            </c:extLst>
          </c:dPt>
          <c:dPt>
            <c:idx val="1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370-457E-AEDC-A41102E7683D}"/>
              </c:ext>
            </c:extLst>
          </c:dPt>
          <c:dPt>
            <c:idx val="1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370-457E-AEDC-A41102E7683D}"/>
              </c:ext>
            </c:extLst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370-457E-AEDC-A41102E7683D}"/>
              </c:ext>
            </c:extLst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370-457E-AEDC-A41102E7683D}"/>
              </c:ext>
            </c:extLst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370-457E-AEDC-A41102E7683D}"/>
              </c:ext>
            </c:extLst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0370-457E-AEDC-A41102E7683D}"/>
              </c:ext>
            </c:extLst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0370-457E-AEDC-A41102E7683D}"/>
              </c:ext>
            </c:extLst>
          </c:dPt>
          <c:dLbls>
            <c:dLbl>
              <c:idx val="0"/>
              <c:layout>
                <c:manualLayout>
                  <c:x val="2.6880995926082765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0-457E-AEDC-A41102E7683D}"/>
                </c:ext>
              </c:extLst>
            </c:dLbl>
            <c:dLbl>
              <c:idx val="1"/>
              <c:layout>
                <c:manualLayout>
                  <c:x val="5.3761991852165529E-3"/>
                  <c:y val="-6.272539070897966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0-457E-AEDC-A41102E7683D}"/>
                </c:ext>
              </c:extLst>
            </c:dLbl>
            <c:dLbl>
              <c:idx val="2"/>
              <c:layout>
                <c:manualLayout>
                  <c:x val="-1.7920663950721843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70-457E-AEDC-A41102E7683D}"/>
                </c:ext>
              </c:extLst>
            </c:dLbl>
            <c:dLbl>
              <c:idx val="4"/>
              <c:layout>
                <c:manualLayout>
                  <c:x val="1.7920663950721843E-3"/>
                  <c:y val="6.27253907089796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 Cold Spray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370-457E-AEDC-A41102E7683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5-0370-457E-AEDC-A41102E7683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7-0370-457E-AEDC-A41102E7683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9-0370-457E-AEDC-A41102E7683D}"/>
                </c:ext>
              </c:extLst>
            </c:dLbl>
            <c:dLbl>
              <c:idx val="13"/>
              <c:layout>
                <c:manualLayout>
                  <c:x val="-8.960331975360938E-3"/>
                  <c:y val="-3.58430804051325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B-0370-457E-AEDC-A41102E7683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D-0370-457E-AEDC-A41102E7683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F-0370-457E-AEDC-A41102E7683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1-0370-457E-AEDC-A41102E7683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3-0370-457E-AEDC-A41102E7683D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5-0370-457E-AEDC-A41102E7683D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7-0370-457E-AEDC-A41102E7683D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8-0370-457E-AEDC-A41102E768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t" anchorCtr="0">
                <a:spAutoFit/>
              </a:bodyPr>
              <a:lstStyle/>
              <a:p>
                <a:pPr algn="l">
                  <a:defRPr sz="1800" b="0" i="0" u="none" strike="noStrike" kern="1200" baseline="0">
                    <a:solidFill>
                      <a:srgbClr val="1E3347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Sheet1!$A$2:$A$21</c:f>
              <c:strCache>
                <c:ptCount val="20"/>
                <c:pt idx="0">
                  <c:v>Electron Beam
Powder Bed
Fusion</c:v>
                </c:pt>
                <c:pt idx="1">
                  <c:v>Area-wise
Laser Beam
Powder Bed
Fusion</c:v>
                </c:pt>
                <c:pt idx="2">
                  <c:v>Laser Powder
Bed Fusion</c:v>
                </c:pt>
                <c:pt idx="3">
                  <c:v>Powder Laser
Energy
Deposition</c:v>
                </c:pt>
                <c:pt idx="4">
                  <c:v>Cold Spray</c:v>
                </c:pt>
                <c:pt idx="5">
                  <c:v>Wire Electric
Arc Energy
Deposition</c:v>
                </c:pt>
                <c:pt idx="6">
                  <c:v>Wire Plasma
Arc Energy
Deposition</c:v>
                </c:pt>
                <c:pt idx="7">
                  <c:v>Wire Laser
Energy
Deposition</c:v>
                </c:pt>
                <c:pt idx="8">
                  <c:v>Wire Electron
Beam Energy
Deposition</c:v>
                </c:pt>
                <c:pt idx="9">
                  <c:v>Liquid Metal
Printing</c:v>
                </c:pt>
                <c:pt idx="10">
                  <c:v>Friction
Energy
Deposition</c:v>
                </c:pt>
                <c:pt idx="11">
                  <c:v>Other Metal</c:v>
                </c:pt>
                <c:pt idx="12">
                  <c:v>Material
Jetting</c:v>
                </c:pt>
                <c:pt idx="13">
                  <c:v>Mold Slurry
Deposition</c:v>
                </c:pt>
                <c:pt idx="14">
                  <c:v>Area-wise Vat
Polymerisation</c:v>
                </c:pt>
                <c:pt idx="15">
                  <c:v>Dispersion
Material
Extrusion</c:v>
                </c:pt>
                <c:pt idx="16">
                  <c:v>Filament
Material
Extrusion</c:v>
                </c:pt>
                <c:pt idx="17">
                  <c:v>Pellet
Material
Extrusion</c:v>
                </c:pt>
                <c:pt idx="18">
                  <c:v>Binder Jetting</c:v>
                </c:pt>
                <c:pt idx="19">
                  <c:v>Metal
Selective
Laser
Sintering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370-457E-AEDC-A41102E76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5A-48C9-B45E-DAA497DD5C8D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5A-48C9-B45E-DAA497DD5C8D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5A-48C9-B45E-DAA497DD5C8D}"/>
              </c:ext>
            </c:extLst>
          </c:dPt>
          <c:dPt>
            <c:idx val="3"/>
            <c:bubble3D val="0"/>
            <c:spPr>
              <a:solidFill>
                <a:srgbClr val="87878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5A-48C9-B45E-DAA497DD5C8D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5A-48C9-B45E-DAA497DD5C8D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5A-48C9-B45E-DAA497DD5C8D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95A-48C9-B45E-DAA497DD5C8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95A-48C9-B45E-DAA497DD5C8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486000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95A-48C9-B45E-DAA497DD5C8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378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95A-48C9-B45E-DAA497DD5C8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108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495A-48C9-B45E-DAA497DD5C8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16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495A-48C9-B45E-DAA497DD5C8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495A-48C9-B45E-DAA497DD5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3780000" spcFirstLastPara="1" vertOverflow="ellipsis" wrap="non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Powder</c:v>
                </c:pt>
                <c:pt idx="1">
                  <c:v>Wire</c:v>
                </c:pt>
                <c:pt idx="2">
                  <c:v>Rods</c:v>
                </c:pt>
                <c:pt idx="3">
                  <c:v>Other</c:v>
                </c:pt>
                <c:pt idx="4">
                  <c:v>Dispersion</c:v>
                </c:pt>
                <c:pt idx="5">
                  <c:v>Filament</c:v>
                </c:pt>
                <c:pt idx="6">
                  <c:v>Pellets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5A-48C9-B45E-DAA497DD5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24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Technologies 1</c:v>
                </c:pt>
              </c:strCache>
            </c:strRef>
          </c:tx>
          <c:spPr>
            <a:solidFill>
              <a:srgbClr val="1E334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A1-41B5-980E-A2A272B94F3F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A1-41B5-980E-A2A272B94F3F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A1-41B5-980E-A2A272B94F3F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A1-41B5-980E-A2A272B94F3F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A1-41B5-980E-A2A272B94F3F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A1-41B5-980E-A2A272B94F3F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A1-41B5-980E-A2A272B94F3F}"/>
              </c:ext>
            </c:extLst>
          </c:dPt>
          <c:dPt>
            <c:idx val="7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A1-41B5-980E-A2A272B94F3F}"/>
              </c:ext>
            </c:extLst>
          </c:dPt>
          <c:dPt>
            <c:idx val="8"/>
            <c:spPr>
              <a:solidFill>
                <a:srgbClr val="1E3347"/>
              </a:solidFill>
            </c:spPr>
          </c:dPt>
          <c:dPt>
            <c:idx val="9"/>
            <c:spPr>
              <a:solidFill>
                <a:srgbClr val="1E3347"/>
              </a:solidFill>
            </c:spPr>
          </c:dPt>
          <c:dPt>
            <c:idx val="10"/>
            <c:spPr>
              <a:solidFill>
                <a:srgbClr val="1E3347"/>
              </a:solidFill>
            </c:spPr>
          </c:dPt>
          <c:dPt>
            <c:idx val="11"/>
            <c:spPr>
              <a:solidFill>
                <a:srgbClr val="878787"/>
              </a:solidFill>
            </c:spPr>
          </c:dPt>
          <c:dPt>
            <c:idx val="12"/>
            <c:spPr>
              <a:solidFill>
                <a:srgbClr val="73BA5A"/>
              </a:solidFill>
            </c:spPr>
          </c:dPt>
          <c:dPt>
            <c:idx val="13"/>
            <c:spPr>
              <a:solidFill>
                <a:srgbClr val="73BA5A"/>
              </a:solidFill>
            </c:spPr>
          </c:dPt>
          <c:dPt>
            <c:idx val="14"/>
            <c:spPr>
              <a:solidFill>
                <a:srgbClr val="73BA5A"/>
              </a:solidFill>
            </c:spPr>
          </c:dPt>
          <c:dPt>
            <c:idx val="15"/>
            <c:spPr>
              <a:solidFill>
                <a:srgbClr val="73BA5A"/>
              </a:solidFill>
            </c:spPr>
          </c:dPt>
          <c:dPt>
            <c:idx val="16"/>
            <c:spPr>
              <a:solidFill>
                <a:srgbClr val="73BA5A"/>
              </a:solidFill>
            </c:spPr>
          </c:dPt>
          <c:dPt>
            <c:idx val="17"/>
            <c:spPr>
              <a:solidFill>
                <a:srgbClr val="73BA5A"/>
              </a:solidFill>
            </c:spPr>
          </c:dPt>
          <c:dPt>
            <c:idx val="18"/>
            <c:spPr>
              <a:solidFill>
                <a:srgbClr val="73BA5A"/>
              </a:solidFill>
            </c:spPr>
          </c:dPt>
          <c:dPt>
            <c:idx val="19"/>
            <c:spPr>
              <a:solidFill>
                <a:srgbClr val="73BA5A"/>
              </a:solidFill>
            </c:spPr>
          </c:dPt>
          <c:cat>
            <c:strRef>
              <c:f>Sheet1!$A$2:$A$21</c:f>
              <c:strCache>
                <c:ptCount val="20"/>
                <c:pt idx="0">
                  <c:v>Electron Beam Powder Bed Fusion</c:v>
                </c:pt>
                <c:pt idx="1">
                  <c:v>Area-wise Laser Beam Powder Bed Fusion</c:v>
                </c:pt>
                <c:pt idx="2">
                  <c:v>Laser Powder Bed Fusion</c:v>
                </c:pt>
                <c:pt idx="3">
                  <c:v>Powder Laser Energy Deposition</c:v>
                </c:pt>
                <c:pt idx="4">
                  <c:v>Cold Spray</c:v>
                </c:pt>
                <c:pt idx="5">
                  <c:v>Wire Electric Arc Energy Deposition</c:v>
                </c:pt>
                <c:pt idx="6">
                  <c:v>Wire Plasma Arc Energy Deposition</c:v>
                </c:pt>
                <c:pt idx="7">
                  <c:v>Wire Laser Energy Deposition</c:v>
                </c:pt>
                <c:pt idx="8">
                  <c:v>Wire Electron Beam Energy Deposition</c:v>
                </c:pt>
                <c:pt idx="9">
                  <c:v>Liquid Metal Printing</c:v>
                </c:pt>
                <c:pt idx="10">
                  <c:v>Friction Energy Deposition</c:v>
                </c:pt>
                <c:pt idx="11">
                  <c:v>Other Metal</c:v>
                </c:pt>
                <c:pt idx="12">
                  <c:v>Material Jetting</c:v>
                </c:pt>
                <c:pt idx="13">
                  <c:v>Mold Slurry Deposition</c:v>
                </c:pt>
                <c:pt idx="14">
                  <c:v>Area-wise Vat Polymerisation</c:v>
                </c:pt>
                <c:pt idx="15">
                  <c:v>Dispersion Material Extrusion</c:v>
                </c:pt>
                <c:pt idx="16">
                  <c:v>Filament Material Extrusion</c:v>
                </c:pt>
                <c:pt idx="17">
                  <c:v>Pellet Material Extrusion</c:v>
                </c:pt>
                <c:pt idx="18">
                  <c:v>Binder Jetting</c:v>
                </c:pt>
                <c:pt idx="19">
                  <c:v>Metal Selective Laser Sintering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A1-41B5-980E-A2A272B94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A-4361-85F0-F6450C3A8859}"/>
              </c:ext>
            </c:extLst>
          </c:dPt>
          <c:dPt>
            <c:idx val="1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9A-4361-85F0-F6450C3A8859}"/>
              </c:ext>
            </c:extLst>
          </c:dPt>
          <c:dPt>
            <c:idx val="2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9A-4361-85F0-F6450C3A8859}"/>
              </c:ext>
            </c:extLst>
          </c:dPt>
          <c:dPt>
            <c:idx val="3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9A-4361-85F0-F6450C3A8859}"/>
              </c:ext>
            </c:extLst>
          </c:dPt>
          <c:dPt>
            <c:idx val="4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9A-4361-85F0-F6450C3A8859}"/>
              </c:ext>
            </c:extLst>
          </c:dPt>
          <c:dPt>
            <c:idx val="5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9A-4361-85F0-F6450C3A8859}"/>
              </c:ext>
            </c:extLst>
          </c:dPt>
          <c:dPt>
            <c:idx val="6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9A-4361-85F0-F6450C3A8859}"/>
              </c:ext>
            </c:extLst>
          </c:dPt>
          <c:dPt>
            <c:idx val="7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9A-4361-85F0-F6450C3A8859}"/>
              </c:ext>
            </c:extLst>
          </c:dPt>
          <c:cat>
            <c:strRef>
              <c:f>Sheet1!$A$2:$A$8</c:f>
              <c:strCache>
                <c:ptCount val="7"/>
                <c:pt idx="0">
                  <c:v>Powder</c:v>
                </c:pt>
                <c:pt idx="1">
                  <c:v>Wire</c:v>
                </c:pt>
                <c:pt idx="2">
                  <c:v>Rods</c:v>
                </c:pt>
                <c:pt idx="3">
                  <c:v>Other</c:v>
                </c:pt>
                <c:pt idx="4">
                  <c:v>Dispersion</c:v>
                </c:pt>
                <c:pt idx="5">
                  <c:v>Filament</c:v>
                </c:pt>
                <c:pt idx="6">
                  <c:v>Pellets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9A-4361-85F0-F6450C3A8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4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E428FD-0B25-4D5B-B4B2-FC6797D80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A4F556-7598-4E38-A785-D3E1E11C2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D5FF-37D8-4384-8E07-BD5319AEE62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F196-46CB-42C0-848F-06C08B3C0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04B24-5E43-4EBA-BF9E-BCDA38426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A8BC-D664-4BB5-880D-E52EAB2B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6044-0E2E-470D-9AE2-48A3733F129A}" type="datetimeFigureOut">
              <a:rPr lang="de-DE" smtClean="0"/>
              <a:pPr/>
              <a:t>10.01.2024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685800"/>
            <a:ext cx="482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75E5-FFFE-44F1-90FE-464CF6E08CC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0356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C5A2-8498-4921-A06D-16CD6C1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865B-A41B-43B0-9707-58FF0DBB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9ED3F-3D93-455C-A08D-25EF6561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5FBF5-66F5-465A-8E30-024C95F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346E34-B4DD-4D73-96FC-8431555B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005488-C4A8-40BC-B0D9-746E06A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10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EEB88-6C84-462F-A083-7F6172E6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74775E-34EF-4DBD-92EB-9A34FD0C6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D5199-B6C1-41A1-8F8C-FD46BB0B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C598-C860-456F-ACCC-43D31A19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F7F94-9CAC-4432-ADAF-D31AE7EE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387D2-64CD-4E5F-82BC-2270ADF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8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B16F2-EE6E-445C-871A-40BA7E11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3B3AA9-3FD8-49CC-9647-D515B05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9C3E4-3CAD-412E-BC33-B4AE98B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B2DFE-2312-47E2-A096-A986D123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8432B-97F8-4E9D-9A61-F867AA1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BFF1-8CFA-4E29-A797-1A993FE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57488" y="815975"/>
            <a:ext cx="4657725" cy="129968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C7335E-D8CE-41BF-98D1-48BC880D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4313" y="815975"/>
            <a:ext cx="13820775" cy="129968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DC93-30FE-44D1-86EC-8373EFD1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24B31-0405-46F6-93F4-25CB453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8FD1-9D12-43E8-BA59-536E613E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al 20 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01 Technology Seperation lines (light grey)" hidden="1">
            <a:extLst>
              <a:ext uri="{FF2B5EF4-FFF2-40B4-BE49-F238E27FC236}">
                <a16:creationId xmlns:a16="http://schemas.microsoft.com/office/drawing/2014/main" id="{2061A2E9-A88F-4DA2-963E-7B177D0BB4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91099132"/>
              </p:ext>
            </p:extLst>
          </p:nvPr>
        </p:nvGraphicFramePr>
        <p:xfrm>
          <a:off x="4489466" y="1728247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02 Material Seperation lines (green)" hidden="1">
            <a:extLst>
              <a:ext uri="{FF2B5EF4-FFF2-40B4-BE49-F238E27FC236}">
                <a16:creationId xmlns:a16="http://schemas.microsoft.com/office/drawing/2014/main" id="{6B71C0C8-EBE8-42E9-A16F-D201AC2EFF1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48332068"/>
              </p:ext>
            </p:extLst>
          </p:nvPr>
        </p:nvGraphicFramePr>
        <p:xfrm>
          <a:off x="4489466" y="1728245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14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5B40-2C1C-4C02-AA18-8F922C62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2509838"/>
            <a:ext cx="16198850" cy="5338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114EE8-7B31-4E7B-8802-AE7793F76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8054975"/>
            <a:ext cx="16198850" cy="3702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C572-3682-48BF-9D59-3E72CCD7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B5ECA-879E-4BEC-B7BA-26515D89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61E82-BA9F-4F49-9957-A404013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7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7C32-1FC9-4F80-922D-1D84015F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F5859-F13C-432C-A9F7-4865B11F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EFAB5-7CFF-47F2-BAB9-7C5AA27C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8C2EC-C0FF-4EBF-A037-B41CD824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B51C7-7BEC-4E36-8ECC-37FFDBAE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9480-13C8-4D38-B77B-7C722171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822700"/>
            <a:ext cx="18630900" cy="63801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46CEC-9884-4F9C-9A42-7DB1622D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10263188"/>
            <a:ext cx="18630900" cy="33543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CAC2C-7822-445D-AB1B-0FE1C764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20CEA-4D5B-44E9-B719-6AF79628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4E44-E96A-4DDF-A9C3-4304BB5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8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A2006-F3C0-4539-836C-7164D9E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005A1-AF86-4EC1-A1A8-77E804AB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DD88B-AB20-4E05-819A-3197E036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223F74-5F5B-479B-B428-57C742F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DEB26-8192-4969-A1F7-C7F591C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40A37-AF27-4341-835D-A1BD039D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2C94-B5F9-4099-BAF1-9A93AF97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815975"/>
            <a:ext cx="18629312" cy="2963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668FC-8FD3-4AAC-BE34-31D9E5E0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3759200"/>
            <a:ext cx="913765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BF94C-82B0-420A-AC34-109BD27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5602288"/>
            <a:ext cx="913765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97D081-7249-49A6-B890-50B41FB3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4700" y="3759200"/>
            <a:ext cx="918210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BAE512-89E0-4A8D-9208-AC569FC7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4700" y="5602288"/>
            <a:ext cx="918210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082129-8E66-4640-A03C-B5BBA40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18690-B562-48F2-A3B8-F7A48F9F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2702F4-5D5B-4BF2-9649-D00BDA3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670BB-5789-48BE-9BF3-33E44265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376B7-C543-449E-B8CC-196762C7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EB7BB-486B-484F-94F6-A86D29B4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D336F-7825-4D48-AD15-BBE4A1CE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0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0187D9-72D5-4256-9E74-6394A5F7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70CE9-F6E4-40E9-A20F-DC773127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D95CB1-E35D-4CC6-A448-FB938620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627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tags" Target="../tags/tag2.xml"/><Relationship Id="rId5" Type="http://schemas.openxmlformats.org/officeDocument/2006/relationships/image" Target="../media/image1.png"/><Relationship Id="rId6" Type="http://schemas.openxmlformats.org/officeDocument/2006/relationships/image" Target="../media/image2.sv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01">
            <a:extLst>
              <a:ext uri="{FF2B5EF4-FFF2-40B4-BE49-F238E27FC236}">
                <a16:creationId xmlns:a16="http://schemas.microsoft.com/office/drawing/2014/main" id="{6C18E4E2-6D92-4020-963B-E201F22C981F}"/>
              </a:ext>
            </a:extLst>
          </p:cNvPr>
          <p:cNvGrpSpPr/>
          <p:nvPr userDrawn="1"/>
        </p:nvGrpSpPr>
        <p:grpSpPr>
          <a:xfrm>
            <a:off x="18959523" y="14529970"/>
            <a:ext cx="2170419" cy="196961"/>
            <a:chOff x="18198429" y="14291830"/>
            <a:chExt cx="2170419" cy="196961"/>
          </a:xfrm>
          <a:solidFill>
            <a:srgbClr val="063D64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87AF6546-4A22-4E46-9C53-3BB6088B5BAA}"/>
                </a:ext>
              </a:extLst>
            </p:cNvPr>
            <p:cNvSpPr/>
            <p:nvPr/>
          </p:nvSpPr>
          <p:spPr>
            <a:xfrm flipV="1">
              <a:off x="18198429" y="14294443"/>
              <a:ext cx="142494" cy="190703"/>
            </a:xfrm>
            <a:custGeom>
              <a:avLst/>
              <a:gdLst>
                <a:gd name="connsiteX0" fmla="*/ 33258 w 142494"/>
                <a:gd name="connsiteY0" fmla="*/ 70744 h 190703"/>
                <a:gd name="connsiteX1" fmla="*/ 33258 w 142494"/>
                <a:gd name="connsiteY1" fmla="*/ 18 h 190703"/>
                <a:gd name="connsiteX2" fmla="*/ 123 w 142494"/>
                <a:gd name="connsiteY2" fmla="*/ 18 h 190703"/>
                <a:gd name="connsiteX3" fmla="*/ 123 w 142494"/>
                <a:gd name="connsiteY3" fmla="*/ 190721 h 190703"/>
                <a:gd name="connsiteX4" fmla="*/ 73085 w 142494"/>
                <a:gd name="connsiteY4" fmla="*/ 190721 h 190703"/>
                <a:gd name="connsiteX5" fmla="*/ 123847 w 142494"/>
                <a:gd name="connsiteY5" fmla="*/ 174084 h 190703"/>
                <a:gd name="connsiteX6" fmla="*/ 142618 w 142494"/>
                <a:gd name="connsiteY6" fmla="*/ 130028 h 190703"/>
                <a:gd name="connsiteX7" fmla="*/ 124215 w 142494"/>
                <a:gd name="connsiteY7" fmla="*/ 86353 h 190703"/>
                <a:gd name="connsiteX8" fmla="*/ 72679 w 142494"/>
                <a:gd name="connsiteY8" fmla="*/ 70744 h 190703"/>
                <a:gd name="connsiteX9" fmla="*/ 33258 w 142494"/>
                <a:gd name="connsiteY9" fmla="*/ 97465 h 190703"/>
                <a:gd name="connsiteX10" fmla="*/ 73085 w 142494"/>
                <a:gd name="connsiteY10" fmla="*/ 97465 h 190703"/>
                <a:gd name="connsiteX11" fmla="*/ 100060 w 142494"/>
                <a:gd name="connsiteY11" fmla="*/ 105784 h 190703"/>
                <a:gd name="connsiteX12" fmla="*/ 109344 w 142494"/>
                <a:gd name="connsiteY12" fmla="*/ 129812 h 190703"/>
                <a:gd name="connsiteX13" fmla="*/ 99920 w 142494"/>
                <a:gd name="connsiteY13" fmla="*/ 154514 h 190703"/>
                <a:gd name="connsiteX14" fmla="*/ 73999 w 142494"/>
                <a:gd name="connsiteY14" fmla="*/ 164000 h 190703"/>
                <a:gd name="connsiteX15" fmla="*/ 33258 w 142494"/>
                <a:gd name="connsiteY15" fmla="*/ 164000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94" h="190703">
                  <a:moveTo>
                    <a:pt x="33258" y="70744"/>
                  </a:moveTo>
                  <a:lnTo>
                    <a:pt x="33258" y="18"/>
                  </a:lnTo>
                  <a:lnTo>
                    <a:pt x="123" y="18"/>
                  </a:lnTo>
                  <a:lnTo>
                    <a:pt x="123" y="190721"/>
                  </a:lnTo>
                  <a:lnTo>
                    <a:pt x="73085" y="190721"/>
                  </a:lnTo>
                  <a:cubicBezTo>
                    <a:pt x="94383" y="190721"/>
                    <a:pt x="111312" y="185171"/>
                    <a:pt x="123847" y="174084"/>
                  </a:cubicBezTo>
                  <a:cubicBezTo>
                    <a:pt x="136356" y="162984"/>
                    <a:pt x="142618" y="148278"/>
                    <a:pt x="142618" y="130028"/>
                  </a:cubicBezTo>
                  <a:cubicBezTo>
                    <a:pt x="142618" y="111308"/>
                    <a:pt x="136496" y="96754"/>
                    <a:pt x="124215" y="86353"/>
                  </a:cubicBezTo>
                  <a:cubicBezTo>
                    <a:pt x="111947" y="75951"/>
                    <a:pt x="94777" y="70744"/>
                    <a:pt x="72679" y="70744"/>
                  </a:cubicBezTo>
                  <a:close/>
                  <a:moveTo>
                    <a:pt x="33258" y="97465"/>
                  </a:moveTo>
                  <a:lnTo>
                    <a:pt x="73085" y="97465"/>
                  </a:lnTo>
                  <a:cubicBezTo>
                    <a:pt x="84858" y="97465"/>
                    <a:pt x="93850" y="100234"/>
                    <a:pt x="100060" y="105784"/>
                  </a:cubicBezTo>
                  <a:cubicBezTo>
                    <a:pt x="106270" y="111333"/>
                    <a:pt x="109344" y="119347"/>
                    <a:pt x="109344" y="129812"/>
                  </a:cubicBezTo>
                  <a:cubicBezTo>
                    <a:pt x="109344" y="140124"/>
                    <a:pt x="106207" y="148354"/>
                    <a:pt x="99920" y="154514"/>
                  </a:cubicBezTo>
                  <a:cubicBezTo>
                    <a:pt x="93634" y="160673"/>
                    <a:pt x="84998" y="163835"/>
                    <a:pt x="73999" y="164000"/>
                  </a:cubicBezTo>
                  <a:lnTo>
                    <a:pt x="33258" y="164000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03A36C74-3636-4B81-A496-0E5A55E1DDB1}"/>
                </a:ext>
              </a:extLst>
            </p:cNvPr>
            <p:cNvSpPr/>
            <p:nvPr/>
          </p:nvSpPr>
          <p:spPr>
            <a:xfrm flipV="1">
              <a:off x="18370260" y="14291830"/>
              <a:ext cx="158229" cy="195948"/>
            </a:xfrm>
            <a:custGeom>
              <a:avLst/>
              <a:gdLst>
                <a:gd name="connsiteX0" fmla="*/ 158381 w 158229"/>
                <a:gd name="connsiteY0" fmla="*/ 93022 h 195948"/>
                <a:gd name="connsiteX1" fmla="*/ 148678 w 158229"/>
                <a:gd name="connsiteY1" fmla="*/ 43847 h 195948"/>
                <a:gd name="connsiteX2" fmla="*/ 120979 w 158229"/>
                <a:gd name="connsiteY2" fmla="*/ 11360 h 195948"/>
                <a:gd name="connsiteX3" fmla="*/ 79527 w 158229"/>
                <a:gd name="connsiteY3" fmla="*/ 19 h 195948"/>
                <a:gd name="connsiteX4" fmla="*/ 38201 w 158229"/>
                <a:gd name="connsiteY4" fmla="*/ 11360 h 195948"/>
                <a:gd name="connsiteX5" fmla="*/ 10172 w 158229"/>
                <a:gd name="connsiteY5" fmla="*/ 43644 h 195948"/>
                <a:gd name="connsiteX6" fmla="*/ 152 w 158229"/>
                <a:gd name="connsiteY6" fmla="*/ 91980 h 195948"/>
                <a:gd name="connsiteX7" fmla="*/ 152 w 158229"/>
                <a:gd name="connsiteY7" fmla="*/ 102724 h 195948"/>
                <a:gd name="connsiteX8" fmla="*/ 10032 w 158229"/>
                <a:gd name="connsiteY8" fmla="*/ 151962 h 195948"/>
                <a:gd name="connsiteX9" fmla="*/ 37959 w 158229"/>
                <a:gd name="connsiteY9" fmla="*/ 184652 h 195948"/>
                <a:gd name="connsiteX10" fmla="*/ 79273 w 158229"/>
                <a:gd name="connsiteY10" fmla="*/ 195968 h 195948"/>
                <a:gd name="connsiteX11" fmla="*/ 120598 w 158229"/>
                <a:gd name="connsiteY11" fmla="*/ 184792 h 195948"/>
                <a:gd name="connsiteX12" fmla="*/ 148424 w 158229"/>
                <a:gd name="connsiteY12" fmla="*/ 152547 h 195948"/>
                <a:gd name="connsiteX13" fmla="*/ 158381 w 158229"/>
                <a:gd name="connsiteY13" fmla="*/ 103626 h 195948"/>
                <a:gd name="connsiteX14" fmla="*/ 125247 w 158229"/>
                <a:gd name="connsiteY14" fmla="*/ 102991 h 195948"/>
                <a:gd name="connsiteX15" fmla="*/ 113245 w 158229"/>
                <a:gd name="connsiteY15" fmla="*/ 151581 h 195948"/>
                <a:gd name="connsiteX16" fmla="*/ 79273 w 158229"/>
                <a:gd name="connsiteY16" fmla="*/ 168472 h 195948"/>
                <a:gd name="connsiteX17" fmla="*/ 45681 w 158229"/>
                <a:gd name="connsiteY17" fmla="*/ 151632 h 195948"/>
                <a:gd name="connsiteX18" fmla="*/ 33286 w 158229"/>
                <a:gd name="connsiteY18" fmla="*/ 104020 h 195948"/>
                <a:gd name="connsiteX19" fmla="*/ 33286 w 158229"/>
                <a:gd name="connsiteY19" fmla="*/ 93022 h 195948"/>
                <a:gd name="connsiteX20" fmla="*/ 45541 w 158229"/>
                <a:gd name="connsiteY20" fmla="*/ 44431 h 195948"/>
                <a:gd name="connsiteX21" fmla="*/ 79527 w 158229"/>
                <a:gd name="connsiteY21" fmla="*/ 27274 h 195948"/>
                <a:gd name="connsiteX22" fmla="*/ 113385 w 158229"/>
                <a:gd name="connsiteY22" fmla="*/ 44038 h 195948"/>
                <a:gd name="connsiteX23" fmla="*/ 125247 w 158229"/>
                <a:gd name="connsiteY23" fmla="*/ 93022 h 1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8229" h="195948">
                  <a:moveTo>
                    <a:pt x="158381" y="93022"/>
                  </a:moveTo>
                  <a:cubicBezTo>
                    <a:pt x="158381" y="74327"/>
                    <a:pt x="155143" y="57944"/>
                    <a:pt x="148678" y="43847"/>
                  </a:cubicBezTo>
                  <a:cubicBezTo>
                    <a:pt x="142239" y="29737"/>
                    <a:pt x="132981" y="18904"/>
                    <a:pt x="120979" y="11360"/>
                  </a:cubicBezTo>
                  <a:cubicBezTo>
                    <a:pt x="108965" y="3817"/>
                    <a:pt x="95160" y="19"/>
                    <a:pt x="79527" y="19"/>
                  </a:cubicBezTo>
                  <a:cubicBezTo>
                    <a:pt x="64071" y="19"/>
                    <a:pt x="50304" y="3817"/>
                    <a:pt x="38201" y="11360"/>
                  </a:cubicBezTo>
                  <a:cubicBezTo>
                    <a:pt x="26123" y="18904"/>
                    <a:pt x="16763" y="29687"/>
                    <a:pt x="10172" y="43644"/>
                  </a:cubicBezTo>
                  <a:cubicBezTo>
                    <a:pt x="3581" y="57614"/>
                    <a:pt x="253" y="73718"/>
                    <a:pt x="152" y="91980"/>
                  </a:cubicBezTo>
                  <a:lnTo>
                    <a:pt x="152" y="102724"/>
                  </a:lnTo>
                  <a:cubicBezTo>
                    <a:pt x="152" y="121330"/>
                    <a:pt x="3454" y="137738"/>
                    <a:pt x="10032" y="151962"/>
                  </a:cubicBezTo>
                  <a:cubicBezTo>
                    <a:pt x="16649" y="166212"/>
                    <a:pt x="25920" y="177096"/>
                    <a:pt x="37959" y="184652"/>
                  </a:cubicBezTo>
                  <a:cubicBezTo>
                    <a:pt x="49936" y="192209"/>
                    <a:pt x="63728" y="195968"/>
                    <a:pt x="79273" y="195968"/>
                  </a:cubicBezTo>
                  <a:cubicBezTo>
                    <a:pt x="94805" y="195968"/>
                    <a:pt x="108597" y="192234"/>
                    <a:pt x="120598" y="184792"/>
                  </a:cubicBezTo>
                  <a:cubicBezTo>
                    <a:pt x="132613" y="177324"/>
                    <a:pt x="141884" y="166567"/>
                    <a:pt x="148424" y="152547"/>
                  </a:cubicBezTo>
                  <a:cubicBezTo>
                    <a:pt x="154965" y="138538"/>
                    <a:pt x="158279" y="122232"/>
                    <a:pt x="158381" y="103626"/>
                  </a:cubicBezTo>
                  <a:close/>
                  <a:moveTo>
                    <a:pt x="125247" y="102991"/>
                  </a:moveTo>
                  <a:cubicBezTo>
                    <a:pt x="125247" y="124099"/>
                    <a:pt x="121246" y="140316"/>
                    <a:pt x="113245" y="151581"/>
                  </a:cubicBezTo>
                  <a:cubicBezTo>
                    <a:pt x="105257" y="162834"/>
                    <a:pt x="93941" y="168472"/>
                    <a:pt x="79273" y="168472"/>
                  </a:cubicBezTo>
                  <a:cubicBezTo>
                    <a:pt x="64947" y="168472"/>
                    <a:pt x="53746" y="162846"/>
                    <a:pt x="45681" y="151632"/>
                  </a:cubicBezTo>
                  <a:cubicBezTo>
                    <a:pt x="37591" y="140405"/>
                    <a:pt x="33464" y="124530"/>
                    <a:pt x="33286" y="104020"/>
                  </a:cubicBezTo>
                  <a:lnTo>
                    <a:pt x="33286" y="93022"/>
                  </a:lnTo>
                  <a:cubicBezTo>
                    <a:pt x="33286" y="72067"/>
                    <a:pt x="37388" y="55861"/>
                    <a:pt x="45541" y="44431"/>
                  </a:cubicBezTo>
                  <a:cubicBezTo>
                    <a:pt x="53707" y="32989"/>
                    <a:pt x="65036" y="27274"/>
                    <a:pt x="79527" y="27274"/>
                  </a:cubicBezTo>
                  <a:cubicBezTo>
                    <a:pt x="94195" y="27274"/>
                    <a:pt x="105485" y="32862"/>
                    <a:pt x="113385" y="44038"/>
                  </a:cubicBezTo>
                  <a:cubicBezTo>
                    <a:pt x="121284" y="55201"/>
                    <a:pt x="125247" y="71559"/>
                    <a:pt x="125247" y="93022"/>
                  </a:cubicBez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EACF6260-1A02-437E-9BC5-DD1ECFEC2A43}"/>
                </a:ext>
              </a:extLst>
            </p:cNvPr>
            <p:cNvSpPr/>
            <p:nvPr/>
          </p:nvSpPr>
          <p:spPr>
            <a:xfrm flipV="1">
              <a:off x="18554918" y="14294441"/>
              <a:ext cx="224891" cy="190703"/>
            </a:xfrm>
            <a:custGeom>
              <a:avLst/>
              <a:gdLst>
                <a:gd name="connsiteX0" fmla="*/ 192186 w 224891"/>
                <a:gd name="connsiteY0" fmla="*/ 190731 h 190703"/>
                <a:gd name="connsiteX1" fmla="*/ 162836 w 224891"/>
                <a:gd name="connsiteY1" fmla="*/ 47157 h 190703"/>
                <a:gd name="connsiteX2" fmla="*/ 126832 w 224891"/>
                <a:gd name="connsiteY2" fmla="*/ 190731 h 190703"/>
                <a:gd name="connsiteX3" fmla="*/ 99069 w 224891"/>
                <a:gd name="connsiteY3" fmla="*/ 190731 h 190703"/>
                <a:gd name="connsiteX4" fmla="*/ 62646 w 224891"/>
                <a:gd name="connsiteY4" fmla="*/ 47449 h 190703"/>
                <a:gd name="connsiteX5" fmla="*/ 33067 w 224891"/>
                <a:gd name="connsiteY5" fmla="*/ 190731 h 190703"/>
                <a:gd name="connsiteX6" fmla="*/ 174 w 224891"/>
                <a:gd name="connsiteY6" fmla="*/ 190731 h 190703"/>
                <a:gd name="connsiteX7" fmla="*/ 44180 w 224891"/>
                <a:gd name="connsiteY7" fmla="*/ 27 h 190703"/>
                <a:gd name="connsiteX8" fmla="*/ 76019 w 224891"/>
                <a:gd name="connsiteY8" fmla="*/ 27 h 190703"/>
                <a:gd name="connsiteX9" fmla="*/ 113078 w 224891"/>
                <a:gd name="connsiteY9" fmla="*/ 139258 h 190703"/>
                <a:gd name="connsiteX10" fmla="*/ 149362 w 224891"/>
                <a:gd name="connsiteY10" fmla="*/ 27 h 190703"/>
                <a:gd name="connsiteX11" fmla="*/ 181048 w 224891"/>
                <a:gd name="connsiteY11" fmla="*/ 27 h 190703"/>
                <a:gd name="connsiteX12" fmla="*/ 225066 w 224891"/>
                <a:gd name="connsiteY12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891" h="190703">
                  <a:moveTo>
                    <a:pt x="192186" y="190731"/>
                  </a:moveTo>
                  <a:lnTo>
                    <a:pt x="162836" y="47157"/>
                  </a:lnTo>
                  <a:lnTo>
                    <a:pt x="126832" y="190731"/>
                  </a:lnTo>
                  <a:lnTo>
                    <a:pt x="99069" y="190731"/>
                  </a:lnTo>
                  <a:lnTo>
                    <a:pt x="62646" y="47449"/>
                  </a:lnTo>
                  <a:lnTo>
                    <a:pt x="33067" y="190731"/>
                  </a:lnTo>
                  <a:lnTo>
                    <a:pt x="174" y="190731"/>
                  </a:lnTo>
                  <a:lnTo>
                    <a:pt x="44180" y="27"/>
                  </a:lnTo>
                  <a:lnTo>
                    <a:pt x="76019" y="27"/>
                  </a:lnTo>
                  <a:lnTo>
                    <a:pt x="113078" y="139258"/>
                  </a:lnTo>
                  <a:lnTo>
                    <a:pt x="149362" y="27"/>
                  </a:lnTo>
                  <a:lnTo>
                    <a:pt x="181048" y="27"/>
                  </a:lnTo>
                  <a:lnTo>
                    <a:pt x="225066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E1D0786-AB1B-4DB7-9CBA-DDDA1FF6C6CD}"/>
                </a:ext>
              </a:extLst>
            </p:cNvPr>
            <p:cNvSpPr/>
            <p:nvPr/>
          </p:nvSpPr>
          <p:spPr>
            <a:xfrm flipV="1">
              <a:off x="18819066" y="14294441"/>
              <a:ext cx="124688" cy="190703"/>
            </a:xfrm>
            <a:custGeom>
              <a:avLst/>
              <a:gdLst>
                <a:gd name="connsiteX0" fmla="*/ 186 w 124688"/>
                <a:gd name="connsiteY0" fmla="*/ 190731 h 190703"/>
                <a:gd name="connsiteX1" fmla="*/ 186 w 124688"/>
                <a:gd name="connsiteY1" fmla="*/ 27 h 190703"/>
                <a:gd name="connsiteX2" fmla="*/ 124874 w 124688"/>
                <a:gd name="connsiteY2" fmla="*/ 27 h 190703"/>
                <a:gd name="connsiteX3" fmla="*/ 124874 w 124688"/>
                <a:gd name="connsiteY3" fmla="*/ 26481 h 190703"/>
                <a:gd name="connsiteX4" fmla="*/ 33320 w 124688"/>
                <a:gd name="connsiteY4" fmla="*/ 26481 h 190703"/>
                <a:gd name="connsiteX5" fmla="*/ 33320 w 124688"/>
                <a:gd name="connsiteY5" fmla="*/ 85155 h 190703"/>
                <a:gd name="connsiteX6" fmla="*/ 111628 w 124688"/>
                <a:gd name="connsiteY6" fmla="*/ 85155 h 190703"/>
                <a:gd name="connsiteX7" fmla="*/ 111628 w 124688"/>
                <a:gd name="connsiteY7" fmla="*/ 111368 h 190703"/>
                <a:gd name="connsiteX8" fmla="*/ 33320 w 124688"/>
                <a:gd name="connsiteY8" fmla="*/ 111368 h 190703"/>
                <a:gd name="connsiteX9" fmla="*/ 33320 w 124688"/>
                <a:gd name="connsiteY9" fmla="*/ 164010 h 190703"/>
                <a:gd name="connsiteX10" fmla="*/ 123960 w 124688"/>
                <a:gd name="connsiteY10" fmla="*/ 164010 h 190703"/>
                <a:gd name="connsiteX11" fmla="*/ 123960 w 124688"/>
                <a:gd name="connsiteY11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688" h="190703">
                  <a:moveTo>
                    <a:pt x="186" y="190731"/>
                  </a:moveTo>
                  <a:lnTo>
                    <a:pt x="186" y="27"/>
                  </a:lnTo>
                  <a:lnTo>
                    <a:pt x="124874" y="27"/>
                  </a:lnTo>
                  <a:lnTo>
                    <a:pt x="124874" y="26481"/>
                  </a:lnTo>
                  <a:lnTo>
                    <a:pt x="33320" y="26481"/>
                  </a:lnTo>
                  <a:lnTo>
                    <a:pt x="33320" y="85155"/>
                  </a:lnTo>
                  <a:lnTo>
                    <a:pt x="111628" y="85155"/>
                  </a:lnTo>
                  <a:lnTo>
                    <a:pt x="111628" y="111368"/>
                  </a:lnTo>
                  <a:lnTo>
                    <a:pt x="33320" y="111368"/>
                  </a:lnTo>
                  <a:lnTo>
                    <a:pt x="33320" y="164010"/>
                  </a:lnTo>
                  <a:lnTo>
                    <a:pt x="123960" y="164010"/>
                  </a:lnTo>
                  <a:lnTo>
                    <a:pt x="123960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D38DE3C-DCAE-45DF-9B79-12BC760B8EAD}"/>
                </a:ext>
              </a:extLst>
            </p:cNvPr>
            <p:cNvSpPr/>
            <p:nvPr/>
          </p:nvSpPr>
          <p:spPr>
            <a:xfrm flipV="1">
              <a:off x="18985716" y="14294443"/>
              <a:ext cx="143827" cy="190703"/>
            </a:xfrm>
            <a:custGeom>
              <a:avLst/>
              <a:gdLst>
                <a:gd name="connsiteX0" fmla="*/ 70288 w 143827"/>
                <a:gd name="connsiteY0" fmla="*/ 73361 h 190703"/>
                <a:gd name="connsiteX1" fmla="*/ 33356 w 143827"/>
                <a:gd name="connsiteY1" fmla="*/ 73361 h 190703"/>
                <a:gd name="connsiteX2" fmla="*/ 33356 w 143827"/>
                <a:gd name="connsiteY2" fmla="*/ 18 h 190703"/>
                <a:gd name="connsiteX3" fmla="*/ 209 w 143827"/>
                <a:gd name="connsiteY3" fmla="*/ 18 h 190703"/>
                <a:gd name="connsiteX4" fmla="*/ 209 w 143827"/>
                <a:gd name="connsiteY4" fmla="*/ 190721 h 190703"/>
                <a:gd name="connsiteX5" fmla="*/ 67278 w 143827"/>
                <a:gd name="connsiteY5" fmla="*/ 190721 h 190703"/>
                <a:gd name="connsiteX6" fmla="*/ 118218 w 143827"/>
                <a:gd name="connsiteY6" fmla="*/ 175913 h 190703"/>
                <a:gd name="connsiteX7" fmla="*/ 136163 w 143827"/>
                <a:gd name="connsiteY7" fmla="*/ 133038 h 190703"/>
                <a:gd name="connsiteX8" fmla="*/ 126930 w 143827"/>
                <a:gd name="connsiteY8" fmla="*/ 100996 h 190703"/>
                <a:gd name="connsiteX9" fmla="*/ 101200 w 143827"/>
                <a:gd name="connsiteY9" fmla="*/ 81120 h 190703"/>
                <a:gd name="connsiteX10" fmla="*/ 144037 w 143827"/>
                <a:gd name="connsiteY10" fmla="*/ 1720 h 190703"/>
                <a:gd name="connsiteX11" fmla="*/ 144037 w 143827"/>
                <a:gd name="connsiteY11" fmla="*/ 18 h 190703"/>
                <a:gd name="connsiteX12" fmla="*/ 108540 w 143827"/>
                <a:gd name="connsiteY12" fmla="*/ 18 h 190703"/>
                <a:gd name="connsiteX13" fmla="*/ 33356 w 143827"/>
                <a:gd name="connsiteY13" fmla="*/ 100081 h 190703"/>
                <a:gd name="connsiteX14" fmla="*/ 67405 w 143827"/>
                <a:gd name="connsiteY14" fmla="*/ 100081 h 190703"/>
                <a:gd name="connsiteX15" fmla="*/ 93592 w 143827"/>
                <a:gd name="connsiteY15" fmla="*/ 108540 h 190703"/>
                <a:gd name="connsiteX16" fmla="*/ 103028 w 143827"/>
                <a:gd name="connsiteY16" fmla="*/ 131654 h 190703"/>
                <a:gd name="connsiteX17" fmla="*/ 94329 w 143827"/>
                <a:gd name="connsiteY17" fmla="*/ 155365 h 190703"/>
                <a:gd name="connsiteX18" fmla="*/ 68319 w 143827"/>
                <a:gd name="connsiteY18" fmla="*/ 164013 h 190703"/>
                <a:gd name="connsiteX19" fmla="*/ 33356 w 143827"/>
                <a:gd name="connsiteY19" fmla="*/ 164013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27" h="190703">
                  <a:moveTo>
                    <a:pt x="70288" y="73361"/>
                  </a:moveTo>
                  <a:lnTo>
                    <a:pt x="33356" y="73361"/>
                  </a:lnTo>
                  <a:lnTo>
                    <a:pt x="33356" y="18"/>
                  </a:lnTo>
                  <a:lnTo>
                    <a:pt x="209" y="18"/>
                  </a:lnTo>
                  <a:lnTo>
                    <a:pt x="209" y="190721"/>
                  </a:lnTo>
                  <a:lnTo>
                    <a:pt x="67278" y="190721"/>
                  </a:lnTo>
                  <a:cubicBezTo>
                    <a:pt x="89274" y="190721"/>
                    <a:pt x="106267" y="185794"/>
                    <a:pt x="118218" y="175913"/>
                  </a:cubicBezTo>
                  <a:cubicBezTo>
                    <a:pt x="130194" y="166033"/>
                    <a:pt x="136163" y="151758"/>
                    <a:pt x="136163" y="133038"/>
                  </a:cubicBezTo>
                  <a:cubicBezTo>
                    <a:pt x="136163" y="120274"/>
                    <a:pt x="133077" y="109606"/>
                    <a:pt x="126930" y="100996"/>
                  </a:cubicBezTo>
                  <a:cubicBezTo>
                    <a:pt x="120783" y="92373"/>
                    <a:pt x="112198" y="85781"/>
                    <a:pt x="101200" y="81120"/>
                  </a:cubicBezTo>
                  <a:lnTo>
                    <a:pt x="144037" y="1720"/>
                  </a:lnTo>
                  <a:lnTo>
                    <a:pt x="144037" y="18"/>
                  </a:lnTo>
                  <a:lnTo>
                    <a:pt x="108540" y="18"/>
                  </a:lnTo>
                  <a:close/>
                  <a:moveTo>
                    <a:pt x="33356" y="100081"/>
                  </a:moveTo>
                  <a:lnTo>
                    <a:pt x="67405" y="100081"/>
                  </a:lnTo>
                  <a:cubicBezTo>
                    <a:pt x="78581" y="100081"/>
                    <a:pt x="87318" y="102914"/>
                    <a:pt x="93592" y="108540"/>
                  </a:cubicBezTo>
                  <a:cubicBezTo>
                    <a:pt x="99879" y="114166"/>
                    <a:pt x="103028" y="121862"/>
                    <a:pt x="103028" y="131654"/>
                  </a:cubicBezTo>
                  <a:cubicBezTo>
                    <a:pt x="103028" y="141877"/>
                    <a:pt x="100133" y="149764"/>
                    <a:pt x="94329" y="155365"/>
                  </a:cubicBezTo>
                  <a:cubicBezTo>
                    <a:pt x="88525" y="160953"/>
                    <a:pt x="79851" y="163836"/>
                    <a:pt x="68319" y="164013"/>
                  </a:cubicBezTo>
                  <a:lnTo>
                    <a:pt x="33356" y="164013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A016F13-99C2-4E99-B2E5-97934E25C7AD}"/>
                </a:ext>
              </a:extLst>
            </p:cNvPr>
            <p:cNvSpPr/>
            <p:nvPr/>
          </p:nvSpPr>
          <p:spPr>
            <a:xfrm flipV="1">
              <a:off x="19200574" y="14295116"/>
              <a:ext cx="1168274" cy="193675"/>
            </a:xfrm>
            <a:custGeom>
              <a:avLst/>
              <a:gdLst>
                <a:gd name="connsiteX0" fmla="*/ 23616 w 1168274"/>
                <a:gd name="connsiteY0" fmla="*/ 191041 h 193675"/>
                <a:gd name="connsiteX1" fmla="*/ -1276 w 1168274"/>
                <a:gd name="connsiteY1" fmla="*/ 191041 h 193675"/>
                <a:gd name="connsiteX2" fmla="*/ -1276 w 1168274"/>
                <a:gd name="connsiteY2" fmla="*/ 2548 h 193675"/>
                <a:gd name="connsiteX3" fmla="*/ 23616 w 1168274"/>
                <a:gd name="connsiteY3" fmla="*/ 2548 h 193675"/>
                <a:gd name="connsiteX4" fmla="*/ 218435 w 1168274"/>
                <a:gd name="connsiteY4" fmla="*/ 191041 h 193675"/>
                <a:gd name="connsiteX5" fmla="*/ 193796 w 1168274"/>
                <a:gd name="connsiteY5" fmla="*/ 191041 h 193675"/>
                <a:gd name="connsiteX6" fmla="*/ 193796 w 1168274"/>
                <a:gd name="connsiteY6" fmla="*/ 45143 h 193675"/>
                <a:gd name="connsiteX7" fmla="*/ 98546 w 1168274"/>
                <a:gd name="connsiteY7" fmla="*/ 191041 h 193675"/>
                <a:gd name="connsiteX8" fmla="*/ 73654 w 1168274"/>
                <a:gd name="connsiteY8" fmla="*/ 191041 h 193675"/>
                <a:gd name="connsiteX9" fmla="*/ 73654 w 1168274"/>
                <a:gd name="connsiteY9" fmla="*/ 2560 h 193675"/>
                <a:gd name="connsiteX10" fmla="*/ 98546 w 1168274"/>
                <a:gd name="connsiteY10" fmla="*/ 2560 h 193675"/>
                <a:gd name="connsiteX11" fmla="*/ 98546 w 1168274"/>
                <a:gd name="connsiteY11" fmla="*/ 147810 h 193675"/>
                <a:gd name="connsiteX12" fmla="*/ 193542 w 1168274"/>
                <a:gd name="connsiteY12" fmla="*/ 2560 h 193675"/>
                <a:gd name="connsiteX13" fmla="*/ 218435 w 1168274"/>
                <a:gd name="connsiteY13" fmla="*/ 2560 h 193675"/>
                <a:gd name="connsiteX14" fmla="*/ 357245 w 1168274"/>
                <a:gd name="connsiteY14" fmla="*/ 28303 h 193675"/>
                <a:gd name="connsiteX15" fmla="*/ 327019 w 1168274"/>
                <a:gd name="connsiteY15" fmla="*/ 20277 h 193675"/>
                <a:gd name="connsiteX16" fmla="*/ 309493 w 1168274"/>
                <a:gd name="connsiteY16" fmla="*/ 22410 h 193675"/>
                <a:gd name="connsiteX17" fmla="*/ 294762 w 1168274"/>
                <a:gd name="connsiteY17" fmla="*/ 29078 h 193675"/>
                <a:gd name="connsiteX18" fmla="*/ 284474 w 1168274"/>
                <a:gd name="connsiteY18" fmla="*/ 40546 h 193675"/>
                <a:gd name="connsiteX19" fmla="*/ 280664 w 1168274"/>
                <a:gd name="connsiteY19" fmla="*/ 57158 h 193675"/>
                <a:gd name="connsiteX20" fmla="*/ 255645 w 1168274"/>
                <a:gd name="connsiteY20" fmla="*/ 57158 h 193675"/>
                <a:gd name="connsiteX21" fmla="*/ 258566 w 1168274"/>
                <a:gd name="connsiteY21" fmla="*/ 39822 h 193675"/>
                <a:gd name="connsiteX22" fmla="*/ 266440 w 1168274"/>
                <a:gd name="connsiteY22" fmla="*/ 25598 h 193675"/>
                <a:gd name="connsiteX23" fmla="*/ 278251 w 1168274"/>
                <a:gd name="connsiteY23" fmla="*/ 14460 h 193675"/>
                <a:gd name="connsiteX24" fmla="*/ 292984 w 1168274"/>
                <a:gd name="connsiteY24" fmla="*/ 6434 h 193675"/>
                <a:gd name="connsiteX25" fmla="*/ 309620 w 1168274"/>
                <a:gd name="connsiteY25" fmla="*/ 1557 h 193675"/>
                <a:gd name="connsiteX26" fmla="*/ 327019 w 1168274"/>
                <a:gd name="connsiteY26" fmla="*/ -43 h 193675"/>
                <a:gd name="connsiteX27" fmla="*/ 353943 w 1168274"/>
                <a:gd name="connsiteY27" fmla="*/ 3513 h 193675"/>
                <a:gd name="connsiteX28" fmla="*/ 374771 w 1168274"/>
                <a:gd name="connsiteY28" fmla="*/ 13685 h 193675"/>
                <a:gd name="connsiteX29" fmla="*/ 387980 w 1168274"/>
                <a:gd name="connsiteY29" fmla="*/ 29586 h 193675"/>
                <a:gd name="connsiteX30" fmla="*/ 392679 w 1168274"/>
                <a:gd name="connsiteY30" fmla="*/ 50439 h 193675"/>
                <a:gd name="connsiteX31" fmla="*/ 388995 w 1168274"/>
                <a:gd name="connsiteY31" fmla="*/ 70124 h 193675"/>
                <a:gd name="connsiteX32" fmla="*/ 377692 w 1168274"/>
                <a:gd name="connsiteY32" fmla="*/ 85783 h 193675"/>
                <a:gd name="connsiteX33" fmla="*/ 358515 w 1168274"/>
                <a:gd name="connsiteY33" fmla="*/ 98293 h 193675"/>
                <a:gd name="connsiteX34" fmla="*/ 330830 w 1168274"/>
                <a:gd name="connsiteY34" fmla="*/ 108326 h 193675"/>
                <a:gd name="connsiteX35" fmla="*/ 310764 w 1168274"/>
                <a:gd name="connsiteY35" fmla="*/ 115044 h 193675"/>
                <a:gd name="connsiteX36" fmla="*/ 297174 w 1168274"/>
                <a:gd name="connsiteY36" fmla="*/ 122677 h 193675"/>
                <a:gd name="connsiteX37" fmla="*/ 289300 w 1168274"/>
                <a:gd name="connsiteY37" fmla="*/ 131745 h 193675"/>
                <a:gd name="connsiteX38" fmla="*/ 286761 w 1168274"/>
                <a:gd name="connsiteY38" fmla="*/ 142616 h 193675"/>
                <a:gd name="connsiteX39" fmla="*/ 289046 w 1168274"/>
                <a:gd name="connsiteY39" fmla="*/ 154795 h 193675"/>
                <a:gd name="connsiteX40" fmla="*/ 296159 w 1168274"/>
                <a:gd name="connsiteY40" fmla="*/ 164435 h 193675"/>
                <a:gd name="connsiteX41" fmla="*/ 308350 w 1168274"/>
                <a:gd name="connsiteY41" fmla="*/ 170835 h 193675"/>
                <a:gd name="connsiteX42" fmla="*/ 325749 w 1168274"/>
                <a:gd name="connsiteY42" fmla="*/ 173160 h 193675"/>
                <a:gd name="connsiteX43" fmla="*/ 344164 w 1168274"/>
                <a:gd name="connsiteY43" fmla="*/ 170454 h 193675"/>
                <a:gd name="connsiteX44" fmla="*/ 356991 w 1168274"/>
                <a:gd name="connsiteY44" fmla="*/ 162834 h 193675"/>
                <a:gd name="connsiteX45" fmla="*/ 364739 w 1168274"/>
                <a:gd name="connsiteY45" fmla="*/ 151163 h 193675"/>
                <a:gd name="connsiteX46" fmla="*/ 367279 w 1168274"/>
                <a:gd name="connsiteY46" fmla="*/ 136533 h 193675"/>
                <a:gd name="connsiteX47" fmla="*/ 392297 w 1168274"/>
                <a:gd name="connsiteY47" fmla="*/ 136533 h 193675"/>
                <a:gd name="connsiteX48" fmla="*/ 387853 w 1168274"/>
                <a:gd name="connsiteY48" fmla="*/ 157907 h 193675"/>
                <a:gd name="connsiteX49" fmla="*/ 375026 w 1168274"/>
                <a:gd name="connsiteY49" fmla="*/ 176169 h 193675"/>
                <a:gd name="connsiteX50" fmla="*/ 354070 w 1168274"/>
                <a:gd name="connsiteY50" fmla="*/ 188857 h 193675"/>
                <a:gd name="connsiteX51" fmla="*/ 325749 w 1168274"/>
                <a:gd name="connsiteY51" fmla="*/ 193632 h 193675"/>
                <a:gd name="connsiteX52" fmla="*/ 299461 w 1168274"/>
                <a:gd name="connsiteY52" fmla="*/ 189733 h 193675"/>
                <a:gd name="connsiteX53" fmla="*/ 279267 w 1168274"/>
                <a:gd name="connsiteY53" fmla="*/ 178938 h 193675"/>
                <a:gd name="connsiteX54" fmla="*/ 266187 w 1168274"/>
                <a:gd name="connsiteY54" fmla="*/ 162619 h 193675"/>
                <a:gd name="connsiteX55" fmla="*/ 261614 w 1168274"/>
                <a:gd name="connsiteY55" fmla="*/ 142248 h 193675"/>
                <a:gd name="connsiteX56" fmla="*/ 265933 w 1168274"/>
                <a:gd name="connsiteY56" fmla="*/ 122677 h 193675"/>
                <a:gd name="connsiteX57" fmla="*/ 278124 w 1168274"/>
                <a:gd name="connsiteY57" fmla="*/ 107462 h 193675"/>
                <a:gd name="connsiteX58" fmla="*/ 297429 w 1168274"/>
                <a:gd name="connsiteY58" fmla="*/ 95689 h 193675"/>
                <a:gd name="connsiteX59" fmla="*/ 322702 w 1168274"/>
                <a:gd name="connsiteY59" fmla="*/ 86558 h 193675"/>
                <a:gd name="connsiteX60" fmla="*/ 344799 w 1168274"/>
                <a:gd name="connsiteY60" fmla="*/ 78989 h 193675"/>
                <a:gd name="connsiteX61" fmla="*/ 358515 w 1168274"/>
                <a:gd name="connsiteY61" fmla="*/ 71090 h 193675"/>
                <a:gd name="connsiteX62" fmla="*/ 365628 w 1168274"/>
                <a:gd name="connsiteY62" fmla="*/ 61857 h 193675"/>
                <a:gd name="connsiteX63" fmla="*/ 367660 w 1168274"/>
                <a:gd name="connsiteY63" fmla="*/ 50185 h 193675"/>
                <a:gd name="connsiteX64" fmla="*/ 357245 w 1168274"/>
                <a:gd name="connsiteY64" fmla="*/ 28303 h 193675"/>
                <a:gd name="connsiteX65" fmla="*/ 455797 w 1168274"/>
                <a:gd name="connsiteY65" fmla="*/ 191041 h 193675"/>
                <a:gd name="connsiteX66" fmla="*/ 430906 w 1168274"/>
                <a:gd name="connsiteY66" fmla="*/ 191041 h 193675"/>
                <a:gd name="connsiteX67" fmla="*/ 430906 w 1168274"/>
                <a:gd name="connsiteY67" fmla="*/ 2548 h 193675"/>
                <a:gd name="connsiteX68" fmla="*/ 455797 w 1168274"/>
                <a:gd name="connsiteY68" fmla="*/ 2548 h 193675"/>
                <a:gd name="connsiteX69" fmla="*/ 644901 w 1168274"/>
                <a:gd name="connsiteY69" fmla="*/ 96401 h 193675"/>
                <a:gd name="connsiteX70" fmla="*/ 576575 w 1168274"/>
                <a:gd name="connsiteY70" fmla="*/ 96401 h 193675"/>
                <a:gd name="connsiteX71" fmla="*/ 576575 w 1168274"/>
                <a:gd name="connsiteY71" fmla="*/ 76195 h 193675"/>
                <a:gd name="connsiteX72" fmla="*/ 620264 w 1168274"/>
                <a:gd name="connsiteY72" fmla="*/ 76195 h 193675"/>
                <a:gd name="connsiteX73" fmla="*/ 620264 w 1168274"/>
                <a:gd name="connsiteY73" fmla="*/ 33866 h 193675"/>
                <a:gd name="connsiteX74" fmla="*/ 615310 w 1168274"/>
                <a:gd name="connsiteY74" fmla="*/ 29408 h 193675"/>
                <a:gd name="connsiteX75" fmla="*/ 607436 w 1168274"/>
                <a:gd name="connsiteY75" fmla="*/ 25014 h 193675"/>
                <a:gd name="connsiteX76" fmla="*/ 595625 w 1168274"/>
                <a:gd name="connsiteY76" fmla="*/ 21648 h 193675"/>
                <a:gd name="connsiteX77" fmla="*/ 578480 w 1168274"/>
                <a:gd name="connsiteY77" fmla="*/ 20277 h 193675"/>
                <a:gd name="connsiteX78" fmla="*/ 556509 w 1168274"/>
                <a:gd name="connsiteY78" fmla="*/ 24938 h 193675"/>
                <a:gd name="connsiteX79" fmla="*/ 539490 w 1168274"/>
                <a:gd name="connsiteY79" fmla="*/ 38539 h 193675"/>
                <a:gd name="connsiteX80" fmla="*/ 528568 w 1168274"/>
                <a:gd name="connsiteY80" fmla="*/ 60282 h 193675"/>
                <a:gd name="connsiteX81" fmla="*/ 524759 w 1168274"/>
                <a:gd name="connsiteY81" fmla="*/ 89416 h 193675"/>
                <a:gd name="connsiteX82" fmla="*/ 524759 w 1168274"/>
                <a:gd name="connsiteY82" fmla="*/ 104440 h 193675"/>
                <a:gd name="connsiteX83" fmla="*/ 527807 w 1168274"/>
                <a:gd name="connsiteY83" fmla="*/ 133040 h 193675"/>
                <a:gd name="connsiteX84" fmla="*/ 536951 w 1168274"/>
                <a:gd name="connsiteY84" fmla="*/ 154656 h 193675"/>
                <a:gd name="connsiteX85" fmla="*/ 552826 w 1168274"/>
                <a:gd name="connsiteY85" fmla="*/ 168384 h 193675"/>
                <a:gd name="connsiteX86" fmla="*/ 575559 w 1168274"/>
                <a:gd name="connsiteY86" fmla="*/ 173160 h 193675"/>
                <a:gd name="connsiteX87" fmla="*/ 594228 w 1168274"/>
                <a:gd name="connsiteY87" fmla="*/ 170200 h 193675"/>
                <a:gd name="connsiteX88" fmla="*/ 607309 w 1168274"/>
                <a:gd name="connsiteY88" fmla="*/ 162111 h 193675"/>
                <a:gd name="connsiteX89" fmla="*/ 615565 w 1168274"/>
                <a:gd name="connsiteY89" fmla="*/ 150198 h 193675"/>
                <a:gd name="connsiteX90" fmla="*/ 620136 w 1168274"/>
                <a:gd name="connsiteY90" fmla="*/ 135758 h 193675"/>
                <a:gd name="connsiteX91" fmla="*/ 644901 w 1168274"/>
                <a:gd name="connsiteY91" fmla="*/ 135758 h 193675"/>
                <a:gd name="connsiteX92" fmla="*/ 638042 w 1168274"/>
                <a:gd name="connsiteY92" fmla="*/ 158948 h 193675"/>
                <a:gd name="connsiteX93" fmla="*/ 624454 w 1168274"/>
                <a:gd name="connsiteY93" fmla="*/ 177249 h 193675"/>
                <a:gd name="connsiteX94" fmla="*/ 603753 w 1168274"/>
                <a:gd name="connsiteY94" fmla="*/ 189301 h 193675"/>
                <a:gd name="connsiteX95" fmla="*/ 575432 w 1168274"/>
                <a:gd name="connsiteY95" fmla="*/ 193632 h 193675"/>
                <a:gd name="connsiteX96" fmla="*/ 543047 w 1168274"/>
                <a:gd name="connsiteY96" fmla="*/ 187536 h 193675"/>
                <a:gd name="connsiteX97" fmla="*/ 519298 w 1168274"/>
                <a:gd name="connsiteY97" fmla="*/ 169947 h 193675"/>
                <a:gd name="connsiteX98" fmla="*/ 504692 w 1168274"/>
                <a:gd name="connsiteY98" fmla="*/ 141841 h 193675"/>
                <a:gd name="connsiteX99" fmla="*/ 499739 w 1168274"/>
                <a:gd name="connsiteY99" fmla="*/ 104173 h 193675"/>
                <a:gd name="connsiteX100" fmla="*/ 499739 w 1168274"/>
                <a:gd name="connsiteY100" fmla="*/ 89416 h 193675"/>
                <a:gd name="connsiteX101" fmla="*/ 505582 w 1168274"/>
                <a:gd name="connsiteY101" fmla="*/ 51684 h 193675"/>
                <a:gd name="connsiteX102" fmla="*/ 521838 w 1168274"/>
                <a:gd name="connsiteY102" fmla="*/ 23591 h 193675"/>
                <a:gd name="connsiteX103" fmla="*/ 546603 w 1168274"/>
                <a:gd name="connsiteY103" fmla="*/ 6040 h 193675"/>
                <a:gd name="connsiteX104" fmla="*/ 578226 w 1168274"/>
                <a:gd name="connsiteY104" fmla="*/ -43 h 193675"/>
                <a:gd name="connsiteX105" fmla="*/ 605658 w 1168274"/>
                <a:gd name="connsiteY105" fmla="*/ 2789 h 193675"/>
                <a:gd name="connsiteX106" fmla="*/ 624835 w 1168274"/>
                <a:gd name="connsiteY106" fmla="*/ 9799 h 193675"/>
                <a:gd name="connsiteX107" fmla="*/ 637408 w 1168274"/>
                <a:gd name="connsiteY107" fmla="*/ 18664 h 193675"/>
                <a:gd name="connsiteX108" fmla="*/ 644901 w 1168274"/>
                <a:gd name="connsiteY108" fmla="*/ 27262 h 193675"/>
                <a:gd name="connsiteX109" fmla="*/ 835783 w 1168274"/>
                <a:gd name="connsiteY109" fmla="*/ 191041 h 193675"/>
                <a:gd name="connsiteX110" fmla="*/ 810889 w 1168274"/>
                <a:gd name="connsiteY110" fmla="*/ 191041 h 193675"/>
                <a:gd name="connsiteX111" fmla="*/ 810889 w 1168274"/>
                <a:gd name="connsiteY111" fmla="*/ 110015 h 193675"/>
                <a:gd name="connsiteX112" fmla="*/ 715766 w 1168274"/>
                <a:gd name="connsiteY112" fmla="*/ 110015 h 193675"/>
                <a:gd name="connsiteX113" fmla="*/ 715766 w 1168274"/>
                <a:gd name="connsiteY113" fmla="*/ 191041 h 193675"/>
                <a:gd name="connsiteX114" fmla="*/ 691002 w 1168274"/>
                <a:gd name="connsiteY114" fmla="*/ 191041 h 193675"/>
                <a:gd name="connsiteX115" fmla="*/ 691002 w 1168274"/>
                <a:gd name="connsiteY115" fmla="*/ 2560 h 193675"/>
                <a:gd name="connsiteX116" fmla="*/ 715766 w 1168274"/>
                <a:gd name="connsiteY116" fmla="*/ 2560 h 193675"/>
                <a:gd name="connsiteX117" fmla="*/ 715766 w 1168274"/>
                <a:gd name="connsiteY117" fmla="*/ 89670 h 193675"/>
                <a:gd name="connsiteX118" fmla="*/ 810889 w 1168274"/>
                <a:gd name="connsiteY118" fmla="*/ 89670 h 193675"/>
                <a:gd name="connsiteX119" fmla="*/ 810889 w 1168274"/>
                <a:gd name="connsiteY119" fmla="*/ 2560 h 193675"/>
                <a:gd name="connsiteX120" fmla="*/ 835783 w 1168274"/>
                <a:gd name="connsiteY120" fmla="*/ 2560 h 193675"/>
                <a:gd name="connsiteX121" fmla="*/ 1011042 w 1168274"/>
                <a:gd name="connsiteY121" fmla="*/ 191041 h 193675"/>
                <a:gd name="connsiteX122" fmla="*/ 865246 w 1168274"/>
                <a:gd name="connsiteY122" fmla="*/ 191041 h 193675"/>
                <a:gd name="connsiteX123" fmla="*/ 865246 w 1168274"/>
                <a:gd name="connsiteY123" fmla="*/ 170594 h 193675"/>
                <a:gd name="connsiteX124" fmla="*/ 925698 w 1168274"/>
                <a:gd name="connsiteY124" fmla="*/ 170594 h 193675"/>
                <a:gd name="connsiteX125" fmla="*/ 925698 w 1168274"/>
                <a:gd name="connsiteY125" fmla="*/ 2560 h 193675"/>
                <a:gd name="connsiteX126" fmla="*/ 950464 w 1168274"/>
                <a:gd name="connsiteY126" fmla="*/ 2560 h 193675"/>
                <a:gd name="connsiteX127" fmla="*/ 950464 w 1168274"/>
                <a:gd name="connsiteY127" fmla="*/ 170594 h 193675"/>
                <a:gd name="connsiteX128" fmla="*/ 1011042 w 1168274"/>
                <a:gd name="connsiteY128" fmla="*/ 170594 h 193675"/>
                <a:gd name="connsiteX129" fmla="*/ 1131439 w 1168274"/>
                <a:gd name="connsiteY129" fmla="*/ 28303 h 193675"/>
                <a:gd name="connsiteX130" fmla="*/ 1101340 w 1168274"/>
                <a:gd name="connsiteY130" fmla="*/ 20277 h 193675"/>
                <a:gd name="connsiteX131" fmla="*/ 1083814 w 1168274"/>
                <a:gd name="connsiteY131" fmla="*/ 22410 h 193675"/>
                <a:gd name="connsiteX132" fmla="*/ 1069082 w 1168274"/>
                <a:gd name="connsiteY132" fmla="*/ 29078 h 193675"/>
                <a:gd name="connsiteX133" fmla="*/ 1058794 w 1168274"/>
                <a:gd name="connsiteY133" fmla="*/ 40546 h 193675"/>
                <a:gd name="connsiteX134" fmla="*/ 1054985 w 1168274"/>
                <a:gd name="connsiteY134" fmla="*/ 57158 h 193675"/>
                <a:gd name="connsiteX135" fmla="*/ 1029965 w 1168274"/>
                <a:gd name="connsiteY135" fmla="*/ 57158 h 193675"/>
                <a:gd name="connsiteX136" fmla="*/ 1032887 w 1168274"/>
                <a:gd name="connsiteY136" fmla="*/ 39822 h 193675"/>
                <a:gd name="connsiteX137" fmla="*/ 1040761 w 1168274"/>
                <a:gd name="connsiteY137" fmla="*/ 25598 h 193675"/>
                <a:gd name="connsiteX138" fmla="*/ 1052571 w 1168274"/>
                <a:gd name="connsiteY138" fmla="*/ 14460 h 193675"/>
                <a:gd name="connsiteX139" fmla="*/ 1067304 w 1168274"/>
                <a:gd name="connsiteY139" fmla="*/ 6434 h 193675"/>
                <a:gd name="connsiteX140" fmla="*/ 1083940 w 1168274"/>
                <a:gd name="connsiteY140" fmla="*/ 1557 h 193675"/>
                <a:gd name="connsiteX141" fmla="*/ 1101340 w 1168274"/>
                <a:gd name="connsiteY141" fmla="*/ -43 h 193675"/>
                <a:gd name="connsiteX142" fmla="*/ 1128390 w 1168274"/>
                <a:gd name="connsiteY142" fmla="*/ 3513 h 193675"/>
                <a:gd name="connsiteX143" fmla="*/ 1148965 w 1168274"/>
                <a:gd name="connsiteY143" fmla="*/ 13685 h 193675"/>
                <a:gd name="connsiteX144" fmla="*/ 1162299 w 1168274"/>
                <a:gd name="connsiteY144" fmla="*/ 29586 h 193675"/>
                <a:gd name="connsiteX145" fmla="*/ 1166998 w 1168274"/>
                <a:gd name="connsiteY145" fmla="*/ 50439 h 193675"/>
                <a:gd name="connsiteX146" fmla="*/ 1163315 w 1168274"/>
                <a:gd name="connsiteY146" fmla="*/ 70124 h 193675"/>
                <a:gd name="connsiteX147" fmla="*/ 1152013 w 1168274"/>
                <a:gd name="connsiteY147" fmla="*/ 85783 h 193675"/>
                <a:gd name="connsiteX148" fmla="*/ 1132836 w 1168274"/>
                <a:gd name="connsiteY148" fmla="*/ 98293 h 193675"/>
                <a:gd name="connsiteX149" fmla="*/ 1105022 w 1168274"/>
                <a:gd name="connsiteY149" fmla="*/ 108326 h 193675"/>
                <a:gd name="connsiteX150" fmla="*/ 1085084 w 1168274"/>
                <a:gd name="connsiteY150" fmla="*/ 115044 h 193675"/>
                <a:gd name="connsiteX151" fmla="*/ 1071367 w 1168274"/>
                <a:gd name="connsiteY151" fmla="*/ 122677 h 193675"/>
                <a:gd name="connsiteX152" fmla="*/ 1063620 w 1168274"/>
                <a:gd name="connsiteY152" fmla="*/ 131745 h 193675"/>
                <a:gd name="connsiteX153" fmla="*/ 1061081 w 1168274"/>
                <a:gd name="connsiteY153" fmla="*/ 142616 h 193675"/>
                <a:gd name="connsiteX154" fmla="*/ 1063366 w 1168274"/>
                <a:gd name="connsiteY154" fmla="*/ 154795 h 193675"/>
                <a:gd name="connsiteX155" fmla="*/ 1070479 w 1168274"/>
                <a:gd name="connsiteY155" fmla="*/ 164435 h 193675"/>
                <a:gd name="connsiteX156" fmla="*/ 1082670 w 1168274"/>
                <a:gd name="connsiteY156" fmla="*/ 170835 h 193675"/>
                <a:gd name="connsiteX157" fmla="*/ 1100069 w 1168274"/>
                <a:gd name="connsiteY157" fmla="*/ 173160 h 193675"/>
                <a:gd name="connsiteX158" fmla="*/ 1118485 w 1168274"/>
                <a:gd name="connsiteY158" fmla="*/ 170454 h 193675"/>
                <a:gd name="connsiteX159" fmla="*/ 1131312 w 1168274"/>
                <a:gd name="connsiteY159" fmla="*/ 162834 h 193675"/>
                <a:gd name="connsiteX160" fmla="*/ 1139059 w 1168274"/>
                <a:gd name="connsiteY160" fmla="*/ 151163 h 193675"/>
                <a:gd name="connsiteX161" fmla="*/ 1141598 w 1168274"/>
                <a:gd name="connsiteY161" fmla="*/ 136533 h 193675"/>
                <a:gd name="connsiteX162" fmla="*/ 1166617 w 1168274"/>
                <a:gd name="connsiteY162" fmla="*/ 136533 h 193675"/>
                <a:gd name="connsiteX163" fmla="*/ 1162172 w 1168274"/>
                <a:gd name="connsiteY163" fmla="*/ 157907 h 193675"/>
                <a:gd name="connsiteX164" fmla="*/ 1149218 w 1168274"/>
                <a:gd name="connsiteY164" fmla="*/ 176169 h 193675"/>
                <a:gd name="connsiteX165" fmla="*/ 1128390 w 1168274"/>
                <a:gd name="connsiteY165" fmla="*/ 188857 h 193675"/>
                <a:gd name="connsiteX166" fmla="*/ 1100069 w 1168274"/>
                <a:gd name="connsiteY166" fmla="*/ 193632 h 193675"/>
                <a:gd name="connsiteX167" fmla="*/ 1073781 w 1168274"/>
                <a:gd name="connsiteY167" fmla="*/ 189733 h 193675"/>
                <a:gd name="connsiteX168" fmla="*/ 1053588 w 1168274"/>
                <a:gd name="connsiteY168" fmla="*/ 178938 h 193675"/>
                <a:gd name="connsiteX169" fmla="*/ 1040507 w 1168274"/>
                <a:gd name="connsiteY169" fmla="*/ 162619 h 193675"/>
                <a:gd name="connsiteX170" fmla="*/ 1035935 w 1168274"/>
                <a:gd name="connsiteY170" fmla="*/ 142248 h 193675"/>
                <a:gd name="connsiteX171" fmla="*/ 1040252 w 1168274"/>
                <a:gd name="connsiteY171" fmla="*/ 122677 h 193675"/>
                <a:gd name="connsiteX172" fmla="*/ 1052444 w 1168274"/>
                <a:gd name="connsiteY172" fmla="*/ 107462 h 193675"/>
                <a:gd name="connsiteX173" fmla="*/ 1071748 w 1168274"/>
                <a:gd name="connsiteY173" fmla="*/ 95689 h 193675"/>
                <a:gd name="connsiteX174" fmla="*/ 1097021 w 1168274"/>
                <a:gd name="connsiteY174" fmla="*/ 86558 h 193675"/>
                <a:gd name="connsiteX175" fmla="*/ 1118992 w 1168274"/>
                <a:gd name="connsiteY175" fmla="*/ 78989 h 193675"/>
                <a:gd name="connsiteX176" fmla="*/ 1132836 w 1168274"/>
                <a:gd name="connsiteY176" fmla="*/ 71090 h 193675"/>
                <a:gd name="connsiteX177" fmla="*/ 1139947 w 1168274"/>
                <a:gd name="connsiteY177" fmla="*/ 61857 h 193675"/>
                <a:gd name="connsiteX178" fmla="*/ 1141980 w 1168274"/>
                <a:gd name="connsiteY178" fmla="*/ 50185 h 193675"/>
                <a:gd name="connsiteX179" fmla="*/ 1131439 w 1168274"/>
                <a:gd name="connsiteY179" fmla="*/ 28303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168274" h="193675">
                  <a:moveTo>
                    <a:pt x="23616" y="191041"/>
                  </a:moveTo>
                  <a:lnTo>
                    <a:pt x="-1276" y="191041"/>
                  </a:lnTo>
                  <a:lnTo>
                    <a:pt x="-1276" y="2548"/>
                  </a:lnTo>
                  <a:lnTo>
                    <a:pt x="23616" y="2548"/>
                  </a:lnTo>
                  <a:close/>
                  <a:moveTo>
                    <a:pt x="218435" y="191041"/>
                  </a:moveTo>
                  <a:lnTo>
                    <a:pt x="193796" y="191041"/>
                  </a:lnTo>
                  <a:lnTo>
                    <a:pt x="193796" y="45143"/>
                  </a:lnTo>
                  <a:lnTo>
                    <a:pt x="98546" y="191041"/>
                  </a:lnTo>
                  <a:lnTo>
                    <a:pt x="73654" y="191041"/>
                  </a:lnTo>
                  <a:lnTo>
                    <a:pt x="73654" y="2560"/>
                  </a:lnTo>
                  <a:lnTo>
                    <a:pt x="98546" y="2560"/>
                  </a:lnTo>
                  <a:lnTo>
                    <a:pt x="98546" y="147810"/>
                  </a:lnTo>
                  <a:lnTo>
                    <a:pt x="193542" y="2560"/>
                  </a:lnTo>
                  <a:lnTo>
                    <a:pt x="218435" y="2560"/>
                  </a:lnTo>
                  <a:close/>
                  <a:moveTo>
                    <a:pt x="357245" y="28303"/>
                  </a:moveTo>
                  <a:cubicBezTo>
                    <a:pt x="350261" y="22944"/>
                    <a:pt x="340100" y="20277"/>
                    <a:pt x="327019" y="20277"/>
                  </a:cubicBezTo>
                  <a:cubicBezTo>
                    <a:pt x="320923" y="20277"/>
                    <a:pt x="315082" y="21001"/>
                    <a:pt x="309493" y="22410"/>
                  </a:cubicBezTo>
                  <a:cubicBezTo>
                    <a:pt x="303906" y="23833"/>
                    <a:pt x="298953" y="26068"/>
                    <a:pt x="294762" y="29078"/>
                  </a:cubicBezTo>
                  <a:cubicBezTo>
                    <a:pt x="290443" y="32113"/>
                    <a:pt x="287014" y="35923"/>
                    <a:pt x="284474" y="40546"/>
                  </a:cubicBezTo>
                  <a:cubicBezTo>
                    <a:pt x="281935" y="45156"/>
                    <a:pt x="280664" y="50719"/>
                    <a:pt x="280664" y="57158"/>
                  </a:cubicBezTo>
                  <a:lnTo>
                    <a:pt x="255645" y="57158"/>
                  </a:lnTo>
                  <a:cubicBezTo>
                    <a:pt x="255645" y="50871"/>
                    <a:pt x="256662" y="45080"/>
                    <a:pt x="258566" y="39822"/>
                  </a:cubicBezTo>
                  <a:cubicBezTo>
                    <a:pt x="260471" y="34552"/>
                    <a:pt x="263139" y="29814"/>
                    <a:pt x="266440" y="25598"/>
                  </a:cubicBezTo>
                  <a:cubicBezTo>
                    <a:pt x="269742" y="21356"/>
                    <a:pt x="273807" y="17648"/>
                    <a:pt x="278251" y="14460"/>
                  </a:cubicBezTo>
                  <a:cubicBezTo>
                    <a:pt x="282823" y="11260"/>
                    <a:pt x="287776" y="8593"/>
                    <a:pt x="292984" y="6434"/>
                  </a:cubicBezTo>
                  <a:cubicBezTo>
                    <a:pt x="298317" y="4275"/>
                    <a:pt x="303906" y="2636"/>
                    <a:pt x="309620" y="1557"/>
                  </a:cubicBezTo>
                  <a:cubicBezTo>
                    <a:pt x="315463" y="503"/>
                    <a:pt x="321305" y="-43"/>
                    <a:pt x="327019" y="-43"/>
                  </a:cubicBezTo>
                  <a:cubicBezTo>
                    <a:pt x="336925" y="-43"/>
                    <a:pt x="345942" y="1151"/>
                    <a:pt x="353943" y="3513"/>
                  </a:cubicBezTo>
                  <a:cubicBezTo>
                    <a:pt x="362071" y="5875"/>
                    <a:pt x="369057" y="9279"/>
                    <a:pt x="374771" y="13685"/>
                  </a:cubicBezTo>
                  <a:cubicBezTo>
                    <a:pt x="380487" y="18080"/>
                    <a:pt x="384932" y="23376"/>
                    <a:pt x="387980" y="29586"/>
                  </a:cubicBezTo>
                  <a:cubicBezTo>
                    <a:pt x="391155" y="35834"/>
                    <a:pt x="392679" y="42756"/>
                    <a:pt x="392679" y="50439"/>
                  </a:cubicBezTo>
                  <a:cubicBezTo>
                    <a:pt x="392679" y="57767"/>
                    <a:pt x="391409" y="64346"/>
                    <a:pt x="388995" y="70124"/>
                  </a:cubicBezTo>
                  <a:cubicBezTo>
                    <a:pt x="386583" y="75903"/>
                    <a:pt x="382772" y="81123"/>
                    <a:pt x="377692" y="85783"/>
                  </a:cubicBezTo>
                  <a:cubicBezTo>
                    <a:pt x="372739" y="90444"/>
                    <a:pt x="366263" y="94610"/>
                    <a:pt x="358515" y="98293"/>
                  </a:cubicBezTo>
                  <a:cubicBezTo>
                    <a:pt x="350768" y="101963"/>
                    <a:pt x="341497" y="105291"/>
                    <a:pt x="330830" y="108326"/>
                  </a:cubicBezTo>
                  <a:cubicBezTo>
                    <a:pt x="323083" y="110485"/>
                    <a:pt x="316352" y="112707"/>
                    <a:pt x="310764" y="115044"/>
                  </a:cubicBezTo>
                  <a:cubicBezTo>
                    <a:pt x="305175" y="117381"/>
                    <a:pt x="300731" y="119934"/>
                    <a:pt x="297174" y="122677"/>
                  </a:cubicBezTo>
                  <a:cubicBezTo>
                    <a:pt x="293618" y="125433"/>
                    <a:pt x="290951" y="128481"/>
                    <a:pt x="289300" y="131745"/>
                  </a:cubicBezTo>
                  <a:cubicBezTo>
                    <a:pt x="287649" y="135021"/>
                    <a:pt x="286761" y="138654"/>
                    <a:pt x="286761" y="142616"/>
                  </a:cubicBezTo>
                  <a:cubicBezTo>
                    <a:pt x="286761" y="147036"/>
                    <a:pt x="287522" y="151087"/>
                    <a:pt x="289046" y="154795"/>
                  </a:cubicBezTo>
                  <a:cubicBezTo>
                    <a:pt x="290697" y="158504"/>
                    <a:pt x="292984" y="161730"/>
                    <a:pt x="296159" y="164435"/>
                  </a:cubicBezTo>
                  <a:cubicBezTo>
                    <a:pt x="299461" y="167165"/>
                    <a:pt x="303524" y="169286"/>
                    <a:pt x="308350" y="170835"/>
                  </a:cubicBezTo>
                  <a:cubicBezTo>
                    <a:pt x="313304" y="172398"/>
                    <a:pt x="319145" y="173160"/>
                    <a:pt x="325749" y="173160"/>
                  </a:cubicBezTo>
                  <a:cubicBezTo>
                    <a:pt x="332862" y="173160"/>
                    <a:pt x="338958" y="172283"/>
                    <a:pt x="344164" y="170454"/>
                  </a:cubicBezTo>
                  <a:cubicBezTo>
                    <a:pt x="349244" y="168638"/>
                    <a:pt x="353563" y="166111"/>
                    <a:pt x="356991" y="162834"/>
                  </a:cubicBezTo>
                  <a:cubicBezTo>
                    <a:pt x="360547" y="159532"/>
                    <a:pt x="363088" y="155646"/>
                    <a:pt x="364739" y="151163"/>
                  </a:cubicBezTo>
                  <a:cubicBezTo>
                    <a:pt x="366389" y="146667"/>
                    <a:pt x="367279" y="141803"/>
                    <a:pt x="367279" y="136533"/>
                  </a:cubicBezTo>
                  <a:lnTo>
                    <a:pt x="392297" y="136533"/>
                  </a:lnTo>
                  <a:cubicBezTo>
                    <a:pt x="392297" y="143873"/>
                    <a:pt x="390773" y="150985"/>
                    <a:pt x="387853" y="157907"/>
                  </a:cubicBezTo>
                  <a:cubicBezTo>
                    <a:pt x="384932" y="164790"/>
                    <a:pt x="380614" y="170886"/>
                    <a:pt x="375026" y="176169"/>
                  </a:cubicBezTo>
                  <a:cubicBezTo>
                    <a:pt x="369311" y="181427"/>
                    <a:pt x="362326" y="185656"/>
                    <a:pt x="354070" y="188857"/>
                  </a:cubicBezTo>
                  <a:cubicBezTo>
                    <a:pt x="345815" y="192032"/>
                    <a:pt x="336290" y="193632"/>
                    <a:pt x="325749" y="193632"/>
                  </a:cubicBezTo>
                  <a:cubicBezTo>
                    <a:pt x="316097" y="193632"/>
                    <a:pt x="307335" y="192337"/>
                    <a:pt x="299461" y="189733"/>
                  </a:cubicBezTo>
                  <a:cubicBezTo>
                    <a:pt x="291587" y="187168"/>
                    <a:pt x="284856" y="183548"/>
                    <a:pt x="279267" y="178938"/>
                  </a:cubicBezTo>
                  <a:cubicBezTo>
                    <a:pt x="273680" y="174315"/>
                    <a:pt x="269362" y="168880"/>
                    <a:pt x="266187" y="162619"/>
                  </a:cubicBezTo>
                  <a:cubicBezTo>
                    <a:pt x="263139" y="156370"/>
                    <a:pt x="261614" y="149576"/>
                    <a:pt x="261614" y="142248"/>
                  </a:cubicBezTo>
                  <a:cubicBezTo>
                    <a:pt x="261614" y="134894"/>
                    <a:pt x="263139" y="128379"/>
                    <a:pt x="265933" y="122677"/>
                  </a:cubicBezTo>
                  <a:cubicBezTo>
                    <a:pt x="268726" y="116987"/>
                    <a:pt x="272790" y="111920"/>
                    <a:pt x="278124" y="107462"/>
                  </a:cubicBezTo>
                  <a:cubicBezTo>
                    <a:pt x="283459" y="103017"/>
                    <a:pt x="289936" y="99093"/>
                    <a:pt x="297429" y="95689"/>
                  </a:cubicBezTo>
                  <a:cubicBezTo>
                    <a:pt x="305048" y="92273"/>
                    <a:pt x="313431" y="89238"/>
                    <a:pt x="322702" y="86558"/>
                  </a:cubicBezTo>
                  <a:cubicBezTo>
                    <a:pt x="331591" y="83993"/>
                    <a:pt x="338958" y="81453"/>
                    <a:pt x="344799" y="78989"/>
                  </a:cubicBezTo>
                  <a:cubicBezTo>
                    <a:pt x="350514" y="76525"/>
                    <a:pt x="355087" y="73896"/>
                    <a:pt x="358515" y="71090"/>
                  </a:cubicBezTo>
                  <a:cubicBezTo>
                    <a:pt x="361944" y="68283"/>
                    <a:pt x="364358" y="65197"/>
                    <a:pt x="365628" y="61857"/>
                  </a:cubicBezTo>
                  <a:cubicBezTo>
                    <a:pt x="367024" y="58478"/>
                    <a:pt x="367660" y="54592"/>
                    <a:pt x="367660" y="50185"/>
                  </a:cubicBezTo>
                  <a:cubicBezTo>
                    <a:pt x="367660" y="40952"/>
                    <a:pt x="364231" y="33663"/>
                    <a:pt x="357245" y="28303"/>
                  </a:cubicBezTo>
                  <a:moveTo>
                    <a:pt x="455797" y="191041"/>
                  </a:moveTo>
                  <a:lnTo>
                    <a:pt x="430906" y="191041"/>
                  </a:lnTo>
                  <a:lnTo>
                    <a:pt x="430906" y="2548"/>
                  </a:lnTo>
                  <a:lnTo>
                    <a:pt x="455797" y="2548"/>
                  </a:lnTo>
                  <a:close/>
                  <a:moveTo>
                    <a:pt x="644901" y="96401"/>
                  </a:moveTo>
                  <a:lnTo>
                    <a:pt x="576575" y="96401"/>
                  </a:lnTo>
                  <a:lnTo>
                    <a:pt x="576575" y="76195"/>
                  </a:lnTo>
                  <a:lnTo>
                    <a:pt x="620264" y="76195"/>
                  </a:lnTo>
                  <a:lnTo>
                    <a:pt x="620264" y="33866"/>
                  </a:lnTo>
                  <a:cubicBezTo>
                    <a:pt x="618865" y="32494"/>
                    <a:pt x="617341" y="30996"/>
                    <a:pt x="615310" y="29408"/>
                  </a:cubicBezTo>
                  <a:cubicBezTo>
                    <a:pt x="613278" y="27821"/>
                    <a:pt x="610739" y="26347"/>
                    <a:pt x="607436" y="25014"/>
                  </a:cubicBezTo>
                  <a:cubicBezTo>
                    <a:pt x="604261" y="23668"/>
                    <a:pt x="600324" y="22550"/>
                    <a:pt x="595625" y="21648"/>
                  </a:cubicBezTo>
                  <a:cubicBezTo>
                    <a:pt x="590799" y="20734"/>
                    <a:pt x="585084" y="20277"/>
                    <a:pt x="578480" y="20277"/>
                  </a:cubicBezTo>
                  <a:cubicBezTo>
                    <a:pt x="570352" y="20277"/>
                    <a:pt x="563114" y="21826"/>
                    <a:pt x="556509" y="24938"/>
                  </a:cubicBezTo>
                  <a:cubicBezTo>
                    <a:pt x="549905" y="28036"/>
                    <a:pt x="544189" y="32583"/>
                    <a:pt x="539490" y="38539"/>
                  </a:cubicBezTo>
                  <a:cubicBezTo>
                    <a:pt x="534791" y="44496"/>
                    <a:pt x="531109" y="51735"/>
                    <a:pt x="528568" y="60282"/>
                  </a:cubicBezTo>
                  <a:cubicBezTo>
                    <a:pt x="526029" y="68829"/>
                    <a:pt x="524759" y="78532"/>
                    <a:pt x="524759" y="89416"/>
                  </a:cubicBezTo>
                  <a:lnTo>
                    <a:pt x="524759" y="104440"/>
                  </a:lnTo>
                  <a:cubicBezTo>
                    <a:pt x="524759" y="115044"/>
                    <a:pt x="525648" y="124595"/>
                    <a:pt x="527807" y="133040"/>
                  </a:cubicBezTo>
                  <a:cubicBezTo>
                    <a:pt x="529712" y="141498"/>
                    <a:pt x="532887" y="148687"/>
                    <a:pt x="536951" y="154656"/>
                  </a:cubicBezTo>
                  <a:cubicBezTo>
                    <a:pt x="541141" y="160612"/>
                    <a:pt x="546349" y="165184"/>
                    <a:pt x="552826" y="168384"/>
                  </a:cubicBezTo>
                  <a:cubicBezTo>
                    <a:pt x="559176" y="171572"/>
                    <a:pt x="566795" y="173160"/>
                    <a:pt x="575559" y="173160"/>
                  </a:cubicBezTo>
                  <a:cubicBezTo>
                    <a:pt x="582798" y="173160"/>
                    <a:pt x="589021" y="172182"/>
                    <a:pt x="594228" y="170200"/>
                  </a:cubicBezTo>
                  <a:cubicBezTo>
                    <a:pt x="599435" y="168207"/>
                    <a:pt x="603753" y="165514"/>
                    <a:pt x="607309" y="162111"/>
                  </a:cubicBezTo>
                  <a:cubicBezTo>
                    <a:pt x="610864" y="158707"/>
                    <a:pt x="613659" y="154719"/>
                    <a:pt x="615565" y="150198"/>
                  </a:cubicBezTo>
                  <a:cubicBezTo>
                    <a:pt x="617596" y="145664"/>
                    <a:pt x="619119" y="140851"/>
                    <a:pt x="620136" y="135758"/>
                  </a:cubicBezTo>
                  <a:lnTo>
                    <a:pt x="644901" y="135758"/>
                  </a:lnTo>
                  <a:cubicBezTo>
                    <a:pt x="643758" y="144127"/>
                    <a:pt x="641472" y="151849"/>
                    <a:pt x="638042" y="158948"/>
                  </a:cubicBezTo>
                  <a:cubicBezTo>
                    <a:pt x="634740" y="166009"/>
                    <a:pt x="630168" y="172118"/>
                    <a:pt x="624454" y="177249"/>
                  </a:cubicBezTo>
                  <a:cubicBezTo>
                    <a:pt x="618865" y="182392"/>
                    <a:pt x="611881" y="186406"/>
                    <a:pt x="603753" y="189301"/>
                  </a:cubicBezTo>
                  <a:cubicBezTo>
                    <a:pt x="595625" y="192172"/>
                    <a:pt x="586227" y="193632"/>
                    <a:pt x="575432" y="193632"/>
                  </a:cubicBezTo>
                  <a:cubicBezTo>
                    <a:pt x="563239" y="193632"/>
                    <a:pt x="552444" y="191587"/>
                    <a:pt x="543047" y="187536"/>
                  </a:cubicBezTo>
                  <a:cubicBezTo>
                    <a:pt x="533649" y="183485"/>
                    <a:pt x="525775" y="177617"/>
                    <a:pt x="519298" y="169947"/>
                  </a:cubicBezTo>
                  <a:cubicBezTo>
                    <a:pt x="512820" y="162263"/>
                    <a:pt x="507994" y="152890"/>
                    <a:pt x="504692" y="141841"/>
                  </a:cubicBezTo>
                  <a:cubicBezTo>
                    <a:pt x="501390" y="130792"/>
                    <a:pt x="499739" y="118245"/>
                    <a:pt x="499739" y="104173"/>
                  </a:cubicBezTo>
                  <a:lnTo>
                    <a:pt x="499739" y="89416"/>
                  </a:lnTo>
                  <a:cubicBezTo>
                    <a:pt x="499739" y="75344"/>
                    <a:pt x="501644" y="62758"/>
                    <a:pt x="505582" y="51684"/>
                  </a:cubicBezTo>
                  <a:cubicBezTo>
                    <a:pt x="509391" y="40584"/>
                    <a:pt x="514853" y="31211"/>
                    <a:pt x="521838" y="23591"/>
                  </a:cubicBezTo>
                  <a:cubicBezTo>
                    <a:pt x="528695" y="15933"/>
                    <a:pt x="536951" y="10079"/>
                    <a:pt x="546603" y="6040"/>
                  </a:cubicBezTo>
                  <a:cubicBezTo>
                    <a:pt x="556255" y="1989"/>
                    <a:pt x="566795" y="-43"/>
                    <a:pt x="578226" y="-43"/>
                  </a:cubicBezTo>
                  <a:cubicBezTo>
                    <a:pt x="588893" y="-43"/>
                    <a:pt x="598039" y="909"/>
                    <a:pt x="605658" y="2789"/>
                  </a:cubicBezTo>
                  <a:cubicBezTo>
                    <a:pt x="613151" y="4719"/>
                    <a:pt x="619628" y="7043"/>
                    <a:pt x="624835" y="9799"/>
                  </a:cubicBezTo>
                  <a:cubicBezTo>
                    <a:pt x="630041" y="12555"/>
                    <a:pt x="634233" y="15502"/>
                    <a:pt x="637408" y="18664"/>
                  </a:cubicBezTo>
                  <a:cubicBezTo>
                    <a:pt x="640710" y="21813"/>
                    <a:pt x="643123" y="24696"/>
                    <a:pt x="644901" y="27262"/>
                  </a:cubicBezTo>
                  <a:close/>
                  <a:moveTo>
                    <a:pt x="835783" y="191041"/>
                  </a:moveTo>
                  <a:lnTo>
                    <a:pt x="810889" y="191041"/>
                  </a:lnTo>
                  <a:lnTo>
                    <a:pt x="810889" y="110015"/>
                  </a:lnTo>
                  <a:lnTo>
                    <a:pt x="715766" y="110015"/>
                  </a:lnTo>
                  <a:lnTo>
                    <a:pt x="715766" y="191041"/>
                  </a:lnTo>
                  <a:lnTo>
                    <a:pt x="691002" y="191041"/>
                  </a:lnTo>
                  <a:lnTo>
                    <a:pt x="691002" y="2560"/>
                  </a:lnTo>
                  <a:lnTo>
                    <a:pt x="715766" y="2560"/>
                  </a:lnTo>
                  <a:lnTo>
                    <a:pt x="715766" y="89670"/>
                  </a:lnTo>
                  <a:lnTo>
                    <a:pt x="810889" y="89670"/>
                  </a:lnTo>
                  <a:lnTo>
                    <a:pt x="810889" y="2560"/>
                  </a:lnTo>
                  <a:lnTo>
                    <a:pt x="835783" y="2560"/>
                  </a:lnTo>
                  <a:close/>
                  <a:moveTo>
                    <a:pt x="1011042" y="191041"/>
                  </a:moveTo>
                  <a:lnTo>
                    <a:pt x="865246" y="191041"/>
                  </a:lnTo>
                  <a:lnTo>
                    <a:pt x="865246" y="170594"/>
                  </a:lnTo>
                  <a:lnTo>
                    <a:pt x="925698" y="170594"/>
                  </a:lnTo>
                  <a:lnTo>
                    <a:pt x="925698" y="2560"/>
                  </a:lnTo>
                  <a:lnTo>
                    <a:pt x="950464" y="2560"/>
                  </a:lnTo>
                  <a:lnTo>
                    <a:pt x="950464" y="170594"/>
                  </a:lnTo>
                  <a:lnTo>
                    <a:pt x="1011042" y="170594"/>
                  </a:lnTo>
                  <a:close/>
                  <a:moveTo>
                    <a:pt x="1131439" y="28303"/>
                  </a:moveTo>
                  <a:cubicBezTo>
                    <a:pt x="1124454" y="22944"/>
                    <a:pt x="1114420" y="20277"/>
                    <a:pt x="1101340" y="20277"/>
                  </a:cubicBezTo>
                  <a:cubicBezTo>
                    <a:pt x="1095243" y="20277"/>
                    <a:pt x="1089401" y="21001"/>
                    <a:pt x="1083814" y="22410"/>
                  </a:cubicBezTo>
                  <a:cubicBezTo>
                    <a:pt x="1078225" y="23833"/>
                    <a:pt x="1073272" y="26068"/>
                    <a:pt x="1069082" y="29078"/>
                  </a:cubicBezTo>
                  <a:cubicBezTo>
                    <a:pt x="1064764" y="32113"/>
                    <a:pt x="1061335" y="35923"/>
                    <a:pt x="1058794" y="40546"/>
                  </a:cubicBezTo>
                  <a:cubicBezTo>
                    <a:pt x="1056255" y="45156"/>
                    <a:pt x="1054985" y="50719"/>
                    <a:pt x="1054985" y="57158"/>
                  </a:cubicBezTo>
                  <a:lnTo>
                    <a:pt x="1029965" y="57158"/>
                  </a:lnTo>
                  <a:cubicBezTo>
                    <a:pt x="1029965" y="50871"/>
                    <a:pt x="1030982" y="45080"/>
                    <a:pt x="1032887" y="39822"/>
                  </a:cubicBezTo>
                  <a:cubicBezTo>
                    <a:pt x="1034791" y="34552"/>
                    <a:pt x="1037332" y="29814"/>
                    <a:pt x="1040761" y="25598"/>
                  </a:cubicBezTo>
                  <a:cubicBezTo>
                    <a:pt x="1044063" y="21356"/>
                    <a:pt x="1047999" y="17648"/>
                    <a:pt x="1052571" y="14460"/>
                  </a:cubicBezTo>
                  <a:cubicBezTo>
                    <a:pt x="1057143" y="11260"/>
                    <a:pt x="1061969" y="8593"/>
                    <a:pt x="1067304" y="6434"/>
                  </a:cubicBezTo>
                  <a:cubicBezTo>
                    <a:pt x="1072638" y="4275"/>
                    <a:pt x="1078225" y="2636"/>
                    <a:pt x="1083940" y="1557"/>
                  </a:cubicBezTo>
                  <a:cubicBezTo>
                    <a:pt x="1089783" y="503"/>
                    <a:pt x="1095497" y="-43"/>
                    <a:pt x="1101340" y="-43"/>
                  </a:cubicBezTo>
                  <a:cubicBezTo>
                    <a:pt x="1111245" y="-43"/>
                    <a:pt x="1120263" y="1151"/>
                    <a:pt x="1128390" y="3513"/>
                  </a:cubicBezTo>
                  <a:cubicBezTo>
                    <a:pt x="1136391" y="5875"/>
                    <a:pt x="1143249" y="9279"/>
                    <a:pt x="1148965" y="13685"/>
                  </a:cubicBezTo>
                  <a:cubicBezTo>
                    <a:pt x="1154807" y="18080"/>
                    <a:pt x="1159252" y="23376"/>
                    <a:pt x="1162299" y="29586"/>
                  </a:cubicBezTo>
                  <a:cubicBezTo>
                    <a:pt x="1165347" y="35834"/>
                    <a:pt x="1166998" y="42756"/>
                    <a:pt x="1166998" y="50439"/>
                  </a:cubicBezTo>
                  <a:cubicBezTo>
                    <a:pt x="1166998" y="57767"/>
                    <a:pt x="1165729" y="64346"/>
                    <a:pt x="1163315" y="70124"/>
                  </a:cubicBezTo>
                  <a:cubicBezTo>
                    <a:pt x="1160776" y="75903"/>
                    <a:pt x="1157092" y="81123"/>
                    <a:pt x="1152013" y="85783"/>
                  </a:cubicBezTo>
                  <a:cubicBezTo>
                    <a:pt x="1146933" y="90444"/>
                    <a:pt x="1140583" y="94610"/>
                    <a:pt x="1132836" y="98293"/>
                  </a:cubicBezTo>
                  <a:cubicBezTo>
                    <a:pt x="1124962" y="101963"/>
                    <a:pt x="1115817" y="105291"/>
                    <a:pt x="1105022" y="108326"/>
                  </a:cubicBezTo>
                  <a:cubicBezTo>
                    <a:pt x="1097275" y="110485"/>
                    <a:pt x="1090671" y="112707"/>
                    <a:pt x="1085084" y="115044"/>
                  </a:cubicBezTo>
                  <a:cubicBezTo>
                    <a:pt x="1079495" y="117381"/>
                    <a:pt x="1074923" y="119934"/>
                    <a:pt x="1071367" y="122677"/>
                  </a:cubicBezTo>
                  <a:cubicBezTo>
                    <a:pt x="1067939" y="125433"/>
                    <a:pt x="1065271" y="128481"/>
                    <a:pt x="1063620" y="131745"/>
                  </a:cubicBezTo>
                  <a:cubicBezTo>
                    <a:pt x="1061842" y="135021"/>
                    <a:pt x="1061081" y="138654"/>
                    <a:pt x="1061081" y="142616"/>
                  </a:cubicBezTo>
                  <a:cubicBezTo>
                    <a:pt x="1061081" y="147036"/>
                    <a:pt x="1061842" y="151087"/>
                    <a:pt x="1063366" y="154795"/>
                  </a:cubicBezTo>
                  <a:cubicBezTo>
                    <a:pt x="1064890" y="158504"/>
                    <a:pt x="1067304" y="161730"/>
                    <a:pt x="1070479" y="164435"/>
                  </a:cubicBezTo>
                  <a:cubicBezTo>
                    <a:pt x="1073654" y="167165"/>
                    <a:pt x="1077717" y="169286"/>
                    <a:pt x="1082670" y="170835"/>
                  </a:cubicBezTo>
                  <a:cubicBezTo>
                    <a:pt x="1087623" y="172398"/>
                    <a:pt x="1093339" y="173160"/>
                    <a:pt x="1100069" y="173160"/>
                  </a:cubicBezTo>
                  <a:cubicBezTo>
                    <a:pt x="1107182" y="173160"/>
                    <a:pt x="1113278" y="172283"/>
                    <a:pt x="1118485" y="170454"/>
                  </a:cubicBezTo>
                  <a:cubicBezTo>
                    <a:pt x="1123565" y="168638"/>
                    <a:pt x="1127883" y="166111"/>
                    <a:pt x="1131312" y="162834"/>
                  </a:cubicBezTo>
                  <a:cubicBezTo>
                    <a:pt x="1134740" y="159532"/>
                    <a:pt x="1137408" y="155646"/>
                    <a:pt x="1139059" y="151163"/>
                  </a:cubicBezTo>
                  <a:cubicBezTo>
                    <a:pt x="1140710" y="146667"/>
                    <a:pt x="1141598" y="141803"/>
                    <a:pt x="1141598" y="136533"/>
                  </a:cubicBezTo>
                  <a:lnTo>
                    <a:pt x="1166617" y="136533"/>
                  </a:lnTo>
                  <a:cubicBezTo>
                    <a:pt x="1166617" y="143873"/>
                    <a:pt x="1165093" y="150985"/>
                    <a:pt x="1162172" y="157907"/>
                  </a:cubicBezTo>
                  <a:cubicBezTo>
                    <a:pt x="1159252" y="164790"/>
                    <a:pt x="1154934" y="170886"/>
                    <a:pt x="1149218" y="176169"/>
                  </a:cubicBezTo>
                  <a:cubicBezTo>
                    <a:pt x="1143631" y="181427"/>
                    <a:pt x="1136645" y="185656"/>
                    <a:pt x="1128390" y="188857"/>
                  </a:cubicBezTo>
                  <a:cubicBezTo>
                    <a:pt x="1120136" y="192032"/>
                    <a:pt x="1110611" y="193632"/>
                    <a:pt x="1100069" y="193632"/>
                  </a:cubicBezTo>
                  <a:cubicBezTo>
                    <a:pt x="1090290" y="193632"/>
                    <a:pt x="1081655" y="192337"/>
                    <a:pt x="1073781" y="189733"/>
                  </a:cubicBezTo>
                  <a:cubicBezTo>
                    <a:pt x="1065907" y="187168"/>
                    <a:pt x="1059175" y="183548"/>
                    <a:pt x="1053588" y="178938"/>
                  </a:cubicBezTo>
                  <a:cubicBezTo>
                    <a:pt x="1047999" y="174315"/>
                    <a:pt x="1043682" y="168880"/>
                    <a:pt x="1040507" y="162619"/>
                  </a:cubicBezTo>
                  <a:cubicBezTo>
                    <a:pt x="1037459" y="156370"/>
                    <a:pt x="1035935" y="149576"/>
                    <a:pt x="1035935" y="142248"/>
                  </a:cubicBezTo>
                  <a:cubicBezTo>
                    <a:pt x="1035935" y="134894"/>
                    <a:pt x="1037332" y="128379"/>
                    <a:pt x="1040252" y="122677"/>
                  </a:cubicBezTo>
                  <a:cubicBezTo>
                    <a:pt x="1043046" y="116987"/>
                    <a:pt x="1047111" y="111920"/>
                    <a:pt x="1052444" y="107462"/>
                  </a:cubicBezTo>
                  <a:cubicBezTo>
                    <a:pt x="1057779" y="103017"/>
                    <a:pt x="1064129" y="99093"/>
                    <a:pt x="1071748" y="95689"/>
                  </a:cubicBezTo>
                  <a:cubicBezTo>
                    <a:pt x="1079241" y="92273"/>
                    <a:pt x="1087750" y="89238"/>
                    <a:pt x="1097021" y="86558"/>
                  </a:cubicBezTo>
                  <a:cubicBezTo>
                    <a:pt x="1105912" y="83993"/>
                    <a:pt x="1113278" y="81453"/>
                    <a:pt x="1118992" y="78989"/>
                  </a:cubicBezTo>
                  <a:cubicBezTo>
                    <a:pt x="1124835" y="76525"/>
                    <a:pt x="1129407" y="73896"/>
                    <a:pt x="1132836" y="71090"/>
                  </a:cubicBezTo>
                  <a:cubicBezTo>
                    <a:pt x="1136265" y="68283"/>
                    <a:pt x="1138678" y="65197"/>
                    <a:pt x="1139947" y="61857"/>
                  </a:cubicBezTo>
                  <a:cubicBezTo>
                    <a:pt x="1141344" y="58478"/>
                    <a:pt x="1141980" y="54592"/>
                    <a:pt x="1141980" y="50185"/>
                  </a:cubicBezTo>
                  <a:cubicBezTo>
                    <a:pt x="1141980" y="40952"/>
                    <a:pt x="1138423" y="33663"/>
                    <a:pt x="1131439" y="28303"/>
                  </a:cubicBezTo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1E2B33C1-B319-4672-BF44-75DF55CA6E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20916" y="14439599"/>
            <a:ext cx="600850" cy="292914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8A1DE6B-3855-44A3-AB54-ED73736140D8}"/>
              </a:ext>
            </a:extLst>
          </p:cNvPr>
          <p:cNvSpPr/>
          <p:nvPr userDrawn="1"/>
        </p:nvSpPr>
        <p:spPr>
          <a:xfrm flipV="1">
            <a:off x="18483908" y="14532588"/>
            <a:ext cx="173926" cy="190703"/>
          </a:xfrm>
          <a:custGeom>
            <a:avLst/>
            <a:gdLst>
              <a:gd name="connsiteX0" fmla="*/ 72124 w 173926"/>
              <a:gd name="connsiteY0" fmla="*/ 190731 h 190703"/>
              <a:gd name="connsiteX1" fmla="*/ 77 w 173926"/>
              <a:gd name="connsiteY1" fmla="*/ 27 h 190703"/>
              <a:gd name="connsiteX2" fmla="*/ 34532 w 173926"/>
              <a:gd name="connsiteY2" fmla="*/ 27 h 190703"/>
              <a:gd name="connsiteX3" fmla="*/ 49988 w 173926"/>
              <a:gd name="connsiteY3" fmla="*/ 44414 h 190703"/>
              <a:gd name="connsiteX4" fmla="*/ 123864 w 173926"/>
              <a:gd name="connsiteY4" fmla="*/ 44414 h 190703"/>
              <a:gd name="connsiteX5" fmla="*/ 139447 w 173926"/>
              <a:gd name="connsiteY5" fmla="*/ 27 h 190703"/>
              <a:gd name="connsiteX6" fmla="*/ 174004 w 173926"/>
              <a:gd name="connsiteY6" fmla="*/ 27 h 190703"/>
              <a:gd name="connsiteX7" fmla="*/ 101855 w 173926"/>
              <a:gd name="connsiteY7" fmla="*/ 190731 h 190703"/>
              <a:gd name="connsiteX8" fmla="*/ 86920 w 173926"/>
              <a:gd name="connsiteY8" fmla="*/ 150256 h 190703"/>
              <a:gd name="connsiteX9" fmla="*/ 114542 w 173926"/>
              <a:gd name="connsiteY9" fmla="*/ 71160 h 190703"/>
              <a:gd name="connsiteX10" fmla="*/ 59259 w 173926"/>
              <a:gd name="connsiteY10" fmla="*/ 71160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26" h="190703">
                <a:moveTo>
                  <a:pt x="72124" y="190731"/>
                </a:moveTo>
                <a:lnTo>
                  <a:pt x="77" y="27"/>
                </a:lnTo>
                <a:lnTo>
                  <a:pt x="34532" y="27"/>
                </a:lnTo>
                <a:lnTo>
                  <a:pt x="49988" y="44414"/>
                </a:lnTo>
                <a:lnTo>
                  <a:pt x="123864" y="44414"/>
                </a:lnTo>
                <a:lnTo>
                  <a:pt x="139447" y="27"/>
                </a:lnTo>
                <a:lnTo>
                  <a:pt x="174004" y="27"/>
                </a:lnTo>
                <a:lnTo>
                  <a:pt x="101855" y="190731"/>
                </a:lnTo>
                <a:close/>
                <a:moveTo>
                  <a:pt x="86920" y="150256"/>
                </a:moveTo>
                <a:lnTo>
                  <a:pt x="114542" y="71160"/>
                </a:lnTo>
                <a:lnTo>
                  <a:pt x="59259" y="71160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9B6A582-74BA-4ED6-AAE1-DEDAF46EA586}"/>
              </a:ext>
            </a:extLst>
          </p:cNvPr>
          <p:cNvSpPr/>
          <p:nvPr userDrawn="1"/>
        </p:nvSpPr>
        <p:spPr>
          <a:xfrm flipV="1">
            <a:off x="18702042" y="14532588"/>
            <a:ext cx="195694" cy="190703"/>
          </a:xfrm>
          <a:custGeom>
            <a:avLst/>
            <a:gdLst>
              <a:gd name="connsiteX0" fmla="*/ 152964 w 195694"/>
              <a:gd name="connsiteY0" fmla="*/ 190731 h 190703"/>
              <a:gd name="connsiteX1" fmla="*/ 98074 w 195694"/>
              <a:gd name="connsiteY1" fmla="*/ 44566 h 190703"/>
              <a:gd name="connsiteX2" fmla="*/ 43071 w 195694"/>
              <a:gd name="connsiteY2" fmla="*/ 190731 h 190703"/>
              <a:gd name="connsiteX3" fmla="*/ 107 w 195694"/>
              <a:gd name="connsiteY3" fmla="*/ 190731 h 190703"/>
              <a:gd name="connsiteX4" fmla="*/ 107 w 195694"/>
              <a:gd name="connsiteY4" fmla="*/ 27 h 190703"/>
              <a:gd name="connsiteX5" fmla="*/ 33101 w 195694"/>
              <a:gd name="connsiteY5" fmla="*/ 27 h 190703"/>
              <a:gd name="connsiteX6" fmla="*/ 33101 w 195694"/>
              <a:gd name="connsiteY6" fmla="*/ 62892 h 190703"/>
              <a:gd name="connsiteX7" fmla="*/ 29825 w 195694"/>
              <a:gd name="connsiteY7" fmla="*/ 146852 h 190703"/>
              <a:gd name="connsiteX8" fmla="*/ 86022 w 195694"/>
              <a:gd name="connsiteY8" fmla="*/ 27 h 190703"/>
              <a:gd name="connsiteX9" fmla="*/ 109746 w 195694"/>
              <a:gd name="connsiteY9" fmla="*/ 27 h 190703"/>
              <a:gd name="connsiteX10" fmla="*/ 166045 w 195694"/>
              <a:gd name="connsiteY10" fmla="*/ 146992 h 190703"/>
              <a:gd name="connsiteX11" fmla="*/ 162768 w 195694"/>
              <a:gd name="connsiteY11" fmla="*/ 62892 h 190703"/>
              <a:gd name="connsiteX12" fmla="*/ 162768 w 195694"/>
              <a:gd name="connsiteY12" fmla="*/ 27 h 190703"/>
              <a:gd name="connsiteX13" fmla="*/ 195801 w 195694"/>
              <a:gd name="connsiteY13" fmla="*/ 27 h 190703"/>
              <a:gd name="connsiteX14" fmla="*/ 195801 w 195694"/>
              <a:gd name="connsiteY14" fmla="*/ 190731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94" h="190703">
                <a:moveTo>
                  <a:pt x="152964" y="190731"/>
                </a:moveTo>
                <a:lnTo>
                  <a:pt x="98074" y="44566"/>
                </a:lnTo>
                <a:lnTo>
                  <a:pt x="43071" y="190731"/>
                </a:lnTo>
                <a:lnTo>
                  <a:pt x="107" y="190731"/>
                </a:lnTo>
                <a:lnTo>
                  <a:pt x="107" y="27"/>
                </a:lnTo>
                <a:lnTo>
                  <a:pt x="33101" y="27"/>
                </a:lnTo>
                <a:lnTo>
                  <a:pt x="33101" y="62892"/>
                </a:lnTo>
                <a:lnTo>
                  <a:pt x="29825" y="146852"/>
                </a:lnTo>
                <a:lnTo>
                  <a:pt x="86022" y="27"/>
                </a:lnTo>
                <a:lnTo>
                  <a:pt x="109746" y="27"/>
                </a:lnTo>
                <a:lnTo>
                  <a:pt x="166045" y="146992"/>
                </a:lnTo>
                <a:lnTo>
                  <a:pt x="162768" y="62892"/>
                </a:lnTo>
                <a:lnTo>
                  <a:pt x="162768" y="27"/>
                </a:lnTo>
                <a:lnTo>
                  <a:pt x="195801" y="27"/>
                </a:lnTo>
                <a:lnTo>
                  <a:pt x="195801" y="190731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3087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90" userDrawn="1">
          <p15:clr>
            <a:srgbClr val="F26B43"/>
          </p15:clr>
        </p15:guide>
        <p15:guide id="2" pos="6803" userDrawn="1">
          <p15:clr>
            <a:srgbClr val="F26B43"/>
          </p15:clr>
        </p15:guide>
        <p15:guide id="3" orient="horz" pos="8886" userDrawn="1">
          <p15:clr>
            <a:srgbClr val="F26B43"/>
          </p15:clr>
        </p15:guide>
        <p15:guide id="4" pos="614" userDrawn="1">
          <p15:clr>
            <a:srgbClr val="F26B43"/>
          </p15:clr>
        </p15:guide>
        <p15:guide id="5" pos="12992" userDrawn="1">
          <p15:clr>
            <a:srgbClr val="F26B43"/>
          </p15:clr>
        </p15:guide>
        <p15:guide id="6" orient="horz" pos="483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D17A6B-44F9-432C-827E-C39C81D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15975"/>
            <a:ext cx="18630900" cy="296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EFF00-169A-4ADB-B8B8-0D079677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3" y="4083050"/>
            <a:ext cx="18630900" cy="972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F24F8-DE3C-4B51-A266-93E5ADCB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313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FF95E-77AF-4FDD-97F8-F21CD6BB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63" y="14212888"/>
            <a:ext cx="7289800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346BC-09F0-4C30-B5EE-F1D26BB1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288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or 49"/>
          <p:cNvCxnSpPr/>
          <p:nvPr/>
        </p:nvCxnSpPr>
        <p:spPr>
          <a:xfrm flipH="1">
            <a:off x="1080000" y="2378349"/>
            <a:ext cx="7884201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H="1">
            <a:off x="1080000" y="3222064"/>
            <a:ext cx="6228317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1080000" y="4536180"/>
            <a:ext cx="4914201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H="1">
            <a:off x="1080000" y="6192064"/>
            <a:ext cx="4070486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H="1">
            <a:off x="1080000" y="8027625"/>
            <a:ext cx="3779762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1080000" y="9863185"/>
            <a:ext cx="4070486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H="1">
            <a:off x="1080000" y="11519069"/>
            <a:ext cx="4914201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1080000" y="12833185"/>
            <a:ext cx="6228317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H="1">
            <a:off x="1080000" y="13676900"/>
            <a:ext cx="7884201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12635322" y="13676900"/>
            <a:ext cx="7884203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14291206" y="12833185"/>
            <a:ext cx="6228319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5605322" y="11519069"/>
            <a:ext cx="4914203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6449037" y="9863185"/>
            <a:ext cx="4070488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6739761" y="8027624"/>
            <a:ext cx="3779764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6449037" y="6192064"/>
            <a:ext cx="4070488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5605322" y="4536180"/>
            <a:ext cx="4914203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14291206" y="3222064"/>
            <a:ext cx="6228319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12635322" y="2378349"/>
            <a:ext cx="7884203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H="1" flipV="1">
            <a:off x="8964201" y="2378349"/>
            <a:ext cx="1835561" cy="5649276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H="1" flipV="1">
            <a:off x="7308317" y="3222064"/>
            <a:ext cx="3491445" cy="4805561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H="1" flipV="1">
            <a:off x="5994201" y="4536180"/>
            <a:ext cx="4805561" cy="3491445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H="1" flipV="1">
            <a:off x="5150486" y="6192064"/>
            <a:ext cx="5649276" cy="1835561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4859762" y="8027625"/>
            <a:ext cx="5940000" cy="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H="1">
            <a:off x="5150486" y="8027625"/>
            <a:ext cx="5649276" cy="183556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H="1">
            <a:off x="5994201" y="8027625"/>
            <a:ext cx="4805561" cy="3491444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 flipH="1">
            <a:off x="7308317" y="8027625"/>
            <a:ext cx="3491445" cy="480556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H="1">
            <a:off x="8964201" y="8027625"/>
            <a:ext cx="1835561" cy="5649275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0799762" y="8027625"/>
            <a:ext cx="0" cy="594000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0799762" y="8027625"/>
            <a:ext cx="1835560" cy="5649275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0799762" y="8027625"/>
            <a:ext cx="3491444" cy="480556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0799762" y="8027625"/>
            <a:ext cx="4805560" cy="3491444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10799762" y="8027625"/>
            <a:ext cx="5649275" cy="183556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0799762" y="8027624"/>
            <a:ext cx="5939999" cy="1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10799762" y="6192064"/>
            <a:ext cx="5649275" cy="1835561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10799762" y="4536180"/>
            <a:ext cx="4805560" cy="3491445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V="1">
            <a:off x="10799762" y="3222064"/>
            <a:ext cx="3491444" cy="4805561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V="1">
            <a:off x="10799762" y="2378349"/>
            <a:ext cx="1835560" cy="5649276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10799761" y="2087625"/>
            <a:ext cx="1" cy="5940000"/>
          </a:xfrm>
          <a:prstGeom prst="line">
            <a:avLst/>
          </a:prstGeom>
          <a:ln w="12700">
            <a:solidFill>
              <a:srgbClr val="73BA5A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08 Technology Names (Text)">
            <a:extLst>
              <a:ext uri="{FF2B5EF4-FFF2-40B4-BE49-F238E27FC236}">
                <a16:creationId xmlns:a16="http://schemas.microsoft.com/office/drawing/2014/main" id="{A8F84A0C-A5D9-3398-5B8E-BD0E42600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37961"/>
              </p:ext>
            </p:extLst>
          </p:nvPr>
        </p:nvGraphicFramePr>
        <p:xfrm>
          <a:off x="3712971" y="941181"/>
          <a:ext cx="14173582" cy="1417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03 Materials (blue)">
            <a:extLst>
              <a:ext uri="{FF2B5EF4-FFF2-40B4-BE49-F238E27FC236}">
                <a16:creationId xmlns:a16="http://schemas.microsoft.com/office/drawing/2014/main" id="{C8978DE7-0947-5678-F62B-D0D8C6C50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90177"/>
              </p:ext>
            </p:extLst>
          </p:nvPr>
        </p:nvGraphicFramePr>
        <p:xfrm>
          <a:off x="6689791" y="3917654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04 Direct / Sinter-based (green)">
            <a:extLst>
              <a:ext uri="{FF2B5EF4-FFF2-40B4-BE49-F238E27FC236}">
                <a16:creationId xmlns:a16="http://schemas.microsoft.com/office/drawing/2014/main" id="{163718A2-7B2A-8A2E-9AC2-1832DC88D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10717"/>
              </p:ext>
            </p:extLst>
          </p:nvPr>
        </p:nvGraphicFramePr>
        <p:xfrm>
          <a:off x="7100788" y="432865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06 Central Circle (white)">
            <a:extLst>
              <a:ext uri="{FF2B5EF4-FFF2-40B4-BE49-F238E27FC236}">
                <a16:creationId xmlns:a16="http://schemas.microsoft.com/office/drawing/2014/main" id="{DA907FDB-C719-55F6-EE11-E01870201655}"/>
              </a:ext>
            </a:extLst>
          </p:cNvPr>
          <p:cNvSpPr>
            <a:spLocks noChangeAspect="1"/>
          </p:cNvSpPr>
          <p:nvPr/>
        </p:nvSpPr>
        <p:spPr>
          <a:xfrm>
            <a:off x="9611760" y="6861458"/>
            <a:ext cx="2376000" cy="2344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1">
            <a:extLst>
              <a:ext uri="{FF2B5EF4-FFF2-40B4-BE49-F238E27FC236}">
                <a16:creationId xmlns:a16="http://schemas.microsoft.com/office/drawing/2014/main" id="{01A629C8-BBD4-E97B-8AD8-4C37B322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sp>
        <p:nvSpPr>
          <p:cNvPr id="7" name="Textfeld 49">
            <a:extLst>
              <a:ext uri="{FF2B5EF4-FFF2-40B4-BE49-F238E27FC236}">
                <a16:creationId xmlns:a16="http://schemas.microsoft.com/office/drawing/2014/main" id="{72D04B3E-A23C-B2C7-CA8A-BA48F4FD02B3}"/>
              </a:ext>
            </a:extLst>
          </p:cNvPr>
          <p:cNvSpPr txBox="1"/>
          <p:nvPr/>
        </p:nvSpPr>
        <p:spPr>
          <a:xfrm>
            <a:off x="9205117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WWW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.AMPOWER.EU</a:t>
            </a:r>
          </a:p>
        </p:txBody>
      </p:sp>
      <p:graphicFrame>
        <p:nvGraphicFramePr>
          <p:cNvPr id="2" name="05 Material Seperation lines (white)">
            <a:extLst>
              <a:ext uri="{FF2B5EF4-FFF2-40B4-BE49-F238E27FC236}">
                <a16:creationId xmlns:a16="http://schemas.microsoft.com/office/drawing/2014/main" id="{44347EA1-6575-C21A-E9B1-ABCA3FFEF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83461"/>
              </p:ext>
            </p:extLst>
          </p:nvPr>
        </p:nvGraphicFramePr>
        <p:xfrm>
          <a:off x="7100788" y="432865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feld 8">
            <a:extLst>
              <a:ext uri="{FF2B5EF4-FFF2-40B4-BE49-F238E27FC236}">
                <a16:creationId xmlns:a16="http://schemas.microsoft.com/office/drawing/2014/main" id="{6D678D93-BE3B-5D26-10B3-EE1FBB990014}"/>
              </a:ext>
            </a:extLst>
          </p:cNvPr>
          <p:cNvSpPr txBox="1"/>
          <p:nvPr/>
        </p:nvSpPr>
        <p:spPr>
          <a:xfrm>
            <a:off x="3285605" y="689718"/>
            <a:ext cx="14987040" cy="9525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 defTabSz="914374">
              <a:spcBef>
                <a:spcPct val="0"/>
              </a:spcBef>
              <a:defRPr/>
            </a:pPr>
            <a:r>
              <a:rPr lang="en-US" sz="5400" dirty="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Metal Additive Manufacturing technology landscape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51962-DA65-4FB8-64D8-B9AA93B67BEE}"/>
              </a:ext>
            </a:extLst>
          </p:cNvPr>
          <p:cNvSpPr txBox="1"/>
          <p:nvPr/>
        </p:nvSpPr>
        <p:spPr>
          <a:xfrm>
            <a:off x="1080000" y="14219250"/>
            <a:ext cx="2160000" cy="81560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r>
              <a:rPr sz="1000" dirty="0">
                <a:solidFill>
                  <a:srgbClr val="1E3347"/>
                </a:solidFill>
                <a:latin typeface="Roboto"/>
              </a:rPr>
              <a:t>Download pdf at: 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www.ampower.eu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Version 21. May 2024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Number of technologies: 20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Number of suppliers: 191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B4208F6B-0244-5F99-E59B-0253CAAEB3BE}"/>
              </a:ext>
            </a:extLst>
          </p:cNvPr>
          <p:cNvSpPr/>
          <p:nvPr/>
        </p:nvSpPr>
        <p:spPr>
          <a:xfrm>
            <a:off x="2" y="1"/>
            <a:ext cx="21599524" cy="330092"/>
          </a:xfrm>
          <a:prstGeom prst="rect">
            <a:avLst/>
          </a:prstGeom>
          <a:solidFill>
            <a:srgbClr val="1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sp>
        <p:nvSpPr>
          <p:cNvPr id="12" name="Rechteck 13">
            <a:extLst>
              <a:ext uri="{FF2B5EF4-FFF2-40B4-BE49-F238E27FC236}">
                <a16:creationId xmlns:a16="http://schemas.microsoft.com/office/drawing/2014/main" id="{913CFFE4-B7EF-2D12-0785-8082F3C8AF7B}"/>
              </a:ext>
            </a:extLst>
          </p:cNvPr>
          <p:cNvSpPr/>
          <p:nvPr/>
        </p:nvSpPr>
        <p:spPr>
          <a:xfrm>
            <a:off x="2" y="15274897"/>
            <a:ext cx="21599524" cy="351387"/>
          </a:xfrm>
          <a:prstGeom prst="rect">
            <a:avLst/>
          </a:prstGeom>
          <a:solidFill>
            <a:srgbClr val="1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sp>
        <p:nvSpPr>
          <p:cNvPr id="51" name="Oval 50"/>
          <p:cNvSpPr/>
          <p:nvPr/>
        </p:nvSpPr>
        <p:spPr>
          <a:xfrm>
            <a:off x="9089762" y="14615250"/>
            <a:ext cx="219600" cy="219600"/>
          </a:xfrm>
          <a:prstGeom prst="ellipse">
            <a:avLst/>
          </a:prstGeom>
          <a:solidFill>
            <a:srgbClr val="1E33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9399362" y="14593290"/>
            <a:ext cx="1800000" cy="21960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l"/>
            <a:r>
              <a:rPr sz="1800">
                <a:solidFill>
                  <a:srgbClr val="1E3347"/>
                </a:solidFill>
                <a:latin typeface="Roboto Light"/>
              </a:rPr>
              <a:t>Direct</a:t>
            </a:r>
          </a:p>
        </p:txBody>
      </p:sp>
      <p:sp>
        <p:nvSpPr>
          <p:cNvPr id="53" name="Oval 52"/>
          <p:cNvSpPr/>
          <p:nvPr/>
        </p:nvSpPr>
        <p:spPr>
          <a:xfrm>
            <a:off x="10569362" y="14615250"/>
            <a:ext cx="219600" cy="219600"/>
          </a:xfrm>
          <a:prstGeom prst="ellipse">
            <a:avLst/>
          </a:prstGeom>
          <a:solidFill>
            <a:srgbClr val="73B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0878962" y="14593290"/>
            <a:ext cx="1800000" cy="21960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l"/>
            <a:r>
              <a:rPr sz="1800">
                <a:solidFill>
                  <a:srgbClr val="1E3347"/>
                </a:solidFill>
                <a:latin typeface="Roboto Light"/>
              </a:rPr>
              <a:t>Sinter-based</a:t>
            </a:r>
          </a:p>
        </p:txBody>
      </p:sp>
    </p:spTree>
    <p:extLst>
      <p:ext uri="{BB962C8B-B14F-4D97-AF65-F5344CB8AC3E}">
        <p14:creationId xmlns:p14="http://schemas.microsoft.com/office/powerpoint/2010/main" val="3811138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MPOWER" val="6ywi4pGF"/>
  <p:tag name="ARTICULATE_PROJECT_OPEN" val="0"/>
  <p:tag name="ARTICULATE_SLIDE_THUMBNAIL_REFRESH" val="1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chnology Map Base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Benutzerdefiniert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>
            <a:ln>
              <a:noFill/>
            </a:ln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06641F5-CAB9-4E11-9EDA-E974A25A72E0}" vid="{6D96DCB7-5315-41E8-907D-2E5CBEF542C1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25175bf-8ec0-416a-826d-579634b8e698" xsi:nil="true"/>
    <SharedWithUsers xmlns="087f4ebd-61e9-4c74-bb63-95f6511bdb61">
      <UserInfo>
        <DisplayName/>
        <AccountId xsi:nil="true"/>
        <AccountType/>
      </UserInfo>
    </SharedWithUsers>
    <lcf76f155ced4ddcb4097134ff3c332f xmlns="525175bf-8ec0-416a-826d-579634b8e698">
      <Terms xmlns="http://schemas.microsoft.com/office/infopath/2007/PartnerControls"/>
    </lcf76f155ced4ddcb4097134ff3c332f>
    <TaxCatchAll xmlns="087f4ebd-61e9-4c74-bb63-95f6511bdb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40C5B-A867-4D1A-B47F-D0E049BB4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175bf-8ec0-416a-826d-579634b8e698"/>
    <ds:schemaRef ds:uri="087f4ebd-61e9-4c74-bb63-95f6511bd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DD1C2-E1A6-496D-9F15-07C4A599E9A6}">
  <ds:schemaRefs>
    <ds:schemaRef ds:uri="0626c85c-4913-4306-87e1-40635f10e2b6"/>
    <ds:schemaRef ds:uri="087f4ebd-61e9-4c74-bb63-95f6511bdb61"/>
    <ds:schemaRef ds:uri="525175bf-8ec0-416a-826d-579634b8e698"/>
    <ds:schemaRef ds:uri="5ecd50af-a216-435d-95c9-f159fb1b7571"/>
    <ds:schemaRef ds:uri="83262d7a-4245-428e-a453-df6aad31b076"/>
    <ds:schemaRef ds:uri="b34830ca-5b9a-4280-b7d2-6e858f6b81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AD67C0-2ABD-4823-94B0-DA99A6929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20200514_Folienmaster</Template>
  <TotalTime>0</TotalTime>
  <Words>40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Technology Map Base</vt:lpstr>
      <vt:lpstr>Benutzerdefiniertes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landscape</dc:title>
  <dc:creator>Eric Wycisk</dc:creator>
  <cp:lastModifiedBy>H Zitu</cp:lastModifiedBy>
  <cp:revision>7</cp:revision>
  <dcterms:created xsi:type="dcterms:W3CDTF">2020-07-14T07:37:52Z</dcterms:created>
  <dcterms:modified xsi:type="dcterms:W3CDTF">2024-01-10T22:41:06Z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0x010100D8E3995AA1D70F4CA1A92486BE4F1E68</vt:lpwstr>
  </property>
  <property fmtid="{D5CDD505-2E9C-101B-9397-08002B2CF9AE}" pid="3" name="ArticulateGUID">
    <vt:lpwstr>F4A6F904-2C6C-4AE5-9BE7-24A9F311786B</vt:lpwstr>
  </property>
  <property fmtid="{D5CDD505-2E9C-101B-9397-08002B2CF9AE}" pid="4" name="ArticulatePath">
    <vt:lpwstr>https://ampowergmbh.sharepoint.com/Freigegebene%20Dokumente/15_Ressources/Vorlagen/20180219_Folienmaster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