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21600000" cy="14400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7200000" y="4320000"/>
            <a:ext cx="5400000" cy="162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Logo Meta Additive 202202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7200" y="4816800"/>
            <a:ext cx="1396800" cy="277200"/>
          </a:xfrm>
          <a:prstGeom prst="rect">
            <a:avLst/>
          </a:prstGeom>
        </p:spPr>
      </p:pic>
      <p:pic>
        <p:nvPicPr>
          <p:cNvPr id="4" name="Picture 3" descr="Logo Winforsys 2022022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600" y="4816800"/>
            <a:ext cx="1155600" cy="334800"/>
          </a:xfrm>
          <a:prstGeom prst="rect">
            <a:avLst/>
          </a:prstGeom>
        </p:spPr>
      </p:pic>
      <p:pic>
        <p:nvPicPr>
          <p:cNvPr id="5" name="Picture 4" descr="Logo Aurora Labs 2022022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4800" y="4816800"/>
            <a:ext cx="622800" cy="622800"/>
          </a:xfrm>
          <a:prstGeom prst="rect">
            <a:avLst/>
          </a:prstGeom>
        </p:spPr>
      </p:pic>
      <p:pic>
        <p:nvPicPr>
          <p:cNvPr id="6" name="Picture 5" descr="Logo Seurat 20220225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0000" y="4816800"/>
            <a:ext cx="622800" cy="622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E3995AA1D70F4CA1A92486BE4F1E68" ma:contentTypeVersion="17" ma:contentTypeDescription="Create a new document." ma:contentTypeScope="" ma:versionID="04f7a54712b750b6f36360fe38b469fc">
  <xsd:schema xmlns:xsd="http://www.w3.org/2001/XMLSchema" xmlns:xs="http://www.w3.org/2001/XMLSchema" xmlns:p="http://schemas.microsoft.com/office/2006/metadata/properties" xmlns:ns2="525175bf-8ec0-416a-826d-579634b8e698" xmlns:ns3="087f4ebd-61e9-4c74-bb63-95f6511bdb61" targetNamespace="http://schemas.microsoft.com/office/2006/metadata/properties" ma:root="true" ma:fieldsID="5ca0f6f73bdc1f3597a5a5a4aafeb2dc" ns2:_="" ns3:_="">
    <xsd:import namespace="525175bf-8ec0-416a-826d-579634b8e698"/>
    <xsd:import namespace="087f4ebd-61e9-4c74-bb63-95f6511bdb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5175bf-8ec0-416a-826d-579634b8e6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25f8eaf-58d0-476d-aed1-e37c9f022d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7f4ebd-61e9-4c74-bb63-95f6511bdb6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7a44465-16b3-47f7-98f1-9f96fdbb52df}" ma:internalName="TaxCatchAll" ma:showField="CatchAllData" ma:web="087f4ebd-61e9-4c74-bb63-95f6511bdb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1951B8-28C4-497C-887D-3F98051E5575}"/>
</file>

<file path=customXml/itemProps2.xml><?xml version="1.0" encoding="utf-8"?>
<ds:datastoreItem xmlns:ds="http://schemas.openxmlformats.org/officeDocument/2006/customXml" ds:itemID="{243D7ABD-260B-4D46-B001-28D19BC0756F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