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21600000" cy="1440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200000" y="4320000"/>
            <a:ext cx="5400000" cy="162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Logo Vulcantech 202202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000" y="4935600"/>
            <a:ext cx="1475999" cy="259200"/>
          </a:xfrm>
          <a:prstGeom prst="rect">
            <a:avLst/>
          </a:prstGeom>
        </p:spPr>
      </p:pic>
      <p:pic>
        <p:nvPicPr>
          <p:cNvPr id="4" name="Picture 3" descr="Logo XJet 202202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800" y="4935600"/>
            <a:ext cx="997200" cy="38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E3995AA1D70F4CA1A92486BE4F1E68" ma:contentTypeVersion="17" ma:contentTypeDescription="Create a new document." ma:contentTypeScope="" ma:versionID="04f7a54712b750b6f36360fe38b469fc">
  <xsd:schema xmlns:xsd="http://www.w3.org/2001/XMLSchema" xmlns:xs="http://www.w3.org/2001/XMLSchema" xmlns:p="http://schemas.microsoft.com/office/2006/metadata/properties" xmlns:ns2="525175bf-8ec0-416a-826d-579634b8e698" xmlns:ns3="087f4ebd-61e9-4c74-bb63-95f6511bdb61" targetNamespace="http://schemas.microsoft.com/office/2006/metadata/properties" ma:root="true" ma:fieldsID="5ca0f6f73bdc1f3597a5a5a4aafeb2dc" ns2:_="" ns3:_="">
    <xsd:import namespace="525175bf-8ec0-416a-826d-579634b8e698"/>
    <xsd:import namespace="087f4ebd-61e9-4c74-bb63-95f6511bdb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175bf-8ec0-416a-826d-579634b8e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25f8eaf-58d0-476d-aed1-e37c9f022d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f4ebd-61e9-4c74-bb63-95f6511bdb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7a44465-16b3-47f7-98f1-9f96fdbb52df}" ma:internalName="TaxCatchAll" ma:showField="CatchAllData" ma:web="087f4ebd-61e9-4c74-bb63-95f6511bdb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499BD2-0625-4693-BF49-BDE907BDBFCD}"/>
</file>

<file path=customXml/itemProps2.xml><?xml version="1.0" encoding="utf-8"?>
<ds:datastoreItem xmlns:ds="http://schemas.openxmlformats.org/officeDocument/2006/customXml" ds:itemID="{9A74A6C6-6C42-40D6-B52B-21301E0A1D07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