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F2CA2-13FA-431F-8997-ED658529E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A86F87-C538-4DD0-8938-E9E5D9D14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14E420-9855-4CAE-914A-0DC88681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5A3-26CD-46D7-B8E6-8D3B9B183D2C}" type="datetimeFigureOut">
              <a:rPr lang="de-DE" smtClean="0"/>
              <a:t>31.03.2022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C2DD5A-00B1-463D-BFE6-5879DEEE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BC546F-54F2-493B-BB86-9B0B6AF8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BF23-A2EE-4F63-9A7A-9E762C851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38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0B294-0D3F-410B-874C-AF3C9FEB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0BE02A-8611-4D77-A6BC-0A4C22FD5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956D1C-EF2B-4CE0-BD8E-E2442AD44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5A3-26CD-46D7-B8E6-8D3B9B183D2C}" type="datetimeFigureOut">
              <a:rPr lang="de-DE" smtClean="0"/>
              <a:t>31.03.2022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0E4F0E-D8D3-4006-A06F-01DD5CD31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F0D31D-8C73-408F-82E9-70C26CB8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BF23-A2EE-4F63-9A7A-9E762C851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00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0FCA6CD-C862-44E5-942A-1A1142CCF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E45A3A-58D2-4410-9481-AAFAA75FD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7F9AFE-E069-4547-BE2D-6E6CC81C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5A3-26CD-46D7-B8E6-8D3B9B183D2C}" type="datetimeFigureOut">
              <a:rPr lang="de-DE" smtClean="0"/>
              <a:t>31.03.2022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6CDD31-FB99-4001-B646-5E001C8F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671DEF-C138-486B-80C1-9D07A30F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BF23-A2EE-4F63-9A7A-9E762C851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4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14D181-8484-4F23-A610-3226FEB6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E91454-B74E-44E5-9D1C-5213EA769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18D340-E324-4C7C-926F-39AA1086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5A3-26CD-46D7-B8E6-8D3B9B183D2C}" type="datetimeFigureOut">
              <a:rPr lang="de-DE" smtClean="0"/>
              <a:t>31.03.2022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71279B-0C8A-4BB5-A02F-F28DCD800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752FBE-2A38-446E-8398-F8355ED3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BF23-A2EE-4F63-9A7A-9E762C851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8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9236F-AA25-493E-8674-C893331E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79B5B4-13FE-4B9A-BC8A-5345AC0AC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871CEE-60A3-4FEB-A319-77F12F6CA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5A3-26CD-46D7-B8E6-8D3B9B183D2C}" type="datetimeFigureOut">
              <a:rPr lang="de-DE" smtClean="0"/>
              <a:t>31.03.2022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9347FA-577B-40EE-BDBD-F8AF8316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0C6914-329A-4A52-ADF0-0501FFC90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BF23-A2EE-4F63-9A7A-9E762C851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47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A764CA-D4B4-4F82-8548-30EF7F8A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727D3D-B3B1-4F32-9927-E0BA4D655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85AE14-A374-4D73-8A78-AC8D5EB6C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B7A467-696F-466B-A5E5-BE6F28964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5A3-26CD-46D7-B8E6-8D3B9B183D2C}" type="datetimeFigureOut">
              <a:rPr lang="de-DE" smtClean="0"/>
              <a:t>31.03.2022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29E2AE-497B-4C43-9BB6-2517B283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CBE29B-32C3-49DE-98E4-5E21DB90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BF23-A2EE-4F63-9A7A-9E762C851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41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9867E8-4295-4BB9-9339-39C0666FE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D7DAA1-5DB9-4BF1-B608-17E6856F8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1C6DC0-AA4D-4C0D-863D-1B6260899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871C25-5A9D-4CFB-81DA-CBD708174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D110A4-DBE4-4021-84D2-2B10AF1C2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AFF382-375A-4E1A-99D3-50595F14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5A3-26CD-46D7-B8E6-8D3B9B183D2C}" type="datetimeFigureOut">
              <a:rPr lang="de-DE" smtClean="0"/>
              <a:t>31.03.2022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08635B6-9004-4C7F-AB7E-DF31E9A4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012439F-6A3B-4D91-9334-48FFC0E5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BF23-A2EE-4F63-9A7A-9E762C851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92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D8C49-C056-409B-8FAC-E5E4BCA7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E05EBC-A26C-4408-B49A-DA17CCC4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5A3-26CD-46D7-B8E6-8D3B9B183D2C}" type="datetimeFigureOut">
              <a:rPr lang="de-DE" smtClean="0"/>
              <a:t>31.03.2022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EE277B-30CA-422B-BE0A-6FB214CA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C5B694-A11E-4251-9616-C1D53D82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BF23-A2EE-4F63-9A7A-9E762C851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34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E58EE9-6D34-44A7-8014-09888643A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5A3-26CD-46D7-B8E6-8D3B9B183D2C}" type="datetimeFigureOut">
              <a:rPr lang="de-DE" smtClean="0"/>
              <a:t>31.03.2022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FB3F58-52A1-4645-AE5B-9E7ABDC6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B46F4F-30E3-46FA-9355-71A1BD59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BF23-A2EE-4F63-9A7A-9E762C851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57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F5860-EF84-4527-AB04-9753B835B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3B9238-BB3D-4997-B9EC-892A36598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99955DB-B70E-4309-8199-C3EE41EC3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A6B094-A337-47D6-9185-74B960A5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5A3-26CD-46D7-B8E6-8D3B9B183D2C}" type="datetimeFigureOut">
              <a:rPr lang="de-DE" smtClean="0"/>
              <a:t>31.03.2022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98C61B-5D28-48DB-BC84-D30AB942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A18996-16AD-4E40-8DB3-45C7A15F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BF23-A2EE-4F63-9A7A-9E762C851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97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854C68-0537-4220-BB6A-D9A733699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0189D49-2F51-4B22-9C01-AA5901542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EF525B-48B4-4942-A28F-1032E5B34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7B566D-E126-43DE-B775-435902C4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5A3-26CD-46D7-B8E6-8D3B9B183D2C}" type="datetimeFigureOut">
              <a:rPr lang="de-DE" smtClean="0"/>
              <a:t>31.03.2022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1290AD-1CC8-4FFD-97D3-C9D669C3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E89501-B5A7-422B-97B0-1869CA1E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BF23-A2EE-4F63-9A7A-9E762C851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3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60D25A9-4BE2-45D6-BDC1-A41E84A8B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D56211-88CD-4FE0-9D27-E134CBEA1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BF3929-EC16-46B9-B0C2-9A843392C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ED5A3-26CD-46D7-B8E6-8D3B9B183D2C}" type="datetimeFigureOut">
              <a:rPr lang="de-DE" smtClean="0"/>
              <a:t>31.03.2022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E3630C-33B3-4C75-B0E4-E2F7DDC85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ECB178-9FBE-47F0-AC19-431BAADFC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CBF23-A2EE-4F63-9A7A-9E762C851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59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2F32AF6-0923-4D6C-A5BE-AA9A659F1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01" y="45427"/>
            <a:ext cx="11286198" cy="676714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01A2844-616E-4A42-A8F5-1C712EF01D65}"/>
              </a:ext>
            </a:extLst>
          </p:cNvPr>
          <p:cNvSpPr txBox="1"/>
          <p:nvPr/>
        </p:nvSpPr>
        <p:spPr>
          <a:xfrm>
            <a:off x="2290439" y="656947"/>
            <a:ext cx="1322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mesh</a:t>
            </a:r>
            <a:r>
              <a:rPr lang="de-DE" sz="800" dirty="0"/>
              <a:t> </a:t>
            </a:r>
            <a:r>
              <a:rPr lang="de-DE" sz="800" dirty="0" err="1"/>
              <a:t>file</a:t>
            </a:r>
            <a:r>
              <a:rPr lang="de-DE" sz="800" dirty="0"/>
              <a:t> </a:t>
            </a:r>
            <a:r>
              <a:rPr lang="de-DE" sz="800" dirty="0" err="1"/>
              <a:t>name</a:t>
            </a:r>
            <a:r>
              <a:rPr lang="de-DE" sz="800" dirty="0"/>
              <a:t> </a:t>
            </a:r>
          </a:p>
          <a:p>
            <a:r>
              <a:rPr lang="de-DE" sz="800" dirty="0" err="1"/>
              <a:t>with</a:t>
            </a:r>
            <a:r>
              <a:rPr lang="de-DE" sz="800" dirty="0"/>
              <a:t> </a:t>
            </a:r>
            <a:r>
              <a:rPr lang="de-DE" sz="800" dirty="0" err="1"/>
              <a:t>path</a:t>
            </a:r>
            <a:endParaRPr lang="de-DE" sz="8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5173DBD-41FA-44D4-9C84-8C4D04A6A716}"/>
              </a:ext>
            </a:extLst>
          </p:cNvPr>
          <p:cNvSpPr txBox="1"/>
          <p:nvPr/>
        </p:nvSpPr>
        <p:spPr>
          <a:xfrm>
            <a:off x="2290439" y="951111"/>
            <a:ext cx="1322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simulation</a:t>
            </a:r>
            <a:r>
              <a:rPr lang="de-DE" sz="800" dirty="0"/>
              <a:t> time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1CE65D9-AEB7-41F4-A1F4-892C61AD1157}"/>
              </a:ext>
            </a:extLst>
          </p:cNvPr>
          <p:cNvSpPr txBox="1"/>
          <p:nvPr/>
        </p:nvSpPr>
        <p:spPr>
          <a:xfrm>
            <a:off x="2290439" y="1241833"/>
            <a:ext cx="1322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radius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</a:t>
            </a:r>
            <a:r>
              <a:rPr lang="de-DE" sz="800" dirty="0" err="1"/>
              <a:t>inlet</a:t>
            </a:r>
            <a:r>
              <a:rPr lang="de-DE" sz="800" dirty="0"/>
              <a:t> </a:t>
            </a:r>
            <a:r>
              <a:rPr lang="de-DE" sz="800" dirty="0" err="1"/>
              <a:t>ports</a:t>
            </a:r>
            <a:endParaRPr lang="de-DE" sz="8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AFE6E98-CC5A-4990-9438-08C787EFCDB3}"/>
              </a:ext>
            </a:extLst>
          </p:cNvPr>
          <p:cNvSpPr txBox="1"/>
          <p:nvPr/>
        </p:nvSpPr>
        <p:spPr>
          <a:xfrm>
            <a:off x="2290439" y="1531880"/>
            <a:ext cx="1322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file</a:t>
            </a:r>
            <a:r>
              <a:rPr lang="de-DE" sz="800" dirty="0"/>
              <a:t> </a:t>
            </a:r>
            <a:r>
              <a:rPr lang="de-DE" sz="800" dirty="0" err="1"/>
              <a:t>name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jld2 </a:t>
            </a:r>
            <a:r>
              <a:rPr lang="de-DE" sz="800" dirty="0" err="1"/>
              <a:t>results</a:t>
            </a:r>
            <a:r>
              <a:rPr lang="de-DE" sz="800" dirty="0"/>
              <a:t> </a:t>
            </a:r>
            <a:r>
              <a:rPr lang="de-DE" sz="800" dirty="0" err="1"/>
              <a:t>file</a:t>
            </a:r>
            <a:endParaRPr lang="de-DE" sz="8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BF77D9C-0794-498A-B496-BCEDCDAA76AC}"/>
              </a:ext>
            </a:extLst>
          </p:cNvPr>
          <p:cNvSpPr txBox="1"/>
          <p:nvPr/>
        </p:nvSpPr>
        <p:spPr>
          <a:xfrm>
            <a:off x="967666" y="4207738"/>
            <a:ext cx="1322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injection</a:t>
            </a:r>
            <a:r>
              <a:rPr lang="de-DE" sz="800" dirty="0"/>
              <a:t> </a:t>
            </a:r>
            <a:r>
              <a:rPr lang="de-DE" sz="800" dirty="0" err="1"/>
              <a:t>pressure</a:t>
            </a:r>
            <a:endParaRPr lang="de-DE" sz="8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CE4276A-AE89-4BC8-8543-C6F314B5B63C}"/>
              </a:ext>
            </a:extLst>
          </p:cNvPr>
          <p:cNvSpPr txBox="1"/>
          <p:nvPr/>
        </p:nvSpPr>
        <p:spPr>
          <a:xfrm>
            <a:off x="967666" y="4497785"/>
            <a:ext cx="1322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initial </a:t>
            </a:r>
            <a:r>
              <a:rPr lang="de-DE" sz="800" dirty="0" err="1"/>
              <a:t>cavity</a:t>
            </a:r>
            <a:r>
              <a:rPr lang="de-DE" sz="800" dirty="0"/>
              <a:t> </a:t>
            </a:r>
            <a:r>
              <a:rPr lang="de-DE" sz="800" dirty="0" err="1"/>
              <a:t>pressure</a:t>
            </a:r>
            <a:endParaRPr lang="de-DE" sz="8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E60010A-99D5-4CC1-9AEA-10A86EDFF048}"/>
              </a:ext>
            </a:extLst>
          </p:cNvPr>
          <p:cNvSpPr txBox="1"/>
          <p:nvPr/>
        </p:nvSpPr>
        <p:spPr>
          <a:xfrm>
            <a:off x="967666" y="4794705"/>
            <a:ext cx="1322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dynamic</a:t>
            </a:r>
            <a:r>
              <a:rPr lang="de-DE" sz="800" dirty="0"/>
              <a:t> </a:t>
            </a:r>
            <a:r>
              <a:rPr lang="de-DE" sz="800" dirty="0" err="1"/>
              <a:t>viscosity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</a:t>
            </a:r>
            <a:r>
              <a:rPr lang="de-DE" sz="800" dirty="0" err="1"/>
              <a:t>resin</a:t>
            </a:r>
            <a:endParaRPr lang="de-DE" sz="8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1AD4BCD-8CEE-45FE-8E84-088548386DB2}"/>
              </a:ext>
            </a:extLst>
          </p:cNvPr>
          <p:cNvSpPr txBox="1"/>
          <p:nvPr/>
        </p:nvSpPr>
        <p:spPr>
          <a:xfrm>
            <a:off x="8908930" y="4225441"/>
            <a:ext cx="1322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thickness</a:t>
            </a:r>
            <a:endParaRPr lang="de-DE" sz="8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6A061C1-E8DD-4735-9DE3-BA256BB3EA36}"/>
              </a:ext>
            </a:extLst>
          </p:cNvPr>
          <p:cNvSpPr txBox="1"/>
          <p:nvPr/>
        </p:nvSpPr>
        <p:spPr>
          <a:xfrm>
            <a:off x="8908930" y="4522361"/>
            <a:ext cx="1322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porosity</a:t>
            </a:r>
            <a:endParaRPr lang="de-DE" sz="8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E1775AD-90AF-452E-B7EF-3DD15D6178B5}"/>
              </a:ext>
            </a:extLst>
          </p:cNvPr>
          <p:cNvSpPr txBox="1"/>
          <p:nvPr/>
        </p:nvSpPr>
        <p:spPr>
          <a:xfrm>
            <a:off x="8908930" y="4790351"/>
            <a:ext cx="1322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permeability</a:t>
            </a:r>
            <a:r>
              <a:rPr lang="de-DE" sz="800" dirty="0"/>
              <a:t> in </a:t>
            </a:r>
            <a:r>
              <a:rPr lang="de-DE" sz="800" dirty="0" err="1"/>
              <a:t>first</a:t>
            </a:r>
            <a:r>
              <a:rPr lang="de-DE" sz="800" dirty="0"/>
              <a:t> </a:t>
            </a:r>
            <a:r>
              <a:rPr lang="de-DE" sz="800" dirty="0" err="1"/>
              <a:t>principal</a:t>
            </a:r>
            <a:r>
              <a:rPr lang="de-DE" sz="800" dirty="0"/>
              <a:t> </a:t>
            </a:r>
            <a:r>
              <a:rPr lang="de-DE" sz="800" dirty="0" err="1"/>
              <a:t>direction</a:t>
            </a:r>
            <a:endParaRPr lang="de-DE" sz="8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70DC881-CB61-44A4-8C0D-A6CA71A8923B}"/>
              </a:ext>
            </a:extLst>
          </p:cNvPr>
          <p:cNvSpPr txBox="1"/>
          <p:nvPr/>
        </p:nvSpPr>
        <p:spPr>
          <a:xfrm>
            <a:off x="8908929" y="5116513"/>
            <a:ext cx="1322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alpha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</a:t>
            </a:r>
            <a:r>
              <a:rPr lang="de-DE" sz="800" dirty="0" err="1"/>
              <a:t>permeablity</a:t>
            </a:r>
            <a:r>
              <a:rPr lang="de-DE" sz="800" dirty="0"/>
              <a:t> in </a:t>
            </a:r>
            <a:r>
              <a:rPr lang="de-DE" sz="800" dirty="0" err="1"/>
              <a:t>second</a:t>
            </a:r>
            <a:r>
              <a:rPr lang="de-DE" sz="800" dirty="0"/>
              <a:t> </a:t>
            </a:r>
            <a:r>
              <a:rPr lang="de-DE" sz="800" dirty="0" err="1"/>
              <a:t>principal</a:t>
            </a:r>
            <a:r>
              <a:rPr lang="de-DE" sz="800" dirty="0"/>
              <a:t> </a:t>
            </a:r>
            <a:r>
              <a:rPr lang="de-DE" sz="800" dirty="0" err="1"/>
              <a:t>direction</a:t>
            </a:r>
            <a:endParaRPr lang="de-DE" sz="8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8EE0CDC-EEC1-4BDA-BEC6-DE8D02219BC9}"/>
              </a:ext>
            </a:extLst>
          </p:cNvPr>
          <p:cNvSpPr txBox="1"/>
          <p:nvPr/>
        </p:nvSpPr>
        <p:spPr>
          <a:xfrm>
            <a:off x="8908928" y="5465189"/>
            <a:ext cx="13227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x, y and z-</a:t>
            </a:r>
            <a:r>
              <a:rPr lang="de-DE" sz="800" dirty="0" err="1"/>
              <a:t>components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</a:t>
            </a:r>
            <a:r>
              <a:rPr lang="de-DE" sz="800" dirty="0" err="1"/>
              <a:t>the</a:t>
            </a:r>
            <a:r>
              <a:rPr lang="de-DE" sz="800" dirty="0"/>
              <a:t> </a:t>
            </a:r>
            <a:r>
              <a:rPr lang="de-DE" sz="800" dirty="0" err="1"/>
              <a:t>reference</a:t>
            </a:r>
            <a:r>
              <a:rPr lang="de-DE" sz="800" dirty="0"/>
              <a:t> </a:t>
            </a:r>
            <a:r>
              <a:rPr lang="de-DE" sz="800" dirty="0" err="1"/>
              <a:t>vector</a:t>
            </a:r>
            <a:r>
              <a:rPr lang="de-DE" sz="800" dirty="0"/>
              <a:t> </a:t>
            </a:r>
            <a:r>
              <a:rPr lang="de-DE" sz="800" dirty="0" err="1"/>
              <a:t>which</a:t>
            </a:r>
            <a:r>
              <a:rPr lang="de-DE" sz="800" dirty="0"/>
              <a:t> </a:t>
            </a:r>
            <a:r>
              <a:rPr lang="de-DE" sz="800" dirty="0" err="1"/>
              <a:t>is</a:t>
            </a:r>
            <a:r>
              <a:rPr lang="de-DE" sz="800" dirty="0"/>
              <a:t> </a:t>
            </a:r>
            <a:r>
              <a:rPr lang="de-DE" sz="800" dirty="0" err="1"/>
              <a:t>projected</a:t>
            </a:r>
            <a:r>
              <a:rPr lang="de-DE" sz="800" dirty="0"/>
              <a:t> on </a:t>
            </a:r>
            <a:r>
              <a:rPr lang="de-DE" sz="800" dirty="0" err="1"/>
              <a:t>the</a:t>
            </a:r>
            <a:r>
              <a:rPr lang="de-DE" sz="800" dirty="0"/>
              <a:t> </a:t>
            </a:r>
            <a:r>
              <a:rPr lang="de-DE" sz="800" dirty="0" err="1"/>
              <a:t>elements</a:t>
            </a:r>
            <a:r>
              <a:rPr lang="de-DE" sz="800" dirty="0"/>
              <a:t> </a:t>
            </a:r>
            <a:r>
              <a:rPr lang="de-DE" sz="800" dirty="0" err="1"/>
              <a:t>to</a:t>
            </a:r>
            <a:r>
              <a:rPr lang="de-DE" sz="800" dirty="0"/>
              <a:t> </a:t>
            </a:r>
            <a:r>
              <a:rPr lang="de-DE" sz="800" dirty="0" err="1"/>
              <a:t>define</a:t>
            </a:r>
            <a:r>
              <a:rPr lang="de-DE" sz="800" dirty="0"/>
              <a:t> </a:t>
            </a:r>
            <a:r>
              <a:rPr lang="de-DE" sz="800" dirty="0" err="1"/>
              <a:t>the</a:t>
            </a:r>
            <a:r>
              <a:rPr lang="de-DE" sz="800" dirty="0"/>
              <a:t> </a:t>
            </a:r>
            <a:r>
              <a:rPr lang="de-DE" sz="800" dirty="0" err="1"/>
              <a:t>principal</a:t>
            </a:r>
            <a:r>
              <a:rPr lang="de-DE" sz="800" dirty="0"/>
              <a:t> </a:t>
            </a:r>
            <a:r>
              <a:rPr lang="de-DE" sz="800" dirty="0" err="1"/>
              <a:t>directions</a:t>
            </a:r>
            <a:endParaRPr lang="de-DE" sz="8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5DFAB1D-B265-4728-98A5-B261EF59D40F}"/>
              </a:ext>
            </a:extLst>
          </p:cNvPr>
          <p:cNvSpPr txBox="1"/>
          <p:nvPr/>
        </p:nvSpPr>
        <p:spPr>
          <a:xfrm>
            <a:off x="5321760" y="2922584"/>
            <a:ext cx="2422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Radio </a:t>
            </a:r>
            <a:r>
              <a:rPr lang="de-DE" sz="800" dirty="0" err="1"/>
              <a:t>button</a:t>
            </a:r>
            <a:r>
              <a:rPr lang="de-DE" sz="800" dirty="0"/>
              <a:t> </a:t>
            </a:r>
            <a:r>
              <a:rPr lang="de-DE" sz="800" dirty="0" err="1"/>
              <a:t>selection</a:t>
            </a:r>
            <a:r>
              <a:rPr lang="de-DE" sz="800" dirty="0"/>
              <a:t> </a:t>
            </a:r>
            <a:r>
              <a:rPr lang="de-DE" sz="800" dirty="0" err="1"/>
              <a:t>if</a:t>
            </a:r>
            <a:r>
              <a:rPr lang="de-DE" sz="800" dirty="0"/>
              <a:t> </a:t>
            </a:r>
            <a:r>
              <a:rPr lang="de-DE" sz="800" dirty="0" err="1"/>
              <a:t>defined</a:t>
            </a:r>
            <a:r>
              <a:rPr lang="de-DE" sz="800" dirty="0"/>
              <a:t> </a:t>
            </a:r>
            <a:r>
              <a:rPr lang="de-DE" sz="800" dirty="0" err="1"/>
              <a:t>sets</a:t>
            </a:r>
            <a:r>
              <a:rPr lang="de-DE" sz="800" dirty="0"/>
              <a:t> 1, 2, 3 and 4 </a:t>
            </a:r>
            <a:r>
              <a:rPr lang="de-DE" sz="800" dirty="0" err="1"/>
              <a:t>are</a:t>
            </a:r>
            <a:r>
              <a:rPr lang="de-DE" sz="800" dirty="0"/>
              <a:t> </a:t>
            </a:r>
            <a:r>
              <a:rPr lang="de-DE" sz="800" dirty="0" err="1"/>
              <a:t>ignored</a:t>
            </a:r>
            <a:r>
              <a:rPr lang="de-DE" sz="800" dirty="0"/>
              <a:t>, </a:t>
            </a:r>
            <a:r>
              <a:rPr lang="de-DE" sz="800" dirty="0" err="1"/>
              <a:t>used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</a:t>
            </a:r>
            <a:r>
              <a:rPr lang="de-DE" sz="800" dirty="0" err="1"/>
              <a:t>pressure</a:t>
            </a:r>
            <a:r>
              <a:rPr lang="de-DE" sz="800" dirty="0"/>
              <a:t> </a:t>
            </a:r>
            <a:r>
              <a:rPr lang="de-DE" sz="800" dirty="0" err="1"/>
              <a:t>inlet</a:t>
            </a:r>
            <a:r>
              <a:rPr lang="de-DE" sz="800" dirty="0"/>
              <a:t> </a:t>
            </a:r>
            <a:r>
              <a:rPr lang="de-DE" sz="800" dirty="0" err="1"/>
              <a:t>or</a:t>
            </a:r>
            <a:r>
              <a:rPr lang="de-DE" sz="800" dirty="0"/>
              <a:t> </a:t>
            </a:r>
            <a:r>
              <a:rPr lang="de-DE" sz="800" dirty="0" err="1"/>
              <a:t>outlet</a:t>
            </a:r>
            <a:r>
              <a:rPr lang="de-DE" sz="800" dirty="0"/>
              <a:t>, </a:t>
            </a:r>
            <a:r>
              <a:rPr lang="de-DE" sz="800" dirty="0" err="1"/>
              <a:t>used</a:t>
            </a:r>
            <a:r>
              <a:rPr lang="de-DE" sz="800" dirty="0"/>
              <a:t> </a:t>
            </a:r>
            <a:r>
              <a:rPr lang="de-DE" sz="800" dirty="0" err="1"/>
              <a:t>as</a:t>
            </a:r>
            <a:r>
              <a:rPr lang="de-DE" sz="800" dirty="0"/>
              <a:t> </a:t>
            </a:r>
            <a:r>
              <a:rPr lang="de-DE" sz="800" dirty="0" err="1"/>
              <a:t>patch</a:t>
            </a:r>
            <a:r>
              <a:rPr lang="de-DE" sz="800" dirty="0"/>
              <a:t> </a:t>
            </a:r>
            <a:r>
              <a:rPr lang="de-DE" sz="800" dirty="0" err="1"/>
              <a:t>with</a:t>
            </a:r>
            <a:r>
              <a:rPr lang="de-DE" sz="800" dirty="0"/>
              <a:t> different </a:t>
            </a:r>
            <a:r>
              <a:rPr lang="de-DE" sz="800" dirty="0" err="1"/>
              <a:t>properties</a:t>
            </a:r>
            <a:endParaRPr lang="de-DE" sz="8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B7C4D0B-8512-4E1F-9975-27799B386F62}"/>
              </a:ext>
            </a:extLst>
          </p:cNvPr>
          <p:cNvSpPr/>
          <p:nvPr/>
        </p:nvSpPr>
        <p:spPr>
          <a:xfrm>
            <a:off x="3616263" y="3429000"/>
            <a:ext cx="5292665" cy="7787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DEA55C2-A349-4882-BF8E-328367C71C07}"/>
              </a:ext>
            </a:extLst>
          </p:cNvPr>
          <p:cNvSpPr txBox="1"/>
          <p:nvPr/>
        </p:nvSpPr>
        <p:spPr>
          <a:xfrm rot="18517857">
            <a:off x="2246343" y="5176834"/>
            <a:ext cx="1410964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800" dirty="0" err="1"/>
              <a:t>parameters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</a:t>
            </a:r>
            <a:r>
              <a:rPr lang="de-DE" sz="800" dirty="0" err="1"/>
              <a:t>main</a:t>
            </a:r>
            <a:r>
              <a:rPr lang="de-DE" sz="800" dirty="0"/>
              <a:t> </a:t>
            </a:r>
            <a:r>
              <a:rPr lang="de-DE" sz="800" dirty="0" err="1"/>
              <a:t>preform</a:t>
            </a:r>
            <a:endParaRPr lang="de-DE" sz="8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B85F74B-40C3-4D32-BBD4-86172332A148}"/>
              </a:ext>
            </a:extLst>
          </p:cNvPr>
          <p:cNvSpPr txBox="1"/>
          <p:nvPr/>
        </p:nvSpPr>
        <p:spPr>
          <a:xfrm rot="18517857">
            <a:off x="3556285" y="5169909"/>
            <a:ext cx="1444626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800" dirty="0" err="1"/>
              <a:t>parameters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</a:t>
            </a:r>
            <a:r>
              <a:rPr lang="de-DE" sz="800" dirty="0" err="1"/>
              <a:t>patch</a:t>
            </a:r>
            <a:r>
              <a:rPr lang="de-DE" sz="800" dirty="0"/>
              <a:t> 1 </a:t>
            </a:r>
            <a:r>
              <a:rPr lang="de-DE" sz="800" dirty="0" err="1"/>
              <a:t>if</a:t>
            </a:r>
            <a:r>
              <a:rPr lang="de-DE" sz="800" dirty="0"/>
              <a:t> </a:t>
            </a:r>
            <a:r>
              <a:rPr lang="de-DE" sz="800" dirty="0" err="1"/>
              <a:t>used</a:t>
            </a:r>
            <a:endParaRPr lang="de-DE" sz="8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6293A64-F943-41D1-9C86-FC14C56C8C5C}"/>
              </a:ext>
            </a:extLst>
          </p:cNvPr>
          <p:cNvSpPr txBox="1"/>
          <p:nvPr/>
        </p:nvSpPr>
        <p:spPr>
          <a:xfrm rot="18517857">
            <a:off x="4893564" y="5163686"/>
            <a:ext cx="1444626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800" dirty="0" err="1"/>
              <a:t>parameters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</a:t>
            </a:r>
            <a:r>
              <a:rPr lang="de-DE" sz="800" dirty="0" err="1"/>
              <a:t>patch</a:t>
            </a:r>
            <a:r>
              <a:rPr lang="de-DE" sz="800" dirty="0"/>
              <a:t> 2 </a:t>
            </a:r>
            <a:r>
              <a:rPr lang="de-DE" sz="800" dirty="0" err="1"/>
              <a:t>if</a:t>
            </a:r>
            <a:r>
              <a:rPr lang="de-DE" sz="800" dirty="0"/>
              <a:t> </a:t>
            </a:r>
            <a:r>
              <a:rPr lang="de-DE" sz="800" dirty="0" err="1"/>
              <a:t>used</a:t>
            </a:r>
            <a:endParaRPr lang="de-DE" sz="8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651394F-397A-4F7F-B089-DE070C8B0D2E}"/>
              </a:ext>
            </a:extLst>
          </p:cNvPr>
          <p:cNvSpPr txBox="1"/>
          <p:nvPr/>
        </p:nvSpPr>
        <p:spPr>
          <a:xfrm rot="18517857">
            <a:off x="6230844" y="5163686"/>
            <a:ext cx="1444626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800" dirty="0" err="1"/>
              <a:t>parameters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</a:t>
            </a:r>
            <a:r>
              <a:rPr lang="de-DE" sz="800" dirty="0" err="1"/>
              <a:t>patch</a:t>
            </a:r>
            <a:r>
              <a:rPr lang="de-DE" sz="800" dirty="0"/>
              <a:t> 3 </a:t>
            </a:r>
            <a:r>
              <a:rPr lang="de-DE" sz="800" dirty="0" err="1"/>
              <a:t>if</a:t>
            </a:r>
            <a:r>
              <a:rPr lang="de-DE" sz="800" dirty="0"/>
              <a:t> </a:t>
            </a:r>
            <a:r>
              <a:rPr lang="de-DE" sz="800" dirty="0" err="1"/>
              <a:t>used</a:t>
            </a:r>
            <a:endParaRPr lang="de-DE" sz="8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1064CCD-0493-42AE-8355-59529442ABEE}"/>
              </a:ext>
            </a:extLst>
          </p:cNvPr>
          <p:cNvSpPr txBox="1"/>
          <p:nvPr/>
        </p:nvSpPr>
        <p:spPr>
          <a:xfrm rot="18517857">
            <a:off x="7476275" y="5163685"/>
            <a:ext cx="1444626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800" dirty="0" err="1"/>
              <a:t>parameters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</a:t>
            </a:r>
            <a:r>
              <a:rPr lang="de-DE" sz="800" dirty="0" err="1"/>
              <a:t>patch</a:t>
            </a:r>
            <a:r>
              <a:rPr lang="de-DE" sz="800" dirty="0"/>
              <a:t> 4 </a:t>
            </a:r>
            <a:r>
              <a:rPr lang="de-DE" sz="800" dirty="0" err="1"/>
              <a:t>if</a:t>
            </a:r>
            <a:r>
              <a:rPr lang="de-DE" sz="800" dirty="0"/>
              <a:t> </a:t>
            </a:r>
            <a:r>
              <a:rPr lang="de-DE" sz="800" dirty="0" err="1"/>
              <a:t>used</a:t>
            </a:r>
            <a:endParaRPr lang="de-DE" sz="8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AD79B11-4E5B-4EC4-98AC-325D595BE842}"/>
              </a:ext>
            </a:extLst>
          </p:cNvPr>
          <p:cNvSpPr txBox="1"/>
          <p:nvPr/>
        </p:nvSpPr>
        <p:spPr>
          <a:xfrm rot="19800000">
            <a:off x="1217140" y="2147446"/>
            <a:ext cx="1322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Mesh </a:t>
            </a:r>
            <a:r>
              <a:rPr lang="de-DE" sz="800" dirty="0" err="1"/>
              <a:t>file</a:t>
            </a:r>
            <a:r>
              <a:rPr lang="de-DE" sz="800" dirty="0"/>
              <a:t> and all </a:t>
            </a:r>
            <a:r>
              <a:rPr lang="de-DE" sz="800" dirty="0" err="1"/>
              <a:t>parameters</a:t>
            </a:r>
            <a:r>
              <a:rPr lang="de-DE" sz="800" dirty="0"/>
              <a:t> in SI </a:t>
            </a:r>
            <a:r>
              <a:rPr lang="de-DE" sz="800" dirty="0" err="1"/>
              <a:t>units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239691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Breitbild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Obertscheider Christof</dc:creator>
  <cp:lastModifiedBy>Obertscheider Christof</cp:lastModifiedBy>
  <cp:revision>6</cp:revision>
  <dcterms:created xsi:type="dcterms:W3CDTF">2022-03-31T16:11:10Z</dcterms:created>
  <dcterms:modified xsi:type="dcterms:W3CDTF">2022-03-31T17:15:16Z</dcterms:modified>
</cp:coreProperties>
</file>