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8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PacMan 3D </a:t>
            </a:r>
            <a:br>
              <a:rPr lang="pt-BR" dirty="0" smtClean="0"/>
            </a:br>
            <a:r>
              <a:rPr lang="pt-BR" sz="2800" dirty="0" smtClean="0"/>
              <a:t>Utilizando OpenGl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Guilherme Fay Vergara - </a:t>
            </a:r>
            <a:r>
              <a:rPr lang="pt-BR" dirty="0"/>
              <a:t>10/45547</a:t>
            </a:r>
            <a:endParaRPr lang="pt-BR" dirty="0" smtClean="0"/>
          </a:p>
          <a:p>
            <a:r>
              <a:rPr lang="pt-BR" dirty="0" smtClean="0"/>
              <a:t>Gustavo Jaruga Cruz - </a:t>
            </a:r>
            <a:r>
              <a:rPr lang="pt-BR" dirty="0"/>
              <a:t>09/0066634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Luiz Fernando Gomes de </a:t>
            </a:r>
            <a:r>
              <a:rPr lang="pt-BR" dirty="0" smtClean="0"/>
              <a:t>Oliveira - </a:t>
            </a:r>
            <a:r>
              <a:rPr lang="pt-BR" dirty="0"/>
              <a:t>10/46969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Desenvolver um “PacMan” em 3D utilizando o Opengl como API grafica.</a:t>
            </a:r>
          </a:p>
          <a:p>
            <a:endParaRPr lang="pt-BR" dirty="0"/>
          </a:p>
        </p:txBody>
      </p:sp>
      <p:pic>
        <p:nvPicPr>
          <p:cNvPr id="5" name="Picture 2" descr="C:\Users\Guilherme\Desktop\290336-pac-man-1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57261"/>
            <a:ext cx="2160240" cy="2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Gênero: Primeira Pessoa, Labirinto</a:t>
            </a:r>
          </a:p>
          <a:p>
            <a:r>
              <a:rPr lang="pt-BR" dirty="0" smtClean="0"/>
              <a:t>Numero de Jogadores: 1 Player</a:t>
            </a:r>
          </a:p>
          <a:p>
            <a:pPr lvl="1"/>
            <a:r>
              <a:rPr lang="pt-BR" dirty="0" smtClean="0"/>
              <a:t>Desafio: Multiplayer para 2 jogadores Alternados</a:t>
            </a:r>
          </a:p>
          <a:p>
            <a:r>
              <a:rPr lang="pt-BR" dirty="0" smtClean="0"/>
              <a:t>Objetivo: O objetivo do jogo é bem simples, o jogador tem que coletar todas as bolinhas do labirinto</a:t>
            </a:r>
          </a:p>
        </p:txBody>
      </p:sp>
    </p:spTree>
    <p:extLst>
      <p:ext uri="{BB962C8B-B14F-4D97-AF65-F5344CB8AC3E}">
        <p14:creationId xmlns:p14="http://schemas.microsoft.com/office/powerpoint/2010/main" val="264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PacMan</a:t>
            </a:r>
          </a:p>
          <a:p>
            <a:pPr lvl="1"/>
            <a:r>
              <a:rPr lang="pt-BR" dirty="0" smtClean="0"/>
              <a:t>Este é o personagem Principal.</a:t>
            </a:r>
          </a:p>
          <a:p>
            <a:pPr lvl="1"/>
            <a:r>
              <a:rPr lang="pt-BR" dirty="0" smtClean="0"/>
              <a:t>Você terá uma visão em primeira pessoa deste objeto.</a:t>
            </a:r>
          </a:p>
          <a:p>
            <a:pPr lvl="1"/>
            <a:r>
              <a:rPr lang="pt-BR" dirty="0" smtClean="0"/>
              <a:t>Seu objetivo é coletar as bolinhas estes que você morra para os fantasmas</a:t>
            </a:r>
          </a:p>
        </p:txBody>
      </p:sp>
      <p:pic>
        <p:nvPicPr>
          <p:cNvPr id="3075" name="Picture 3" descr="C:\Users\Guilherme\Desktop\Nova pasta (2)\Pac-M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1960612" cy="19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pt-BR" dirty="0" smtClean="0"/>
              <a:t>Fantasmas</a:t>
            </a:r>
          </a:p>
          <a:p>
            <a:pPr lvl="1"/>
            <a:r>
              <a:rPr lang="pt-BR" dirty="0" smtClean="0"/>
              <a:t>Os fantasmas tem um objetivo bem simples</a:t>
            </a:r>
            <a:br>
              <a:rPr lang="pt-BR" dirty="0" smtClean="0"/>
            </a:br>
            <a:r>
              <a:rPr lang="pt-BR" dirty="0" smtClean="0"/>
              <a:t>			  MATAR VOCÊ</a:t>
            </a:r>
          </a:p>
        </p:txBody>
      </p:sp>
      <p:pic>
        <p:nvPicPr>
          <p:cNvPr id="4102" name="Picture 6" descr="C:\Users\Guilherme\Desktop\Nova pasta (2)\Pink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1" y="27768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uilherme\Desktop\Nova pasta (2)\Cyan-gho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uilherme\Desktop\Nova pasta (2)\Orange-ghos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Guilherme\Desktop\Nova pasta (2)\Red-ghost-attack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89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Bolinhas</a:t>
            </a:r>
          </a:p>
          <a:p>
            <a:pPr lvl="1"/>
            <a:r>
              <a:rPr lang="pt-BR" dirty="0" smtClean="0"/>
              <a:t>As bolinhas são nescessárias para se conseguir pontos</a:t>
            </a:r>
          </a:p>
          <a:p>
            <a:r>
              <a:rPr lang="pt-BR" dirty="0" smtClean="0"/>
              <a:t>Bola especial</a:t>
            </a:r>
          </a:p>
          <a:p>
            <a:pPr lvl="1"/>
            <a:r>
              <a:rPr lang="pt-BR" dirty="0" smtClean="0"/>
              <a:t>A bola especial serve para tornar os fantasmas “comíveis”</a:t>
            </a:r>
          </a:p>
          <a:p>
            <a:r>
              <a:rPr lang="pt-BR" dirty="0" smtClean="0"/>
              <a:t>Paredes</a:t>
            </a:r>
          </a:p>
          <a:p>
            <a:pPr lvl="1"/>
            <a:r>
              <a:rPr lang="pt-BR" dirty="0" smtClean="0"/>
              <a:t>As paredes demarcam o labirinto do jogo</a:t>
            </a:r>
          </a:p>
          <a:p>
            <a:endParaRPr lang="pt-BR" dirty="0"/>
          </a:p>
        </p:txBody>
      </p:sp>
      <p:pic>
        <p:nvPicPr>
          <p:cNvPr id="5123" name="Picture 3" descr="C:\Users\Guilherme\Desktop\Nova pasta (2)\Scary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087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Objetos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Haverá detecção de colisão entre:</a:t>
            </a:r>
          </a:p>
          <a:p>
            <a:pPr lvl="1"/>
            <a:r>
              <a:rPr lang="pt-BR" dirty="0" smtClean="0"/>
              <a:t>Player X Parede</a:t>
            </a:r>
          </a:p>
          <a:p>
            <a:pPr lvl="1"/>
            <a:r>
              <a:rPr lang="pt-BR" dirty="0" smtClean="0"/>
              <a:t>Player X Fantasma</a:t>
            </a:r>
          </a:p>
          <a:p>
            <a:pPr lvl="1"/>
            <a:r>
              <a:rPr lang="pt-BR" dirty="0" smtClean="0"/>
              <a:t>Fantasma X Parede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player terá somente um grau de liberdade, podendo andar para um dos 4 lados disponíveis, podendo “olhar” com a ajuda do mouse para qualquer direção.</a:t>
            </a:r>
          </a:p>
          <a:p>
            <a:r>
              <a:rPr lang="pt-BR" smtClean="0"/>
              <a:t>A luz será uma luz spot em um dos cantos do cenário.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209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PacMan 3D  Utilizando OpenGl</vt:lpstr>
      <vt:lpstr>Estudo de caso</vt:lpstr>
      <vt:lpstr>Descrições</vt:lpstr>
      <vt:lpstr>Objetos da cena</vt:lpstr>
      <vt:lpstr>Objetos da cena</vt:lpstr>
      <vt:lpstr>Objetos de Cena</vt:lpstr>
      <vt:lpstr>Relação entre Objetos</vt:lpstr>
      <vt:lpstr>Visualização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8</cp:revision>
  <dcterms:created xsi:type="dcterms:W3CDTF">2012-08-29T21:35:01Z</dcterms:created>
  <dcterms:modified xsi:type="dcterms:W3CDTF">2012-08-29T23:09:52Z</dcterms:modified>
</cp:coreProperties>
</file>