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30/08/2012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30/08/2012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30/08/2012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30/08/2012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30/08/2012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30/08/2012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30/08/2012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30/08/2012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30/08/2012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30/08/2012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30/08/2012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13459BC-7336-44EA-BCF5-7EA3F70A903B}" type="datetimeFigureOut">
              <a:rPr lang="pt-BR" smtClean="0"/>
              <a:t>30/08/2012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PacMan 3D </a:t>
            </a:r>
            <a:br>
              <a:rPr lang="pt-BR" dirty="0" smtClean="0"/>
            </a:br>
            <a:r>
              <a:rPr lang="pt-BR" sz="2800" dirty="0" smtClean="0"/>
              <a:t>Utilizando OpenGl</a:t>
            </a:r>
            <a:endParaRPr lang="pt-BR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Guilherme Fay Vergara - </a:t>
            </a:r>
            <a:r>
              <a:rPr lang="pt-BR" dirty="0"/>
              <a:t>10/45547</a:t>
            </a:r>
            <a:endParaRPr lang="pt-BR" dirty="0" smtClean="0"/>
          </a:p>
          <a:p>
            <a:r>
              <a:rPr lang="pt-BR" dirty="0" smtClean="0"/>
              <a:t>Gustavo Jaruga Cruz - </a:t>
            </a:r>
            <a:r>
              <a:rPr lang="pt-BR" dirty="0"/>
              <a:t>09/0066634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Luiz Fernando Gomes de </a:t>
            </a:r>
            <a:r>
              <a:rPr lang="pt-BR" dirty="0" smtClean="0"/>
              <a:t>Oliveira - </a:t>
            </a:r>
            <a:r>
              <a:rPr lang="pt-BR" dirty="0"/>
              <a:t>10/46969</a:t>
            </a:r>
          </a:p>
        </p:txBody>
      </p:sp>
    </p:spTree>
    <p:extLst>
      <p:ext uri="{BB962C8B-B14F-4D97-AF65-F5344CB8AC3E}">
        <p14:creationId xmlns:p14="http://schemas.microsoft.com/office/powerpoint/2010/main" val="247559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</a:t>
            </a:r>
            <a:r>
              <a:rPr lang="pt-BR" dirty="0"/>
              <a:t>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Game::Manager executa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É onde inicia o OpenGL, onde </a:t>
            </a:r>
            <a:r>
              <a:rPr lang="pt-BR" dirty="0"/>
              <a:t>iniciamos o </a:t>
            </a:r>
            <a:r>
              <a:rPr lang="pt-BR" dirty="0" smtClean="0"/>
              <a:t>Glut, </a:t>
            </a:r>
            <a:r>
              <a:rPr lang="pt-BR" dirty="0"/>
              <a:t>e setamos </a:t>
            </a:r>
            <a:r>
              <a:rPr lang="pt-BR" dirty="0" smtClean="0"/>
              <a:t> </a:t>
            </a:r>
            <a:r>
              <a:rPr lang="pt-BR" dirty="0"/>
              <a:t>o display e eventos de teclado e mouse e </a:t>
            </a:r>
            <a:r>
              <a:rPr lang="pt-BR" dirty="0" smtClean="0"/>
              <a:t>etc...</a:t>
            </a:r>
          </a:p>
        </p:txBody>
      </p:sp>
    </p:spTree>
    <p:extLst>
      <p:ext uri="{BB962C8B-B14F-4D97-AF65-F5344CB8AC3E}">
        <p14:creationId xmlns:p14="http://schemas.microsoft.com/office/powerpoint/2010/main" val="38115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</a:t>
            </a:r>
            <a:r>
              <a:rPr lang="pt-BR" dirty="0"/>
              <a:t>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Loop </a:t>
            </a:r>
            <a:r>
              <a:rPr lang="pt-BR" dirty="0" smtClean="0"/>
              <a:t>Pricipal</a:t>
            </a:r>
          </a:p>
          <a:p>
            <a:pPr lvl="1"/>
            <a:r>
              <a:rPr lang="pt-BR" dirty="0" smtClean="0"/>
              <a:t>O </a:t>
            </a:r>
            <a:r>
              <a:rPr lang="pt-BR" dirty="0"/>
              <a:t>loop vai fazer uma iteração em toda a lista de entidades e rodar todos os Loops das </a:t>
            </a:r>
            <a:r>
              <a:rPr lang="pt-BR" dirty="0" smtClean="0"/>
              <a:t>entidades isso </a:t>
            </a:r>
            <a:r>
              <a:rPr lang="pt-BR" dirty="0"/>
              <a:t>basicamente calcula a nova coordenada da entidade de acordo com a velocidade e aceleração </a:t>
            </a:r>
            <a:r>
              <a:rPr lang="pt-BR" dirty="0" smtClean="0"/>
              <a:t>delas, depois </a:t>
            </a:r>
            <a:r>
              <a:rPr lang="pt-BR" dirty="0"/>
              <a:t>ele executa o testaColisao de todas as entidades da lista</a:t>
            </a:r>
          </a:p>
          <a:p>
            <a:r>
              <a:rPr lang="pt-BR" dirty="0"/>
              <a:t>Loop() -&gt;testColisa0() -&gt; executeColisao()</a:t>
            </a:r>
          </a:p>
          <a:p>
            <a:pPr lvl="1"/>
            <a:r>
              <a:rPr lang="pt-BR" dirty="0" smtClean="0"/>
              <a:t>testa </a:t>
            </a:r>
            <a:r>
              <a:rPr lang="pt-BR" dirty="0"/>
              <a:t>colisão calcula se ha qualquer tipo de colisao</a:t>
            </a:r>
          </a:p>
          <a:p>
            <a:pPr lvl="1"/>
            <a:r>
              <a:rPr lang="pt-BR" dirty="0"/>
              <a:t>o executa define oq acontece e recalcula as novas posições pra retirar objetos entrepostos</a:t>
            </a:r>
          </a:p>
        </p:txBody>
      </p:sp>
    </p:spTree>
    <p:extLst>
      <p:ext uri="{BB962C8B-B14F-4D97-AF65-F5344CB8AC3E}">
        <p14:creationId xmlns:p14="http://schemas.microsoft.com/office/powerpoint/2010/main" val="8765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Geração do mapa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Nosso mapa é gerado apartir de 4 tipos de entradas gerando assim nosso tilemap, esses tiles são de 4 tipos, sendo eles:</a:t>
            </a:r>
          </a:p>
          <a:p>
            <a:r>
              <a:rPr lang="pt-BR" dirty="0" smtClean="0"/>
              <a:t>[1] Paredes</a:t>
            </a:r>
          </a:p>
          <a:p>
            <a:r>
              <a:rPr lang="pt-BR" dirty="0" smtClean="0"/>
              <a:t>[2] Espaço em branco</a:t>
            </a:r>
          </a:p>
          <a:p>
            <a:r>
              <a:rPr lang="pt-BR" dirty="0" smtClean="0"/>
              <a:t>[3] Bolas normais</a:t>
            </a:r>
          </a:p>
          <a:p>
            <a:r>
              <a:rPr lang="pt-BR" dirty="0" smtClean="0"/>
              <a:t>[4] Bolas Especiais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61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uilherme\Desktop\Sem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71"/>
            <a:ext cx="7937585" cy="685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75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Dificuldades encontradas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Dificuldades em discubrir o modo </a:t>
            </a:r>
            <a:r>
              <a:rPr lang="pt-BR" dirty="0"/>
              <a:t>com </a:t>
            </a:r>
            <a:r>
              <a:rPr lang="pt-BR" dirty="0" smtClean="0"/>
              <a:t>que </a:t>
            </a:r>
            <a:r>
              <a:rPr lang="pt-BR" dirty="0"/>
              <a:t>o glut atrubui as funções e gerencia os </a:t>
            </a:r>
            <a:r>
              <a:rPr lang="pt-BR" dirty="0" smtClean="0"/>
              <a:t>eventos;</a:t>
            </a:r>
          </a:p>
          <a:p>
            <a:r>
              <a:rPr lang="pt-BR" dirty="0" smtClean="0"/>
              <a:t>Dificuldades em tornar o jogo jogável por multiplataformas; especificamente no tratamento de sons;</a:t>
            </a:r>
          </a:p>
          <a:p>
            <a:r>
              <a:rPr lang="pt-BR" dirty="0"/>
              <a:t>Dificuldade em imprimir objetos 2d por cima do cenario </a:t>
            </a:r>
            <a:r>
              <a:rPr lang="pt-BR" dirty="0" smtClean="0"/>
              <a:t>3d (</a:t>
            </a:r>
            <a:r>
              <a:rPr lang="pt-BR" smtClean="0"/>
              <a:t>minimap);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226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 smtClean="0"/>
              <a:t>Desenvolver um “PacMan” em 3D utilizando o Opengl como API grafica.</a:t>
            </a:r>
          </a:p>
          <a:p>
            <a:endParaRPr lang="pt-BR" dirty="0"/>
          </a:p>
        </p:txBody>
      </p:sp>
      <p:pic>
        <p:nvPicPr>
          <p:cNvPr id="5" name="Picture 2" descr="C:\Users\Guilherme\Desktop\290336-pac-man-19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221088"/>
            <a:ext cx="2160240" cy="220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2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Gênero: Primeira Pessoa, Labirinto</a:t>
            </a:r>
          </a:p>
          <a:p>
            <a:r>
              <a:rPr lang="pt-BR" dirty="0" smtClean="0"/>
              <a:t>Numero de Jogadores: 1 Player</a:t>
            </a:r>
          </a:p>
          <a:p>
            <a:pPr lvl="1"/>
            <a:r>
              <a:rPr lang="pt-BR" dirty="0" smtClean="0"/>
              <a:t>Desafio: Multiplayer para 2 jogadores Alternados</a:t>
            </a:r>
          </a:p>
          <a:p>
            <a:r>
              <a:rPr lang="pt-BR" dirty="0" smtClean="0"/>
              <a:t>Objetivo: O objetivo do jogo é bem simples, o jogador tem que coletar todas as bolinhas do labirinto</a:t>
            </a:r>
          </a:p>
        </p:txBody>
      </p:sp>
    </p:spTree>
    <p:extLst>
      <p:ext uri="{BB962C8B-B14F-4D97-AF65-F5344CB8AC3E}">
        <p14:creationId xmlns:p14="http://schemas.microsoft.com/office/powerpoint/2010/main" val="2646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da cena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PacMan</a:t>
            </a:r>
          </a:p>
          <a:p>
            <a:pPr lvl="1"/>
            <a:r>
              <a:rPr lang="pt-BR" dirty="0" smtClean="0"/>
              <a:t>Este é o personagem Principal.</a:t>
            </a:r>
          </a:p>
          <a:p>
            <a:pPr lvl="1"/>
            <a:r>
              <a:rPr lang="pt-BR" dirty="0" smtClean="0"/>
              <a:t>Você terá uma visão em primeira pessoa deste objeto.</a:t>
            </a:r>
          </a:p>
          <a:p>
            <a:pPr lvl="1"/>
            <a:r>
              <a:rPr lang="pt-BR" dirty="0" smtClean="0"/>
              <a:t>Seu objetivo é coletar as bolinhas estes que você morra para os fantasmas</a:t>
            </a:r>
          </a:p>
        </p:txBody>
      </p:sp>
      <p:pic>
        <p:nvPicPr>
          <p:cNvPr id="3075" name="Picture 3" descr="C:\Users\Guilherme\Desktop\Nova pasta (2)\Pac-Ma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81128"/>
            <a:ext cx="1960612" cy="196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7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da cena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pt-BR" dirty="0" smtClean="0"/>
              <a:t>Fantasmas</a:t>
            </a:r>
          </a:p>
          <a:p>
            <a:pPr lvl="1"/>
            <a:r>
              <a:rPr lang="pt-BR" dirty="0" smtClean="0"/>
              <a:t>Os fantasmas tem um objetivo bem simples</a:t>
            </a:r>
            <a:br>
              <a:rPr lang="pt-BR" dirty="0" smtClean="0"/>
            </a:br>
            <a:r>
              <a:rPr lang="pt-BR" dirty="0" smtClean="0"/>
              <a:t>			  MATAR VOCÊ</a:t>
            </a:r>
          </a:p>
        </p:txBody>
      </p:sp>
      <p:pic>
        <p:nvPicPr>
          <p:cNvPr id="4102" name="Picture 6" descr="C:\Users\Guilherme\Desktop\Nova pasta (2)\Pink-ghos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01" y="277681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Guilherme\Desktop\Nova pasta (2)\Cyan-ghost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55295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Guilherme\Desktop\Nova pasta (2)\Orange-ghost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55295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Guilherme\Desktop\Nova pasta (2)\Red-ghost-attack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70892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39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de Cena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Bolinhas</a:t>
            </a:r>
          </a:p>
          <a:p>
            <a:pPr lvl="1"/>
            <a:r>
              <a:rPr lang="pt-BR" dirty="0" smtClean="0"/>
              <a:t>As bolinhas são nescessárias para se conseguir pontos</a:t>
            </a:r>
          </a:p>
          <a:p>
            <a:r>
              <a:rPr lang="pt-BR" dirty="0" smtClean="0"/>
              <a:t>Bola especial</a:t>
            </a:r>
          </a:p>
          <a:p>
            <a:pPr lvl="1"/>
            <a:r>
              <a:rPr lang="pt-BR" dirty="0" smtClean="0"/>
              <a:t>A bola especial serve para tornar os fantasmas “comíveis”</a:t>
            </a:r>
          </a:p>
          <a:p>
            <a:r>
              <a:rPr lang="pt-BR" dirty="0" smtClean="0"/>
              <a:t>Paredes</a:t>
            </a:r>
          </a:p>
          <a:p>
            <a:pPr lvl="1"/>
            <a:r>
              <a:rPr lang="pt-BR" dirty="0" smtClean="0"/>
              <a:t>As paredes demarcam o labirinto do jogo</a:t>
            </a:r>
          </a:p>
          <a:p>
            <a:endParaRPr lang="pt-BR" dirty="0"/>
          </a:p>
        </p:txBody>
      </p:sp>
      <p:pic>
        <p:nvPicPr>
          <p:cNvPr id="5123" name="Picture 3" descr="C:\Users\Guilherme\Desktop\Nova pasta (2)\Scary-ghos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90872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4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Relação entre Objetos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Haverá detecção de colisão entre:</a:t>
            </a:r>
          </a:p>
          <a:p>
            <a:pPr lvl="1"/>
            <a:r>
              <a:rPr lang="pt-BR" dirty="0" smtClean="0"/>
              <a:t>Player X Parede</a:t>
            </a:r>
          </a:p>
          <a:p>
            <a:pPr lvl="1"/>
            <a:r>
              <a:rPr lang="pt-BR" dirty="0" smtClean="0"/>
              <a:t>Player X Fantasma</a:t>
            </a:r>
          </a:p>
          <a:p>
            <a:pPr lvl="1"/>
            <a:r>
              <a:rPr lang="pt-BR" dirty="0" smtClean="0"/>
              <a:t>Fantasma X Parede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8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player terá somente um grau de liberdade, podendo andar para um dos 4 lados disponíveis, podendo “olhar” com a ajuda do mouse para qualquer direção.</a:t>
            </a:r>
          </a:p>
          <a:p>
            <a:r>
              <a:rPr lang="pt-BR" smtClean="0"/>
              <a:t>A luz será uma luz spot em um dos cantos do cenário.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2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pic>
        <p:nvPicPr>
          <p:cNvPr id="1026" name="Picture 2" descr="C:\Users\Guilherme\Desktop\Overview of Model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7992888" cy="399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35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123</TotalTime>
  <Words>423</Words>
  <Application>Microsoft Office PowerPoint</Application>
  <PresentationFormat>On-screen Show (4:3)</PresentationFormat>
  <Paragraphs>54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PacMan 3D  Utilizando OpenGl</vt:lpstr>
      <vt:lpstr>Estudo de caso</vt:lpstr>
      <vt:lpstr>Descrições</vt:lpstr>
      <vt:lpstr>Objetos da cena</vt:lpstr>
      <vt:lpstr>Objetos da cena</vt:lpstr>
      <vt:lpstr>Objetos de Cena</vt:lpstr>
      <vt:lpstr>Relação entre Objetos</vt:lpstr>
      <vt:lpstr>Visualização</vt:lpstr>
      <vt:lpstr>Arquitetura</vt:lpstr>
      <vt:lpstr>Fluxo de dados</vt:lpstr>
      <vt:lpstr>Fluxo de dados</vt:lpstr>
      <vt:lpstr>Geração do mapa</vt:lpstr>
      <vt:lpstr>PowerPoint Presentation</vt:lpstr>
      <vt:lpstr>Dificuldades encontradas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</dc:creator>
  <cp:lastModifiedBy>Guilherme</cp:lastModifiedBy>
  <cp:revision>12</cp:revision>
  <dcterms:created xsi:type="dcterms:W3CDTF">2012-08-29T21:35:01Z</dcterms:created>
  <dcterms:modified xsi:type="dcterms:W3CDTF">2012-08-30T03:23:09Z</dcterms:modified>
</cp:coreProperties>
</file>