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3459BC-7336-44EA-BCF5-7EA3F70A903B}" type="datetimeFigureOut">
              <a:rPr lang="pt-BR" smtClean="0"/>
              <a:t>30/08/2012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7543800" cy="1008113"/>
          </a:xfrm>
        </p:spPr>
        <p:txBody>
          <a:bodyPr/>
          <a:lstStyle/>
          <a:p>
            <a:pPr algn="ctr"/>
            <a:r>
              <a:rPr lang="pt-BR" dirty="0" smtClean="0">
                <a:latin typeface="PacFont" pitchFamily="2" charset="0"/>
              </a:rPr>
              <a:t>Pac---Man</a:t>
            </a:r>
            <a:endParaRPr lang="pt-BR" sz="2800" dirty="0">
              <a:latin typeface="PacFon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Guilherme Fay Vergara - </a:t>
            </a:r>
            <a:r>
              <a:rPr lang="pt-BR" dirty="0"/>
              <a:t>10/45547</a:t>
            </a:r>
            <a:endParaRPr lang="pt-BR" dirty="0" smtClean="0"/>
          </a:p>
          <a:p>
            <a:r>
              <a:rPr lang="pt-BR" dirty="0" smtClean="0"/>
              <a:t>Gustavo Jaruga Cruz - </a:t>
            </a:r>
            <a:r>
              <a:rPr lang="pt-BR" dirty="0"/>
              <a:t>09/0066634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Luiz Fernando Gomes de </a:t>
            </a:r>
            <a:r>
              <a:rPr lang="pt-BR" dirty="0" smtClean="0"/>
              <a:t>Oliveira - </a:t>
            </a:r>
            <a:r>
              <a:rPr lang="pt-BR" dirty="0"/>
              <a:t>10/46969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20161840">
            <a:off x="5879364" y="2518042"/>
            <a:ext cx="2088232" cy="904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latin typeface="+mn-lt"/>
              </a:rPr>
              <a:t>3D</a:t>
            </a: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/>
              <a:t>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Game::Manager executa</a:t>
            </a:r>
            <a:r>
              <a:rPr lang="pt-BR" sz="24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É onde inicia o OpenGL, onde </a:t>
            </a:r>
            <a:r>
              <a:rPr lang="pt-BR" dirty="0"/>
              <a:t>iniciamos o </a:t>
            </a:r>
            <a:r>
              <a:rPr lang="pt-BR" dirty="0" smtClean="0"/>
              <a:t>Glut, </a:t>
            </a:r>
            <a:r>
              <a:rPr lang="pt-BR" dirty="0"/>
              <a:t>e setamos </a:t>
            </a:r>
            <a:r>
              <a:rPr lang="pt-BR" dirty="0" smtClean="0"/>
              <a:t> </a:t>
            </a:r>
            <a:r>
              <a:rPr lang="pt-BR" dirty="0"/>
              <a:t>o display e eventos de teclado e mouse e </a:t>
            </a:r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8115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/>
              <a:t>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Loop </a:t>
            </a:r>
            <a:r>
              <a:rPr lang="pt-BR" sz="2400" dirty="0" smtClean="0"/>
              <a:t>Pricipal</a:t>
            </a:r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loop vai fazer uma iteração em toda a lista de entidades e rodar todos os Loops das </a:t>
            </a:r>
            <a:r>
              <a:rPr lang="pt-BR" sz="2400" dirty="0" smtClean="0"/>
              <a:t>entidades isso </a:t>
            </a:r>
            <a:r>
              <a:rPr lang="pt-BR" sz="2400" dirty="0"/>
              <a:t>basicamente calcula a nova coordenada da entidade de acordo com a velocidade e aceleração </a:t>
            </a:r>
            <a:r>
              <a:rPr lang="pt-BR" sz="2400" dirty="0" smtClean="0"/>
              <a:t>delas, depois </a:t>
            </a:r>
            <a:r>
              <a:rPr lang="pt-BR" sz="2400" dirty="0"/>
              <a:t>ele executa o testaColisao de todas as entidades da lista</a:t>
            </a:r>
          </a:p>
          <a:p>
            <a:r>
              <a:rPr lang="pt-BR" sz="2400" dirty="0"/>
              <a:t>Loop() -&gt;testColisa0() -&gt; executeColisao()</a:t>
            </a:r>
          </a:p>
          <a:p>
            <a:pPr lvl="1"/>
            <a:r>
              <a:rPr lang="pt-BR" sz="2400" dirty="0" smtClean="0"/>
              <a:t>testa </a:t>
            </a:r>
            <a:r>
              <a:rPr lang="pt-BR" sz="2400" dirty="0"/>
              <a:t>colisão calcula se ha qualquer tipo de colisao</a:t>
            </a:r>
          </a:p>
          <a:p>
            <a:pPr lvl="1"/>
            <a:r>
              <a:rPr lang="pt-BR" sz="2400" dirty="0"/>
              <a:t>o executa define oq acontece e recalcula as novas posições pra retirar objetos entrepostos</a:t>
            </a:r>
          </a:p>
        </p:txBody>
      </p:sp>
    </p:spTree>
    <p:extLst>
      <p:ext uri="{BB962C8B-B14F-4D97-AF65-F5344CB8AC3E}">
        <p14:creationId xmlns:p14="http://schemas.microsoft.com/office/powerpoint/2010/main" val="8765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mapa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 smtClean="0"/>
              <a:t>Nosso mapa é gerado apartir de 4 tipos de entradas gerando assim nosso tilemap, esses tiles são de 4 tipos, sendo eles: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[1] Paredes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[2] Espaço em branco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[3] Bolas normais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[4] Bolas Especiais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ilherme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1"/>
            <a:ext cx="7937585" cy="685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Dificuldades em discubrir o modo </a:t>
            </a:r>
            <a:r>
              <a:rPr lang="pt-BR" sz="2400" dirty="0"/>
              <a:t>com </a:t>
            </a:r>
            <a:r>
              <a:rPr lang="pt-BR" sz="2400" dirty="0" smtClean="0"/>
              <a:t>que </a:t>
            </a:r>
            <a:r>
              <a:rPr lang="pt-BR" sz="2400" dirty="0"/>
              <a:t>o glut atrubui as funções e gerencia os </a:t>
            </a:r>
            <a:r>
              <a:rPr lang="pt-BR" sz="2400" dirty="0" smtClean="0"/>
              <a:t>eventos;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Dificuldades em tornar o jogo jogável por multiplataformas; especificamente no tratamento de sons;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Dificuldade em imprimir objetos 2d por cima do cenario </a:t>
            </a:r>
            <a:r>
              <a:rPr lang="pt-BR" sz="2400" dirty="0" smtClean="0"/>
              <a:t>3d (minimap);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2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Desenvolver um “PacMan” em 3D utilizando o Opengl como API grafica.</a:t>
            </a:r>
          </a:p>
          <a:p>
            <a:endParaRPr lang="pt-BR" dirty="0"/>
          </a:p>
        </p:txBody>
      </p:sp>
      <p:pic>
        <p:nvPicPr>
          <p:cNvPr id="5" name="Picture 2" descr="C:\Users\Guilherme\Desktop\290336-pac-man-1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160240" cy="22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Gênero: Primeira Pessoa, Labirinto</a:t>
            </a:r>
          </a:p>
          <a:p>
            <a:pPr>
              <a:lnSpc>
                <a:spcPct val="200000"/>
              </a:lnSpc>
            </a:pPr>
            <a:r>
              <a:rPr lang="pt-BR" sz="2400" dirty="0" smtClean="0"/>
              <a:t>Numero de Jogadores: 1 Player</a:t>
            </a:r>
          </a:p>
          <a:p>
            <a:pPr lvl="1">
              <a:lnSpc>
                <a:spcPct val="200000"/>
              </a:lnSpc>
            </a:pPr>
            <a:r>
              <a:rPr lang="pt-BR" sz="2400" dirty="0" smtClean="0"/>
              <a:t>Desafio: Multiplayer para 2 jogadores Alternados</a:t>
            </a:r>
          </a:p>
          <a:p>
            <a:pPr>
              <a:lnSpc>
                <a:spcPct val="200000"/>
              </a:lnSpc>
            </a:pPr>
            <a:r>
              <a:rPr lang="pt-BR" sz="2400" dirty="0" smtClean="0"/>
              <a:t>Objetivo: O objetivo do jogo é bem simples, o jogador tem que coletar todas as bolinhas do labirinto</a:t>
            </a:r>
          </a:p>
        </p:txBody>
      </p:sp>
    </p:spTree>
    <p:extLst>
      <p:ext uri="{BB962C8B-B14F-4D97-AF65-F5344CB8AC3E}">
        <p14:creationId xmlns:p14="http://schemas.microsoft.com/office/powerpoint/2010/main" val="2646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da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PacMan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Este é o personagem Principal.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Você terá uma visão em primeira pessoa deste objeto.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Seu objetivo é coletar as bolinhas estes que você morra para os fantasmas</a:t>
            </a:r>
          </a:p>
        </p:txBody>
      </p:sp>
      <p:pic>
        <p:nvPicPr>
          <p:cNvPr id="2050" name="Picture 2" descr="C:\Users\Guilherme\Desktop\200px-Pac_M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36" y="4293096"/>
            <a:ext cx="1905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da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Fantasmas</a:t>
            </a:r>
          </a:p>
          <a:p>
            <a:pPr lvl="1"/>
            <a:r>
              <a:rPr lang="pt-BR" sz="2400" dirty="0" smtClean="0"/>
              <a:t>Os fantasmas tem um objetivo bem simples</a:t>
            </a:r>
            <a:br>
              <a:rPr lang="pt-BR" sz="2400" dirty="0" smtClean="0"/>
            </a:br>
            <a:r>
              <a:rPr lang="pt-BR" sz="2400" dirty="0" smtClean="0"/>
              <a:t>			  MATAR VOCÊ</a:t>
            </a:r>
          </a:p>
        </p:txBody>
      </p:sp>
      <p:pic>
        <p:nvPicPr>
          <p:cNvPr id="4102" name="Picture 6" descr="C:\Users\Guilherme\Desktop\Nova pasta (2)\Pink-gho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01" y="361155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Guilherme\Desktop\Nova pasta (2)\Cyan-ghos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1155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Guilherme\Desktop\Nova pasta (2)\Orange-ghos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1155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Guilherme\Desktop\Nova pasta (2)\Red-ghost-attack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1155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 smtClean="0"/>
              <a:t>Bolinhas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As bolinhas são nescessárias para se conseguir pontos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Bola especial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A bola especial serve para tornar os fantasmas “comíveis”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Paredes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As paredes demarcam o labirinto do jogo</a:t>
            </a:r>
          </a:p>
          <a:p>
            <a:endParaRPr lang="pt-BR" dirty="0"/>
          </a:p>
        </p:txBody>
      </p:sp>
      <p:pic>
        <p:nvPicPr>
          <p:cNvPr id="5123" name="Picture 3" descr="C:\Users\Guilherme\Desktop\Nova pasta (2)\Scary-gho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8072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4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Objetos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 smtClean="0"/>
              <a:t>Haverá detecção de colisão entre: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Player X Parede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Player X Fantasma</a:t>
            </a:r>
          </a:p>
          <a:p>
            <a:pPr lvl="1">
              <a:lnSpc>
                <a:spcPct val="150000"/>
              </a:lnSpc>
            </a:pPr>
            <a:r>
              <a:rPr lang="pt-BR" sz="2400" dirty="0" smtClean="0"/>
              <a:t>Fantasma X Parede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 player terá somente um grau de liberdade, podendo andar para um dos 4 lados disponíveis, podendo “olhar” com a ajuda do mouse para qualquer direção.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A luz será uma luz spot em um dos cantos do cenário.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632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026" name="Picture 2" descr="C:\Users\Guilherme\Desktop\Overview of Mode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992888" cy="39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</TotalTime>
  <Words>425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Pac---Man</vt:lpstr>
      <vt:lpstr>Estudo de caso</vt:lpstr>
      <vt:lpstr>Descrições</vt:lpstr>
      <vt:lpstr>Objetos da cena</vt:lpstr>
      <vt:lpstr>Objetos da cena</vt:lpstr>
      <vt:lpstr>Objetos de Cena</vt:lpstr>
      <vt:lpstr>Relação entre Objetos</vt:lpstr>
      <vt:lpstr>Visualização</vt:lpstr>
      <vt:lpstr>Arquitetura</vt:lpstr>
      <vt:lpstr>Fluxo de dados</vt:lpstr>
      <vt:lpstr>Fluxo de dados</vt:lpstr>
      <vt:lpstr>Geração do mapa</vt:lpstr>
      <vt:lpstr>PowerPoint Presentation</vt:lpstr>
      <vt:lpstr>Dificuldades encontradas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Guilherme</cp:lastModifiedBy>
  <cp:revision>15</cp:revision>
  <dcterms:created xsi:type="dcterms:W3CDTF">2012-08-29T21:35:01Z</dcterms:created>
  <dcterms:modified xsi:type="dcterms:W3CDTF">2012-08-30T03:48:56Z</dcterms:modified>
</cp:coreProperties>
</file>