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30/06/16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30/06/16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Reconhecimento de Faces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Luiz Fernando G. de Oliveira</a:t>
            </a:r>
          </a:p>
          <a:p>
            <a:r>
              <a:rPr lang="pt-BR" dirty="0" smtClean="0"/>
              <a:t>Jo</a:t>
            </a:r>
            <a:r>
              <a:rPr lang="pt-BR" dirty="0" smtClean="0"/>
              <a:t>ão M S. A de R.  Lima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0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/>
              <a:t>Conte</a:t>
            </a:r>
            <a:r>
              <a:rPr lang="pt-BR" sz="5400" dirty="0" smtClean="0"/>
              <a:t>údo</a:t>
            </a:r>
            <a:endParaRPr lang="pt-B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6000" dirty="0" smtClean="0"/>
              <a:t>Introduç</a:t>
            </a:r>
            <a:r>
              <a:rPr lang="pt-BR" sz="6000" dirty="0" smtClean="0"/>
              <a:t>ão</a:t>
            </a:r>
          </a:p>
          <a:p>
            <a:r>
              <a:rPr lang="pt-BR" sz="6000" dirty="0" smtClean="0"/>
              <a:t>Estado da Arte</a:t>
            </a:r>
          </a:p>
          <a:p>
            <a:r>
              <a:rPr lang="pt-BR" sz="6000" dirty="0" err="1" smtClean="0"/>
              <a:t>Eigenfaces</a:t>
            </a:r>
            <a:endParaRPr lang="pt-BR" sz="6000" dirty="0" smtClean="0"/>
          </a:p>
          <a:p>
            <a:r>
              <a:rPr lang="pt-BR" sz="6000" dirty="0" err="1" smtClean="0"/>
              <a:t>Fisherfaces</a:t>
            </a:r>
            <a:endParaRPr lang="pt-BR" sz="6000" dirty="0" smtClean="0"/>
          </a:p>
          <a:p>
            <a:r>
              <a:rPr lang="pt-BR" sz="6000" dirty="0" smtClean="0"/>
              <a:t>Análise de Resultados</a:t>
            </a:r>
          </a:p>
          <a:p>
            <a:r>
              <a:rPr lang="pt-BR" sz="6000" dirty="0" smtClean="0"/>
              <a:t>Conclusão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74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/>
              <a:t>Introduç</a:t>
            </a:r>
            <a:r>
              <a:rPr lang="pt-BR" sz="5400" dirty="0" smtClean="0"/>
              <a:t>ão</a:t>
            </a:r>
            <a:endParaRPr lang="pt-B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O que </a:t>
            </a:r>
            <a:r>
              <a:rPr lang="pt-BR" sz="4000" dirty="0" smtClean="0"/>
              <a:t>é reconhecimento facial?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44" y="2393393"/>
            <a:ext cx="6439543" cy="42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3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/>
              <a:t>Estado da Arte</a:t>
            </a:r>
            <a:endParaRPr lang="pt-B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Eigenfaces</a:t>
            </a:r>
            <a:endParaRPr lang="pt-BR" sz="4000" dirty="0" smtClean="0"/>
          </a:p>
          <a:p>
            <a:endParaRPr lang="pt-BR" sz="4000" dirty="0"/>
          </a:p>
          <a:p>
            <a:pPr marL="114300" indent="0">
              <a:buNone/>
            </a:pPr>
            <a:endParaRPr lang="pt-BR" sz="4000" dirty="0" smtClean="0"/>
          </a:p>
          <a:p>
            <a:r>
              <a:rPr lang="pt-BR" sz="4000" dirty="0" err="1" smtClean="0"/>
              <a:t>Fisherfaces</a:t>
            </a:r>
            <a:endParaRPr lang="pt-BR" sz="4000" dirty="0"/>
          </a:p>
        </p:txBody>
      </p:sp>
      <p:sp>
        <p:nvSpPr>
          <p:cNvPr id="4" name="Bent-Up Arrow 3"/>
          <p:cNvSpPr/>
          <p:nvPr/>
        </p:nvSpPr>
        <p:spPr>
          <a:xfrm rot="5400000">
            <a:off x="2978813" y="1519390"/>
            <a:ext cx="904725" cy="2470992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Bent-Up Arrow 4"/>
          <p:cNvSpPr/>
          <p:nvPr/>
        </p:nvSpPr>
        <p:spPr>
          <a:xfrm rot="5400000">
            <a:off x="2899195" y="3847439"/>
            <a:ext cx="1063962" cy="2470992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5171591" y="1948580"/>
            <a:ext cx="2264484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Grande quantidade de dimens</a:t>
            </a:r>
            <a:r>
              <a:rPr lang="pt-BR" sz="2000" dirty="0" smtClean="0">
                <a:solidFill>
                  <a:srgbClr val="FF0000"/>
                </a:solidFill>
              </a:rPr>
              <a:t>ões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059024" y="2656466"/>
            <a:ext cx="489618" cy="5507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5171591" y="3207248"/>
            <a:ext cx="226448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008000"/>
                </a:solidFill>
              </a:rPr>
              <a:t>Menos dimens</a:t>
            </a:r>
            <a:r>
              <a:rPr lang="pt-BR" sz="2000" dirty="0" smtClean="0">
                <a:solidFill>
                  <a:srgbClr val="008000"/>
                </a:solidFill>
              </a:rPr>
              <a:t>ões</a:t>
            </a:r>
            <a:endParaRPr lang="pt-BR" sz="20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1591" y="4907030"/>
            <a:ext cx="2264484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008000"/>
                </a:solidFill>
              </a:rPr>
              <a:t>Caracter</a:t>
            </a:r>
            <a:r>
              <a:rPr lang="pt-BR" sz="2000" dirty="0" smtClean="0">
                <a:solidFill>
                  <a:srgbClr val="008000"/>
                </a:solidFill>
              </a:rPr>
              <a:t>ísticas Locais</a:t>
            </a:r>
            <a:endParaRPr lang="pt-BR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24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Eigenfaces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998703"/>
            <a:ext cx="2800003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008000"/>
                </a:solidFill>
              </a:rPr>
              <a:t>Diminuiç</a:t>
            </a:r>
            <a:r>
              <a:rPr lang="pt-BR" sz="4000" dirty="0" smtClean="0">
                <a:solidFill>
                  <a:srgbClr val="008000"/>
                </a:solidFill>
              </a:rPr>
              <a:t>ão dimensional</a:t>
            </a:r>
            <a:endParaRPr lang="pt-BR" sz="4000" dirty="0">
              <a:solidFill>
                <a:srgbClr val="00800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3257203" y="1417638"/>
            <a:ext cx="1407653" cy="43450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3978147" y="1558941"/>
            <a:ext cx="4099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An</a:t>
            </a:r>
            <a:r>
              <a:rPr lang="pt-BR" sz="3000" dirty="0" smtClean="0"/>
              <a:t>álise de Componentes Principais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8147" y="3212895"/>
            <a:ext cx="41556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smtClean="0"/>
              <a:t>Diminuiç</a:t>
            </a:r>
            <a:r>
              <a:rPr lang="pt-BR" sz="3000" dirty="0" smtClean="0"/>
              <a:t>ão na correlação</a:t>
            </a:r>
            <a:endParaRPr lang="pt-BR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3978146" y="4635747"/>
            <a:ext cx="4155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Mais informaç</a:t>
            </a:r>
            <a:r>
              <a:rPr lang="pt-BR" sz="3000" dirty="0" smtClean="0"/>
              <a:t>ão em menos dimensões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0863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Fisherfaces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7548"/>
          <a:stretch/>
        </p:blipFill>
        <p:spPr>
          <a:xfrm>
            <a:off x="457200" y="1600200"/>
            <a:ext cx="3763938" cy="403364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221138" y="2692712"/>
            <a:ext cx="2052094" cy="15911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6518040" y="3079309"/>
            <a:ext cx="167871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008000"/>
                </a:solidFill>
              </a:rPr>
              <a:t>Classes</a:t>
            </a:r>
            <a:endParaRPr lang="pt-BR" sz="4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79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</a:t>
            </a:r>
            <a:r>
              <a:rPr lang="pt-BR" dirty="0" smtClean="0"/>
              <a:t>álise de 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564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47</TotalTime>
  <Words>69</Words>
  <Application>Microsoft Macintosh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Reconhecimento de Faces</vt:lpstr>
      <vt:lpstr>Conteúdo</vt:lpstr>
      <vt:lpstr>Introdução</vt:lpstr>
      <vt:lpstr>Estado da Arte</vt:lpstr>
      <vt:lpstr>Eigenfaces</vt:lpstr>
      <vt:lpstr>Fisherfaces</vt:lpstr>
      <vt:lpstr>Análise de Resultados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Faces</dc:title>
  <dc:creator>João Lima</dc:creator>
  <cp:lastModifiedBy>João Lima</cp:lastModifiedBy>
  <cp:revision>9</cp:revision>
  <dcterms:created xsi:type="dcterms:W3CDTF">2016-06-30T05:16:32Z</dcterms:created>
  <dcterms:modified xsi:type="dcterms:W3CDTF">2016-06-30T06:04:09Z</dcterms:modified>
</cp:coreProperties>
</file>