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00000"/>
            <a:ext cx="45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1100000"/>
            <a:ext cx="500000" cy="51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100000"/>
            <a:ext cx="450000" cy="490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000" y="2100000"/>
            <a:ext cx="490000" cy="54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0000" y="2100000"/>
            <a:ext cx="500000" cy="51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0000" y="2100000"/>
            <a:ext cx="500000" cy="5100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3100000"/>
            <a:ext cx="500000" cy="51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3100000"/>
            <a:ext cx="490000" cy="5400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3100000"/>
            <a:ext cx="450000" cy="49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Created using Officegen version 0.2.6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0" y="2000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Fast position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400000"/>
            <a:ext cx="91440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Full line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0" y="1500000"/>
            <a:ext cx="6858000" cy="6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600" dirty="0" smtClean="0">
                <a:solidFill>
                  <a:srgbClr val="FFFFFF"/>
                </a:solidFill>
              </a:rPr>
              <a:t>Hello </a:t>
            </a:r>
            <a:r>
              <a:rPr lang="en-US" sz="5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World!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2286000" y="660000"/>
            <a:ext cx="45720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dirty="0" smtClean="0">
                <a:solidFill>
                  <a:srgbClr val="0000FF"/>
                </a:solidFill>
              </a:rPr>
              <a:t>Office generator</a:t>
            </a:r>
            <a:endParaRPr lang="en-US" sz="4800" dirty="0"/>
          </a:p>
        </p:txBody>
      </p:sp>
      <p:sp>
        <p:nvSpPr>
          <p:cNvPr id="7" name="Object 6"/>
          <p:cNvSpPr txBox="1"/>
          <p:nvPr/>
        </p:nvSpPr>
        <p:spPr>
          <a:xfrm>
            <a:off x="100000" y="2500000"/>
            <a:ext cx="6400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</a:t>
            </a:r>
          </a:p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Boom!!!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3099000"/>
            <a:ext cx="9144000" cy="66000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/>
          <a:lstStyle/>
          <a:p>
            <a:pPr algn="ctr"/>
            <a:r>
              <a:rPr lang="en-US" sz="4800" dirty="0" smtClean="0">
                <a:solidFill>
                  <a:srgbClr val="008800"/>
                </a:solidFill>
              </a:rPr>
              <a:t>Office generator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0000"/>
                </a:solidFill>
              </a:rPr>
              <a:t>Red line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500000" y="500000"/>
            <a:ext cx="2819400" cy="36933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</p:sp>
      <p:sp>
        <p:nvSpPr>
          <p:cNvPr id="4" name="Object 3"/>
          <p:cNvSpPr txBox="1"/>
          <p:nvPr/>
        </p:nvSpPr>
        <p:spPr>
          <a:xfrm rot="2700000">
            <a:off x="0" y="1000000"/>
            <a:ext cx="2819400" cy="369332"/>
          </a:xfrm>
          <a:prstGeom prst="rect">
            <a:avLst/>
          </a:prstGeom>
          <a:solidFill>
            <a:srgbClr val="FF0000"/>
          </a:solidFill>
          <a:ln w="63500">
            <a:solidFill>
              <a:srgbClr val="FFFF00"/>
            </a:solidFill>
          </a:ln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Red box 1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1500000" y="150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6" name="Object 5"/>
          <p:cNvSpPr txBox="1"/>
          <p:nvPr/>
        </p:nvSpPr>
        <p:spPr>
          <a:xfrm>
            <a:off x="150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7" name="Object 6"/>
          <p:cNvSpPr txBox="1"/>
          <p:nvPr/>
        </p:nvSpPr>
        <p:spPr>
          <a:xfrm>
            <a:off x="1500000" y="249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8" name="Object 7"/>
          <p:cNvSpPr txBox="1"/>
          <p:nvPr/>
        </p:nvSpPr>
        <p:spPr>
          <a:xfrm>
            <a:off x="449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9" name="Object 8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0" name="Object 9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1" name="Object 10"/>
          <p:cNvSpPr txBox="1"/>
          <p:nvPr/>
        </p:nvSpPr>
        <p:spPr>
          <a:xfrm>
            <a:off x="1500000" y="17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triangle"/>
          </a:ln>
        </p:spPr>
      </p:sp>
      <p:sp>
        <p:nvSpPr>
          <p:cNvPr id="12" name="Object 11"/>
          <p:cNvSpPr txBox="1"/>
          <p:nvPr/>
        </p:nvSpPr>
        <p:spPr>
          <a:xfrm>
            <a:off x="1500000" y="19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tailEnd type="triangle"/>
          </a:ln>
        </p:spPr>
      </p:sp>
      <p:sp>
        <p:nvSpPr>
          <p:cNvPr id="13" name="Object 12"/>
          <p:cNvSpPr txBox="1"/>
          <p:nvPr/>
        </p:nvSpPr>
        <p:spPr>
          <a:xfrm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stealth"/>
            <a:tailEnd type="stealth"/>
          </a:ln>
        </p:spPr>
      </p:sp>
      <p:sp>
        <p:nvSpPr>
          <p:cNvPr id="14" name="Object 13"/>
          <p:cNvSpPr txBox="1"/>
          <p:nvPr/>
        </p:nvSpPr>
        <p:spPr>
          <a:xfrm flipV="1"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8888"/>
            </a:solidFill>
            <a:headEnd type="stealth"/>
            <a:tailEnd type="stealth"/>
          </a:ln>
        </p:spPr>
      </p:sp>
      <p:sp>
        <p:nvSpPr>
          <p:cNvPr id="15" name="Object 14"/>
          <p:cNvSpPr txBox="1"/>
          <p:nvPr/>
        </p:nvSpPr>
        <p:spPr>
          <a:xfrm>
            <a:off x="2000000" y="3500000"/>
            <a:ext cx="2819400" cy="369332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square" rtlCol="0"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Red box 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2000" y="1959000"/>
            <a:ext cx="4200000" cy="29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000" y="-411000"/>
            <a:ext cx="6110000" cy="76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100000"/>
            <a:ext cx="49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</Words>
  <Application>Microsoft Office PowerPoint</Application>
  <PresentationFormat>On-screen Show (4:3)</PresentationFormat>
  <Paragraphs>11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Wide Latin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Vo Thanh Loc</cp:lastModifiedBy>
  <cp:revision>3</cp:revision>
  <dcterms:created xsi:type="dcterms:W3CDTF">2013-12-30T17:19:02Z</dcterms:created>
  <dcterms:modified xsi:type="dcterms:W3CDTF">2014-01-10T07:55:19Z</dcterms:modified>
</cp:coreProperties>
</file>