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7796640"/>
        <c:axId val="197797032"/>
      </c:barChart>
      <c:catAx>
        <c:axId val="197796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97032"/>
        <c:crosses val="autoZero"/>
        <c:auto val="1"/>
        <c:lblAlgn val="ctr"/>
        <c:lblOffset val="100"/>
        <c:noMultiLvlLbl val="0"/>
      </c:catAx>
      <c:valAx>
        <c:axId val="197797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9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586451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0.2.6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6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Boom!!!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3099000"/>
            <a:ext cx="9144000" cy="66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008800"/>
                </a:solidFill>
              </a:rPr>
              <a:t>Office generator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3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5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6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7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8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0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1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2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3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4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On-screen Show (4:3)</PresentationFormat>
  <Paragraphs>12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Vo Thanh Loc</cp:lastModifiedBy>
  <cp:revision>2</cp:revision>
  <dcterms:created xsi:type="dcterms:W3CDTF">2013-12-30T17:19:02Z</dcterms:created>
  <dcterms:modified xsi:type="dcterms:W3CDTF">2014-01-10T07:55:04Z</dcterms:modified>
</cp:coreProperties>
</file>