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75056"/>
        <c:axId val="192876232"/>
      </c:barChart>
      <c:catAx>
        <c:axId val="1928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6232"/>
        <c:crosses val="autoZero"/>
        <c:auto val="1"/>
        <c:lblAlgn val="ctr"/>
        <c:lblOffset val="100"/>
        <c:noMultiLvlLbl val="0"/>
      </c:catAx>
      <c:valAx>
        <c:axId val="19287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65153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0.2.6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On-screen Show (4:3)</PresentationFormat>
  <Paragraphs>12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Vo Thanh Loc</cp:lastModifiedBy>
  <cp:revision>2</cp:revision>
  <dcterms:created xsi:type="dcterms:W3CDTF">2013-12-30T17:19:02Z</dcterms:created>
  <dcterms:modified xsi:type="dcterms:W3CDTF">2013-12-30T10:33:26Z</dcterms:modified>
</cp:coreProperties>
</file>