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Oil production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301.89999999999998</c:v>
                </c:pt>
                <c:pt idx="1">
                  <c:v>201.1</c:v>
                </c:pt>
                <c:pt idx="2">
                  <c:v>165.8</c:v>
                </c:pt>
                <c:pt idx="3">
                  <c:v>139.9</c:v>
                </c:pt>
                <c:pt idx="4">
                  <c:v>128.30000000000001</c:v>
                </c:pt>
                <c:pt idx="5">
                  <c:v>99</c:v>
                </c:pt>
                <c:pt idx="6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986090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0.2.6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On-screen Show 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Vo Thanh Loc</cp:lastModifiedBy>
  <cp:revision>2</cp:revision>
  <dcterms:created xsi:type="dcterms:W3CDTF">2013-12-30T17:19:02Z</dcterms:created>
  <dcterms:modified xsi:type="dcterms:W3CDTF">2014-01-09T10:18:30Z</dcterms:modified>
</cp:coreProperties>
</file>