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2" r:id="rId2"/>
    <p:sldId id="269" r:id="rId3"/>
    <p:sldId id="263" r:id="rId4"/>
    <p:sldId id="264" r:id="rId5"/>
    <p:sldId id="265" r:id="rId6"/>
    <p:sldId id="266" r:id="rId7"/>
    <p:sldId id="268" r:id="rId8"/>
    <p:sldId id="267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2F2E"/>
    <a:srgbClr val="FFE8D6"/>
    <a:srgbClr val="FFF4EB"/>
    <a:srgbClr val="B25757"/>
    <a:srgbClr val="A38181"/>
    <a:srgbClr val="DB8585"/>
    <a:srgbClr val="000000"/>
    <a:srgbClr val="FDE7F0"/>
    <a:srgbClr val="FFFFFF"/>
    <a:srgbClr val="C9A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29" autoAdjust="0"/>
    <p:restoredTop sz="94660"/>
  </p:normalViewPr>
  <p:slideViewPr>
    <p:cSldViewPr snapToGrid="0">
      <p:cViewPr>
        <p:scale>
          <a:sx n="64" d="100"/>
          <a:sy n="64" d="100"/>
        </p:scale>
        <p:origin x="183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2D3E-318F-445F-8D45-6071C8221CB7}" type="datetimeFigureOut">
              <a:rPr lang="he-IL" smtClean="0"/>
              <a:t>ט'/שבט/תשפ"א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3A34-61CE-4489-9ECC-5C53CAFFE6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3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2D3E-318F-445F-8D45-6071C8221CB7}" type="datetimeFigureOut">
              <a:rPr lang="he-IL" smtClean="0"/>
              <a:t>ט'/שבט/תשפ"א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3A34-61CE-4489-9ECC-5C53CAFFE6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265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2D3E-318F-445F-8D45-6071C8221CB7}" type="datetimeFigureOut">
              <a:rPr lang="he-IL" smtClean="0"/>
              <a:t>ט'/שבט/תשפ"א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3A34-61CE-4489-9ECC-5C53CAFFE6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713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2D3E-318F-445F-8D45-6071C8221CB7}" type="datetimeFigureOut">
              <a:rPr lang="he-IL" smtClean="0"/>
              <a:t>ט'/שבט/תשפ"א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3A34-61CE-4489-9ECC-5C53CAFFE6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917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2D3E-318F-445F-8D45-6071C8221CB7}" type="datetimeFigureOut">
              <a:rPr lang="he-IL" smtClean="0"/>
              <a:t>ט'/שבט/תשפ"א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3A34-61CE-4489-9ECC-5C53CAFFE6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50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2D3E-318F-445F-8D45-6071C8221CB7}" type="datetimeFigureOut">
              <a:rPr lang="he-IL" smtClean="0"/>
              <a:t>ט'/שבט/תשפ"א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3A34-61CE-4489-9ECC-5C53CAFFE6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63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2D3E-318F-445F-8D45-6071C8221CB7}" type="datetimeFigureOut">
              <a:rPr lang="he-IL" smtClean="0"/>
              <a:t>ט'/שבט/תשפ"א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3A34-61CE-4489-9ECC-5C53CAFFE6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08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2D3E-318F-445F-8D45-6071C8221CB7}" type="datetimeFigureOut">
              <a:rPr lang="he-IL" smtClean="0"/>
              <a:t>ט'/שבט/תשפ"א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3A34-61CE-4489-9ECC-5C53CAFFE6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0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2D3E-318F-445F-8D45-6071C8221CB7}" type="datetimeFigureOut">
              <a:rPr lang="he-IL" smtClean="0"/>
              <a:t>ט'/שבט/תשפ"א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3A34-61CE-4489-9ECC-5C53CAFFE6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077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2D3E-318F-445F-8D45-6071C8221CB7}" type="datetimeFigureOut">
              <a:rPr lang="he-IL" smtClean="0"/>
              <a:t>ט'/שבט/תשפ"א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3A34-61CE-4489-9ECC-5C53CAFFE6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864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2D3E-318F-445F-8D45-6071C8221CB7}" type="datetimeFigureOut">
              <a:rPr lang="he-IL" smtClean="0"/>
              <a:t>ט'/שבט/תשפ"א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3A34-61CE-4489-9ECC-5C53CAFFE6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14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2D3E-318F-445F-8D45-6071C8221CB7}" type="datetimeFigureOut">
              <a:rPr lang="he-IL" smtClean="0"/>
              <a:t>ט'/שבט/תשפ"א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A3A34-61CE-4489-9ECC-5C53CAFFE6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85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EFA5A76D-EF96-4409-986B-333C38D2BB6B}"/>
              </a:ext>
            </a:extLst>
          </p:cNvPr>
          <p:cNvSpPr/>
          <p:nvPr/>
        </p:nvSpPr>
        <p:spPr>
          <a:xfrm>
            <a:off x="-451530" y="-263446"/>
            <a:ext cx="7781532" cy="1604471"/>
          </a:xfrm>
          <a:prstGeom prst="rect">
            <a:avLst/>
          </a:prstGeom>
          <a:solidFill>
            <a:srgbClr val="D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8C209C3-0932-4A09-B2CC-D69D71F43D7D}"/>
              </a:ext>
            </a:extLst>
          </p:cNvPr>
          <p:cNvSpPr/>
          <p:nvPr/>
        </p:nvSpPr>
        <p:spPr>
          <a:xfrm>
            <a:off x="0" y="368134"/>
            <a:ext cx="6858000" cy="743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CB6673E-83A1-4575-BF70-E98CEED7E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494"/>
          <a:stretch/>
        </p:blipFill>
        <p:spPr>
          <a:xfrm>
            <a:off x="0" y="0"/>
            <a:ext cx="6858000" cy="368132"/>
          </a:xfrm>
          <a:prstGeom prst="rect">
            <a:avLst/>
          </a:prstGeom>
        </p:spPr>
      </p:pic>
      <p:sp>
        <p:nvSpPr>
          <p:cNvPr id="26" name="מלבן 25">
            <a:extLst>
              <a:ext uri="{FF2B5EF4-FFF2-40B4-BE49-F238E27FC236}">
                <a16:creationId xmlns:a16="http://schemas.microsoft.com/office/drawing/2014/main" id="{7BBDF5AE-4A6D-4141-A3EB-28295C1E6D6C}"/>
              </a:ext>
            </a:extLst>
          </p:cNvPr>
          <p:cNvSpPr/>
          <p:nvPr/>
        </p:nvSpPr>
        <p:spPr>
          <a:xfrm>
            <a:off x="45872" y="383318"/>
            <a:ext cx="1103380" cy="170040"/>
          </a:xfrm>
          <a:custGeom>
            <a:avLst/>
            <a:gdLst>
              <a:gd name="connsiteX0" fmla="*/ 0 w 1103380"/>
              <a:gd name="connsiteY0" fmla="*/ 0 h 170040"/>
              <a:gd name="connsiteX1" fmla="*/ 518589 w 1103380"/>
              <a:gd name="connsiteY1" fmla="*/ 0 h 170040"/>
              <a:gd name="connsiteX2" fmla="*/ 1103380 w 1103380"/>
              <a:gd name="connsiteY2" fmla="*/ 0 h 170040"/>
              <a:gd name="connsiteX3" fmla="*/ 1103380 w 1103380"/>
              <a:gd name="connsiteY3" fmla="*/ 170040 h 170040"/>
              <a:gd name="connsiteX4" fmla="*/ 584791 w 1103380"/>
              <a:gd name="connsiteY4" fmla="*/ 170040 h 170040"/>
              <a:gd name="connsiteX5" fmla="*/ 0 w 1103380"/>
              <a:gd name="connsiteY5" fmla="*/ 170040 h 170040"/>
              <a:gd name="connsiteX6" fmla="*/ 0 w 1103380"/>
              <a:gd name="connsiteY6" fmla="*/ 0 h 17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3380" h="170040" fill="none" extrusionOk="0">
                <a:moveTo>
                  <a:pt x="0" y="0"/>
                </a:moveTo>
                <a:cubicBezTo>
                  <a:pt x="177532" y="-4959"/>
                  <a:pt x="375863" y="31961"/>
                  <a:pt x="518589" y="0"/>
                </a:cubicBezTo>
                <a:cubicBezTo>
                  <a:pt x="661315" y="-31961"/>
                  <a:pt x="948193" y="47997"/>
                  <a:pt x="1103380" y="0"/>
                </a:cubicBezTo>
                <a:cubicBezTo>
                  <a:pt x="1115107" y="46843"/>
                  <a:pt x="1084536" y="106938"/>
                  <a:pt x="1103380" y="170040"/>
                </a:cubicBezTo>
                <a:cubicBezTo>
                  <a:pt x="975477" y="195352"/>
                  <a:pt x="801496" y="153278"/>
                  <a:pt x="584791" y="170040"/>
                </a:cubicBezTo>
                <a:cubicBezTo>
                  <a:pt x="368086" y="186802"/>
                  <a:pt x="225882" y="141160"/>
                  <a:pt x="0" y="170040"/>
                </a:cubicBezTo>
                <a:cubicBezTo>
                  <a:pt x="-6054" y="99093"/>
                  <a:pt x="12313" y="76487"/>
                  <a:pt x="0" y="0"/>
                </a:cubicBezTo>
                <a:close/>
              </a:path>
              <a:path w="1103380" h="170040" stroke="0" extrusionOk="0">
                <a:moveTo>
                  <a:pt x="0" y="0"/>
                </a:moveTo>
                <a:cubicBezTo>
                  <a:pt x="147011" y="-44908"/>
                  <a:pt x="313225" y="20417"/>
                  <a:pt x="540656" y="0"/>
                </a:cubicBezTo>
                <a:cubicBezTo>
                  <a:pt x="768087" y="-20417"/>
                  <a:pt x="930813" y="10216"/>
                  <a:pt x="1103380" y="0"/>
                </a:cubicBezTo>
                <a:cubicBezTo>
                  <a:pt x="1112503" y="76289"/>
                  <a:pt x="1101683" y="95900"/>
                  <a:pt x="1103380" y="170040"/>
                </a:cubicBezTo>
                <a:cubicBezTo>
                  <a:pt x="833717" y="215337"/>
                  <a:pt x="743325" y="121351"/>
                  <a:pt x="551690" y="170040"/>
                </a:cubicBezTo>
                <a:cubicBezTo>
                  <a:pt x="360055" y="218729"/>
                  <a:pt x="116569" y="132004"/>
                  <a:pt x="0" y="170040"/>
                </a:cubicBezTo>
                <a:cubicBezTo>
                  <a:pt x="-2211" y="122523"/>
                  <a:pt x="6916" y="83194"/>
                  <a:pt x="0" y="0"/>
                </a:cubicBezTo>
                <a:close/>
              </a:path>
            </a:pathLst>
          </a:custGeom>
          <a:solidFill>
            <a:srgbClr val="FFE8D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6788261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400" dirty="0">
                <a:solidFill>
                  <a:srgbClr val="B25757"/>
                </a:solidFill>
                <a:latin typeface="Arial Black" panose="020B0A04020102020204" pitchFamily="34" charset="0"/>
                <a:ea typeface="Adobe Heiti Std R" panose="020B0400000000000000" pitchFamily="34" charset="-128"/>
              </a:rPr>
              <a:t>makom.balev.project@gmail.com</a:t>
            </a:r>
          </a:p>
          <a:p>
            <a:r>
              <a:rPr lang="en-US" sz="400" dirty="0">
                <a:solidFill>
                  <a:srgbClr val="B25757"/>
                </a:solidFill>
                <a:latin typeface="Arial Black" panose="020B0A04020102020204" pitchFamily="34" charset="0"/>
                <a:ea typeface="Adobe Heiti Std R" panose="020B0400000000000000" pitchFamily="34" charset="-128"/>
              </a:rPr>
              <a:t>054-5920281</a:t>
            </a:r>
            <a:endParaRPr lang="he-IL" sz="300" dirty="0">
              <a:solidFill>
                <a:srgbClr val="B25757"/>
              </a:solidFill>
              <a:latin typeface="Arial Black" panose="020B0A04020102020204" pitchFamily="34" charset="0"/>
              <a:ea typeface="Adobe Heiti Std R" panose="020B0400000000000000" pitchFamily="34" charset="-128"/>
            </a:endParaRPr>
          </a:p>
        </p:txBody>
      </p:sp>
      <p:pic>
        <p:nvPicPr>
          <p:cNvPr id="9" name="תמונה 8" descr="תמונה שמכילה טקסט, שלט,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5B503F38-9100-4335-B4EC-07303EC44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06" y="407490"/>
            <a:ext cx="658022" cy="645816"/>
          </a:xfrm>
          <a:prstGeom prst="rect">
            <a:avLst/>
          </a:prstGeom>
        </p:spPr>
      </p:pic>
      <p:sp>
        <p:nvSpPr>
          <p:cNvPr id="23" name="מלבן 22">
            <a:extLst>
              <a:ext uri="{FF2B5EF4-FFF2-40B4-BE49-F238E27FC236}">
                <a16:creationId xmlns:a16="http://schemas.microsoft.com/office/drawing/2014/main" id="{2DFF5289-3989-4191-8502-5C7AA7E3B9C3}"/>
              </a:ext>
            </a:extLst>
          </p:cNvPr>
          <p:cNvSpPr/>
          <p:nvPr/>
        </p:nvSpPr>
        <p:spPr>
          <a:xfrm>
            <a:off x="7479210" y="667969"/>
            <a:ext cx="405626" cy="4824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0EFB790A-A27A-46B1-83AD-2518FE285049}"/>
              </a:ext>
            </a:extLst>
          </p:cNvPr>
          <p:cNvSpPr/>
          <p:nvPr/>
        </p:nvSpPr>
        <p:spPr>
          <a:xfrm>
            <a:off x="7472904" y="105994"/>
            <a:ext cx="405626" cy="482424"/>
          </a:xfrm>
          <a:prstGeom prst="rect">
            <a:avLst/>
          </a:prstGeom>
          <a:solidFill>
            <a:srgbClr val="FDE7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1CDE233B-E536-480A-8CB4-3161498D3122}"/>
              </a:ext>
            </a:extLst>
          </p:cNvPr>
          <p:cNvSpPr/>
          <p:nvPr/>
        </p:nvSpPr>
        <p:spPr>
          <a:xfrm>
            <a:off x="7969274" y="105994"/>
            <a:ext cx="405626" cy="482424"/>
          </a:xfrm>
          <a:prstGeom prst="rect">
            <a:avLst/>
          </a:prstGeom>
          <a:solidFill>
            <a:srgbClr val="FFE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E8D6"/>
              </a:solidFill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BD607937-22E0-49CA-9139-CCD7FD98F8F1}"/>
              </a:ext>
            </a:extLst>
          </p:cNvPr>
          <p:cNvSpPr/>
          <p:nvPr/>
        </p:nvSpPr>
        <p:spPr>
          <a:xfrm>
            <a:off x="8466236" y="667969"/>
            <a:ext cx="405626" cy="482424"/>
          </a:xfrm>
          <a:prstGeom prst="rect">
            <a:avLst/>
          </a:prstGeom>
          <a:solidFill>
            <a:srgbClr val="B25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A476EAAA-B7EF-43C7-92BD-31FDCD5D3B94}"/>
              </a:ext>
            </a:extLst>
          </p:cNvPr>
          <p:cNvSpPr/>
          <p:nvPr/>
        </p:nvSpPr>
        <p:spPr>
          <a:xfrm>
            <a:off x="8465644" y="105994"/>
            <a:ext cx="405626" cy="482424"/>
          </a:xfrm>
          <a:prstGeom prst="rect">
            <a:avLst/>
          </a:prstGeom>
          <a:solidFill>
            <a:srgbClr val="8A2F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8A2F2E"/>
              </a:solidFill>
            </a:endParaRP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5408A7EF-C955-4B8A-8467-2251E2B442A9}"/>
              </a:ext>
            </a:extLst>
          </p:cNvPr>
          <p:cNvSpPr/>
          <p:nvPr/>
        </p:nvSpPr>
        <p:spPr>
          <a:xfrm>
            <a:off x="45872" y="568543"/>
            <a:ext cx="1103380" cy="59320"/>
          </a:xfrm>
          <a:custGeom>
            <a:avLst/>
            <a:gdLst>
              <a:gd name="connsiteX0" fmla="*/ 0 w 1103380"/>
              <a:gd name="connsiteY0" fmla="*/ 0 h 59320"/>
              <a:gd name="connsiteX1" fmla="*/ 518589 w 1103380"/>
              <a:gd name="connsiteY1" fmla="*/ 0 h 59320"/>
              <a:gd name="connsiteX2" fmla="*/ 1103380 w 1103380"/>
              <a:gd name="connsiteY2" fmla="*/ 0 h 59320"/>
              <a:gd name="connsiteX3" fmla="*/ 1103380 w 1103380"/>
              <a:gd name="connsiteY3" fmla="*/ 59320 h 59320"/>
              <a:gd name="connsiteX4" fmla="*/ 584791 w 1103380"/>
              <a:gd name="connsiteY4" fmla="*/ 59320 h 59320"/>
              <a:gd name="connsiteX5" fmla="*/ 0 w 1103380"/>
              <a:gd name="connsiteY5" fmla="*/ 59320 h 59320"/>
              <a:gd name="connsiteX6" fmla="*/ 0 w 1103380"/>
              <a:gd name="connsiteY6" fmla="*/ 0 h 5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3380" h="59320" fill="none" extrusionOk="0">
                <a:moveTo>
                  <a:pt x="0" y="0"/>
                </a:moveTo>
                <a:cubicBezTo>
                  <a:pt x="177532" y="-4959"/>
                  <a:pt x="375863" y="31961"/>
                  <a:pt x="518589" y="0"/>
                </a:cubicBezTo>
                <a:cubicBezTo>
                  <a:pt x="661315" y="-31961"/>
                  <a:pt x="948193" y="47997"/>
                  <a:pt x="1103380" y="0"/>
                </a:cubicBezTo>
                <a:cubicBezTo>
                  <a:pt x="1110370" y="18756"/>
                  <a:pt x="1102061" y="40437"/>
                  <a:pt x="1103380" y="59320"/>
                </a:cubicBezTo>
                <a:cubicBezTo>
                  <a:pt x="975477" y="84632"/>
                  <a:pt x="801496" y="42558"/>
                  <a:pt x="584791" y="59320"/>
                </a:cubicBezTo>
                <a:cubicBezTo>
                  <a:pt x="368086" y="76082"/>
                  <a:pt x="225882" y="30440"/>
                  <a:pt x="0" y="59320"/>
                </a:cubicBezTo>
                <a:cubicBezTo>
                  <a:pt x="-2943" y="38249"/>
                  <a:pt x="3284" y="20256"/>
                  <a:pt x="0" y="0"/>
                </a:cubicBezTo>
                <a:close/>
              </a:path>
              <a:path w="1103380" h="59320" stroke="0" extrusionOk="0">
                <a:moveTo>
                  <a:pt x="0" y="0"/>
                </a:moveTo>
                <a:cubicBezTo>
                  <a:pt x="147011" y="-44908"/>
                  <a:pt x="313225" y="20417"/>
                  <a:pt x="540656" y="0"/>
                </a:cubicBezTo>
                <a:cubicBezTo>
                  <a:pt x="768087" y="-20417"/>
                  <a:pt x="930813" y="10216"/>
                  <a:pt x="1103380" y="0"/>
                </a:cubicBezTo>
                <a:cubicBezTo>
                  <a:pt x="1105711" y="16062"/>
                  <a:pt x="1099120" y="38340"/>
                  <a:pt x="1103380" y="59320"/>
                </a:cubicBezTo>
                <a:cubicBezTo>
                  <a:pt x="833717" y="104617"/>
                  <a:pt x="743325" y="10631"/>
                  <a:pt x="551690" y="59320"/>
                </a:cubicBezTo>
                <a:cubicBezTo>
                  <a:pt x="360055" y="108009"/>
                  <a:pt x="116569" y="21284"/>
                  <a:pt x="0" y="59320"/>
                </a:cubicBezTo>
                <a:cubicBezTo>
                  <a:pt x="-89" y="41274"/>
                  <a:pt x="3757" y="24309"/>
                  <a:pt x="0" y="0"/>
                </a:cubicBezTo>
                <a:close/>
              </a:path>
            </a:pathLst>
          </a:custGeom>
          <a:solidFill>
            <a:srgbClr val="FFE8D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6788261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" dirty="0">
                <a:solidFill>
                  <a:srgbClr val="B25757"/>
                </a:solidFill>
                <a:latin typeface="Arial Black" panose="020B0A04020102020204" pitchFamily="34" charset="0"/>
                <a:ea typeface="Adobe Heiti Std R" panose="020B0400000000000000" pitchFamily="34" charset="-128"/>
              </a:rPr>
              <a:t>Facebook  |  Instagram  |  TikTok</a:t>
            </a:r>
            <a:endParaRPr lang="he-IL" sz="400" dirty="0">
              <a:solidFill>
                <a:srgbClr val="B25757"/>
              </a:solidFill>
              <a:latin typeface="Arial Black" panose="020B0A0402010202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F6E334BD-516A-4179-9169-8419A63D8A9C}"/>
              </a:ext>
            </a:extLst>
          </p:cNvPr>
          <p:cNvSpPr/>
          <p:nvPr/>
        </p:nvSpPr>
        <p:spPr>
          <a:xfrm>
            <a:off x="4742147" y="856902"/>
            <a:ext cx="396981" cy="206836"/>
          </a:xfrm>
          <a:prstGeom prst="rect">
            <a:avLst/>
          </a:prstGeom>
          <a:solidFill>
            <a:srgbClr val="FFE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E8D6"/>
              </a:solidFill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B1D1E483-53A4-41A0-AAA7-DA71B5F29445}"/>
              </a:ext>
            </a:extLst>
          </p:cNvPr>
          <p:cNvSpPr/>
          <p:nvPr/>
        </p:nvSpPr>
        <p:spPr>
          <a:xfrm>
            <a:off x="7969274" y="667969"/>
            <a:ext cx="405626" cy="482424"/>
          </a:xfrm>
          <a:prstGeom prst="rect">
            <a:avLst/>
          </a:prstGeom>
          <a:solidFill>
            <a:srgbClr val="FFF4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8A2F2E"/>
              </a:solidFill>
            </a:endParaRP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8A8BC53E-B589-41FE-A668-2FF78FDC04ED}"/>
              </a:ext>
            </a:extLst>
          </p:cNvPr>
          <p:cNvSpPr/>
          <p:nvPr/>
        </p:nvSpPr>
        <p:spPr>
          <a:xfrm>
            <a:off x="4056895" y="856902"/>
            <a:ext cx="537228" cy="206836"/>
          </a:xfrm>
          <a:prstGeom prst="rect">
            <a:avLst/>
          </a:prstGeom>
          <a:solidFill>
            <a:srgbClr val="FFF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E8D6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9DF1449-4279-40EE-AF44-429115CD8943}"/>
              </a:ext>
            </a:extLst>
          </p:cNvPr>
          <p:cNvSpPr/>
          <p:nvPr/>
        </p:nvSpPr>
        <p:spPr>
          <a:xfrm>
            <a:off x="45872" y="837827"/>
            <a:ext cx="5294478" cy="244986"/>
          </a:xfrm>
          <a:custGeom>
            <a:avLst/>
            <a:gdLst>
              <a:gd name="connsiteX0" fmla="*/ 0 w 5294478"/>
              <a:gd name="connsiteY0" fmla="*/ 0 h 244986"/>
              <a:gd name="connsiteX1" fmla="*/ 641220 w 5294478"/>
              <a:gd name="connsiteY1" fmla="*/ 0 h 244986"/>
              <a:gd name="connsiteX2" fmla="*/ 1123606 w 5294478"/>
              <a:gd name="connsiteY2" fmla="*/ 0 h 244986"/>
              <a:gd name="connsiteX3" fmla="*/ 1658936 w 5294478"/>
              <a:gd name="connsiteY3" fmla="*/ 0 h 244986"/>
              <a:gd name="connsiteX4" fmla="*/ 2247212 w 5294478"/>
              <a:gd name="connsiteY4" fmla="*/ 0 h 244986"/>
              <a:gd name="connsiteX5" fmla="*/ 2941377 w 5294478"/>
              <a:gd name="connsiteY5" fmla="*/ 0 h 244986"/>
              <a:gd name="connsiteX6" fmla="*/ 3635542 w 5294478"/>
              <a:gd name="connsiteY6" fmla="*/ 0 h 244986"/>
              <a:gd name="connsiteX7" fmla="*/ 4223817 w 5294478"/>
              <a:gd name="connsiteY7" fmla="*/ 0 h 244986"/>
              <a:gd name="connsiteX8" fmla="*/ 4706203 w 5294478"/>
              <a:gd name="connsiteY8" fmla="*/ 0 h 244986"/>
              <a:gd name="connsiteX9" fmla="*/ 5294478 w 5294478"/>
              <a:gd name="connsiteY9" fmla="*/ 0 h 244986"/>
              <a:gd name="connsiteX10" fmla="*/ 5294478 w 5294478"/>
              <a:gd name="connsiteY10" fmla="*/ 244986 h 244986"/>
              <a:gd name="connsiteX11" fmla="*/ 4865037 w 5294478"/>
              <a:gd name="connsiteY11" fmla="*/ 244986 h 244986"/>
              <a:gd name="connsiteX12" fmla="*/ 4329706 w 5294478"/>
              <a:gd name="connsiteY12" fmla="*/ 244986 h 244986"/>
              <a:gd name="connsiteX13" fmla="*/ 3635542 w 5294478"/>
              <a:gd name="connsiteY13" fmla="*/ 244986 h 244986"/>
              <a:gd name="connsiteX14" fmla="*/ 2994321 w 5294478"/>
              <a:gd name="connsiteY14" fmla="*/ 244986 h 244986"/>
              <a:gd name="connsiteX15" fmla="*/ 2300157 w 5294478"/>
              <a:gd name="connsiteY15" fmla="*/ 244986 h 244986"/>
              <a:gd name="connsiteX16" fmla="*/ 1605992 w 5294478"/>
              <a:gd name="connsiteY16" fmla="*/ 244986 h 244986"/>
              <a:gd name="connsiteX17" fmla="*/ 964772 w 5294478"/>
              <a:gd name="connsiteY17" fmla="*/ 244986 h 244986"/>
              <a:gd name="connsiteX18" fmla="*/ 0 w 5294478"/>
              <a:gd name="connsiteY18" fmla="*/ 244986 h 244986"/>
              <a:gd name="connsiteX19" fmla="*/ 0 w 5294478"/>
              <a:gd name="connsiteY19" fmla="*/ 0 h 24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94478" h="244986" extrusionOk="0">
                <a:moveTo>
                  <a:pt x="0" y="0"/>
                </a:moveTo>
                <a:cubicBezTo>
                  <a:pt x="152995" y="-29524"/>
                  <a:pt x="352474" y="29697"/>
                  <a:pt x="641220" y="0"/>
                </a:cubicBezTo>
                <a:cubicBezTo>
                  <a:pt x="929966" y="-29697"/>
                  <a:pt x="1003169" y="3072"/>
                  <a:pt x="1123606" y="0"/>
                </a:cubicBezTo>
                <a:cubicBezTo>
                  <a:pt x="1244043" y="-3072"/>
                  <a:pt x="1431965" y="58435"/>
                  <a:pt x="1658936" y="0"/>
                </a:cubicBezTo>
                <a:cubicBezTo>
                  <a:pt x="1885907" y="-58435"/>
                  <a:pt x="2062572" y="57881"/>
                  <a:pt x="2247212" y="0"/>
                </a:cubicBezTo>
                <a:cubicBezTo>
                  <a:pt x="2431852" y="-57881"/>
                  <a:pt x="2748072" y="11707"/>
                  <a:pt x="2941377" y="0"/>
                </a:cubicBezTo>
                <a:cubicBezTo>
                  <a:pt x="3134683" y="-11707"/>
                  <a:pt x="3437553" y="17419"/>
                  <a:pt x="3635542" y="0"/>
                </a:cubicBezTo>
                <a:cubicBezTo>
                  <a:pt x="3833531" y="-17419"/>
                  <a:pt x="4021895" y="51162"/>
                  <a:pt x="4223817" y="0"/>
                </a:cubicBezTo>
                <a:cubicBezTo>
                  <a:pt x="4425740" y="-51162"/>
                  <a:pt x="4534482" y="17076"/>
                  <a:pt x="4706203" y="0"/>
                </a:cubicBezTo>
                <a:cubicBezTo>
                  <a:pt x="4877924" y="-17076"/>
                  <a:pt x="5013213" y="32276"/>
                  <a:pt x="5294478" y="0"/>
                </a:cubicBezTo>
                <a:cubicBezTo>
                  <a:pt x="5309140" y="100437"/>
                  <a:pt x="5271961" y="129252"/>
                  <a:pt x="5294478" y="244986"/>
                </a:cubicBezTo>
                <a:cubicBezTo>
                  <a:pt x="5148665" y="275905"/>
                  <a:pt x="4961558" y="209440"/>
                  <a:pt x="4865037" y="244986"/>
                </a:cubicBezTo>
                <a:cubicBezTo>
                  <a:pt x="4768516" y="280532"/>
                  <a:pt x="4525729" y="225895"/>
                  <a:pt x="4329706" y="244986"/>
                </a:cubicBezTo>
                <a:cubicBezTo>
                  <a:pt x="4133683" y="264077"/>
                  <a:pt x="3826072" y="213300"/>
                  <a:pt x="3635542" y="244986"/>
                </a:cubicBezTo>
                <a:cubicBezTo>
                  <a:pt x="3445012" y="276672"/>
                  <a:pt x="3267410" y="209403"/>
                  <a:pt x="2994321" y="244986"/>
                </a:cubicBezTo>
                <a:cubicBezTo>
                  <a:pt x="2721232" y="280569"/>
                  <a:pt x="2561638" y="174106"/>
                  <a:pt x="2300157" y="244986"/>
                </a:cubicBezTo>
                <a:cubicBezTo>
                  <a:pt x="2038676" y="315866"/>
                  <a:pt x="1825519" y="181080"/>
                  <a:pt x="1605992" y="244986"/>
                </a:cubicBezTo>
                <a:cubicBezTo>
                  <a:pt x="1386465" y="308892"/>
                  <a:pt x="1177478" y="205714"/>
                  <a:pt x="964772" y="244986"/>
                </a:cubicBezTo>
                <a:cubicBezTo>
                  <a:pt x="752066" y="284258"/>
                  <a:pt x="443973" y="148172"/>
                  <a:pt x="0" y="244986"/>
                </a:cubicBezTo>
                <a:cubicBezTo>
                  <a:pt x="-28518" y="186301"/>
                  <a:pt x="6572" y="89681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5820653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>
                <a:solidFill>
                  <a:srgbClr val="8A2F2E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בית   </a:t>
            </a:r>
            <a:r>
              <a:rPr lang="he-IL" sz="2000" dirty="0">
                <a:solidFill>
                  <a:srgbClr val="B25757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ו</a:t>
            </a:r>
            <a:r>
              <a:rPr lang="he-IL" sz="1400" dirty="0">
                <a:solidFill>
                  <a:srgbClr val="B25757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   אודות   </a:t>
            </a:r>
            <a:r>
              <a:rPr lang="he-IL" sz="2000" dirty="0">
                <a:solidFill>
                  <a:srgbClr val="B25757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ו</a:t>
            </a:r>
            <a:r>
              <a:rPr lang="he-IL" sz="1400" dirty="0">
                <a:solidFill>
                  <a:srgbClr val="B25757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   בלוג   </a:t>
            </a:r>
            <a:r>
              <a:rPr lang="he-IL" sz="2000" dirty="0">
                <a:solidFill>
                  <a:srgbClr val="B25757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ו</a:t>
            </a:r>
            <a:r>
              <a:rPr lang="he-IL" sz="1400" dirty="0">
                <a:solidFill>
                  <a:srgbClr val="B25757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   גלריה   </a:t>
            </a:r>
            <a:r>
              <a:rPr lang="he-IL" sz="2000" dirty="0">
                <a:solidFill>
                  <a:srgbClr val="B25757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ו</a:t>
            </a:r>
            <a:r>
              <a:rPr lang="he-IL" sz="1400" dirty="0">
                <a:solidFill>
                  <a:srgbClr val="B25757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   הצטרפות   </a:t>
            </a:r>
            <a:r>
              <a:rPr lang="he-IL" sz="2000" dirty="0">
                <a:solidFill>
                  <a:srgbClr val="B25757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ו</a:t>
            </a:r>
            <a:r>
              <a:rPr lang="he-IL" sz="1400" dirty="0">
                <a:solidFill>
                  <a:srgbClr val="B25757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   יצירת קשר   </a:t>
            </a:r>
            <a:r>
              <a:rPr lang="he-IL" sz="2000" dirty="0">
                <a:solidFill>
                  <a:srgbClr val="B25757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ו</a:t>
            </a:r>
            <a:r>
              <a:rPr lang="he-IL" sz="1400" dirty="0">
                <a:solidFill>
                  <a:srgbClr val="B25757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   תרומה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E9A32DE-6E2D-48BD-B7BF-A0FADD68F48B}"/>
              </a:ext>
            </a:extLst>
          </p:cNvPr>
          <p:cNvSpPr txBox="1"/>
          <p:nvPr/>
        </p:nvSpPr>
        <p:spPr>
          <a:xfrm>
            <a:off x="5313278" y="805984"/>
            <a:ext cx="1039859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000" dirty="0">
                <a:solidFill>
                  <a:srgbClr val="8A2F2E"/>
                </a:solidFill>
                <a:latin typeface="Makombalevhebrew" panose="02000503000000000000" pitchFamily="2" charset="-79"/>
                <a:cs typeface="Makombalevhebrew" panose="02000503000000000000" pitchFamily="2" charset="-79"/>
              </a:rPr>
              <a:t>חברה למען החברה</a:t>
            </a:r>
          </a:p>
        </p:txBody>
      </p:sp>
      <p:pic>
        <p:nvPicPr>
          <p:cNvPr id="34" name="תמונה 33" descr="תמונה שמכילה טקסט, שלט,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BF2E873E-7176-4AB4-94BE-06386CCBF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58" y="13047"/>
            <a:ext cx="146683" cy="14396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2AA00327-369B-4874-A77C-4AA218078C72}"/>
              </a:ext>
            </a:extLst>
          </p:cNvPr>
          <p:cNvSpPr/>
          <p:nvPr/>
        </p:nvSpPr>
        <p:spPr>
          <a:xfrm>
            <a:off x="1243484" y="40193"/>
            <a:ext cx="45719" cy="985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324D06C3-9240-45F7-8E98-118F6F13C87D}"/>
              </a:ext>
            </a:extLst>
          </p:cNvPr>
          <p:cNvSpPr/>
          <p:nvPr/>
        </p:nvSpPr>
        <p:spPr>
          <a:xfrm>
            <a:off x="-462854" y="1485685"/>
            <a:ext cx="7781532" cy="1604471"/>
          </a:xfrm>
          <a:prstGeom prst="rect">
            <a:avLst/>
          </a:prstGeom>
          <a:solidFill>
            <a:srgbClr val="D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ACA095DB-B6AA-4011-9EE7-B97E1B1EAA4B}"/>
              </a:ext>
            </a:extLst>
          </p:cNvPr>
          <p:cNvSpPr/>
          <p:nvPr/>
        </p:nvSpPr>
        <p:spPr>
          <a:xfrm>
            <a:off x="-11324" y="2117265"/>
            <a:ext cx="6858000" cy="743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ECC31E42-920C-43CA-B4D8-9F0841837930}"/>
              </a:ext>
            </a:extLst>
          </p:cNvPr>
          <p:cNvSpPr/>
          <p:nvPr/>
        </p:nvSpPr>
        <p:spPr>
          <a:xfrm>
            <a:off x="45872" y="2164947"/>
            <a:ext cx="2061602" cy="398494"/>
          </a:xfrm>
          <a:custGeom>
            <a:avLst/>
            <a:gdLst>
              <a:gd name="connsiteX0" fmla="*/ 0 w 2061602"/>
              <a:gd name="connsiteY0" fmla="*/ 0 h 398494"/>
              <a:gd name="connsiteX1" fmla="*/ 536017 w 2061602"/>
              <a:gd name="connsiteY1" fmla="*/ 0 h 398494"/>
              <a:gd name="connsiteX2" fmla="*/ 989569 w 2061602"/>
              <a:gd name="connsiteY2" fmla="*/ 0 h 398494"/>
              <a:gd name="connsiteX3" fmla="*/ 1525585 w 2061602"/>
              <a:gd name="connsiteY3" fmla="*/ 0 h 398494"/>
              <a:gd name="connsiteX4" fmla="*/ 2061602 w 2061602"/>
              <a:gd name="connsiteY4" fmla="*/ 0 h 398494"/>
              <a:gd name="connsiteX5" fmla="*/ 2061602 w 2061602"/>
              <a:gd name="connsiteY5" fmla="*/ 398494 h 398494"/>
              <a:gd name="connsiteX6" fmla="*/ 1525585 w 2061602"/>
              <a:gd name="connsiteY6" fmla="*/ 398494 h 398494"/>
              <a:gd name="connsiteX7" fmla="*/ 968953 w 2061602"/>
              <a:gd name="connsiteY7" fmla="*/ 398494 h 398494"/>
              <a:gd name="connsiteX8" fmla="*/ 0 w 2061602"/>
              <a:gd name="connsiteY8" fmla="*/ 398494 h 398494"/>
              <a:gd name="connsiteX9" fmla="*/ 0 w 2061602"/>
              <a:gd name="connsiteY9" fmla="*/ 0 h 39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1602" h="398494" fill="none" extrusionOk="0">
                <a:moveTo>
                  <a:pt x="0" y="0"/>
                </a:moveTo>
                <a:cubicBezTo>
                  <a:pt x="157216" y="-51065"/>
                  <a:pt x="323417" y="27595"/>
                  <a:pt x="536017" y="0"/>
                </a:cubicBezTo>
                <a:cubicBezTo>
                  <a:pt x="748617" y="-27595"/>
                  <a:pt x="763055" y="52950"/>
                  <a:pt x="989569" y="0"/>
                </a:cubicBezTo>
                <a:cubicBezTo>
                  <a:pt x="1216083" y="-52950"/>
                  <a:pt x="1277307" y="46147"/>
                  <a:pt x="1525585" y="0"/>
                </a:cubicBezTo>
                <a:cubicBezTo>
                  <a:pt x="1773863" y="-46147"/>
                  <a:pt x="1886162" y="180"/>
                  <a:pt x="2061602" y="0"/>
                </a:cubicBezTo>
                <a:cubicBezTo>
                  <a:pt x="2070329" y="196684"/>
                  <a:pt x="2035518" y="275862"/>
                  <a:pt x="2061602" y="398494"/>
                </a:cubicBezTo>
                <a:cubicBezTo>
                  <a:pt x="1933355" y="407646"/>
                  <a:pt x="1733548" y="383651"/>
                  <a:pt x="1525585" y="398494"/>
                </a:cubicBezTo>
                <a:cubicBezTo>
                  <a:pt x="1317622" y="413337"/>
                  <a:pt x="1129290" y="332443"/>
                  <a:pt x="968953" y="398494"/>
                </a:cubicBezTo>
                <a:cubicBezTo>
                  <a:pt x="808616" y="464545"/>
                  <a:pt x="340702" y="325248"/>
                  <a:pt x="0" y="398494"/>
                </a:cubicBezTo>
                <a:cubicBezTo>
                  <a:pt x="-18347" y="310100"/>
                  <a:pt x="47768" y="173634"/>
                  <a:pt x="0" y="0"/>
                </a:cubicBezTo>
                <a:close/>
              </a:path>
              <a:path w="2061602" h="398494" stroke="0" extrusionOk="0">
                <a:moveTo>
                  <a:pt x="0" y="0"/>
                </a:moveTo>
                <a:cubicBezTo>
                  <a:pt x="189831" y="-47483"/>
                  <a:pt x="355608" y="57059"/>
                  <a:pt x="494784" y="0"/>
                </a:cubicBezTo>
                <a:cubicBezTo>
                  <a:pt x="633960" y="-57059"/>
                  <a:pt x="892074" y="676"/>
                  <a:pt x="1051417" y="0"/>
                </a:cubicBezTo>
                <a:cubicBezTo>
                  <a:pt x="1210760" y="-676"/>
                  <a:pt x="1358246" y="36305"/>
                  <a:pt x="1566818" y="0"/>
                </a:cubicBezTo>
                <a:cubicBezTo>
                  <a:pt x="1775390" y="-36305"/>
                  <a:pt x="1828878" y="29917"/>
                  <a:pt x="2061602" y="0"/>
                </a:cubicBezTo>
                <a:cubicBezTo>
                  <a:pt x="2102632" y="85854"/>
                  <a:pt x="2060661" y="247478"/>
                  <a:pt x="2061602" y="398494"/>
                </a:cubicBezTo>
                <a:cubicBezTo>
                  <a:pt x="1867201" y="436304"/>
                  <a:pt x="1633576" y="336370"/>
                  <a:pt x="1525585" y="398494"/>
                </a:cubicBezTo>
                <a:cubicBezTo>
                  <a:pt x="1417594" y="460618"/>
                  <a:pt x="1241959" y="398125"/>
                  <a:pt x="1051417" y="398494"/>
                </a:cubicBezTo>
                <a:cubicBezTo>
                  <a:pt x="860875" y="398863"/>
                  <a:pt x="824563" y="395116"/>
                  <a:pt x="597865" y="398494"/>
                </a:cubicBezTo>
                <a:cubicBezTo>
                  <a:pt x="371167" y="401872"/>
                  <a:pt x="243184" y="374121"/>
                  <a:pt x="0" y="398494"/>
                </a:cubicBezTo>
                <a:cubicBezTo>
                  <a:pt x="-41880" y="244019"/>
                  <a:pt x="35050" y="182017"/>
                  <a:pt x="0" y="0"/>
                </a:cubicBezTo>
                <a:close/>
              </a:path>
            </a:pathLst>
          </a:custGeom>
          <a:solidFill>
            <a:srgbClr val="FFE8D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6788261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800" dirty="0">
                <a:solidFill>
                  <a:srgbClr val="B25757"/>
                </a:solidFill>
                <a:latin typeface="Arial Black" panose="020B0A04020102020204" pitchFamily="34" charset="0"/>
                <a:ea typeface="Adobe Heiti Std R" panose="020B0400000000000000" pitchFamily="34" charset="-128"/>
              </a:rPr>
              <a:t>makom.balev.project@gmail.com</a:t>
            </a:r>
          </a:p>
          <a:p>
            <a:r>
              <a:rPr lang="en-US" sz="800" dirty="0">
                <a:solidFill>
                  <a:srgbClr val="B25757"/>
                </a:solidFill>
                <a:latin typeface="Arial Black" panose="020B0A04020102020204" pitchFamily="34" charset="0"/>
                <a:ea typeface="Adobe Heiti Std R" panose="020B0400000000000000" pitchFamily="34" charset="-128"/>
              </a:rPr>
              <a:t>054-5920281</a:t>
            </a:r>
            <a:endParaRPr lang="he-IL" sz="700" dirty="0">
              <a:solidFill>
                <a:srgbClr val="B25757"/>
              </a:solidFill>
              <a:latin typeface="Arial Black" panose="020B0A0402010202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92C7AE68-591F-4FEF-A8CE-16356AEDF685}"/>
              </a:ext>
            </a:extLst>
          </p:cNvPr>
          <p:cNvSpPr/>
          <p:nvPr/>
        </p:nvSpPr>
        <p:spPr>
          <a:xfrm>
            <a:off x="45873" y="2610415"/>
            <a:ext cx="2061601" cy="190921"/>
          </a:xfrm>
          <a:custGeom>
            <a:avLst/>
            <a:gdLst>
              <a:gd name="connsiteX0" fmla="*/ 0 w 2061601"/>
              <a:gd name="connsiteY0" fmla="*/ 0 h 190921"/>
              <a:gd name="connsiteX1" fmla="*/ 536016 w 2061601"/>
              <a:gd name="connsiteY1" fmla="*/ 0 h 190921"/>
              <a:gd name="connsiteX2" fmla="*/ 989568 w 2061601"/>
              <a:gd name="connsiteY2" fmla="*/ 0 h 190921"/>
              <a:gd name="connsiteX3" fmla="*/ 1525585 w 2061601"/>
              <a:gd name="connsiteY3" fmla="*/ 0 h 190921"/>
              <a:gd name="connsiteX4" fmla="*/ 2061601 w 2061601"/>
              <a:gd name="connsiteY4" fmla="*/ 0 h 190921"/>
              <a:gd name="connsiteX5" fmla="*/ 2061601 w 2061601"/>
              <a:gd name="connsiteY5" fmla="*/ 190921 h 190921"/>
              <a:gd name="connsiteX6" fmla="*/ 1525585 w 2061601"/>
              <a:gd name="connsiteY6" fmla="*/ 190921 h 190921"/>
              <a:gd name="connsiteX7" fmla="*/ 968952 w 2061601"/>
              <a:gd name="connsiteY7" fmla="*/ 190921 h 190921"/>
              <a:gd name="connsiteX8" fmla="*/ 0 w 2061601"/>
              <a:gd name="connsiteY8" fmla="*/ 190921 h 190921"/>
              <a:gd name="connsiteX9" fmla="*/ 0 w 2061601"/>
              <a:gd name="connsiteY9" fmla="*/ 0 h 19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1601" h="190921" fill="none" extrusionOk="0">
                <a:moveTo>
                  <a:pt x="0" y="0"/>
                </a:moveTo>
                <a:cubicBezTo>
                  <a:pt x="159475" y="-50386"/>
                  <a:pt x="326507" y="31499"/>
                  <a:pt x="536016" y="0"/>
                </a:cubicBezTo>
                <a:cubicBezTo>
                  <a:pt x="745525" y="-31499"/>
                  <a:pt x="763054" y="52950"/>
                  <a:pt x="989568" y="0"/>
                </a:cubicBezTo>
                <a:cubicBezTo>
                  <a:pt x="1216082" y="-52950"/>
                  <a:pt x="1275987" y="44378"/>
                  <a:pt x="1525585" y="0"/>
                </a:cubicBezTo>
                <a:cubicBezTo>
                  <a:pt x="1775183" y="-44378"/>
                  <a:pt x="1893299" y="5798"/>
                  <a:pt x="2061601" y="0"/>
                </a:cubicBezTo>
                <a:cubicBezTo>
                  <a:pt x="2068221" y="42660"/>
                  <a:pt x="2047612" y="98997"/>
                  <a:pt x="2061601" y="190921"/>
                </a:cubicBezTo>
                <a:cubicBezTo>
                  <a:pt x="1928123" y="197747"/>
                  <a:pt x="1729742" y="171957"/>
                  <a:pt x="1525585" y="190921"/>
                </a:cubicBezTo>
                <a:cubicBezTo>
                  <a:pt x="1321428" y="209885"/>
                  <a:pt x="1129543" y="125039"/>
                  <a:pt x="968952" y="190921"/>
                </a:cubicBezTo>
                <a:cubicBezTo>
                  <a:pt x="808361" y="256803"/>
                  <a:pt x="336951" y="114926"/>
                  <a:pt x="0" y="190921"/>
                </a:cubicBezTo>
                <a:cubicBezTo>
                  <a:pt x="-18343" y="96468"/>
                  <a:pt x="8299" y="54539"/>
                  <a:pt x="0" y="0"/>
                </a:cubicBezTo>
                <a:close/>
              </a:path>
              <a:path w="2061601" h="190921" stroke="0" extrusionOk="0">
                <a:moveTo>
                  <a:pt x="0" y="0"/>
                </a:moveTo>
                <a:cubicBezTo>
                  <a:pt x="189831" y="-47483"/>
                  <a:pt x="355608" y="57059"/>
                  <a:pt x="494784" y="0"/>
                </a:cubicBezTo>
                <a:cubicBezTo>
                  <a:pt x="633960" y="-57059"/>
                  <a:pt x="892074" y="676"/>
                  <a:pt x="1051417" y="0"/>
                </a:cubicBezTo>
                <a:cubicBezTo>
                  <a:pt x="1210760" y="-676"/>
                  <a:pt x="1363138" y="39074"/>
                  <a:pt x="1566817" y="0"/>
                </a:cubicBezTo>
                <a:cubicBezTo>
                  <a:pt x="1770496" y="-39074"/>
                  <a:pt x="1828877" y="29917"/>
                  <a:pt x="2061601" y="0"/>
                </a:cubicBezTo>
                <a:cubicBezTo>
                  <a:pt x="2072320" y="88076"/>
                  <a:pt x="2046624" y="128205"/>
                  <a:pt x="2061601" y="190921"/>
                </a:cubicBezTo>
                <a:cubicBezTo>
                  <a:pt x="1859687" y="225158"/>
                  <a:pt x="1633193" y="185307"/>
                  <a:pt x="1525585" y="190921"/>
                </a:cubicBezTo>
                <a:cubicBezTo>
                  <a:pt x="1417977" y="196535"/>
                  <a:pt x="1241959" y="190552"/>
                  <a:pt x="1051417" y="190921"/>
                </a:cubicBezTo>
                <a:cubicBezTo>
                  <a:pt x="860875" y="191290"/>
                  <a:pt x="689389" y="136513"/>
                  <a:pt x="597864" y="190921"/>
                </a:cubicBezTo>
                <a:cubicBezTo>
                  <a:pt x="506339" y="245329"/>
                  <a:pt x="240192" y="164271"/>
                  <a:pt x="0" y="190921"/>
                </a:cubicBezTo>
                <a:cubicBezTo>
                  <a:pt x="-20401" y="97750"/>
                  <a:pt x="1773" y="82218"/>
                  <a:pt x="0" y="0"/>
                </a:cubicBezTo>
                <a:close/>
              </a:path>
            </a:pathLst>
          </a:custGeom>
          <a:solidFill>
            <a:srgbClr val="FFE8D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6788261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>
                <a:solidFill>
                  <a:srgbClr val="B25757"/>
                </a:solidFill>
                <a:latin typeface="Arial Black" panose="020B0A04020102020204" pitchFamily="34" charset="0"/>
                <a:ea typeface="Adobe Heiti Std R" panose="020B0400000000000000" pitchFamily="34" charset="-128"/>
              </a:rPr>
              <a:t>Facebook  |  Instagram  |  TikTok</a:t>
            </a:r>
            <a:endParaRPr lang="he-IL" sz="800" dirty="0">
              <a:solidFill>
                <a:srgbClr val="B25757"/>
              </a:solidFill>
              <a:latin typeface="Arial Black" panose="020B0A0402010202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3AF8DD42-393E-4DE6-A1FA-3F77232EE60D}"/>
              </a:ext>
            </a:extLst>
          </p:cNvPr>
          <p:cNvSpPr txBox="1"/>
          <p:nvPr/>
        </p:nvSpPr>
        <p:spPr>
          <a:xfrm>
            <a:off x="5833207" y="2117265"/>
            <a:ext cx="103985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000" dirty="0">
                <a:solidFill>
                  <a:srgbClr val="8A2F2E"/>
                </a:solidFill>
                <a:latin typeface="Makombalevhebrew" panose="02000503000000000000" pitchFamily="2" charset="-79"/>
                <a:cs typeface="Makombalevhebrew" panose="02000503000000000000" pitchFamily="2" charset="-79"/>
              </a:rPr>
              <a:t>תודה רבה ל:</a:t>
            </a:r>
            <a:br>
              <a:rPr lang="en-US" sz="1000" dirty="0">
                <a:solidFill>
                  <a:srgbClr val="8A2F2E"/>
                </a:solidFill>
                <a:latin typeface="Makombalevhebrew" panose="02000503000000000000" pitchFamily="2" charset="-79"/>
                <a:cs typeface="Makombalevhebrew" panose="02000503000000000000" pitchFamily="2" charset="-79"/>
              </a:rPr>
            </a:br>
            <a:r>
              <a:rPr lang="he-IL" sz="1000" dirty="0">
                <a:solidFill>
                  <a:srgbClr val="8A2F2E"/>
                </a:solidFill>
                <a:latin typeface="Makombalevhebrew" panose="02000503000000000000" pitchFamily="2" charset="-79"/>
                <a:cs typeface="Makombalevhebrew" panose="02000503000000000000" pitchFamily="2" charset="-79"/>
              </a:rPr>
              <a:t>#</a:t>
            </a:r>
            <a:br>
              <a:rPr lang="en-US" sz="1000" dirty="0">
                <a:solidFill>
                  <a:srgbClr val="8A2F2E"/>
                </a:solidFill>
                <a:latin typeface="Makombalevhebrew" panose="02000503000000000000" pitchFamily="2" charset="-79"/>
                <a:cs typeface="Makombalevhebrew" panose="02000503000000000000" pitchFamily="2" charset="-79"/>
              </a:rPr>
            </a:br>
            <a:r>
              <a:rPr lang="he-IL" sz="1000" dirty="0">
                <a:solidFill>
                  <a:srgbClr val="8A2F2E"/>
                </a:solidFill>
                <a:latin typeface="Makombalevhebrew" panose="02000503000000000000" pitchFamily="2" charset="-79"/>
                <a:cs typeface="Makombalevhebrew" panose="02000503000000000000" pitchFamily="2" charset="-79"/>
              </a:rPr>
              <a:t>#</a:t>
            </a:r>
          </a:p>
          <a:p>
            <a:pPr algn="r"/>
            <a:r>
              <a:rPr lang="he-IL" sz="1000" dirty="0">
                <a:solidFill>
                  <a:srgbClr val="8A2F2E"/>
                </a:solidFill>
                <a:latin typeface="Makombalevhebrew" panose="02000503000000000000" pitchFamily="2" charset="-79"/>
                <a:cs typeface="Makombalevhebrew" panose="02000503000000000000" pitchFamily="2" charset="-79"/>
              </a:rPr>
              <a:t>#</a:t>
            </a: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ABDCB107-9527-4878-85D1-0F4ECCEA0CD6}"/>
              </a:ext>
            </a:extLst>
          </p:cNvPr>
          <p:cNvSpPr/>
          <p:nvPr/>
        </p:nvSpPr>
        <p:spPr>
          <a:xfrm>
            <a:off x="8465644" y="1229944"/>
            <a:ext cx="405626" cy="482424"/>
          </a:xfrm>
          <a:prstGeom prst="rect">
            <a:avLst/>
          </a:prstGeom>
          <a:solidFill>
            <a:srgbClr val="DB85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999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EFA5A76D-EF96-4409-986B-333C38D2BB6B}"/>
              </a:ext>
            </a:extLst>
          </p:cNvPr>
          <p:cNvSpPr/>
          <p:nvPr/>
        </p:nvSpPr>
        <p:spPr>
          <a:xfrm>
            <a:off x="0" y="0"/>
            <a:ext cx="6858000" cy="7579824"/>
          </a:xfrm>
          <a:prstGeom prst="rect">
            <a:avLst/>
          </a:prstGeom>
          <a:solidFill>
            <a:srgbClr val="D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ACA095DB-B6AA-4011-9EE7-B97E1B1EAA4B}"/>
              </a:ext>
            </a:extLst>
          </p:cNvPr>
          <p:cNvSpPr/>
          <p:nvPr/>
        </p:nvSpPr>
        <p:spPr>
          <a:xfrm>
            <a:off x="0" y="7133648"/>
            <a:ext cx="6858000" cy="743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ECC31E42-920C-43CA-B4D8-9F0841837930}"/>
              </a:ext>
            </a:extLst>
          </p:cNvPr>
          <p:cNvSpPr/>
          <p:nvPr/>
        </p:nvSpPr>
        <p:spPr>
          <a:xfrm>
            <a:off x="57196" y="7181330"/>
            <a:ext cx="2061602" cy="398494"/>
          </a:xfrm>
          <a:custGeom>
            <a:avLst/>
            <a:gdLst>
              <a:gd name="connsiteX0" fmla="*/ 0 w 2061602"/>
              <a:gd name="connsiteY0" fmla="*/ 0 h 398494"/>
              <a:gd name="connsiteX1" fmla="*/ 536017 w 2061602"/>
              <a:gd name="connsiteY1" fmla="*/ 0 h 398494"/>
              <a:gd name="connsiteX2" fmla="*/ 989569 w 2061602"/>
              <a:gd name="connsiteY2" fmla="*/ 0 h 398494"/>
              <a:gd name="connsiteX3" fmla="*/ 1525585 w 2061602"/>
              <a:gd name="connsiteY3" fmla="*/ 0 h 398494"/>
              <a:gd name="connsiteX4" fmla="*/ 2061602 w 2061602"/>
              <a:gd name="connsiteY4" fmla="*/ 0 h 398494"/>
              <a:gd name="connsiteX5" fmla="*/ 2061602 w 2061602"/>
              <a:gd name="connsiteY5" fmla="*/ 398494 h 398494"/>
              <a:gd name="connsiteX6" fmla="*/ 1525585 w 2061602"/>
              <a:gd name="connsiteY6" fmla="*/ 398494 h 398494"/>
              <a:gd name="connsiteX7" fmla="*/ 968953 w 2061602"/>
              <a:gd name="connsiteY7" fmla="*/ 398494 h 398494"/>
              <a:gd name="connsiteX8" fmla="*/ 0 w 2061602"/>
              <a:gd name="connsiteY8" fmla="*/ 398494 h 398494"/>
              <a:gd name="connsiteX9" fmla="*/ 0 w 2061602"/>
              <a:gd name="connsiteY9" fmla="*/ 0 h 39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1602" h="398494" fill="none" extrusionOk="0">
                <a:moveTo>
                  <a:pt x="0" y="0"/>
                </a:moveTo>
                <a:cubicBezTo>
                  <a:pt x="157216" y="-51065"/>
                  <a:pt x="323417" y="27595"/>
                  <a:pt x="536017" y="0"/>
                </a:cubicBezTo>
                <a:cubicBezTo>
                  <a:pt x="748617" y="-27595"/>
                  <a:pt x="763055" y="52950"/>
                  <a:pt x="989569" y="0"/>
                </a:cubicBezTo>
                <a:cubicBezTo>
                  <a:pt x="1216083" y="-52950"/>
                  <a:pt x="1277307" y="46147"/>
                  <a:pt x="1525585" y="0"/>
                </a:cubicBezTo>
                <a:cubicBezTo>
                  <a:pt x="1773863" y="-46147"/>
                  <a:pt x="1886162" y="180"/>
                  <a:pt x="2061602" y="0"/>
                </a:cubicBezTo>
                <a:cubicBezTo>
                  <a:pt x="2070329" y="196684"/>
                  <a:pt x="2035518" y="275862"/>
                  <a:pt x="2061602" y="398494"/>
                </a:cubicBezTo>
                <a:cubicBezTo>
                  <a:pt x="1933355" y="407646"/>
                  <a:pt x="1733548" y="383651"/>
                  <a:pt x="1525585" y="398494"/>
                </a:cubicBezTo>
                <a:cubicBezTo>
                  <a:pt x="1317622" y="413337"/>
                  <a:pt x="1129290" y="332443"/>
                  <a:pt x="968953" y="398494"/>
                </a:cubicBezTo>
                <a:cubicBezTo>
                  <a:pt x="808616" y="464545"/>
                  <a:pt x="340702" y="325248"/>
                  <a:pt x="0" y="398494"/>
                </a:cubicBezTo>
                <a:cubicBezTo>
                  <a:pt x="-18347" y="310100"/>
                  <a:pt x="47768" y="173634"/>
                  <a:pt x="0" y="0"/>
                </a:cubicBezTo>
                <a:close/>
              </a:path>
              <a:path w="2061602" h="398494" stroke="0" extrusionOk="0">
                <a:moveTo>
                  <a:pt x="0" y="0"/>
                </a:moveTo>
                <a:cubicBezTo>
                  <a:pt x="189831" y="-47483"/>
                  <a:pt x="355608" y="57059"/>
                  <a:pt x="494784" y="0"/>
                </a:cubicBezTo>
                <a:cubicBezTo>
                  <a:pt x="633960" y="-57059"/>
                  <a:pt x="892074" y="676"/>
                  <a:pt x="1051417" y="0"/>
                </a:cubicBezTo>
                <a:cubicBezTo>
                  <a:pt x="1210760" y="-676"/>
                  <a:pt x="1358246" y="36305"/>
                  <a:pt x="1566818" y="0"/>
                </a:cubicBezTo>
                <a:cubicBezTo>
                  <a:pt x="1775390" y="-36305"/>
                  <a:pt x="1828878" y="29917"/>
                  <a:pt x="2061602" y="0"/>
                </a:cubicBezTo>
                <a:cubicBezTo>
                  <a:pt x="2102632" y="85854"/>
                  <a:pt x="2060661" y="247478"/>
                  <a:pt x="2061602" y="398494"/>
                </a:cubicBezTo>
                <a:cubicBezTo>
                  <a:pt x="1867201" y="436304"/>
                  <a:pt x="1633576" y="336370"/>
                  <a:pt x="1525585" y="398494"/>
                </a:cubicBezTo>
                <a:cubicBezTo>
                  <a:pt x="1417594" y="460618"/>
                  <a:pt x="1241959" y="398125"/>
                  <a:pt x="1051417" y="398494"/>
                </a:cubicBezTo>
                <a:cubicBezTo>
                  <a:pt x="860875" y="398863"/>
                  <a:pt x="824563" y="395116"/>
                  <a:pt x="597865" y="398494"/>
                </a:cubicBezTo>
                <a:cubicBezTo>
                  <a:pt x="371167" y="401872"/>
                  <a:pt x="243184" y="374121"/>
                  <a:pt x="0" y="398494"/>
                </a:cubicBezTo>
                <a:cubicBezTo>
                  <a:pt x="-41880" y="244019"/>
                  <a:pt x="35050" y="182017"/>
                  <a:pt x="0" y="0"/>
                </a:cubicBezTo>
                <a:close/>
              </a:path>
            </a:pathLst>
          </a:custGeom>
          <a:solidFill>
            <a:srgbClr val="FFE8D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6788261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800" dirty="0">
                <a:solidFill>
                  <a:srgbClr val="B25757"/>
                </a:solidFill>
                <a:latin typeface="Arial Black" panose="020B0A04020102020204" pitchFamily="34" charset="0"/>
                <a:ea typeface="Adobe Heiti Std R" panose="020B0400000000000000" pitchFamily="34" charset="-128"/>
              </a:rPr>
              <a:t>makom.balev.project@gmail.com</a:t>
            </a:r>
          </a:p>
          <a:p>
            <a:r>
              <a:rPr lang="en-US" sz="800" dirty="0">
                <a:solidFill>
                  <a:srgbClr val="B25757"/>
                </a:solidFill>
                <a:latin typeface="Arial Black" panose="020B0A04020102020204" pitchFamily="34" charset="0"/>
                <a:ea typeface="Adobe Heiti Std R" panose="020B0400000000000000" pitchFamily="34" charset="-128"/>
              </a:rPr>
              <a:t>054-5920281</a:t>
            </a:r>
            <a:endParaRPr lang="he-IL" sz="700" dirty="0">
              <a:solidFill>
                <a:srgbClr val="B25757"/>
              </a:solidFill>
              <a:latin typeface="Arial Black" panose="020B0A0402010202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92C7AE68-591F-4FEF-A8CE-16356AEDF685}"/>
              </a:ext>
            </a:extLst>
          </p:cNvPr>
          <p:cNvSpPr/>
          <p:nvPr/>
        </p:nvSpPr>
        <p:spPr>
          <a:xfrm>
            <a:off x="57197" y="7626798"/>
            <a:ext cx="2061601" cy="190921"/>
          </a:xfrm>
          <a:custGeom>
            <a:avLst/>
            <a:gdLst>
              <a:gd name="connsiteX0" fmla="*/ 0 w 2061601"/>
              <a:gd name="connsiteY0" fmla="*/ 0 h 190921"/>
              <a:gd name="connsiteX1" fmla="*/ 536016 w 2061601"/>
              <a:gd name="connsiteY1" fmla="*/ 0 h 190921"/>
              <a:gd name="connsiteX2" fmla="*/ 989568 w 2061601"/>
              <a:gd name="connsiteY2" fmla="*/ 0 h 190921"/>
              <a:gd name="connsiteX3" fmla="*/ 1525585 w 2061601"/>
              <a:gd name="connsiteY3" fmla="*/ 0 h 190921"/>
              <a:gd name="connsiteX4" fmla="*/ 2061601 w 2061601"/>
              <a:gd name="connsiteY4" fmla="*/ 0 h 190921"/>
              <a:gd name="connsiteX5" fmla="*/ 2061601 w 2061601"/>
              <a:gd name="connsiteY5" fmla="*/ 190921 h 190921"/>
              <a:gd name="connsiteX6" fmla="*/ 1525585 w 2061601"/>
              <a:gd name="connsiteY6" fmla="*/ 190921 h 190921"/>
              <a:gd name="connsiteX7" fmla="*/ 968952 w 2061601"/>
              <a:gd name="connsiteY7" fmla="*/ 190921 h 190921"/>
              <a:gd name="connsiteX8" fmla="*/ 0 w 2061601"/>
              <a:gd name="connsiteY8" fmla="*/ 190921 h 190921"/>
              <a:gd name="connsiteX9" fmla="*/ 0 w 2061601"/>
              <a:gd name="connsiteY9" fmla="*/ 0 h 19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1601" h="190921" fill="none" extrusionOk="0">
                <a:moveTo>
                  <a:pt x="0" y="0"/>
                </a:moveTo>
                <a:cubicBezTo>
                  <a:pt x="159475" y="-50386"/>
                  <a:pt x="326507" y="31499"/>
                  <a:pt x="536016" y="0"/>
                </a:cubicBezTo>
                <a:cubicBezTo>
                  <a:pt x="745525" y="-31499"/>
                  <a:pt x="763054" y="52950"/>
                  <a:pt x="989568" y="0"/>
                </a:cubicBezTo>
                <a:cubicBezTo>
                  <a:pt x="1216082" y="-52950"/>
                  <a:pt x="1275987" y="44378"/>
                  <a:pt x="1525585" y="0"/>
                </a:cubicBezTo>
                <a:cubicBezTo>
                  <a:pt x="1775183" y="-44378"/>
                  <a:pt x="1893299" y="5798"/>
                  <a:pt x="2061601" y="0"/>
                </a:cubicBezTo>
                <a:cubicBezTo>
                  <a:pt x="2068221" y="42660"/>
                  <a:pt x="2047612" y="98997"/>
                  <a:pt x="2061601" y="190921"/>
                </a:cubicBezTo>
                <a:cubicBezTo>
                  <a:pt x="1928123" y="197747"/>
                  <a:pt x="1729742" y="171957"/>
                  <a:pt x="1525585" y="190921"/>
                </a:cubicBezTo>
                <a:cubicBezTo>
                  <a:pt x="1321428" y="209885"/>
                  <a:pt x="1129543" y="125039"/>
                  <a:pt x="968952" y="190921"/>
                </a:cubicBezTo>
                <a:cubicBezTo>
                  <a:pt x="808361" y="256803"/>
                  <a:pt x="336951" y="114926"/>
                  <a:pt x="0" y="190921"/>
                </a:cubicBezTo>
                <a:cubicBezTo>
                  <a:pt x="-18343" y="96468"/>
                  <a:pt x="8299" y="54539"/>
                  <a:pt x="0" y="0"/>
                </a:cubicBezTo>
                <a:close/>
              </a:path>
              <a:path w="2061601" h="190921" stroke="0" extrusionOk="0">
                <a:moveTo>
                  <a:pt x="0" y="0"/>
                </a:moveTo>
                <a:cubicBezTo>
                  <a:pt x="189831" y="-47483"/>
                  <a:pt x="355608" y="57059"/>
                  <a:pt x="494784" y="0"/>
                </a:cubicBezTo>
                <a:cubicBezTo>
                  <a:pt x="633960" y="-57059"/>
                  <a:pt x="892074" y="676"/>
                  <a:pt x="1051417" y="0"/>
                </a:cubicBezTo>
                <a:cubicBezTo>
                  <a:pt x="1210760" y="-676"/>
                  <a:pt x="1363138" y="39074"/>
                  <a:pt x="1566817" y="0"/>
                </a:cubicBezTo>
                <a:cubicBezTo>
                  <a:pt x="1770496" y="-39074"/>
                  <a:pt x="1828877" y="29917"/>
                  <a:pt x="2061601" y="0"/>
                </a:cubicBezTo>
                <a:cubicBezTo>
                  <a:pt x="2072320" y="88076"/>
                  <a:pt x="2046624" y="128205"/>
                  <a:pt x="2061601" y="190921"/>
                </a:cubicBezTo>
                <a:cubicBezTo>
                  <a:pt x="1859687" y="225158"/>
                  <a:pt x="1633193" y="185307"/>
                  <a:pt x="1525585" y="190921"/>
                </a:cubicBezTo>
                <a:cubicBezTo>
                  <a:pt x="1417977" y="196535"/>
                  <a:pt x="1241959" y="190552"/>
                  <a:pt x="1051417" y="190921"/>
                </a:cubicBezTo>
                <a:cubicBezTo>
                  <a:pt x="860875" y="191290"/>
                  <a:pt x="689389" y="136513"/>
                  <a:pt x="597864" y="190921"/>
                </a:cubicBezTo>
                <a:cubicBezTo>
                  <a:pt x="506339" y="245329"/>
                  <a:pt x="240192" y="164271"/>
                  <a:pt x="0" y="190921"/>
                </a:cubicBezTo>
                <a:cubicBezTo>
                  <a:pt x="-20401" y="97750"/>
                  <a:pt x="1773" y="82218"/>
                  <a:pt x="0" y="0"/>
                </a:cubicBezTo>
                <a:close/>
              </a:path>
            </a:pathLst>
          </a:custGeom>
          <a:solidFill>
            <a:srgbClr val="FFE8D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6788261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>
                <a:solidFill>
                  <a:srgbClr val="B25757"/>
                </a:solidFill>
                <a:latin typeface="Arial Black" panose="020B0A04020102020204" pitchFamily="34" charset="0"/>
                <a:ea typeface="Adobe Heiti Std R" panose="020B0400000000000000" pitchFamily="34" charset="-128"/>
              </a:rPr>
              <a:t>Facebook  |  Instagram  |  TikTok</a:t>
            </a:r>
            <a:endParaRPr lang="he-IL" sz="800" dirty="0">
              <a:solidFill>
                <a:srgbClr val="B25757"/>
              </a:solidFill>
              <a:latin typeface="Arial Black" panose="020B0A0402010202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3AF8DD42-393E-4DE6-A1FA-3F77232EE60D}"/>
              </a:ext>
            </a:extLst>
          </p:cNvPr>
          <p:cNvSpPr txBox="1"/>
          <p:nvPr/>
        </p:nvSpPr>
        <p:spPr>
          <a:xfrm>
            <a:off x="5844531" y="7133648"/>
            <a:ext cx="103985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000" dirty="0">
                <a:solidFill>
                  <a:srgbClr val="8A2F2E"/>
                </a:solidFill>
                <a:latin typeface="Makombalevhebrew" panose="02000503000000000000" pitchFamily="2" charset="-79"/>
                <a:cs typeface="Makombalevhebrew" panose="02000503000000000000" pitchFamily="2" charset="-79"/>
              </a:rPr>
              <a:t>תודה רבה ל:</a:t>
            </a:r>
            <a:br>
              <a:rPr lang="en-US" sz="1000" dirty="0">
                <a:solidFill>
                  <a:srgbClr val="8A2F2E"/>
                </a:solidFill>
                <a:latin typeface="Makombalevhebrew" panose="02000503000000000000" pitchFamily="2" charset="-79"/>
                <a:cs typeface="Makombalevhebrew" panose="02000503000000000000" pitchFamily="2" charset="-79"/>
              </a:rPr>
            </a:br>
            <a:r>
              <a:rPr lang="he-IL" sz="1000" dirty="0">
                <a:solidFill>
                  <a:srgbClr val="8A2F2E"/>
                </a:solidFill>
                <a:latin typeface="Makombalevhebrew" panose="02000503000000000000" pitchFamily="2" charset="-79"/>
                <a:cs typeface="Makombalevhebrew" panose="02000503000000000000" pitchFamily="2" charset="-79"/>
              </a:rPr>
              <a:t>#</a:t>
            </a:r>
            <a:br>
              <a:rPr lang="en-US" sz="1000" dirty="0">
                <a:solidFill>
                  <a:srgbClr val="8A2F2E"/>
                </a:solidFill>
                <a:latin typeface="Makombalevhebrew" panose="02000503000000000000" pitchFamily="2" charset="-79"/>
                <a:cs typeface="Makombalevhebrew" panose="02000503000000000000" pitchFamily="2" charset="-79"/>
              </a:rPr>
            </a:br>
            <a:r>
              <a:rPr lang="he-IL" sz="1000" dirty="0">
                <a:solidFill>
                  <a:srgbClr val="8A2F2E"/>
                </a:solidFill>
                <a:latin typeface="Makombalevhebrew" panose="02000503000000000000" pitchFamily="2" charset="-79"/>
                <a:cs typeface="Makombalevhebrew" panose="02000503000000000000" pitchFamily="2" charset="-79"/>
              </a:rPr>
              <a:t>#</a:t>
            </a:r>
          </a:p>
          <a:p>
            <a:pPr algn="r"/>
            <a:r>
              <a:rPr lang="he-IL" sz="1000" dirty="0">
                <a:solidFill>
                  <a:srgbClr val="8A2F2E"/>
                </a:solidFill>
                <a:latin typeface="Makombalevhebrew" panose="02000503000000000000" pitchFamily="2" charset="-79"/>
                <a:cs typeface="Makombalevhebrew" panose="02000503000000000000" pitchFamily="2" charset="-79"/>
              </a:rPr>
              <a:t>#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4E101458-4B22-4D76-B259-3F6F86F3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8" y="1314942"/>
            <a:ext cx="5901439" cy="2304488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A5AFC011-21A1-4253-BDB6-90F3B769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4" y="4686736"/>
            <a:ext cx="5907536" cy="2304488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C2FB115C-E8C1-4CFC-8D45-2C6F67A7C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663" y="0"/>
            <a:ext cx="6858000" cy="1267968"/>
          </a:xfrm>
          <a:prstGeom prst="rect">
            <a:avLst/>
          </a:prstGeom>
        </p:spPr>
      </p:pic>
      <p:sp>
        <p:nvSpPr>
          <p:cNvPr id="17" name="מלבן 16">
            <a:extLst>
              <a:ext uri="{FF2B5EF4-FFF2-40B4-BE49-F238E27FC236}">
                <a16:creationId xmlns:a16="http://schemas.microsoft.com/office/drawing/2014/main" id="{30E6BFEF-6B3C-452A-81EA-90F4A3D61EF0}"/>
              </a:ext>
            </a:extLst>
          </p:cNvPr>
          <p:cNvSpPr/>
          <p:nvPr/>
        </p:nvSpPr>
        <p:spPr>
          <a:xfrm>
            <a:off x="-26390" y="3781351"/>
            <a:ext cx="6858000" cy="743464"/>
          </a:xfrm>
          <a:prstGeom prst="rect">
            <a:avLst/>
          </a:prstGeom>
          <a:solidFill>
            <a:srgbClr val="8A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sz="1600" dirty="0">
              <a:latin typeface="Makom Balev Hebrew" panose="02000503000000000000" pitchFamily="2" charset="-79"/>
              <a:cs typeface="Makom Balev Hebrew" panose="02000503000000000000" pitchFamily="2" charset="-79"/>
            </a:endParaRPr>
          </a:p>
          <a:p>
            <a:pPr algn="ctr" rtl="1"/>
            <a:r>
              <a:rPr lang="he-IL" sz="1600" dirty="0">
                <a:latin typeface="Makom Balev Hebrew" panose="02000503000000000000" pitchFamily="2" charset="-79"/>
                <a:cs typeface="Makom Balev Hebrew" panose="02000503000000000000" pitchFamily="2" charset="-79"/>
              </a:rPr>
              <a:t>"טוב לתת כשנשאלים, אך טוב יותר לתת מבלי להישאל - לתת מתוך הבנה." </a:t>
            </a:r>
            <a:endParaRPr lang="en-US" sz="1600" dirty="0">
              <a:latin typeface="Makom Balev Hebrew" panose="02000503000000000000" pitchFamily="2" charset="-79"/>
              <a:cs typeface="Makom Balev Hebrew" panose="02000503000000000000" pitchFamily="2" charset="-79"/>
            </a:endParaRPr>
          </a:p>
          <a:p>
            <a:pPr algn="ctr" rtl="1"/>
            <a:r>
              <a:rPr lang="he-IL" sz="1400" dirty="0">
                <a:latin typeface="Makom Balev Hebrew" panose="02000503000000000000" pitchFamily="2" charset="-79"/>
                <a:cs typeface="Makom Balev Hebrew" panose="02000503000000000000" pitchFamily="2" charset="-79"/>
              </a:rPr>
              <a:t>ג'ובראן חליל ג'ובראן</a:t>
            </a:r>
            <a:endParaRPr lang="en-US" sz="1400" dirty="0">
              <a:latin typeface="Makom Balev Hebrew" panose="02000503000000000000" pitchFamily="2" charset="-79"/>
              <a:cs typeface="Makom Balev Hebrew" panose="02000503000000000000" pitchFamily="2" charset="-79"/>
            </a:endParaRPr>
          </a:p>
          <a:p>
            <a:pPr algn="ctr"/>
            <a:endParaRPr lang="he-IL" sz="1600" dirty="0">
              <a:latin typeface="Makom Balev Hebrew" panose="02000503000000000000" pitchFamily="2" charset="-79"/>
              <a:cs typeface="Makom Balev Hebrew" panose="02000503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129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2AE9A8FB-8F2C-4967-BC96-4211B5681B83}"/>
              </a:ext>
            </a:extLst>
          </p:cNvPr>
          <p:cNvSpPr/>
          <p:nvPr/>
        </p:nvSpPr>
        <p:spPr>
          <a:xfrm>
            <a:off x="-451530" y="3234816"/>
            <a:ext cx="7781532" cy="4553919"/>
          </a:xfrm>
          <a:prstGeom prst="rect">
            <a:avLst/>
          </a:prstGeom>
          <a:solidFill>
            <a:srgbClr val="D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E976994-10AE-42C3-9F4F-073E8CFE1625}"/>
              </a:ext>
            </a:extLst>
          </p:cNvPr>
          <p:cNvSpPr/>
          <p:nvPr/>
        </p:nvSpPr>
        <p:spPr>
          <a:xfrm>
            <a:off x="600891" y="3721736"/>
            <a:ext cx="5904412" cy="2306084"/>
          </a:xfrm>
          <a:prstGeom prst="rect">
            <a:avLst/>
          </a:prstGeom>
          <a:solidFill>
            <a:srgbClr val="FFE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51F41A1-A6D9-4FF8-AFF3-A13BAEECCC5F}"/>
              </a:ext>
            </a:extLst>
          </p:cNvPr>
          <p:cNvSpPr/>
          <p:nvPr/>
        </p:nvSpPr>
        <p:spPr>
          <a:xfrm>
            <a:off x="708210" y="3827727"/>
            <a:ext cx="2094102" cy="2094102"/>
          </a:xfrm>
          <a:prstGeom prst="rect">
            <a:avLst/>
          </a:prstGeom>
          <a:solidFill>
            <a:srgbClr val="B2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תמונה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309C9F8-A830-455D-9119-F1F2A9AADE82}"/>
              </a:ext>
            </a:extLst>
          </p:cNvPr>
          <p:cNvSpPr/>
          <p:nvPr/>
        </p:nvSpPr>
        <p:spPr>
          <a:xfrm>
            <a:off x="4772192" y="3833577"/>
            <a:ext cx="1610989" cy="216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b="1" u="sng" dirty="0">
                <a:solidFill>
                  <a:srgbClr val="8A2F2E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כותרת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2E22B7F-FE14-437C-AF4A-68D9FAC0E382}"/>
              </a:ext>
            </a:extLst>
          </p:cNvPr>
          <p:cNvSpPr/>
          <p:nvPr/>
        </p:nvSpPr>
        <p:spPr>
          <a:xfrm>
            <a:off x="2926080" y="4161986"/>
            <a:ext cx="3457101" cy="1759843"/>
          </a:xfrm>
          <a:prstGeom prst="rect">
            <a:avLst/>
          </a:prstGeom>
          <a:solidFill>
            <a:srgbClr val="FFF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sz="1050" dirty="0">
                <a:solidFill>
                  <a:srgbClr val="8A2F2E"/>
                </a:solidFill>
                <a:latin typeface="+mj-lt"/>
                <a:cs typeface="Makom Balev Hebrew" panose="02000503000000000000" pitchFamily="2" charset="-79"/>
              </a:rPr>
              <a:t>תלמידי י"ב היקרים שלנו, ביום ראשון, 24/1 תיבחנו בבחינת בגרות באנגלית בע"פ. בהתאם להנחיות משרד החינוך פרסמנו לכל אחד את שעת הבחינה בטבלאות המצורפות, בחדרי המחשבים. עליכם למלא הצהרת בריאות טרם הגיעכם לבחינה(במשוב).עליכם להקפיד הקפדה יתרה על: א. כל תלמיד ישב בנפרד במרחק 2 מטר. ב. יש להירשם אצל מחנך/רכז השכבה בהגאכם באחת מעמדות הרישום. ג. מומלץ להביא אוזניות עם מיקרופון ולמגבונים לחיטוי. ביה"ס יעמיד אוזניות </a:t>
            </a:r>
          </a:p>
          <a:p>
            <a:pPr algn="r"/>
            <a:r>
              <a:rPr lang="he-IL" sz="1050" u="sng" dirty="0">
                <a:solidFill>
                  <a:srgbClr val="8A2F2E"/>
                </a:solidFill>
              </a:rPr>
              <a:t>להמשך קריאה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BE14173-0E18-4A43-85D9-E1C4A8B78D30}"/>
              </a:ext>
            </a:extLst>
          </p:cNvPr>
          <p:cNvSpPr/>
          <p:nvPr/>
        </p:nvSpPr>
        <p:spPr>
          <a:xfrm>
            <a:off x="4948312" y="3910042"/>
            <a:ext cx="702743" cy="140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sz="1000" dirty="0">
                <a:solidFill>
                  <a:srgbClr val="8A2F2E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12/34/56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FEB0165B-0FFA-4E33-8EF8-2B0F808F28F0}"/>
              </a:ext>
            </a:extLst>
          </p:cNvPr>
          <p:cNvSpPr/>
          <p:nvPr/>
        </p:nvSpPr>
        <p:spPr>
          <a:xfrm>
            <a:off x="5937350" y="2608829"/>
            <a:ext cx="405626" cy="4824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EF8E5E0C-F122-493F-8F50-1F7446228740}"/>
              </a:ext>
            </a:extLst>
          </p:cNvPr>
          <p:cNvSpPr/>
          <p:nvPr/>
        </p:nvSpPr>
        <p:spPr>
          <a:xfrm>
            <a:off x="5931044" y="2046854"/>
            <a:ext cx="405626" cy="482424"/>
          </a:xfrm>
          <a:prstGeom prst="rect">
            <a:avLst/>
          </a:prstGeom>
          <a:solidFill>
            <a:srgbClr val="FDE7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98FF33E7-EFF9-489E-BEB9-C85C5427B3FB}"/>
              </a:ext>
            </a:extLst>
          </p:cNvPr>
          <p:cNvSpPr/>
          <p:nvPr/>
        </p:nvSpPr>
        <p:spPr>
          <a:xfrm>
            <a:off x="6427414" y="2046854"/>
            <a:ext cx="405626" cy="482424"/>
          </a:xfrm>
          <a:prstGeom prst="rect">
            <a:avLst/>
          </a:prstGeom>
          <a:solidFill>
            <a:srgbClr val="FFE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E8D6"/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FD09AA7-32F1-44CA-997B-20B44A7769B0}"/>
              </a:ext>
            </a:extLst>
          </p:cNvPr>
          <p:cNvSpPr/>
          <p:nvPr/>
        </p:nvSpPr>
        <p:spPr>
          <a:xfrm>
            <a:off x="6924376" y="2608829"/>
            <a:ext cx="405626" cy="482424"/>
          </a:xfrm>
          <a:prstGeom prst="rect">
            <a:avLst/>
          </a:prstGeom>
          <a:solidFill>
            <a:srgbClr val="B25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5648D5F-7B4D-43DE-BAA8-7410B7EEDC4D}"/>
              </a:ext>
            </a:extLst>
          </p:cNvPr>
          <p:cNvSpPr/>
          <p:nvPr/>
        </p:nvSpPr>
        <p:spPr>
          <a:xfrm>
            <a:off x="6923784" y="2046854"/>
            <a:ext cx="405626" cy="482424"/>
          </a:xfrm>
          <a:prstGeom prst="rect">
            <a:avLst/>
          </a:prstGeom>
          <a:solidFill>
            <a:srgbClr val="8A2F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8A2F2E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702BC19E-7F5E-4BB7-938E-7FC58F39958E}"/>
              </a:ext>
            </a:extLst>
          </p:cNvPr>
          <p:cNvSpPr/>
          <p:nvPr/>
        </p:nvSpPr>
        <p:spPr>
          <a:xfrm>
            <a:off x="6427414" y="2608829"/>
            <a:ext cx="405626" cy="482424"/>
          </a:xfrm>
          <a:prstGeom prst="rect">
            <a:avLst/>
          </a:prstGeom>
          <a:solidFill>
            <a:srgbClr val="FFF4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8A2F2E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F60DBE08-1C0B-4F5D-A01A-0310FA518933}"/>
              </a:ext>
            </a:extLst>
          </p:cNvPr>
          <p:cNvSpPr/>
          <p:nvPr/>
        </p:nvSpPr>
        <p:spPr>
          <a:xfrm>
            <a:off x="784736" y="3904253"/>
            <a:ext cx="1941050" cy="194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תמונה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9466A0ED-E4D2-4694-A463-7DB23C765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06" y="3980093"/>
            <a:ext cx="1763309" cy="17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4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2AE9A8FB-8F2C-4967-BC96-4211B5681B83}"/>
              </a:ext>
            </a:extLst>
          </p:cNvPr>
          <p:cNvSpPr/>
          <p:nvPr/>
        </p:nvSpPr>
        <p:spPr>
          <a:xfrm>
            <a:off x="-451530" y="3234816"/>
            <a:ext cx="7781532" cy="4553919"/>
          </a:xfrm>
          <a:prstGeom prst="rect">
            <a:avLst/>
          </a:prstGeom>
          <a:solidFill>
            <a:srgbClr val="D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E976994-10AE-42C3-9F4F-073E8CFE1625}"/>
              </a:ext>
            </a:extLst>
          </p:cNvPr>
          <p:cNvSpPr/>
          <p:nvPr/>
        </p:nvSpPr>
        <p:spPr>
          <a:xfrm>
            <a:off x="600891" y="3721736"/>
            <a:ext cx="5904412" cy="2306084"/>
          </a:xfrm>
          <a:prstGeom prst="rect">
            <a:avLst/>
          </a:prstGeom>
          <a:solidFill>
            <a:srgbClr val="FFE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51F41A1-A6D9-4FF8-AFF3-A13BAEECCC5F}"/>
              </a:ext>
            </a:extLst>
          </p:cNvPr>
          <p:cNvSpPr/>
          <p:nvPr/>
        </p:nvSpPr>
        <p:spPr>
          <a:xfrm>
            <a:off x="708210" y="3827727"/>
            <a:ext cx="2094102" cy="2094102"/>
          </a:xfrm>
          <a:prstGeom prst="rect">
            <a:avLst/>
          </a:prstGeom>
          <a:solidFill>
            <a:srgbClr val="B2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תמונה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309C9F8-A830-455D-9119-F1F2A9AADE82}"/>
              </a:ext>
            </a:extLst>
          </p:cNvPr>
          <p:cNvSpPr/>
          <p:nvPr/>
        </p:nvSpPr>
        <p:spPr>
          <a:xfrm>
            <a:off x="4772192" y="3833577"/>
            <a:ext cx="1610989" cy="216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b="1" u="sng" dirty="0">
                <a:solidFill>
                  <a:srgbClr val="8A2F2E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כותרת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2E22B7F-FE14-437C-AF4A-68D9FAC0E382}"/>
              </a:ext>
            </a:extLst>
          </p:cNvPr>
          <p:cNvSpPr/>
          <p:nvPr/>
        </p:nvSpPr>
        <p:spPr>
          <a:xfrm>
            <a:off x="2926080" y="4161986"/>
            <a:ext cx="3457101" cy="2996460"/>
          </a:xfrm>
          <a:prstGeom prst="rect">
            <a:avLst/>
          </a:prstGeom>
          <a:solidFill>
            <a:srgbClr val="FFF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he-IL" sz="1050" dirty="0">
                <a:solidFill>
                  <a:srgbClr val="8A2F2E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תלמידי י"ב היקרים שלנו, ביום ראשון, 24/1 תיבחנו בבחינת בגרות באנגלית בע"פ. בהתאם להנחיות משרד החינוך פרסמנו לכל אחד את שעת הבחינה בטבלאות המצורפות, בחדרי המחשבים. עליכם למלא הצהרת בריאות טרם הגיעכם לבחינה(במשוב).עליכם להקפיד הקפדה יתרה על: א. כל תלמיד ישב בנפרד במרחק 2 מטר. ב. יש להירשם אצל מחנך/רכז השכבה בהגאכם באחת מעמדות הרישום. ג. מומלץ להביא אוזניות עם מיקרופון ולמגבונים לחיטוי. ביה"ס יעמיד אוזניות תלמידי י"ב היקרים שלנו, ביום ראשון, 24/1 תיבחנו בבחינת בגרות באנגלית בע"פ. בהתאם להנחיות משרד החינוך פרסמנו לכל אחד את שעת הבחינה בטבלאות המצורפות, בחדרי המחשבים. עליכם למלא הצהרת בריאות טרם הגיעכם לבחינה(במשוב).עליכם להקפיד הקפדה יתרה על: א. כל תלמיד ישב בנפרד במרחק 2 מטר. ב. יש להירשם אצל מחנך/רכז השכבה בהגאכם באחת מעמדות הרישום. ג. מומלץ להביא אוזניות עם מיקרופון ולמגבונים לחיטוי. ביה"ס יעמיד אוזניות </a:t>
            </a:r>
          </a:p>
          <a:p>
            <a:pPr algn="r" rtl="1"/>
            <a:r>
              <a:rPr lang="he-IL" sz="1050" u="sng" dirty="0">
                <a:solidFill>
                  <a:srgbClr val="8A2F2E"/>
                </a:solidFill>
              </a:rPr>
              <a:t>פחות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BE14173-0E18-4A43-85D9-E1C4A8B78D30}"/>
              </a:ext>
            </a:extLst>
          </p:cNvPr>
          <p:cNvSpPr/>
          <p:nvPr/>
        </p:nvSpPr>
        <p:spPr>
          <a:xfrm>
            <a:off x="4948312" y="3910042"/>
            <a:ext cx="702743" cy="140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sz="1000" dirty="0">
                <a:solidFill>
                  <a:srgbClr val="8A2F2E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12/34/56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FEB0165B-0FFA-4E33-8EF8-2B0F808F28F0}"/>
              </a:ext>
            </a:extLst>
          </p:cNvPr>
          <p:cNvSpPr/>
          <p:nvPr/>
        </p:nvSpPr>
        <p:spPr>
          <a:xfrm>
            <a:off x="5937350" y="2608829"/>
            <a:ext cx="405626" cy="4824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EF8E5E0C-F122-493F-8F50-1F7446228740}"/>
              </a:ext>
            </a:extLst>
          </p:cNvPr>
          <p:cNvSpPr/>
          <p:nvPr/>
        </p:nvSpPr>
        <p:spPr>
          <a:xfrm>
            <a:off x="5931044" y="2046854"/>
            <a:ext cx="405626" cy="482424"/>
          </a:xfrm>
          <a:prstGeom prst="rect">
            <a:avLst/>
          </a:prstGeom>
          <a:solidFill>
            <a:srgbClr val="FDE7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98FF33E7-EFF9-489E-BEB9-C85C5427B3FB}"/>
              </a:ext>
            </a:extLst>
          </p:cNvPr>
          <p:cNvSpPr/>
          <p:nvPr/>
        </p:nvSpPr>
        <p:spPr>
          <a:xfrm>
            <a:off x="6427414" y="2046854"/>
            <a:ext cx="405626" cy="482424"/>
          </a:xfrm>
          <a:prstGeom prst="rect">
            <a:avLst/>
          </a:prstGeom>
          <a:solidFill>
            <a:srgbClr val="FFE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E8D6"/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FD09AA7-32F1-44CA-997B-20B44A7769B0}"/>
              </a:ext>
            </a:extLst>
          </p:cNvPr>
          <p:cNvSpPr/>
          <p:nvPr/>
        </p:nvSpPr>
        <p:spPr>
          <a:xfrm>
            <a:off x="6924376" y="2608829"/>
            <a:ext cx="405626" cy="482424"/>
          </a:xfrm>
          <a:prstGeom prst="rect">
            <a:avLst/>
          </a:prstGeom>
          <a:solidFill>
            <a:srgbClr val="B25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5648D5F-7B4D-43DE-BAA8-7410B7EEDC4D}"/>
              </a:ext>
            </a:extLst>
          </p:cNvPr>
          <p:cNvSpPr/>
          <p:nvPr/>
        </p:nvSpPr>
        <p:spPr>
          <a:xfrm>
            <a:off x="6923784" y="2046854"/>
            <a:ext cx="405626" cy="482424"/>
          </a:xfrm>
          <a:prstGeom prst="rect">
            <a:avLst/>
          </a:prstGeom>
          <a:solidFill>
            <a:srgbClr val="8A2F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8A2F2E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702BC19E-7F5E-4BB7-938E-7FC58F39958E}"/>
              </a:ext>
            </a:extLst>
          </p:cNvPr>
          <p:cNvSpPr/>
          <p:nvPr/>
        </p:nvSpPr>
        <p:spPr>
          <a:xfrm>
            <a:off x="6427414" y="2608829"/>
            <a:ext cx="405626" cy="482424"/>
          </a:xfrm>
          <a:prstGeom prst="rect">
            <a:avLst/>
          </a:prstGeom>
          <a:solidFill>
            <a:srgbClr val="FFF4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8A2F2E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F60DBE08-1C0B-4F5D-A01A-0310FA518933}"/>
              </a:ext>
            </a:extLst>
          </p:cNvPr>
          <p:cNvSpPr/>
          <p:nvPr/>
        </p:nvSpPr>
        <p:spPr>
          <a:xfrm>
            <a:off x="784736" y="3904253"/>
            <a:ext cx="1941050" cy="194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תמונה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9466A0ED-E4D2-4694-A463-7DB23C765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06" y="3980093"/>
            <a:ext cx="1763309" cy="1763309"/>
          </a:xfrm>
          <a:prstGeom prst="rect">
            <a:avLst/>
          </a:prstGeom>
        </p:spPr>
      </p:pic>
      <p:sp>
        <p:nvSpPr>
          <p:cNvPr id="16" name="מלבן 15">
            <a:extLst>
              <a:ext uri="{FF2B5EF4-FFF2-40B4-BE49-F238E27FC236}">
                <a16:creationId xmlns:a16="http://schemas.microsoft.com/office/drawing/2014/main" id="{105A5101-4FF7-4831-9B3F-46E7FAA6B722}"/>
              </a:ext>
            </a:extLst>
          </p:cNvPr>
          <p:cNvSpPr/>
          <p:nvPr/>
        </p:nvSpPr>
        <p:spPr>
          <a:xfrm>
            <a:off x="6923784" y="1452873"/>
            <a:ext cx="405626" cy="482424"/>
          </a:xfrm>
          <a:prstGeom prst="rect">
            <a:avLst/>
          </a:prstGeom>
          <a:solidFill>
            <a:srgbClr val="DB85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157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2AE9A8FB-8F2C-4967-BC96-4211B5681B83}"/>
              </a:ext>
            </a:extLst>
          </p:cNvPr>
          <p:cNvSpPr/>
          <p:nvPr/>
        </p:nvSpPr>
        <p:spPr>
          <a:xfrm>
            <a:off x="0" y="3234816"/>
            <a:ext cx="6858000" cy="4553919"/>
          </a:xfrm>
          <a:prstGeom prst="rect">
            <a:avLst/>
          </a:prstGeom>
          <a:solidFill>
            <a:srgbClr val="D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E976994-10AE-42C3-9F4F-073E8CFE1625}"/>
              </a:ext>
            </a:extLst>
          </p:cNvPr>
          <p:cNvSpPr/>
          <p:nvPr/>
        </p:nvSpPr>
        <p:spPr>
          <a:xfrm>
            <a:off x="476794" y="3713542"/>
            <a:ext cx="5904412" cy="2306084"/>
          </a:xfrm>
          <a:prstGeom prst="rect">
            <a:avLst/>
          </a:prstGeom>
          <a:solidFill>
            <a:srgbClr val="FFE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309C9F8-A830-455D-9119-F1F2A9AADE82}"/>
              </a:ext>
            </a:extLst>
          </p:cNvPr>
          <p:cNvSpPr/>
          <p:nvPr/>
        </p:nvSpPr>
        <p:spPr>
          <a:xfrm>
            <a:off x="476795" y="3834063"/>
            <a:ext cx="5904412" cy="211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u="sng" dirty="0">
                <a:solidFill>
                  <a:srgbClr val="8A2F2E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כותרת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9466A0ED-E4D2-4694-A463-7DB23C765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30" y="4342956"/>
            <a:ext cx="1399986" cy="1399986"/>
          </a:xfrm>
          <a:prstGeom prst="rect">
            <a:avLst/>
          </a:prstGeom>
        </p:spPr>
      </p:pic>
      <p:sp>
        <p:nvSpPr>
          <p:cNvPr id="16" name="מלבן 15">
            <a:extLst>
              <a:ext uri="{FF2B5EF4-FFF2-40B4-BE49-F238E27FC236}">
                <a16:creationId xmlns:a16="http://schemas.microsoft.com/office/drawing/2014/main" id="{9AFDB6CC-9DF5-4D69-876A-10A632559CEF}"/>
              </a:ext>
            </a:extLst>
          </p:cNvPr>
          <p:cNvSpPr/>
          <p:nvPr/>
        </p:nvSpPr>
        <p:spPr>
          <a:xfrm>
            <a:off x="2549813" y="4139897"/>
            <a:ext cx="1758645" cy="1777303"/>
          </a:xfrm>
          <a:prstGeom prst="rect">
            <a:avLst/>
          </a:prstGeom>
          <a:solidFill>
            <a:srgbClr val="FDE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050" dirty="0">
                <a:solidFill>
                  <a:srgbClr val="8A2F2E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תלמידי י"ב היקרים שלנו, ביום ראשון, 24/1 תיבחנו בבחינת בגרות באנגלית בע"פ. בהתאם להנחיות משרד החינוך פרסמנו לכל אחד את שעת הבחינה בטבלאות המצורפות, בחדרי המחשבים. עליכם למלא הצהרת בריאות טרם הגיעכם</a:t>
            </a: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192F96D1-8EBC-49CD-B2CA-0CD01539F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83" y="4320558"/>
            <a:ext cx="1399986" cy="1399986"/>
          </a:xfrm>
          <a:prstGeom prst="rect">
            <a:avLst/>
          </a:prstGeom>
        </p:spPr>
      </p:pic>
      <p:sp>
        <p:nvSpPr>
          <p:cNvPr id="22" name="משולש שווה-שוקיים 21">
            <a:extLst>
              <a:ext uri="{FF2B5EF4-FFF2-40B4-BE49-F238E27FC236}">
                <a16:creationId xmlns:a16="http://schemas.microsoft.com/office/drawing/2014/main" id="{414EFCB6-A78A-416A-A73A-252A70F9DC7F}"/>
              </a:ext>
            </a:extLst>
          </p:cNvPr>
          <p:cNvSpPr/>
          <p:nvPr/>
        </p:nvSpPr>
        <p:spPr>
          <a:xfrm rot="5400000">
            <a:off x="5505278" y="4960957"/>
            <a:ext cx="887168" cy="143378"/>
          </a:xfrm>
          <a:prstGeom prst="triangle">
            <a:avLst/>
          </a:prstGeom>
          <a:solidFill>
            <a:srgbClr val="8A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87FC9F7E-7F3A-41E1-B4D1-353C0E3D14DB}"/>
              </a:ext>
            </a:extLst>
          </p:cNvPr>
          <p:cNvSpPr/>
          <p:nvPr/>
        </p:nvSpPr>
        <p:spPr>
          <a:xfrm rot="16200000" flipH="1">
            <a:off x="465554" y="4992292"/>
            <a:ext cx="887168" cy="143378"/>
          </a:xfrm>
          <a:prstGeom prst="triangle">
            <a:avLst/>
          </a:prstGeom>
          <a:solidFill>
            <a:srgbClr val="8A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670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2AE9A8FB-8F2C-4967-BC96-4211B5681B83}"/>
              </a:ext>
            </a:extLst>
          </p:cNvPr>
          <p:cNvSpPr/>
          <p:nvPr/>
        </p:nvSpPr>
        <p:spPr>
          <a:xfrm>
            <a:off x="0" y="3234816"/>
            <a:ext cx="6858000" cy="4553919"/>
          </a:xfrm>
          <a:prstGeom prst="rect">
            <a:avLst/>
          </a:prstGeom>
          <a:solidFill>
            <a:srgbClr val="D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E976994-10AE-42C3-9F4F-073E8CFE1625}"/>
              </a:ext>
            </a:extLst>
          </p:cNvPr>
          <p:cNvSpPr/>
          <p:nvPr/>
        </p:nvSpPr>
        <p:spPr>
          <a:xfrm>
            <a:off x="476794" y="3713542"/>
            <a:ext cx="5904412" cy="2306084"/>
          </a:xfrm>
          <a:prstGeom prst="rect">
            <a:avLst/>
          </a:prstGeom>
          <a:solidFill>
            <a:srgbClr val="FFE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309C9F8-A830-455D-9119-F1F2A9AADE82}"/>
              </a:ext>
            </a:extLst>
          </p:cNvPr>
          <p:cNvSpPr/>
          <p:nvPr/>
        </p:nvSpPr>
        <p:spPr>
          <a:xfrm>
            <a:off x="476795" y="3834063"/>
            <a:ext cx="5904412" cy="211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u="sng" dirty="0">
                <a:solidFill>
                  <a:srgbClr val="8A2F2E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כותרת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9466A0ED-E4D2-4694-A463-7DB23C765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30" y="4342956"/>
            <a:ext cx="1399986" cy="1399986"/>
          </a:xfrm>
          <a:prstGeom prst="rect">
            <a:avLst/>
          </a:prstGeom>
        </p:spPr>
      </p:pic>
      <p:sp>
        <p:nvSpPr>
          <p:cNvPr id="16" name="מלבן 15">
            <a:extLst>
              <a:ext uri="{FF2B5EF4-FFF2-40B4-BE49-F238E27FC236}">
                <a16:creationId xmlns:a16="http://schemas.microsoft.com/office/drawing/2014/main" id="{9AFDB6CC-9DF5-4D69-876A-10A632559CEF}"/>
              </a:ext>
            </a:extLst>
          </p:cNvPr>
          <p:cNvSpPr/>
          <p:nvPr/>
        </p:nvSpPr>
        <p:spPr>
          <a:xfrm>
            <a:off x="2549813" y="4139897"/>
            <a:ext cx="1758645" cy="1777303"/>
          </a:xfrm>
          <a:prstGeom prst="rect">
            <a:avLst/>
          </a:prstGeom>
          <a:solidFill>
            <a:srgbClr val="FDE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050" dirty="0">
                <a:solidFill>
                  <a:srgbClr val="8A2F2E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תלמידי י"ב היקרים שלנו, ביום ראשון, 24/1 תיבחנו בבחינת בגרות באנגלית בע"פ. בהתאם להנחיות משרד החינוך פרסמנו לכל אחד את שעת הבחינה בטבלאות המצורפות, בחדרי המחשבים. עליכם למלא הצהרת בריאות טרם הגיעכם</a:t>
            </a: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192F96D1-8EBC-49CD-B2CA-0CD01539F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83" y="4320558"/>
            <a:ext cx="1399986" cy="1399986"/>
          </a:xfrm>
          <a:prstGeom prst="rect">
            <a:avLst/>
          </a:prstGeom>
        </p:spPr>
      </p:pic>
      <p:sp>
        <p:nvSpPr>
          <p:cNvPr id="22" name="משולש שווה-שוקיים 21">
            <a:extLst>
              <a:ext uri="{FF2B5EF4-FFF2-40B4-BE49-F238E27FC236}">
                <a16:creationId xmlns:a16="http://schemas.microsoft.com/office/drawing/2014/main" id="{414EFCB6-A78A-416A-A73A-252A70F9DC7F}"/>
              </a:ext>
            </a:extLst>
          </p:cNvPr>
          <p:cNvSpPr/>
          <p:nvPr/>
        </p:nvSpPr>
        <p:spPr>
          <a:xfrm rot="5400000">
            <a:off x="5505278" y="4960957"/>
            <a:ext cx="887168" cy="143378"/>
          </a:xfrm>
          <a:prstGeom prst="triangle">
            <a:avLst/>
          </a:prstGeom>
          <a:solidFill>
            <a:srgbClr val="8A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87FC9F7E-7F3A-41E1-B4D1-353C0E3D14DB}"/>
              </a:ext>
            </a:extLst>
          </p:cNvPr>
          <p:cNvSpPr/>
          <p:nvPr/>
        </p:nvSpPr>
        <p:spPr>
          <a:xfrm rot="16200000" flipH="1">
            <a:off x="465554" y="4992292"/>
            <a:ext cx="887168" cy="143378"/>
          </a:xfrm>
          <a:prstGeom prst="triangle">
            <a:avLst/>
          </a:prstGeom>
          <a:solidFill>
            <a:srgbClr val="8A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4EE8A4BE-23FB-441E-9DD7-DAB40F6BA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02" y="4139896"/>
            <a:ext cx="1777303" cy="1777303"/>
          </a:xfrm>
          <a:prstGeom prst="rect">
            <a:avLst/>
          </a:prstGeom>
        </p:spPr>
      </p:pic>
      <p:pic>
        <p:nvPicPr>
          <p:cNvPr id="5" name="גרפיקה 4" descr="זכוכית מגדלת">
            <a:extLst>
              <a:ext uri="{FF2B5EF4-FFF2-40B4-BE49-F238E27FC236}">
                <a16:creationId xmlns:a16="http://schemas.microsoft.com/office/drawing/2014/main" id="{6940A65D-8C58-40C2-ACC4-629042A63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8352" y="4139895"/>
            <a:ext cx="275554" cy="27555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23CBE7D-381A-486E-927C-1D1CCBE429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3383" y="4320558"/>
            <a:ext cx="1399061" cy="14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2AE9A8FB-8F2C-4967-BC96-4211B5681B83}"/>
              </a:ext>
            </a:extLst>
          </p:cNvPr>
          <p:cNvSpPr/>
          <p:nvPr/>
        </p:nvSpPr>
        <p:spPr>
          <a:xfrm>
            <a:off x="0" y="3234816"/>
            <a:ext cx="6858000" cy="4553919"/>
          </a:xfrm>
          <a:prstGeom prst="rect">
            <a:avLst/>
          </a:prstGeom>
          <a:solidFill>
            <a:srgbClr val="D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E976994-10AE-42C3-9F4F-073E8CFE1625}"/>
              </a:ext>
            </a:extLst>
          </p:cNvPr>
          <p:cNvSpPr/>
          <p:nvPr/>
        </p:nvSpPr>
        <p:spPr>
          <a:xfrm>
            <a:off x="476794" y="3713542"/>
            <a:ext cx="5904412" cy="2306084"/>
          </a:xfrm>
          <a:prstGeom prst="rect">
            <a:avLst/>
          </a:prstGeom>
          <a:solidFill>
            <a:srgbClr val="FFE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309C9F8-A830-455D-9119-F1F2A9AADE82}"/>
              </a:ext>
            </a:extLst>
          </p:cNvPr>
          <p:cNvSpPr/>
          <p:nvPr/>
        </p:nvSpPr>
        <p:spPr>
          <a:xfrm>
            <a:off x="476795" y="3834063"/>
            <a:ext cx="5904412" cy="211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u="sng" dirty="0">
                <a:solidFill>
                  <a:srgbClr val="8A2F2E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כותרת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9466A0ED-E4D2-4694-A463-7DB23C765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30" y="4342956"/>
            <a:ext cx="1399986" cy="1399986"/>
          </a:xfrm>
          <a:prstGeom prst="rect">
            <a:avLst/>
          </a:prstGeom>
        </p:spPr>
      </p:pic>
      <p:sp>
        <p:nvSpPr>
          <p:cNvPr id="16" name="מלבן 15">
            <a:extLst>
              <a:ext uri="{FF2B5EF4-FFF2-40B4-BE49-F238E27FC236}">
                <a16:creationId xmlns:a16="http://schemas.microsoft.com/office/drawing/2014/main" id="{9AFDB6CC-9DF5-4D69-876A-10A632559CEF}"/>
              </a:ext>
            </a:extLst>
          </p:cNvPr>
          <p:cNvSpPr/>
          <p:nvPr/>
        </p:nvSpPr>
        <p:spPr>
          <a:xfrm>
            <a:off x="2549813" y="4139897"/>
            <a:ext cx="1758645" cy="1777303"/>
          </a:xfrm>
          <a:prstGeom prst="rect">
            <a:avLst/>
          </a:prstGeom>
          <a:solidFill>
            <a:srgbClr val="FDE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050" dirty="0">
                <a:solidFill>
                  <a:srgbClr val="8A2F2E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תלמידי י"ב היקרים שלנו, ביום ראשון, 24/1 תיבחנו בבחינת בגרות באנגלית בע"פ. בהתאם להנחיות משרד החינוך פרסמנו לכל אחד את שעת הבחינה בטבלאות המצורפות, בחדרי המחשבים. עליכם למלא הצהרת בריאות טרם הגיעכם</a:t>
            </a: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192F96D1-8EBC-49CD-B2CA-0CD01539F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83" y="4320558"/>
            <a:ext cx="1399986" cy="1399986"/>
          </a:xfrm>
          <a:prstGeom prst="rect">
            <a:avLst/>
          </a:prstGeom>
        </p:spPr>
      </p:pic>
      <p:sp>
        <p:nvSpPr>
          <p:cNvPr id="22" name="משולש שווה-שוקיים 21">
            <a:extLst>
              <a:ext uri="{FF2B5EF4-FFF2-40B4-BE49-F238E27FC236}">
                <a16:creationId xmlns:a16="http://schemas.microsoft.com/office/drawing/2014/main" id="{414EFCB6-A78A-416A-A73A-252A70F9DC7F}"/>
              </a:ext>
            </a:extLst>
          </p:cNvPr>
          <p:cNvSpPr/>
          <p:nvPr/>
        </p:nvSpPr>
        <p:spPr>
          <a:xfrm rot="5400000">
            <a:off x="5505278" y="4960957"/>
            <a:ext cx="887168" cy="143378"/>
          </a:xfrm>
          <a:prstGeom prst="triangle">
            <a:avLst/>
          </a:prstGeom>
          <a:solidFill>
            <a:srgbClr val="8A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87FC9F7E-7F3A-41E1-B4D1-353C0E3D14DB}"/>
              </a:ext>
            </a:extLst>
          </p:cNvPr>
          <p:cNvSpPr/>
          <p:nvPr/>
        </p:nvSpPr>
        <p:spPr>
          <a:xfrm rot="16200000" flipH="1">
            <a:off x="465554" y="4992292"/>
            <a:ext cx="887168" cy="143378"/>
          </a:xfrm>
          <a:prstGeom prst="triangle">
            <a:avLst/>
          </a:prstGeom>
          <a:solidFill>
            <a:srgbClr val="8A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4EE8A4BE-23FB-441E-9DD7-DAB40F6BA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32" y="3740727"/>
            <a:ext cx="2575644" cy="2575642"/>
          </a:xfrm>
          <a:prstGeom prst="rect">
            <a:avLst/>
          </a:prstGeom>
        </p:spPr>
      </p:pic>
      <p:pic>
        <p:nvPicPr>
          <p:cNvPr id="5" name="גרפיקה 4" descr="זכוכית מגדלת">
            <a:extLst>
              <a:ext uri="{FF2B5EF4-FFF2-40B4-BE49-F238E27FC236}">
                <a16:creationId xmlns:a16="http://schemas.microsoft.com/office/drawing/2014/main" id="{6940A65D-8C58-40C2-ACC4-629042A63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7523" y="3745922"/>
            <a:ext cx="275554" cy="27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2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2AE9A8FB-8F2C-4967-BC96-4211B5681B83}"/>
              </a:ext>
            </a:extLst>
          </p:cNvPr>
          <p:cNvSpPr/>
          <p:nvPr/>
        </p:nvSpPr>
        <p:spPr>
          <a:xfrm>
            <a:off x="0" y="3234816"/>
            <a:ext cx="6858000" cy="4553919"/>
          </a:xfrm>
          <a:prstGeom prst="rect">
            <a:avLst/>
          </a:prstGeom>
          <a:solidFill>
            <a:srgbClr val="D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E976994-10AE-42C3-9F4F-073E8CFE1625}"/>
              </a:ext>
            </a:extLst>
          </p:cNvPr>
          <p:cNvSpPr/>
          <p:nvPr/>
        </p:nvSpPr>
        <p:spPr>
          <a:xfrm>
            <a:off x="476794" y="3713542"/>
            <a:ext cx="5904412" cy="2306084"/>
          </a:xfrm>
          <a:prstGeom prst="rect">
            <a:avLst/>
          </a:prstGeom>
          <a:solidFill>
            <a:srgbClr val="FFE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309C9F8-A830-455D-9119-F1F2A9AADE82}"/>
              </a:ext>
            </a:extLst>
          </p:cNvPr>
          <p:cNvSpPr/>
          <p:nvPr/>
        </p:nvSpPr>
        <p:spPr>
          <a:xfrm>
            <a:off x="476795" y="3834063"/>
            <a:ext cx="5904412" cy="211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u="sng" dirty="0">
                <a:solidFill>
                  <a:srgbClr val="8A2F2E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כותרת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9466A0ED-E4D2-4694-A463-7DB23C765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30" y="4342956"/>
            <a:ext cx="1399986" cy="1399986"/>
          </a:xfrm>
          <a:prstGeom prst="rect">
            <a:avLst/>
          </a:prstGeom>
        </p:spPr>
      </p:pic>
      <p:sp>
        <p:nvSpPr>
          <p:cNvPr id="16" name="מלבן 15">
            <a:extLst>
              <a:ext uri="{FF2B5EF4-FFF2-40B4-BE49-F238E27FC236}">
                <a16:creationId xmlns:a16="http://schemas.microsoft.com/office/drawing/2014/main" id="{9AFDB6CC-9DF5-4D69-876A-10A632559CEF}"/>
              </a:ext>
            </a:extLst>
          </p:cNvPr>
          <p:cNvSpPr/>
          <p:nvPr/>
        </p:nvSpPr>
        <p:spPr>
          <a:xfrm>
            <a:off x="2549813" y="4139897"/>
            <a:ext cx="1758645" cy="1777303"/>
          </a:xfrm>
          <a:prstGeom prst="rect">
            <a:avLst/>
          </a:prstGeom>
          <a:solidFill>
            <a:srgbClr val="FFF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050" dirty="0">
                <a:solidFill>
                  <a:srgbClr val="B25757"/>
                </a:solidFill>
                <a:latin typeface="Makom Balev Hebrew" panose="02000503000000000000" pitchFamily="2" charset="-79"/>
                <a:cs typeface="Makom Balev Hebrew" panose="02000503000000000000" pitchFamily="2" charset="-79"/>
              </a:rPr>
              <a:t>תלמידי י"ב היקרים שלנו, ביום ראשון, 24/1 תיבחנו בבחינת בגרות באנגלית בע"פ. בהתאם להנחיות משרד החינוך פרסמנו לכל אחד את שעת הבחינה בטבלאות המצורפות, בחדרי המחשבים. עליכם למלא הצהרת בריאות טרם הגיעכם</a:t>
            </a: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192F96D1-8EBC-49CD-B2CA-0CD01539F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83" y="4320558"/>
            <a:ext cx="1399986" cy="1399986"/>
          </a:xfrm>
          <a:prstGeom prst="rect">
            <a:avLst/>
          </a:prstGeom>
        </p:spPr>
      </p:pic>
      <p:sp>
        <p:nvSpPr>
          <p:cNvPr id="22" name="משולש שווה-שוקיים 21">
            <a:extLst>
              <a:ext uri="{FF2B5EF4-FFF2-40B4-BE49-F238E27FC236}">
                <a16:creationId xmlns:a16="http://schemas.microsoft.com/office/drawing/2014/main" id="{414EFCB6-A78A-416A-A73A-252A70F9DC7F}"/>
              </a:ext>
            </a:extLst>
          </p:cNvPr>
          <p:cNvSpPr/>
          <p:nvPr/>
        </p:nvSpPr>
        <p:spPr>
          <a:xfrm rot="5400000">
            <a:off x="5505278" y="4960957"/>
            <a:ext cx="887168" cy="143378"/>
          </a:xfrm>
          <a:prstGeom prst="triangle">
            <a:avLst/>
          </a:prstGeom>
          <a:solidFill>
            <a:srgbClr val="8A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87FC9F7E-7F3A-41E1-B4D1-353C0E3D14DB}"/>
              </a:ext>
            </a:extLst>
          </p:cNvPr>
          <p:cNvSpPr/>
          <p:nvPr/>
        </p:nvSpPr>
        <p:spPr>
          <a:xfrm rot="16200000" flipH="1">
            <a:off x="465554" y="4992292"/>
            <a:ext cx="887168" cy="143378"/>
          </a:xfrm>
          <a:prstGeom prst="triangle">
            <a:avLst/>
          </a:prstGeom>
          <a:solidFill>
            <a:srgbClr val="8A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25231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514</Words>
  <Application>Microsoft Office PowerPoint</Application>
  <PresentationFormat>נייר A4 ‏(210x297 מ"מ)</PresentationFormat>
  <Paragraphs>38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Makom Balev Hebrew</vt:lpstr>
      <vt:lpstr>Makombalevhebrew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דן יצחק דיליון</dc:creator>
  <cp:lastModifiedBy>דן יצחק דיליון</cp:lastModifiedBy>
  <cp:revision>23</cp:revision>
  <dcterms:created xsi:type="dcterms:W3CDTF">2020-12-30T19:01:47Z</dcterms:created>
  <dcterms:modified xsi:type="dcterms:W3CDTF">2021-01-22T22:57:33Z</dcterms:modified>
</cp:coreProperties>
</file>