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4624C-25C4-4C82-B932-A3E67EF18FD9}" type="doc">
      <dgm:prSet loTypeId="urn:microsoft.com/office/officeart/2005/8/layout/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298ECA9-2FB4-417E-8B24-3EBD77273E72}">
      <dgm:prSet phldrT="[文字]"/>
      <dgm:spPr/>
      <dgm:t>
        <a:bodyPr/>
        <a:lstStyle/>
        <a:p>
          <a:r>
            <a:rPr lang="zh-TW" altLang="en-US" b="1" dirty="0"/>
            <a:t>大三上</a:t>
          </a:r>
          <a:r>
            <a:rPr lang="en-US" altLang="zh-TW" dirty="0"/>
            <a:t>:</a:t>
          </a:r>
          <a:r>
            <a:rPr lang="zh-TW" altLang="en-US" b="1" dirty="0">
              <a:solidFill>
                <a:srgbClr val="92D050"/>
              </a:solidFill>
            </a:rPr>
            <a:t>資料科學應用</a:t>
          </a:r>
        </a:p>
      </dgm:t>
    </dgm:pt>
    <dgm:pt modelId="{DF4551CD-2253-4204-A121-51753C774E71}" type="parTrans" cxnId="{8B3CC484-C546-4C0B-9120-70D93EEE7CF5}">
      <dgm:prSet/>
      <dgm:spPr/>
      <dgm:t>
        <a:bodyPr/>
        <a:lstStyle/>
        <a:p>
          <a:endParaRPr lang="zh-TW" altLang="en-US"/>
        </a:p>
      </dgm:t>
    </dgm:pt>
    <dgm:pt modelId="{79587F05-BF42-415F-AFC2-C81851FAA3FD}" type="sibTrans" cxnId="{8B3CC484-C546-4C0B-9120-70D93EEE7CF5}">
      <dgm:prSet/>
      <dgm:spPr/>
      <dgm:t>
        <a:bodyPr/>
        <a:lstStyle/>
        <a:p>
          <a:endParaRPr lang="zh-TW" altLang="en-US"/>
        </a:p>
      </dgm:t>
    </dgm:pt>
    <dgm:pt modelId="{1662D50F-7365-4E0A-9CB1-C1ED18D6313E}">
      <dgm:prSet phldrT="[文字]"/>
      <dgm:spPr/>
      <dgm:t>
        <a:bodyPr/>
        <a:lstStyle/>
        <a:p>
          <a:r>
            <a:rPr lang="zh-TW" altLang="en-US" b="1" dirty="0"/>
            <a:t>大二下</a:t>
          </a:r>
          <a:r>
            <a:rPr lang="en-US" altLang="zh-TW" dirty="0">
              <a:solidFill>
                <a:srgbClr val="FFC000"/>
              </a:solidFill>
            </a:rPr>
            <a:t>:</a:t>
          </a:r>
          <a:r>
            <a:rPr lang="zh-TW" altLang="en-US" b="1" dirty="0">
              <a:solidFill>
                <a:srgbClr val="FFC000"/>
              </a:solidFill>
            </a:rPr>
            <a:t>資料科學概論</a:t>
          </a:r>
        </a:p>
      </dgm:t>
    </dgm:pt>
    <dgm:pt modelId="{974D0CD3-51A9-4414-8F7B-949C9FDC1D93}" type="parTrans" cxnId="{911170F5-1C5D-4AA7-A002-0544A742DDAE}">
      <dgm:prSet/>
      <dgm:spPr/>
      <dgm:t>
        <a:bodyPr/>
        <a:lstStyle/>
        <a:p>
          <a:endParaRPr lang="zh-TW" altLang="en-US"/>
        </a:p>
      </dgm:t>
    </dgm:pt>
    <dgm:pt modelId="{CFD7D914-2991-4A76-9038-1DF0B5D164C1}" type="sibTrans" cxnId="{911170F5-1C5D-4AA7-A002-0544A742DDAE}">
      <dgm:prSet/>
      <dgm:spPr/>
      <dgm:t>
        <a:bodyPr/>
        <a:lstStyle/>
        <a:p>
          <a:endParaRPr lang="zh-TW" altLang="en-US"/>
        </a:p>
      </dgm:t>
    </dgm:pt>
    <dgm:pt modelId="{606EC58D-568C-4C57-838F-309D2DD8CD60}">
      <dgm:prSet phldrT="[文字]"/>
      <dgm:spPr/>
      <dgm:t>
        <a:bodyPr/>
        <a:lstStyle/>
        <a:p>
          <a:r>
            <a:rPr lang="zh-TW" altLang="en-US" b="1" dirty="0"/>
            <a:t>大一上</a:t>
          </a:r>
          <a:r>
            <a:rPr lang="en-US" altLang="zh-TW" dirty="0">
              <a:solidFill>
                <a:srgbClr val="FFFF00"/>
              </a:solidFill>
            </a:rPr>
            <a:t>:</a:t>
          </a:r>
          <a:r>
            <a:rPr lang="zh-TW" altLang="en-US" b="1" dirty="0">
              <a:solidFill>
                <a:srgbClr val="FFFF00"/>
              </a:solidFill>
            </a:rPr>
            <a:t>運算思維與程式設計</a:t>
          </a:r>
        </a:p>
      </dgm:t>
    </dgm:pt>
    <dgm:pt modelId="{87C41C56-1388-4C77-8870-F837D7E327BC}" type="parTrans" cxnId="{8879618C-1932-4329-84BE-8C695D0A4368}">
      <dgm:prSet/>
      <dgm:spPr/>
      <dgm:t>
        <a:bodyPr/>
        <a:lstStyle/>
        <a:p>
          <a:endParaRPr lang="zh-TW" altLang="en-US"/>
        </a:p>
      </dgm:t>
    </dgm:pt>
    <dgm:pt modelId="{C2E23D03-3E48-470B-9FDB-DDDA189A0DD9}" type="sibTrans" cxnId="{8879618C-1932-4329-84BE-8C695D0A4368}">
      <dgm:prSet/>
      <dgm:spPr/>
      <dgm:t>
        <a:bodyPr/>
        <a:lstStyle/>
        <a:p>
          <a:endParaRPr lang="zh-TW" altLang="en-US"/>
        </a:p>
      </dgm:t>
    </dgm:pt>
    <dgm:pt modelId="{487BA62B-DB3A-4C51-BD65-580226EBD0B9}" type="pres">
      <dgm:prSet presAssocID="{D024624C-25C4-4C82-B932-A3E67EF18FD9}" presName="linear" presStyleCnt="0">
        <dgm:presLayoutVars>
          <dgm:dir/>
          <dgm:animLvl val="lvl"/>
          <dgm:resizeHandles val="exact"/>
        </dgm:presLayoutVars>
      </dgm:prSet>
      <dgm:spPr/>
    </dgm:pt>
    <dgm:pt modelId="{47E77521-44AF-48D1-A5A3-237013A2EA07}" type="pres">
      <dgm:prSet presAssocID="{C298ECA9-2FB4-417E-8B24-3EBD77273E72}" presName="parentLin" presStyleCnt="0"/>
      <dgm:spPr/>
    </dgm:pt>
    <dgm:pt modelId="{FD7400F1-2B79-4A99-B17B-F6F140DF9B5E}" type="pres">
      <dgm:prSet presAssocID="{C298ECA9-2FB4-417E-8B24-3EBD77273E72}" presName="parentLeftMargin" presStyleLbl="node1" presStyleIdx="0" presStyleCnt="3"/>
      <dgm:spPr/>
    </dgm:pt>
    <dgm:pt modelId="{72066663-1034-409A-A763-B687A342C69A}" type="pres">
      <dgm:prSet presAssocID="{C298ECA9-2FB4-417E-8B24-3EBD77273E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4F70B3-4D27-4F9E-A4D4-CD8542CBE66B}" type="pres">
      <dgm:prSet presAssocID="{C298ECA9-2FB4-417E-8B24-3EBD77273E72}" presName="negativeSpace" presStyleCnt="0"/>
      <dgm:spPr/>
    </dgm:pt>
    <dgm:pt modelId="{A50362E5-BBFB-4302-BCAA-72CD1037B2B4}" type="pres">
      <dgm:prSet presAssocID="{C298ECA9-2FB4-417E-8B24-3EBD77273E72}" presName="childText" presStyleLbl="conFgAcc1" presStyleIdx="0" presStyleCnt="3">
        <dgm:presLayoutVars>
          <dgm:bulletEnabled val="1"/>
        </dgm:presLayoutVars>
      </dgm:prSet>
      <dgm:spPr/>
    </dgm:pt>
    <dgm:pt modelId="{14766F13-93B7-4FC2-801A-584E65EB6FE5}" type="pres">
      <dgm:prSet presAssocID="{79587F05-BF42-415F-AFC2-C81851FAA3FD}" presName="spaceBetweenRectangles" presStyleCnt="0"/>
      <dgm:spPr/>
    </dgm:pt>
    <dgm:pt modelId="{8029FDB2-0895-41B4-892C-61C81EA7E105}" type="pres">
      <dgm:prSet presAssocID="{1662D50F-7365-4E0A-9CB1-C1ED18D6313E}" presName="parentLin" presStyleCnt="0"/>
      <dgm:spPr/>
    </dgm:pt>
    <dgm:pt modelId="{E3D60FB4-13B1-489D-9E98-CC942BD2A94B}" type="pres">
      <dgm:prSet presAssocID="{1662D50F-7365-4E0A-9CB1-C1ED18D6313E}" presName="parentLeftMargin" presStyleLbl="node1" presStyleIdx="0" presStyleCnt="3"/>
      <dgm:spPr/>
    </dgm:pt>
    <dgm:pt modelId="{C15A6DC8-3B0D-44AF-86E4-FA9D44564261}" type="pres">
      <dgm:prSet presAssocID="{1662D50F-7365-4E0A-9CB1-C1ED18D631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174A58-4684-4036-86D4-B03F48DAA308}" type="pres">
      <dgm:prSet presAssocID="{1662D50F-7365-4E0A-9CB1-C1ED18D6313E}" presName="negativeSpace" presStyleCnt="0"/>
      <dgm:spPr/>
    </dgm:pt>
    <dgm:pt modelId="{BE99A72D-24F6-4E73-BA3F-2D9859338534}" type="pres">
      <dgm:prSet presAssocID="{1662D50F-7365-4E0A-9CB1-C1ED18D6313E}" presName="childText" presStyleLbl="conFgAcc1" presStyleIdx="1" presStyleCnt="3">
        <dgm:presLayoutVars>
          <dgm:bulletEnabled val="1"/>
        </dgm:presLayoutVars>
      </dgm:prSet>
      <dgm:spPr/>
    </dgm:pt>
    <dgm:pt modelId="{96A2325F-A2AE-4393-951D-19A55139DE8F}" type="pres">
      <dgm:prSet presAssocID="{CFD7D914-2991-4A76-9038-1DF0B5D164C1}" presName="spaceBetweenRectangles" presStyleCnt="0"/>
      <dgm:spPr/>
    </dgm:pt>
    <dgm:pt modelId="{FF9FFDFC-6E6D-4EDC-8108-2BBA2E06297B}" type="pres">
      <dgm:prSet presAssocID="{606EC58D-568C-4C57-838F-309D2DD8CD60}" presName="parentLin" presStyleCnt="0"/>
      <dgm:spPr/>
    </dgm:pt>
    <dgm:pt modelId="{26B07AE3-CDD9-4991-9F92-5F188B64EC7C}" type="pres">
      <dgm:prSet presAssocID="{606EC58D-568C-4C57-838F-309D2DD8CD60}" presName="parentLeftMargin" presStyleLbl="node1" presStyleIdx="1" presStyleCnt="3"/>
      <dgm:spPr/>
    </dgm:pt>
    <dgm:pt modelId="{B31BA047-1423-470F-88E3-C4130E2FB922}" type="pres">
      <dgm:prSet presAssocID="{606EC58D-568C-4C57-838F-309D2DD8CD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2B59952-4A69-4C32-BA44-515CE3FD9B76}" type="pres">
      <dgm:prSet presAssocID="{606EC58D-568C-4C57-838F-309D2DD8CD60}" presName="negativeSpace" presStyleCnt="0"/>
      <dgm:spPr/>
    </dgm:pt>
    <dgm:pt modelId="{A7E40AE8-E5F7-4E57-9FEE-7F5479A9D07F}" type="pres">
      <dgm:prSet presAssocID="{606EC58D-568C-4C57-838F-309D2DD8CD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B2B520-01A7-4234-81B4-C28D81176A61}" type="presOf" srcId="{1662D50F-7365-4E0A-9CB1-C1ED18D6313E}" destId="{E3D60FB4-13B1-489D-9E98-CC942BD2A94B}" srcOrd="0" destOrd="0" presId="urn:microsoft.com/office/officeart/2005/8/layout/list1"/>
    <dgm:cxn modelId="{361F4660-8FAB-4B3B-AFB1-DD6F5C735ABB}" type="presOf" srcId="{C298ECA9-2FB4-417E-8B24-3EBD77273E72}" destId="{72066663-1034-409A-A763-B687A342C69A}" srcOrd="1" destOrd="0" presId="urn:microsoft.com/office/officeart/2005/8/layout/list1"/>
    <dgm:cxn modelId="{8B3CC484-C546-4C0B-9120-70D93EEE7CF5}" srcId="{D024624C-25C4-4C82-B932-A3E67EF18FD9}" destId="{C298ECA9-2FB4-417E-8B24-3EBD77273E72}" srcOrd="0" destOrd="0" parTransId="{DF4551CD-2253-4204-A121-51753C774E71}" sibTransId="{79587F05-BF42-415F-AFC2-C81851FAA3FD}"/>
    <dgm:cxn modelId="{8879618C-1932-4329-84BE-8C695D0A4368}" srcId="{D024624C-25C4-4C82-B932-A3E67EF18FD9}" destId="{606EC58D-568C-4C57-838F-309D2DD8CD60}" srcOrd="2" destOrd="0" parTransId="{87C41C56-1388-4C77-8870-F837D7E327BC}" sibTransId="{C2E23D03-3E48-470B-9FDB-DDDA189A0DD9}"/>
    <dgm:cxn modelId="{DF2C79A6-596A-4398-B7ED-493C91395BE2}" type="presOf" srcId="{1662D50F-7365-4E0A-9CB1-C1ED18D6313E}" destId="{C15A6DC8-3B0D-44AF-86E4-FA9D44564261}" srcOrd="1" destOrd="0" presId="urn:microsoft.com/office/officeart/2005/8/layout/list1"/>
    <dgm:cxn modelId="{B6BE93B5-5AF3-4008-8F2F-1231859AE17D}" type="presOf" srcId="{D024624C-25C4-4C82-B932-A3E67EF18FD9}" destId="{487BA62B-DB3A-4C51-BD65-580226EBD0B9}" srcOrd="0" destOrd="0" presId="urn:microsoft.com/office/officeart/2005/8/layout/list1"/>
    <dgm:cxn modelId="{808724C5-A574-4B2F-AFC8-96799926CDF2}" type="presOf" srcId="{C298ECA9-2FB4-417E-8B24-3EBD77273E72}" destId="{FD7400F1-2B79-4A99-B17B-F6F140DF9B5E}" srcOrd="0" destOrd="0" presId="urn:microsoft.com/office/officeart/2005/8/layout/list1"/>
    <dgm:cxn modelId="{297238CB-3D13-4776-90E7-116EF281EE26}" type="presOf" srcId="{606EC58D-568C-4C57-838F-309D2DD8CD60}" destId="{B31BA047-1423-470F-88E3-C4130E2FB922}" srcOrd="1" destOrd="0" presId="urn:microsoft.com/office/officeart/2005/8/layout/list1"/>
    <dgm:cxn modelId="{92EE0ACC-3B95-4C34-B415-4215EE06A74F}" type="presOf" srcId="{606EC58D-568C-4C57-838F-309D2DD8CD60}" destId="{26B07AE3-CDD9-4991-9F92-5F188B64EC7C}" srcOrd="0" destOrd="0" presId="urn:microsoft.com/office/officeart/2005/8/layout/list1"/>
    <dgm:cxn modelId="{911170F5-1C5D-4AA7-A002-0544A742DDAE}" srcId="{D024624C-25C4-4C82-B932-A3E67EF18FD9}" destId="{1662D50F-7365-4E0A-9CB1-C1ED18D6313E}" srcOrd="1" destOrd="0" parTransId="{974D0CD3-51A9-4414-8F7B-949C9FDC1D93}" sibTransId="{CFD7D914-2991-4A76-9038-1DF0B5D164C1}"/>
    <dgm:cxn modelId="{9DD14A7F-5598-447E-A6F6-DE19DFB5B431}" type="presParOf" srcId="{487BA62B-DB3A-4C51-BD65-580226EBD0B9}" destId="{47E77521-44AF-48D1-A5A3-237013A2EA07}" srcOrd="0" destOrd="0" presId="urn:microsoft.com/office/officeart/2005/8/layout/list1"/>
    <dgm:cxn modelId="{A0A88EFA-166C-49E4-895F-12D0F0A78C22}" type="presParOf" srcId="{47E77521-44AF-48D1-A5A3-237013A2EA07}" destId="{FD7400F1-2B79-4A99-B17B-F6F140DF9B5E}" srcOrd="0" destOrd="0" presId="urn:microsoft.com/office/officeart/2005/8/layout/list1"/>
    <dgm:cxn modelId="{DD83CC28-73E9-445B-934C-9705F376B5F2}" type="presParOf" srcId="{47E77521-44AF-48D1-A5A3-237013A2EA07}" destId="{72066663-1034-409A-A763-B687A342C69A}" srcOrd="1" destOrd="0" presId="urn:microsoft.com/office/officeart/2005/8/layout/list1"/>
    <dgm:cxn modelId="{CF0D4B62-E58E-4AE6-9E53-41AF25B660EC}" type="presParOf" srcId="{487BA62B-DB3A-4C51-BD65-580226EBD0B9}" destId="{F54F70B3-4D27-4F9E-A4D4-CD8542CBE66B}" srcOrd="1" destOrd="0" presId="urn:microsoft.com/office/officeart/2005/8/layout/list1"/>
    <dgm:cxn modelId="{0406D351-84D9-4A20-8F03-CBC2FCD83A57}" type="presParOf" srcId="{487BA62B-DB3A-4C51-BD65-580226EBD0B9}" destId="{A50362E5-BBFB-4302-BCAA-72CD1037B2B4}" srcOrd="2" destOrd="0" presId="urn:microsoft.com/office/officeart/2005/8/layout/list1"/>
    <dgm:cxn modelId="{552D2F9B-862F-48FE-8419-3FE7D513794C}" type="presParOf" srcId="{487BA62B-DB3A-4C51-BD65-580226EBD0B9}" destId="{14766F13-93B7-4FC2-801A-584E65EB6FE5}" srcOrd="3" destOrd="0" presId="urn:microsoft.com/office/officeart/2005/8/layout/list1"/>
    <dgm:cxn modelId="{EAC14CC7-AC10-4CA9-BDD9-05D6E0B16E8C}" type="presParOf" srcId="{487BA62B-DB3A-4C51-BD65-580226EBD0B9}" destId="{8029FDB2-0895-41B4-892C-61C81EA7E105}" srcOrd="4" destOrd="0" presId="urn:microsoft.com/office/officeart/2005/8/layout/list1"/>
    <dgm:cxn modelId="{833F8A62-851F-4A9F-8041-42763587809B}" type="presParOf" srcId="{8029FDB2-0895-41B4-892C-61C81EA7E105}" destId="{E3D60FB4-13B1-489D-9E98-CC942BD2A94B}" srcOrd="0" destOrd="0" presId="urn:microsoft.com/office/officeart/2005/8/layout/list1"/>
    <dgm:cxn modelId="{932723F0-BF25-444D-A5B5-80C5D3C0B6B5}" type="presParOf" srcId="{8029FDB2-0895-41B4-892C-61C81EA7E105}" destId="{C15A6DC8-3B0D-44AF-86E4-FA9D44564261}" srcOrd="1" destOrd="0" presId="urn:microsoft.com/office/officeart/2005/8/layout/list1"/>
    <dgm:cxn modelId="{2113D1C5-A5A7-4796-B480-BD38E545761F}" type="presParOf" srcId="{487BA62B-DB3A-4C51-BD65-580226EBD0B9}" destId="{13174A58-4684-4036-86D4-B03F48DAA308}" srcOrd="5" destOrd="0" presId="urn:microsoft.com/office/officeart/2005/8/layout/list1"/>
    <dgm:cxn modelId="{957526CC-408B-4CBF-A1D2-B2F4E5FC8DA3}" type="presParOf" srcId="{487BA62B-DB3A-4C51-BD65-580226EBD0B9}" destId="{BE99A72D-24F6-4E73-BA3F-2D9859338534}" srcOrd="6" destOrd="0" presId="urn:microsoft.com/office/officeart/2005/8/layout/list1"/>
    <dgm:cxn modelId="{A99DD0BB-AF95-4E8F-A7EC-989FF123FDD6}" type="presParOf" srcId="{487BA62B-DB3A-4C51-BD65-580226EBD0B9}" destId="{96A2325F-A2AE-4393-951D-19A55139DE8F}" srcOrd="7" destOrd="0" presId="urn:microsoft.com/office/officeart/2005/8/layout/list1"/>
    <dgm:cxn modelId="{41A48375-2C18-4A8E-94CC-2C38CA67378E}" type="presParOf" srcId="{487BA62B-DB3A-4C51-BD65-580226EBD0B9}" destId="{FF9FFDFC-6E6D-4EDC-8108-2BBA2E06297B}" srcOrd="8" destOrd="0" presId="urn:microsoft.com/office/officeart/2005/8/layout/list1"/>
    <dgm:cxn modelId="{28E0834D-8DF6-4F80-B94B-FA06368EDC79}" type="presParOf" srcId="{FF9FFDFC-6E6D-4EDC-8108-2BBA2E06297B}" destId="{26B07AE3-CDD9-4991-9F92-5F188B64EC7C}" srcOrd="0" destOrd="0" presId="urn:microsoft.com/office/officeart/2005/8/layout/list1"/>
    <dgm:cxn modelId="{9AD504CE-D47D-4681-A057-78783663C384}" type="presParOf" srcId="{FF9FFDFC-6E6D-4EDC-8108-2BBA2E06297B}" destId="{B31BA047-1423-470F-88E3-C4130E2FB922}" srcOrd="1" destOrd="0" presId="urn:microsoft.com/office/officeart/2005/8/layout/list1"/>
    <dgm:cxn modelId="{6C74BE0F-8706-4DF9-BF18-67754EB0F365}" type="presParOf" srcId="{487BA62B-DB3A-4C51-BD65-580226EBD0B9}" destId="{62B59952-4A69-4C32-BA44-515CE3FD9B76}" srcOrd="9" destOrd="0" presId="urn:microsoft.com/office/officeart/2005/8/layout/list1"/>
    <dgm:cxn modelId="{3CC3AE1D-7DD1-42D3-8111-1DB70EE3E860}" type="presParOf" srcId="{487BA62B-DB3A-4C51-BD65-580226EBD0B9}" destId="{A7E40AE8-E5F7-4E57-9FEE-7F5479A9D0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362E5-BBFB-4302-BCAA-72CD1037B2B4}">
      <dsp:nvSpPr>
        <dsp:cNvPr id="0" name=""/>
        <dsp:cNvSpPr/>
      </dsp:nvSpPr>
      <dsp:spPr>
        <a:xfrm>
          <a:off x="0" y="1040193"/>
          <a:ext cx="8128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6663-1034-409A-A763-B687A342C69A}">
      <dsp:nvSpPr>
        <dsp:cNvPr id="0" name=""/>
        <dsp:cNvSpPr/>
      </dsp:nvSpPr>
      <dsp:spPr>
        <a:xfrm>
          <a:off x="406400" y="553113"/>
          <a:ext cx="56896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大三上</a:t>
          </a:r>
          <a:r>
            <a:rPr lang="en-US" altLang="zh-TW" sz="3300" kern="1200" dirty="0"/>
            <a:t>:</a:t>
          </a:r>
          <a:r>
            <a:rPr lang="zh-TW" altLang="en-US" sz="3300" b="1" kern="1200" dirty="0">
              <a:solidFill>
                <a:srgbClr val="92D050"/>
              </a:solidFill>
            </a:rPr>
            <a:t>資料科學應用</a:t>
          </a:r>
        </a:p>
      </dsp:txBody>
      <dsp:txXfrm>
        <a:off x="453955" y="600668"/>
        <a:ext cx="5594490" cy="879050"/>
      </dsp:txXfrm>
    </dsp:sp>
    <dsp:sp modelId="{BE99A72D-24F6-4E73-BA3F-2D9859338534}">
      <dsp:nvSpPr>
        <dsp:cNvPr id="0" name=""/>
        <dsp:cNvSpPr/>
      </dsp:nvSpPr>
      <dsp:spPr>
        <a:xfrm>
          <a:off x="0" y="2537073"/>
          <a:ext cx="8128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A6DC8-3B0D-44AF-86E4-FA9D44564261}">
      <dsp:nvSpPr>
        <dsp:cNvPr id="0" name=""/>
        <dsp:cNvSpPr/>
      </dsp:nvSpPr>
      <dsp:spPr>
        <a:xfrm>
          <a:off x="406400" y="2049993"/>
          <a:ext cx="56896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大二下</a:t>
          </a:r>
          <a:r>
            <a:rPr lang="en-US" altLang="zh-TW" sz="3300" kern="1200" dirty="0">
              <a:solidFill>
                <a:srgbClr val="FFC000"/>
              </a:solidFill>
            </a:rPr>
            <a:t>:</a:t>
          </a:r>
          <a:r>
            <a:rPr lang="zh-TW" altLang="en-US" sz="3300" b="1" kern="1200" dirty="0">
              <a:solidFill>
                <a:srgbClr val="FFC000"/>
              </a:solidFill>
            </a:rPr>
            <a:t>資料科學概論</a:t>
          </a:r>
        </a:p>
      </dsp:txBody>
      <dsp:txXfrm>
        <a:off x="453955" y="2097548"/>
        <a:ext cx="5594490" cy="879050"/>
      </dsp:txXfrm>
    </dsp:sp>
    <dsp:sp modelId="{A7E40AE8-E5F7-4E57-9FEE-7F5479A9D07F}">
      <dsp:nvSpPr>
        <dsp:cNvPr id="0" name=""/>
        <dsp:cNvSpPr/>
      </dsp:nvSpPr>
      <dsp:spPr>
        <a:xfrm>
          <a:off x="0" y="4033953"/>
          <a:ext cx="8128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BA047-1423-470F-88E3-C4130E2FB922}">
      <dsp:nvSpPr>
        <dsp:cNvPr id="0" name=""/>
        <dsp:cNvSpPr/>
      </dsp:nvSpPr>
      <dsp:spPr>
        <a:xfrm>
          <a:off x="406400" y="3546873"/>
          <a:ext cx="56896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b="1" kern="1200" dirty="0"/>
            <a:t>大一上</a:t>
          </a:r>
          <a:r>
            <a:rPr lang="en-US" altLang="zh-TW" sz="3300" kern="1200" dirty="0">
              <a:solidFill>
                <a:srgbClr val="FFFF00"/>
              </a:solidFill>
            </a:rPr>
            <a:t>:</a:t>
          </a:r>
          <a:r>
            <a:rPr lang="zh-TW" altLang="en-US" sz="3300" b="1" kern="1200" dirty="0">
              <a:solidFill>
                <a:srgbClr val="FFFF00"/>
              </a:solidFill>
            </a:rPr>
            <a:t>運算思維與程式設計</a:t>
          </a:r>
        </a:p>
      </dsp:txBody>
      <dsp:txXfrm>
        <a:off x="453955" y="3594428"/>
        <a:ext cx="55944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5F8B9-E891-442E-B06C-ECFC588A7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32F56B-F124-48CE-8458-C5EDA3E0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28FEA-7BA0-4EC5-A8AE-C8786F5D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D07BA-55FC-4696-9120-CEBC2FD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EBD83-934B-443C-ACEF-B43FE712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8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E018A-15BA-4B87-9CB0-75357DE5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312EF2-06B1-4A79-A01D-432C3FBB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4B8BF-F112-458A-9A12-F2B176B2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9DF8D-FE5D-4D31-97CB-57409006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E554F-62B0-43AA-BD66-E1FBC9F2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0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37D4E-80F2-4E78-B1E2-2DFA8FDEB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A71D8B-4011-460F-B6B9-265C19FB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9B36A-E12C-4824-B674-B01112C7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161C01-2EEF-483F-AB4D-F985A580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1BF40A-BF49-4B0C-888B-6040BA0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21F6-9383-425A-8158-2F258ABC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CB3FE-6B2A-412D-ADB9-5730C9EE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361AF-A220-4EAB-8A7E-3701B7A7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E4CEE-32BB-4733-9DEB-3937C065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19EB0E-6A15-4834-AC62-A173147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9C412-D74E-47DF-8B5A-90A015EE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CA6713-8B3D-4614-893D-F4EE3DE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42F798-57F3-4D24-B3EE-6BB08B06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5766C-3DEB-4F08-99DF-A9E22A58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709BA-7D55-4402-A0DF-446E3EA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B00A-D1D4-48F5-AC1B-83E9E9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0DA71-4A28-4051-B695-B69A4B6D1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086C6C-E2DC-496C-B433-FABDA99B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614071-BF73-4C49-B084-B78A03FF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FAA35-F5D7-4D38-A182-D0E5641D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046BDB-8A3E-48B4-A5AD-9DD65DF4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D734C-9164-4041-AFF1-ECE38A7B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5D0542-C56E-433F-810B-CD8FCE62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A0FFA0-8B9B-4E73-9BA0-2407D3E8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CC98FF-73D9-484E-9203-D5F6FF8D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92BD58-3DB8-4CEA-B909-06B2F5AB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5D3757-8FAF-4594-937B-47172ED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B402CB-2456-4DDB-AAFC-2028E94F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B4AFDC-0EBB-43B6-B8D9-F504AADD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4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34087-9A2F-4059-B5B2-47DE748D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2F9CC6-4A50-4ADB-A286-2D558171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6028C-6402-4ED7-B932-0C51D0BB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EB30B1-BAD2-4B55-AB35-09418BE1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0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B90032-28A6-4AAF-B976-5377F790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23A11F-7976-4EB7-BAFB-4F2C8F71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39671-1C80-4BDF-B3C2-6868F087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E4308-A72B-40FE-9D56-047F5BC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FABF5-C4D7-4666-9A7B-5E7DFE1C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4C5B29-FAF3-4DB3-995B-F4AA391E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79CFE8-6DCC-4C48-BFE3-AB48D81F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0BFE11-6491-4543-9E42-9A3E5BE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416F06-DC60-40F6-A566-E11F1BC4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3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25B2-19C1-42EB-AA1A-F3CA7489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0FE780-48C3-40CE-AC2D-03C0324D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15C5D3-6F2A-4BA4-BCDB-A226F9B2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D87755-F3DF-4816-B072-9EBC2552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A0DA3-B78C-4EAB-A2C9-68760393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43B60-179C-467A-8ACD-1FA66D0D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0EF101-86B0-4C05-ACBC-B058264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BD35A5-ABCF-413B-99FD-18CC5491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596CC-FFE0-49A9-A231-4CC3B830F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F6E8-996E-4FB9-BBEE-40931B5364BA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F7346-44B6-464E-A158-923B8A179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CF919-CC1B-4611-BBA1-4B3F43D21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D357-E936-43AB-BA87-1AA05DB66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96129A4E-603C-4A53-A162-DD5610DDC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6940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0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Bigflower Francis</dc:creator>
  <cp:lastModifiedBy>Bigflower Francis</cp:lastModifiedBy>
  <cp:revision>3</cp:revision>
  <dcterms:created xsi:type="dcterms:W3CDTF">2019-09-08T22:19:13Z</dcterms:created>
  <dcterms:modified xsi:type="dcterms:W3CDTF">2019-09-08T22:26:15Z</dcterms:modified>
</cp:coreProperties>
</file>