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Ellebæk Sivertsen" userId="a94c3f1b-2683-4b64-84b0-c9bef5682821" providerId="ADAL" clId="{9585CB2C-CAAC-4B60-BC6E-BA39BD2C2B8E}"/>
    <pc:docChg chg="custSel modSld">
      <pc:chgData name="Andreas Ellebæk Sivertsen" userId="a94c3f1b-2683-4b64-84b0-c9bef5682821" providerId="ADAL" clId="{9585CB2C-CAAC-4B60-BC6E-BA39BD2C2B8E}" dt="2019-09-26T09:10:57.413" v="45" actId="20577"/>
      <pc:docMkLst>
        <pc:docMk/>
      </pc:docMkLst>
      <pc:sldChg chg="modSp">
        <pc:chgData name="Andreas Ellebæk Sivertsen" userId="a94c3f1b-2683-4b64-84b0-c9bef5682821" providerId="ADAL" clId="{9585CB2C-CAAC-4B60-BC6E-BA39BD2C2B8E}" dt="2019-09-26T09:01:21.660" v="1" actId="27636"/>
        <pc:sldMkLst>
          <pc:docMk/>
          <pc:sldMk cId="3914552393" sldId="256"/>
        </pc:sldMkLst>
        <pc:spChg chg="mod">
          <ac:chgData name="Andreas Ellebæk Sivertsen" userId="a94c3f1b-2683-4b64-84b0-c9bef5682821" providerId="ADAL" clId="{9585CB2C-CAAC-4B60-BC6E-BA39BD2C2B8E}" dt="2019-09-26T09:01:21.660" v="1" actId="27636"/>
          <ac:spMkLst>
            <pc:docMk/>
            <pc:sldMk cId="3914552393" sldId="256"/>
            <ac:spMk id="3" creationId="{BF3149CD-2B8E-4C4A-AA6F-B08689D27597}"/>
          </ac:spMkLst>
        </pc:spChg>
      </pc:sldChg>
      <pc:sldChg chg="modSp">
        <pc:chgData name="Andreas Ellebæk Sivertsen" userId="a94c3f1b-2683-4b64-84b0-c9bef5682821" providerId="ADAL" clId="{9585CB2C-CAAC-4B60-BC6E-BA39BD2C2B8E}" dt="2019-09-26T09:10:35.247" v="39" actId="20577"/>
        <pc:sldMkLst>
          <pc:docMk/>
          <pc:sldMk cId="1166376554" sldId="258"/>
        </pc:sldMkLst>
        <pc:spChg chg="mod">
          <ac:chgData name="Andreas Ellebæk Sivertsen" userId="a94c3f1b-2683-4b64-84b0-c9bef5682821" providerId="ADAL" clId="{9585CB2C-CAAC-4B60-BC6E-BA39BD2C2B8E}" dt="2019-09-26T09:10:35.247" v="39" actId="20577"/>
          <ac:spMkLst>
            <pc:docMk/>
            <pc:sldMk cId="1166376554" sldId="258"/>
            <ac:spMk id="3" creationId="{A081CF23-90B2-4EE4-9886-07BC740B4DE5}"/>
          </ac:spMkLst>
        </pc:spChg>
      </pc:sldChg>
      <pc:sldChg chg="modSp">
        <pc:chgData name="Andreas Ellebæk Sivertsen" userId="a94c3f1b-2683-4b64-84b0-c9bef5682821" providerId="ADAL" clId="{9585CB2C-CAAC-4B60-BC6E-BA39BD2C2B8E}" dt="2019-09-26T09:10:57.413" v="45" actId="20577"/>
        <pc:sldMkLst>
          <pc:docMk/>
          <pc:sldMk cId="4059018945" sldId="259"/>
        </pc:sldMkLst>
        <pc:spChg chg="mod">
          <ac:chgData name="Andreas Ellebæk Sivertsen" userId="a94c3f1b-2683-4b64-84b0-c9bef5682821" providerId="ADAL" clId="{9585CB2C-CAAC-4B60-BC6E-BA39BD2C2B8E}" dt="2019-09-26T09:10:57.413" v="45" actId="20577"/>
          <ac:spMkLst>
            <pc:docMk/>
            <pc:sldMk cId="4059018945" sldId="259"/>
            <ac:spMk id="3" creationId="{6DEBD2A1-F5A4-48FC-B16B-7F23D39545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5979-05F7-4CBF-A69D-CA2A93E49047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44039-72C4-4B47-800F-AB6A52A556C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03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https://www.thingiverse.com/thing:2621112</a:t>
            </a:r>
          </a:p>
          <a:p>
            <a:r>
              <a:rPr lang="da-DK" dirty="0"/>
              <a:t>https://www.thingiverse.com/thing:3747090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44039-72C4-4B47-800F-AB6A52A556C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13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D887E-5DDE-4219-B90C-79509F7A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B558820-71AB-475E-8E50-057D1D93C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E6BD0F-B119-4FA8-BEB8-B8FCE803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EC22D8-8F73-41CB-BA9D-CB890B31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E76376-39C3-41EC-A67D-AAD75FC4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2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33F23-3F6E-4679-BBE7-4909FE69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62EB953-769B-4C1F-9D69-386BEA476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E5FC2C-6572-43EC-ADAB-33E5EF07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2FA4E7-7EB5-4BFB-9D3A-D66F8D99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752B34-CEFF-404B-A050-99A5361A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96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E1C52B-4E2F-4898-B48D-45AA58F39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41A7727-B03A-4614-BB1D-A8E40A31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FA2C2-21E4-477B-B31F-539B5CC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DFB2C0-756D-402C-9876-2F847FC4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0CF4B3-456B-4CE2-9B34-39575A49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227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12389-9298-439F-B50E-835F527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397C5-E27F-4A46-AAA1-C1ABC486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F672B8-7759-44F3-AFDB-7C065465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82FE6B-F131-4655-8E41-F22EF7F0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546B9-44E5-4112-9227-2E514181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432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FA6C3-D5CD-4C90-8CD2-A61DD6BF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7124B7-596F-4C6E-B1F6-415B8FA6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0CF4F8-CA53-4DEA-8186-21C845D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4F4D7F-9DDE-4B81-8A7E-F97E0AAF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3040B7-5AE9-4A97-AB44-1D764931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5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799D-D703-4E6C-8DAB-D18C5671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C849B9-065A-4D1D-8F81-A9E129A0D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FDAA6BE-6482-4577-95E3-F8CEC02C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C9356C-9227-4978-803B-20FD0BCA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EC7D0A1-DB53-49EB-BB1F-EE65311F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24ACA8-C6C4-49C5-AD66-A27CC2DF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21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E2058-EB95-4082-BA8C-260A7AA7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6C7AD8-9947-4D7D-94EC-BC3FC12A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A07FBCF-62E8-4DED-B070-64E4B976A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CEF3696-6C22-43F2-BB7A-3AABA0B3F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BAAB02D-AD90-41F0-BC65-90E5C3AAF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76CE885-FF58-450C-BF3C-AD4D04F4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0713815-6BD1-4F29-96A5-510E6ECA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D6D4ECF-E027-4809-8C53-5FDB3AD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909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526-8434-478C-B3E4-5142E90D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C28E647-5102-400D-9FF9-DB32CC39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8B957D5-0BBA-47A7-B09E-A2CCDB8B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30E116B-C6D2-4079-9709-159EB68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0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EA57587-7C0F-4C07-947D-081AA608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56F3B6-F1B6-483F-9A50-26D3B893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AE60365-A50E-4E5B-91FC-01148BDA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60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5783-BB00-498B-86A8-2F3DCEE9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1344D4-DB04-4148-99DD-C3869CDD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38A4D7D-9BC9-47A4-9804-3E32CC7F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8BCD876-E44B-4211-B538-2EE11F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060349-6F87-4993-998A-0424749A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F58ED6-8269-4FD1-AB62-D976F51B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7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B6B2C-CE3F-4681-82B6-F4FDD8BE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A8AC76F-16B8-4EF5-BADC-A92DC7E0D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0EC881-6CAE-4FD1-AF45-1404E231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74B4D8C-9836-4986-91E6-59DE5A2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A839902-23F7-498E-9CBD-1D8D32E0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84F70EE-26F4-49E1-95B8-C66E9A99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281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FE2D071-133B-4472-907C-BCCA39FB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06A272-BE8C-43A5-B78E-CA279EA8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47F338-AB4A-45D1-8B0F-6B004D6B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4C55-6391-4631-B579-A147922C4135}" type="datetimeFigureOut">
              <a:rPr lang="da-DK" smtClean="0"/>
              <a:t>26-09-2019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9DC342-4B24-460E-A8E8-07AC57C5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D3C643-9E94-401B-90E8-75D227DD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F363-148F-4862-AB7B-21D512014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11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434B4-F239-4027-9193-3DF3ACF55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station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F3149CD-2B8E-4C4A-AA6F-B08689D27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27344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IoT</a:t>
            </a:r>
            <a:r>
              <a:rPr lang="da-DK" dirty="0"/>
              <a:t> </a:t>
            </a:r>
            <a:r>
              <a:rPr lang="da-DK" dirty="0" err="1"/>
              <a:t>Weather</a:t>
            </a:r>
            <a:r>
              <a:rPr lang="da-DK" dirty="0"/>
              <a:t> Station</a:t>
            </a:r>
            <a:br>
              <a:rPr lang="da-DK" dirty="0"/>
            </a:br>
            <a:endParaRPr lang="da-DK" dirty="0"/>
          </a:p>
          <a:p>
            <a:r>
              <a:rPr lang="da-DK" sz="1900" dirty="0"/>
              <a:t>By</a:t>
            </a:r>
          </a:p>
          <a:p>
            <a:br>
              <a:rPr lang="da-DK" sz="1900" dirty="0"/>
            </a:br>
            <a:r>
              <a:rPr lang="da-DK" sz="1900" dirty="0"/>
              <a:t>Andreas Ellebæk Sivertsen</a:t>
            </a:r>
          </a:p>
          <a:p>
            <a:r>
              <a:rPr lang="da-DK" sz="1900" dirty="0"/>
              <a:t>Henrik Kjær Jeppesen</a:t>
            </a:r>
          </a:p>
        </p:txBody>
      </p:sp>
    </p:spTree>
    <p:extLst>
      <p:ext uri="{BB962C8B-B14F-4D97-AF65-F5344CB8AC3E}">
        <p14:creationId xmlns:p14="http://schemas.microsoft.com/office/powerpoint/2010/main" val="391455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6055D-A397-4E00-AE76-DC00E0E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81CF23-90B2-4EE4-9886-07BC740B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station functions</a:t>
            </a:r>
            <a:r>
              <a:rPr lang="da-DK" dirty="0"/>
              <a:t> </a:t>
            </a:r>
          </a:p>
          <a:p>
            <a:r>
              <a:rPr lang="da-DK" dirty="0"/>
              <a:t>Sensor</a:t>
            </a:r>
          </a:p>
          <a:p>
            <a:r>
              <a:rPr lang="da-DK" dirty="0"/>
              <a:t>Rain </a:t>
            </a:r>
            <a:r>
              <a:rPr lang="da-DK" dirty="0" err="1"/>
              <a:t>guage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3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D6A85-B2EC-42D5-B1E6-D3FACC5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station functions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F4B6A9-918D-4C04-9CBC-76668BE8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  <a:p>
            <a:r>
              <a:rPr lang="en-US" dirty="0"/>
              <a:t>Humidity</a:t>
            </a:r>
          </a:p>
          <a:p>
            <a:r>
              <a:rPr lang="en-US" dirty="0"/>
              <a:t>Pressure</a:t>
            </a:r>
          </a:p>
          <a:p>
            <a:r>
              <a:rPr lang="en-US" dirty="0"/>
              <a:t>Rain fall amount</a:t>
            </a:r>
          </a:p>
          <a:p>
            <a:r>
              <a:rPr lang="en-US" dirty="0" err="1"/>
              <a:t>Wep</a:t>
            </a:r>
            <a:r>
              <a:rPr lang="en-US" dirty="0"/>
              <a:t> server with status</a:t>
            </a:r>
          </a:p>
          <a:p>
            <a:r>
              <a:rPr lang="en-US" dirty="0"/>
              <a:t>Servo displaying weather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35539D3-D067-4A37-9F48-AD243490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87" y="1690688"/>
            <a:ext cx="7017141" cy="39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73840-3044-4BD3-BDE4-8A957BCB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Sensor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EBD2A1-F5A4-48FC-B16B-7F23D395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BME280</a:t>
            </a:r>
          </a:p>
          <a:p>
            <a:pPr lvl="1"/>
            <a:r>
              <a:rPr lang="en-US" dirty="0"/>
              <a:t>Function it have:</a:t>
            </a:r>
          </a:p>
          <a:p>
            <a:pPr lvl="1"/>
            <a:r>
              <a:rPr lang="en-US" dirty="0"/>
              <a:t>Interface</a:t>
            </a:r>
            <a:r>
              <a:rPr lang="en-US"/>
              <a:t>: I2C</a:t>
            </a:r>
            <a:endParaRPr lang="en-US" dirty="0"/>
          </a:p>
          <a:p>
            <a:pPr lvl="1"/>
            <a:r>
              <a:rPr lang="en-US" dirty="0"/>
              <a:t>Temperature -</a:t>
            </a:r>
            <a:r>
              <a:rPr lang="da-DK" dirty="0"/>
              <a:t>30 to + 50 C</a:t>
            </a:r>
            <a:r>
              <a:rPr lang="en-US" dirty="0"/>
              <a:t>(</a:t>
            </a:r>
            <a:r>
              <a:rPr lang="da-DK" dirty="0"/>
              <a:t>+/-0,5c) </a:t>
            </a:r>
            <a:endParaRPr lang="en-US" dirty="0"/>
          </a:p>
          <a:p>
            <a:pPr lvl="1"/>
            <a:r>
              <a:rPr lang="en-US" dirty="0"/>
              <a:t>Humidity </a:t>
            </a:r>
            <a:r>
              <a:rPr lang="da-DK" dirty="0"/>
              <a:t>+/-5%</a:t>
            </a:r>
            <a:endParaRPr lang="en-US" dirty="0"/>
          </a:p>
          <a:p>
            <a:pPr lvl="1"/>
            <a:r>
              <a:rPr lang="en-US" dirty="0"/>
              <a:t>Pressure </a:t>
            </a:r>
            <a:r>
              <a:rPr lang="da-DK" dirty="0"/>
              <a:t>+/-2 hPa</a:t>
            </a:r>
            <a:endParaRPr lang="en-US" dirty="0"/>
          </a:p>
          <a:p>
            <a:pPr marL="457200" lvl="1" indent="0">
              <a:buNone/>
            </a:pPr>
            <a:endParaRPr lang="da-DK" dirty="0"/>
          </a:p>
        </p:txBody>
      </p:sp>
      <p:pic>
        <p:nvPicPr>
          <p:cNvPr id="1030" name="Picture 6" descr="Billedresultat for BME280">
            <a:extLst>
              <a:ext uri="{FF2B5EF4-FFF2-40B4-BE49-F238E27FC236}">
                <a16:creationId xmlns:a16="http://schemas.microsoft.com/office/drawing/2014/main" id="{48C298F9-8996-46D2-98E7-66B1693B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57" y="2097022"/>
            <a:ext cx="3808543" cy="38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1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AC0FE-8D20-4551-809B-51724F97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Rain </a:t>
            </a:r>
            <a:r>
              <a:rPr lang="da-DK" dirty="0" err="1"/>
              <a:t>guage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A4F405-1480-44F2-8C38-29758EF0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 at certain amount of water.</a:t>
            </a:r>
          </a:p>
          <a:p>
            <a:r>
              <a:rPr lang="en-US" dirty="0"/>
              <a:t>Calculating the mm of rain.</a:t>
            </a:r>
            <a:endParaRPr lang="da-DK" dirty="0"/>
          </a:p>
        </p:txBody>
      </p:sp>
      <p:pic>
        <p:nvPicPr>
          <p:cNvPr id="1028" name="Picture 4" descr="https://cdn.thingiverse.com/renders/cc/91/07/6c/c2/d49e772d2b9e870769ff479437a1ca62_preview_featured.jpg">
            <a:extLst>
              <a:ext uri="{FF2B5EF4-FFF2-40B4-BE49-F238E27FC236}">
                <a16:creationId xmlns:a16="http://schemas.microsoft.com/office/drawing/2014/main" id="{F56587E4-2801-4CFC-A14D-D2E6BA03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96" y="1753394"/>
            <a:ext cx="5167604" cy="38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776950D7-406A-4C71-B690-78670F887FD8}"/>
              </a:ext>
            </a:extLst>
          </p:cNvPr>
          <p:cNvSpPr txBox="1"/>
          <p:nvPr/>
        </p:nvSpPr>
        <p:spPr>
          <a:xfrm>
            <a:off x="7178600" y="5537812"/>
            <a:ext cx="31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Maybe not the final model used</a:t>
            </a:r>
            <a:br>
              <a:rPr lang="en-US" dirty="0"/>
            </a:br>
            <a:r>
              <a:rPr lang="en-US" dirty="0"/>
              <a:t>from thingivers.com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635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92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Weather station</vt:lpstr>
      <vt:lpstr>Overview</vt:lpstr>
      <vt:lpstr>Weather station functions </vt:lpstr>
      <vt:lpstr>Sensor</vt:lpstr>
      <vt:lpstr>Rain 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</dc:title>
  <dc:creator>Henrik Kjær Jeppesen</dc:creator>
  <cp:lastModifiedBy>andreas sivertsen</cp:lastModifiedBy>
  <cp:revision>9</cp:revision>
  <dcterms:created xsi:type="dcterms:W3CDTF">2019-09-20T07:59:06Z</dcterms:created>
  <dcterms:modified xsi:type="dcterms:W3CDTF">2019-09-26T09:11:02Z</dcterms:modified>
</cp:coreProperties>
</file>