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9" r:id="rId2"/>
    <p:sldId id="330" r:id="rId3"/>
    <p:sldId id="357" r:id="rId4"/>
    <p:sldId id="358" r:id="rId5"/>
    <p:sldId id="352" r:id="rId6"/>
    <p:sldId id="359" r:id="rId7"/>
    <p:sldId id="32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Ye" initials="J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9933"/>
    <a:srgbClr val="FF9999"/>
    <a:srgbClr val="F8CECC"/>
    <a:srgbClr val="FFF2CC"/>
    <a:srgbClr val="D5E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 autoAdjust="0"/>
    <p:restoredTop sz="87704" autoAdjust="0"/>
  </p:normalViewPr>
  <p:slideViewPr>
    <p:cSldViewPr snapToGrid="0">
      <p:cViewPr varScale="1">
        <p:scale>
          <a:sx n="109" d="100"/>
          <a:sy n="109" d="100"/>
        </p:scale>
        <p:origin x="116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A239C-9A66-44E9-9693-888D8C945B0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1D91-FA13-4C2B-BC4D-0D299953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4D5CE-F3E7-44F0-BE81-4A417DF52BA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E9E71-55E7-46C7-9C8E-734C719365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00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508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334434" y="4076700"/>
            <a:ext cx="11523133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/>
          <a:p>
            <a:endParaRPr lang="zh-CN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0650" y="1839277"/>
            <a:ext cx="9410700" cy="2062163"/>
          </a:xfrm>
        </p:spPr>
        <p:txBody>
          <a:bodyPr/>
          <a:lstStyle>
            <a:lvl1pPr algn="ctr">
              <a:defRPr sz="4400" b="1"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4437698"/>
            <a:ext cx="8331200" cy="1641475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28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64010" y="393382"/>
            <a:ext cx="2293557" cy="77089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8368"/>
            <a:ext cx="11089640" cy="67167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78560"/>
            <a:ext cx="11089640" cy="499840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8" name="灯片编号占位符 5"/>
          <p:cNvSpPr txBox="1"/>
          <p:nvPr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797" y="333131"/>
            <a:ext cx="1954443" cy="6569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8368"/>
            <a:ext cx="11089640" cy="67167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43000"/>
            <a:ext cx="5220000" cy="5033963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6479240" y="1143000"/>
            <a:ext cx="5220000" cy="5033963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4" name="灯片编号占位符 5"/>
          <p:cNvSpPr txBox="1"/>
          <p:nvPr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灯片编号占位符 5"/>
          <p:cNvSpPr txBox="1"/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8368"/>
            <a:ext cx="11089640" cy="67167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78560"/>
            <a:ext cx="11089640" cy="499840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8" name="灯片编号占位符 5"/>
          <p:cNvSpPr txBox="1"/>
          <p:nvPr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8368"/>
            <a:ext cx="11089640" cy="67167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43000"/>
            <a:ext cx="5220000" cy="5033963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6479240" y="1143000"/>
            <a:ext cx="5220000" cy="5033963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4" name="灯片编号占位符 5"/>
          <p:cNvSpPr txBox="1"/>
          <p:nvPr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灯片编号占位符 5"/>
          <p:cNvSpPr txBox="1"/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2052636" y="2727269"/>
            <a:ext cx="8086725" cy="701731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4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0" algn="ctr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b="0" dirty="0"/>
              <a:t>中科鉴芯</a:t>
            </a:r>
            <a:r>
              <a:rPr lang="en-US" altLang="zh-CN" b="0" dirty="0"/>
              <a:t>(</a:t>
            </a:r>
            <a:r>
              <a:rPr lang="zh-CN" altLang="en-US" b="0" dirty="0"/>
              <a:t>北京</a:t>
            </a:r>
            <a:r>
              <a:rPr lang="en-US" altLang="zh-CN" b="0" dirty="0"/>
              <a:t>)</a:t>
            </a:r>
            <a:r>
              <a:rPr lang="zh-CN" altLang="en-US" b="0" dirty="0"/>
              <a:t>科技有限责任公司</a:t>
            </a:r>
            <a:endParaRPr lang="zh-CN" alt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1E92-1F8A-468C-B6F0-EBD75B5FA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FPGA</a:t>
            </a:r>
            <a:r>
              <a:rPr lang="zh-CN" altLang="en-US" dirty="0">
                <a:solidFill>
                  <a:srgbClr val="C00000"/>
                </a:solidFill>
              </a:rPr>
              <a:t>论文调研和总结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930400" y="4437698"/>
            <a:ext cx="8331200" cy="1641475"/>
          </a:xfrm>
        </p:spPr>
        <p:txBody>
          <a:bodyPr/>
          <a:lstStyle/>
          <a:p>
            <a:r>
              <a:rPr lang="zh-CN" altLang="en-US" b="0" dirty="0">
                <a:solidFill>
                  <a:schemeClr val="bg2">
                    <a:lumMod val="50000"/>
                  </a:schemeClr>
                </a:solidFill>
              </a:rPr>
              <a:t>攻关组 </a:t>
            </a:r>
            <a:r>
              <a:rPr lang="en-US" altLang="zh-CN" b="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zh-CN" altLang="en-US" b="0" dirty="0">
                <a:solidFill>
                  <a:schemeClr val="bg2">
                    <a:lumMod val="50000"/>
                  </a:schemeClr>
                </a:solidFill>
              </a:rPr>
              <a:t>李国宇</a:t>
            </a:r>
            <a:endParaRPr lang="zh-CN" altLang="en-US" b="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2022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27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日 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中科鉴芯（北京）科技有限责任公司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</a:t>
            </a:r>
          </a:p>
        </p:txBody>
      </p: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80198" y="1480185"/>
            <a:ext cx="9031605" cy="3897630"/>
          </a:xfrm>
        </p:spPr>
        <p:txBody>
          <a:bodyPr anchor="ctr"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C00000"/>
                </a:solidFill>
                <a:latin typeface="+mn-ea"/>
              </a:rPr>
              <a:t>Fault Simulation on Reconfigurable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C00000"/>
                </a:solidFill>
                <a:latin typeface="+mn-ea"/>
              </a:rPr>
              <a:t>Using run-time reconfiguration for fault injection in hardware prototypes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Fault Simulation on Reconfigurable Hardware</a:t>
            </a:r>
          </a:p>
        </p:txBody>
      </p: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609600" y="1178560"/>
            <a:ext cx="10995660" cy="50673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1997</a:t>
            </a:r>
            <a:r>
              <a:rPr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Fault Simulation on Reconfigurable Hardware</a:t>
            </a:r>
            <a:endParaRPr sz="1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3105" y="1877060"/>
            <a:ext cx="5420360" cy="338554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简介：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本文实现了一种基于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FPGA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的故障检测方法，和原始的注错以后硬件仿真不同，而是根据电路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C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利用关键路径跟踪（从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Pos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回溯控制值）生成特殊的、比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C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大得多的新电路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FSIM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（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C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），用该电路进行故障模拟。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技术实现：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基本思路：因为门电路总是前向传播的，而关键路径的分析是从输出推到输入的，因此对于每个门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G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，模拟出一个前向传播的门和一个后向传播临界性的门。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整体的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FSIM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包含一个正常的电路、一个可注错的经过门替换的电路、一个比较器和一个反向电路。实际操作中先算出无故障电路的输出值、将值输出给反向网络，反向网络利用输出进行反向分析临界性，并以此作为给可注错的电路的注错结果。最后，两者互相比较来判断故障是否正确被检测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  <a:sym typeface="+mn-ea"/>
            </a:endParaRPr>
          </a:p>
          <a:p>
            <a:pPr marL="269875" indent="-269875"/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E8067B-C08E-4623-AC41-DCE8088AA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812" y="1159032"/>
            <a:ext cx="3770438" cy="25697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F0B4C5-9852-4644-A2B9-2F3B18588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832" y="3748356"/>
            <a:ext cx="3864418" cy="26297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E17E2FD-BF65-4961-8F36-95848A7D8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227" y="4968450"/>
            <a:ext cx="2439468" cy="17539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Fault Simulation on Reconfigurable Hardware</a:t>
            </a:r>
          </a:p>
        </p:txBody>
      </p: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609600" y="1178560"/>
            <a:ext cx="10995660" cy="50673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1997</a:t>
            </a:r>
            <a:r>
              <a:rPr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Fault Simulation on Reconfigurable Hardware</a:t>
            </a:r>
            <a:endParaRPr sz="1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3104" y="1877060"/>
            <a:ext cx="6714637" cy="20928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实验结果：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+mn-ea"/>
              <a:sym typeface="+mn-ea"/>
            </a:endParaRPr>
          </a:p>
          <a:p>
            <a:pPr marL="269875" indent="-269875"/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      生成的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FSIM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电路可能是原始电路的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10-12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倍。论文发表为止最大仿真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600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万级别的门电路。事实上对于大型电路，可以在局部进行错误仿真。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269875" indent="-269875"/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269875" indent="-269875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	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速度方面，作者目标是在一个时钟周期内将逻辑值从故障插入点传播到观察点，同时要将临界值从茎传播到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PI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，时钟周期是两者传播的最坏情况。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269875" indent="-269875"/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269875" indent="-269875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	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比传统方法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Fault Emulation:  A  New Approach to Fault Grading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快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8-60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倍</a:t>
            </a:r>
          </a:p>
        </p:txBody>
      </p:sp>
    </p:spTree>
    <p:extLst>
      <p:ext uri="{BB962C8B-B14F-4D97-AF65-F5344CB8AC3E}">
        <p14:creationId xmlns:p14="http://schemas.microsoft.com/office/powerpoint/2010/main" val="56584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318368"/>
            <a:ext cx="9181514" cy="671673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Using run-time reconfiguration for fault injection in hardware prototypes</a:t>
            </a:r>
          </a:p>
        </p:txBody>
      </p: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609600" y="1178560"/>
            <a:ext cx="10995660" cy="50673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00</a:t>
            </a:r>
            <a:r>
              <a:rPr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Using run-time reconfiguration for fault injection in hardware prototypes</a:t>
            </a:r>
            <a:endParaRPr sz="1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ct val="150000"/>
              </a:lnSpc>
            </a:pPr>
            <a:endParaRPr sz="1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7070" y="1685290"/>
            <a:ext cx="5420360" cy="52937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简介：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这篇论文提出了一种基于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FPGA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的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memory unit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上检测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SEU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（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Single Event Upsets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）故障的方法，利用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FPGA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的运行时可重构性，而不是电路插装进行错误植入，这种快速修改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bitstream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不是重新综合，比它快很多。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注错方法：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 Run-Time Reconfiguration (RTR)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修改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FPGA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的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LUT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altLang="zh-CN" sz="1200" dirty="0">
              <a:latin typeface="+mn-ea"/>
              <a:cs typeface="+mn-ea"/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技术实现：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利用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Xilinx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公司的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Virtex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设备进行试验，生成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bitstream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以后，利用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Jbits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使用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Xilinx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硬件接口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(XHWIF)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链接板子直接修改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bit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文件并进行烧录。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初始化：读取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bitstream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并完全配置设备读取设置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/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重置开关的状态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对于每个注入实验：开始执行应用程序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-&gt;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在注入周期停止执行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-&gt;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Jbits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读取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FF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的状态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-&gt;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在需要时更改设置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/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重置开关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取决于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FF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状态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)-&gt;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脉冲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GSR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行重新更改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-&gt;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JBits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在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GSR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之前修改的开关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-&gt;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继续执行应用程序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直到实验结束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为了加快速度，可以牺牲面积将测试向量直接写入到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FPGA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里面，减少数据传输时间。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400" dirty="0"/>
          </a:p>
          <a:p>
            <a:pPr marL="269875" indent="-269875"/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EE8416-4FFA-432C-8258-3D1B26031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497" y="2209735"/>
            <a:ext cx="4659763" cy="24385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609600" y="1178560"/>
            <a:ext cx="10995660" cy="50673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00</a:t>
            </a:r>
            <a:r>
              <a:rPr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Using run-time reconfiguration for fault injection in hardware prototypes</a:t>
            </a:r>
            <a:endParaRPr sz="1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ct val="150000"/>
              </a:lnSpc>
            </a:pPr>
            <a:endParaRPr sz="1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3104" y="1877060"/>
            <a:ext cx="5940913" cy="338554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实验结果：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速度上获得了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58%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、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96%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、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96%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的增益。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速度影响因素主要是部分回读和部分重构的速度。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减少了利用插入可控错误注入点引入的综合开销、但是在高时钟周期下，其增加的每次改完写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bitstream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的时间，需要权衡。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当输入模式数量增加时，基于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RTR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的方法效率更高。</a:t>
            </a:r>
          </a:p>
          <a:p>
            <a:pPr marL="269875" indent="-269875"/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269875" indent="-269875"/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在作者的实验中，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FPGA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首次配置约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20s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，之后回读和修改一次约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3.5s</a:t>
            </a:r>
          </a:p>
          <a:p>
            <a:pPr marL="269875" indent="-269875"/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269875" indent="-269875"/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不可忍受：原因是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FPGA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板子设计串行通信速度不够、时钟不够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269875" indent="-269875"/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269875" indent="-269875"/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利用专用设计的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FPGA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（如用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PCI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总线）或许能改善速度。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4DD3D5-22C6-4FC1-9426-4293DF417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195" y="2303889"/>
            <a:ext cx="5084132" cy="2697175"/>
          </a:xfrm>
          <a:prstGeom prst="rect">
            <a:avLst/>
          </a:prstGeom>
        </p:spPr>
      </p:pic>
      <p:sp>
        <p:nvSpPr>
          <p:cNvPr id="11" name="标题 3">
            <a:extLst>
              <a:ext uri="{FF2B5EF4-FFF2-40B4-BE49-F238E27FC236}">
                <a16:creationId xmlns:a16="http://schemas.microsoft.com/office/drawing/2014/main" id="{593868F6-FB76-4428-A8F8-156DA5FF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8368"/>
            <a:ext cx="9181514" cy="671673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Using run-time reconfiguration for fault injection in hardware prototypes</a:t>
            </a:r>
          </a:p>
        </p:txBody>
      </p:sp>
    </p:spTree>
    <p:extLst>
      <p:ext uri="{BB962C8B-B14F-4D97-AF65-F5344CB8AC3E}">
        <p14:creationId xmlns:p14="http://schemas.microsoft.com/office/powerpoint/2010/main" val="55249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609600" y="1178560"/>
            <a:ext cx="10995378" cy="4998403"/>
          </a:xfrm>
        </p:spPr>
        <p:txBody>
          <a:bodyPr anchor="ctr">
            <a:normAutofit/>
          </a:bodyPr>
          <a:lstStyle/>
          <a:p>
            <a:pPr marL="0" indent="0" algn="ctr" defTabSz="4572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Q&amp;A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香山模板-16-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香山模板-16-9</Template>
  <TotalTime>90</TotalTime>
  <Words>732</Words>
  <Application>Microsoft Office PowerPoint</Application>
  <PresentationFormat>宽屏</PresentationFormat>
  <Paragraphs>62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微软雅黑</vt:lpstr>
      <vt:lpstr>Arial</vt:lpstr>
      <vt:lpstr>Calibri</vt:lpstr>
      <vt:lpstr>Wingdings</vt:lpstr>
      <vt:lpstr>香山模板-16-9</vt:lpstr>
      <vt:lpstr>FPGA论文调研和总结</vt:lpstr>
      <vt:lpstr>分类</vt:lpstr>
      <vt:lpstr>Fault Simulation on Reconfigurable Hardware</vt:lpstr>
      <vt:lpstr>Fault Simulation on Reconfigurable Hardware</vt:lpstr>
      <vt:lpstr>Using run-time reconfiguration for fault injection in hardware prototypes</vt:lpstr>
      <vt:lpstr>Using run-time reconfiguration for fault injection in hardware prototypes</vt:lpstr>
      <vt:lpstr>结束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易难</dc:creator>
  <cp:lastModifiedBy>li guoyu</cp:lastModifiedBy>
  <cp:revision>391</cp:revision>
  <dcterms:created xsi:type="dcterms:W3CDTF">2021-06-17T06:23:00Z</dcterms:created>
  <dcterms:modified xsi:type="dcterms:W3CDTF">2022-01-28T14:07:30Z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1B4E017513B449E2973F95609CB1550E</vt:lpwstr>
  </property>
</Properties>
</file>