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Živojinović" userId="2af71730f2f32c01" providerId="LiveId" clId="{6FBD441D-4713-43FF-97A3-766C70A8A9E9}"/>
    <pc:docChg chg="undo custSel addSld delSld modSld">
      <pc:chgData name="Filip Živojinović" userId="2af71730f2f32c01" providerId="LiveId" clId="{6FBD441D-4713-43FF-97A3-766C70A8A9E9}" dt="2025-04-13T21:43:36.025" v="2556" actId="1076"/>
      <pc:docMkLst>
        <pc:docMk/>
      </pc:docMkLst>
      <pc:sldChg chg="addSp delSp modSp mod">
        <pc:chgData name="Filip Živojinović" userId="2af71730f2f32c01" providerId="LiveId" clId="{6FBD441D-4713-43FF-97A3-766C70A8A9E9}" dt="2025-04-13T20:34:49.173" v="52" actId="478"/>
        <pc:sldMkLst>
          <pc:docMk/>
          <pc:sldMk cId="2908973246" sldId="256"/>
        </pc:sldMkLst>
        <pc:spChg chg="mod">
          <ac:chgData name="Filip Živojinović" userId="2af71730f2f32c01" providerId="LiveId" clId="{6FBD441D-4713-43FF-97A3-766C70A8A9E9}" dt="2025-04-13T20:33:32.027" v="51" actId="255"/>
          <ac:spMkLst>
            <pc:docMk/>
            <pc:sldMk cId="2908973246" sldId="256"/>
            <ac:spMk id="2" creationId="{8F998C47-BCA7-AF3D-330B-8E122C6CA2AE}"/>
          </ac:spMkLst>
        </pc:spChg>
      </pc:sldChg>
      <pc:sldChg chg="addSp modSp new mod">
        <pc:chgData name="Filip Živojinović" userId="2af71730f2f32c01" providerId="LiveId" clId="{6FBD441D-4713-43FF-97A3-766C70A8A9E9}" dt="2025-04-13T20:46:18.390" v="667" actId="1076"/>
        <pc:sldMkLst>
          <pc:docMk/>
          <pc:sldMk cId="1624550543" sldId="257"/>
        </pc:sldMkLst>
        <pc:spChg chg="mod">
          <ac:chgData name="Filip Živojinović" userId="2af71730f2f32c01" providerId="LiveId" clId="{6FBD441D-4713-43FF-97A3-766C70A8A9E9}" dt="2025-04-13T20:35:56.448" v="122" actId="122"/>
          <ac:spMkLst>
            <pc:docMk/>
            <pc:sldMk cId="1624550543" sldId="257"/>
            <ac:spMk id="2" creationId="{4B5F9915-B3E3-11CC-018D-34E0A5436288}"/>
          </ac:spMkLst>
        </pc:spChg>
        <pc:spChg chg="mod">
          <ac:chgData name="Filip Živojinović" userId="2af71730f2f32c01" providerId="LiveId" clId="{6FBD441D-4713-43FF-97A3-766C70A8A9E9}" dt="2025-04-13T20:45:36.106" v="666" actId="20577"/>
          <ac:spMkLst>
            <pc:docMk/>
            <pc:sldMk cId="1624550543" sldId="257"/>
            <ac:spMk id="3" creationId="{D9609518-9FF8-4866-C2B5-DA6CE256ECB2}"/>
          </ac:spMkLst>
        </pc:spChg>
        <pc:picChg chg="add mod">
          <ac:chgData name="Filip Živojinović" userId="2af71730f2f32c01" providerId="LiveId" clId="{6FBD441D-4713-43FF-97A3-766C70A8A9E9}" dt="2025-04-13T20:43:50.714" v="545" actId="1076"/>
          <ac:picMkLst>
            <pc:docMk/>
            <pc:sldMk cId="1624550543" sldId="257"/>
            <ac:picMk id="5" creationId="{B0F1F9FA-F45F-6729-19FE-EF1F0C9C3E15}"/>
          </ac:picMkLst>
        </pc:picChg>
        <pc:picChg chg="add mod">
          <ac:chgData name="Filip Živojinović" userId="2af71730f2f32c01" providerId="LiveId" clId="{6FBD441D-4713-43FF-97A3-766C70A8A9E9}" dt="2025-04-13T20:46:18.390" v="667" actId="1076"/>
          <ac:picMkLst>
            <pc:docMk/>
            <pc:sldMk cId="1624550543" sldId="257"/>
            <ac:picMk id="7" creationId="{DD068B9B-46CE-0796-D938-E3883E135A0D}"/>
          </ac:picMkLst>
        </pc:picChg>
      </pc:sldChg>
      <pc:sldChg chg="addSp delSp modSp new mod">
        <pc:chgData name="Filip Živojinović" userId="2af71730f2f32c01" providerId="LiveId" clId="{6FBD441D-4713-43FF-97A3-766C70A8A9E9}" dt="2025-04-13T21:43:36.025" v="2556" actId="1076"/>
        <pc:sldMkLst>
          <pc:docMk/>
          <pc:sldMk cId="1196907024" sldId="258"/>
        </pc:sldMkLst>
        <pc:spChg chg="mod">
          <ac:chgData name="Filip Živojinović" userId="2af71730f2f32c01" providerId="LiveId" clId="{6FBD441D-4713-43FF-97A3-766C70A8A9E9}" dt="2025-04-13T20:48:25.117" v="767" actId="20577"/>
          <ac:spMkLst>
            <pc:docMk/>
            <pc:sldMk cId="1196907024" sldId="258"/>
            <ac:spMk id="2" creationId="{AD874172-D38B-BF75-7517-038E59524720}"/>
          </ac:spMkLst>
        </pc:spChg>
        <pc:spChg chg="mod">
          <ac:chgData name="Filip Živojinović" userId="2af71730f2f32c01" providerId="LiveId" clId="{6FBD441D-4713-43FF-97A3-766C70A8A9E9}" dt="2025-04-13T20:56:53.631" v="1370" actId="20577"/>
          <ac:spMkLst>
            <pc:docMk/>
            <pc:sldMk cId="1196907024" sldId="258"/>
            <ac:spMk id="3" creationId="{4408A895-BE5A-BED5-B2E6-63828B166F73}"/>
          </ac:spMkLst>
        </pc:spChg>
        <pc:spChg chg="add mod">
          <ac:chgData name="Filip Živojinović" userId="2af71730f2f32c01" providerId="LiveId" clId="{6FBD441D-4713-43FF-97A3-766C70A8A9E9}" dt="2025-04-13T21:42:58.014" v="2551" actId="1076"/>
          <ac:spMkLst>
            <pc:docMk/>
            <pc:sldMk cId="1196907024" sldId="258"/>
            <ac:spMk id="6" creationId="{9C2C8425-8311-926B-939A-2E43F5E3C19A}"/>
          </ac:spMkLst>
        </pc:spChg>
        <pc:spChg chg="add mod">
          <ac:chgData name="Filip Živojinović" userId="2af71730f2f32c01" providerId="LiveId" clId="{6FBD441D-4713-43FF-97A3-766C70A8A9E9}" dt="2025-04-13T21:43:36.025" v="2556" actId="1076"/>
          <ac:spMkLst>
            <pc:docMk/>
            <pc:sldMk cId="1196907024" sldId="258"/>
            <ac:spMk id="14" creationId="{E62E5B80-6B54-1272-7A30-375D52479AA9}"/>
          </ac:spMkLst>
        </pc:spChg>
        <pc:picChg chg="add mod">
          <ac:chgData name="Filip Živojinović" userId="2af71730f2f32c01" providerId="LiveId" clId="{6FBD441D-4713-43FF-97A3-766C70A8A9E9}" dt="2025-04-13T21:42:54.627" v="2550" actId="1076"/>
          <ac:picMkLst>
            <pc:docMk/>
            <pc:sldMk cId="1196907024" sldId="258"/>
            <ac:picMk id="5" creationId="{28EAC1A5-9B23-C77C-4CC6-A7A52CCDA2D2}"/>
          </ac:picMkLst>
        </pc:picChg>
        <pc:picChg chg="add mod">
          <ac:chgData name="Filip Živojinović" userId="2af71730f2f32c01" providerId="LiveId" clId="{6FBD441D-4713-43FF-97A3-766C70A8A9E9}" dt="2025-04-13T21:43:31.589" v="2555" actId="14100"/>
          <ac:picMkLst>
            <pc:docMk/>
            <pc:sldMk cId="1196907024" sldId="258"/>
            <ac:picMk id="12" creationId="{DECB2CE6-922D-5083-A037-A32960C4F6C6}"/>
          </ac:picMkLst>
        </pc:picChg>
      </pc:sldChg>
      <pc:sldChg chg="modSp new mod">
        <pc:chgData name="Filip Živojinović" userId="2af71730f2f32c01" providerId="LiveId" clId="{6FBD441D-4713-43FF-97A3-766C70A8A9E9}" dt="2025-04-13T21:17:30.588" v="1674" actId="255"/>
        <pc:sldMkLst>
          <pc:docMk/>
          <pc:sldMk cId="445330421" sldId="259"/>
        </pc:sldMkLst>
        <pc:spChg chg="mod">
          <ac:chgData name="Filip Živojinović" userId="2af71730f2f32c01" providerId="LiveId" clId="{6FBD441D-4713-43FF-97A3-766C70A8A9E9}" dt="2025-04-13T21:12:40.846" v="1601" actId="20577"/>
          <ac:spMkLst>
            <pc:docMk/>
            <pc:sldMk cId="445330421" sldId="259"/>
            <ac:spMk id="2" creationId="{9FA0CC4B-BC65-1C05-39C0-9B99A11DCEE9}"/>
          </ac:spMkLst>
        </pc:spChg>
        <pc:spChg chg="mod">
          <ac:chgData name="Filip Živojinović" userId="2af71730f2f32c01" providerId="LiveId" clId="{6FBD441D-4713-43FF-97A3-766C70A8A9E9}" dt="2025-04-13T21:17:30.588" v="1674" actId="255"/>
          <ac:spMkLst>
            <pc:docMk/>
            <pc:sldMk cId="445330421" sldId="259"/>
            <ac:spMk id="3" creationId="{966EA540-9E4E-0EB5-D2D6-32B819C3C765}"/>
          </ac:spMkLst>
        </pc:spChg>
      </pc:sldChg>
      <pc:sldChg chg="modSp new mod">
        <pc:chgData name="Filip Živojinović" userId="2af71730f2f32c01" providerId="LiveId" clId="{6FBD441D-4713-43FF-97A3-766C70A8A9E9}" dt="2025-04-13T21:25:21.161" v="1767" actId="948"/>
        <pc:sldMkLst>
          <pc:docMk/>
          <pc:sldMk cId="3801431689" sldId="260"/>
        </pc:sldMkLst>
        <pc:spChg chg="mod">
          <ac:chgData name="Filip Živojinović" userId="2af71730f2f32c01" providerId="LiveId" clId="{6FBD441D-4713-43FF-97A3-766C70A8A9E9}" dt="2025-04-13T21:18:59.823" v="1727" actId="122"/>
          <ac:spMkLst>
            <pc:docMk/>
            <pc:sldMk cId="3801431689" sldId="260"/>
            <ac:spMk id="2" creationId="{E00B85AD-E8CC-4E60-A7AE-6229C26C561C}"/>
          </ac:spMkLst>
        </pc:spChg>
        <pc:spChg chg="mod">
          <ac:chgData name="Filip Živojinović" userId="2af71730f2f32c01" providerId="LiveId" clId="{6FBD441D-4713-43FF-97A3-766C70A8A9E9}" dt="2025-04-13T21:25:21.161" v="1767" actId="948"/>
          <ac:spMkLst>
            <pc:docMk/>
            <pc:sldMk cId="3801431689" sldId="260"/>
            <ac:spMk id="3" creationId="{C15A55EF-F07F-48B1-61F2-BEE2B6B223AA}"/>
          </ac:spMkLst>
        </pc:spChg>
      </pc:sldChg>
      <pc:sldChg chg="addSp modSp new del mod">
        <pc:chgData name="Filip Živojinović" userId="2af71730f2f32c01" providerId="LiveId" clId="{6FBD441D-4713-43FF-97A3-766C70A8A9E9}" dt="2025-04-13T21:31:51.657" v="2062" actId="2696"/>
        <pc:sldMkLst>
          <pc:docMk/>
          <pc:sldMk cId="867568567" sldId="261"/>
        </pc:sldMkLst>
      </pc:sldChg>
      <pc:sldChg chg="addSp modSp new mod">
        <pc:chgData name="Filip Živojinović" userId="2af71730f2f32c01" providerId="LiveId" clId="{6FBD441D-4713-43FF-97A3-766C70A8A9E9}" dt="2025-04-13T21:39:29.496" v="2544" actId="1076"/>
        <pc:sldMkLst>
          <pc:docMk/>
          <pc:sldMk cId="2074799851" sldId="261"/>
        </pc:sldMkLst>
        <pc:spChg chg="mod">
          <ac:chgData name="Filip Živojinović" userId="2af71730f2f32c01" providerId="LiveId" clId="{6FBD441D-4713-43FF-97A3-766C70A8A9E9}" dt="2025-04-13T21:32:28.043" v="2108" actId="255"/>
          <ac:spMkLst>
            <pc:docMk/>
            <pc:sldMk cId="2074799851" sldId="261"/>
            <ac:spMk id="2" creationId="{DCAB8861-A892-FCC3-51EA-714EFF7D5C16}"/>
          </ac:spMkLst>
        </pc:spChg>
        <pc:spChg chg="mod">
          <ac:chgData name="Filip Živojinović" userId="2af71730f2f32c01" providerId="LiveId" clId="{6FBD441D-4713-43FF-97A3-766C70A8A9E9}" dt="2025-04-13T21:35:46.701" v="2400" actId="2710"/>
          <ac:spMkLst>
            <pc:docMk/>
            <pc:sldMk cId="2074799851" sldId="261"/>
            <ac:spMk id="3" creationId="{8E590E7C-4BE3-7945-06EB-0FBE057F5A74}"/>
          </ac:spMkLst>
        </pc:spChg>
        <pc:spChg chg="add mod">
          <ac:chgData name="Filip Živojinović" userId="2af71730f2f32c01" providerId="LiveId" clId="{6FBD441D-4713-43FF-97A3-766C70A8A9E9}" dt="2025-04-13T21:39:29.496" v="2544" actId="1076"/>
          <ac:spMkLst>
            <pc:docMk/>
            <pc:sldMk cId="2074799851" sldId="261"/>
            <ac:spMk id="4" creationId="{6E274D99-2763-61F8-62BB-F156C8C6E118}"/>
          </ac:spMkLst>
        </pc:spChg>
        <pc:cxnChg chg="add mod">
          <ac:chgData name="Filip Živojinović" userId="2af71730f2f32c01" providerId="LiveId" clId="{6FBD441D-4713-43FF-97A3-766C70A8A9E9}" dt="2025-04-13T21:37:40.832" v="2520" actId="1076"/>
          <ac:cxnSpMkLst>
            <pc:docMk/>
            <pc:sldMk cId="2074799851" sldId="261"/>
            <ac:cxnSpMk id="6" creationId="{1BCB4429-9EC8-5C20-59CA-2F3B7A204684}"/>
          </ac:cxnSpMkLst>
        </pc:cxnChg>
      </pc:sldChg>
    </pc:docChg>
  </pc:docChgLst>
  <pc:docChgLst>
    <pc:chgData name="Filip Živojinović" userId="2af71730f2f32c01" providerId="LiveId" clId="{57B9CA3D-79F6-423F-858D-EEE56471FD01}"/>
    <pc:docChg chg="custSel modSld">
      <pc:chgData name="Filip Živojinović" userId="2af71730f2f32c01" providerId="LiveId" clId="{57B9CA3D-79F6-423F-858D-EEE56471FD01}" dt="2025-05-23T12:01:09.326" v="0" actId="478"/>
      <pc:docMkLst>
        <pc:docMk/>
      </pc:docMkLst>
      <pc:sldChg chg="delSp mod">
        <pc:chgData name="Filip Živojinović" userId="2af71730f2f32c01" providerId="LiveId" clId="{57B9CA3D-79F6-423F-858D-EEE56471FD01}" dt="2025-05-23T12:01:09.326" v="0" actId="478"/>
        <pc:sldMkLst>
          <pc:docMk/>
          <pc:sldMk cId="2908973246" sldId="256"/>
        </pc:sldMkLst>
        <pc:picChg chg="del">
          <ac:chgData name="Filip Živojinović" userId="2af71730f2f32c01" providerId="LiveId" clId="{57B9CA3D-79F6-423F-858D-EEE56471FD01}" dt="2025-05-23T12:01:09.326" v="0" actId="478"/>
          <ac:picMkLst>
            <pc:docMk/>
            <pc:sldMk cId="2908973246" sldId="256"/>
            <ac:picMk id="9" creationId="{227108E2-743B-1752-2459-C579CF5AD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B66C-34DC-AE0D-FE79-37E21C164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4CC2F-D8A5-1BAC-8FFE-E3C364EF9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CE33-911B-8756-09BD-37F24DA7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B458-2BEA-84E9-2150-DB553A8A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BDEF-34BA-B123-A3E3-7235562E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33A1-CB6F-2C1B-27A5-AB58F9F7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5EAE-F138-1711-051A-5E58D484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3EFD-5447-3B5B-A911-A4B7C2F3D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CC1F-AC4C-3C28-7534-EB624CCD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E6C2-ADA5-C403-6A3E-6FCF584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EB9A33-077A-5721-8FBA-0E30A860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1C273-2F50-8B3F-6B47-FB0164F05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A74A-E5FF-72F9-92EC-0E931D70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9AC2-D540-6B94-BC6A-8A2C9A4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0A99-3601-2B17-28BE-6B3F5B89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6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CF1C-2BDB-AAB2-99B2-5CA1F08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1F74-1D13-3552-58A0-045DBD87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4DF6-949C-1294-53B0-66D05739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8717-68E7-5EAA-4229-9AE287DD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7926-8A3B-1F04-510A-EBFDD7A4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257F-D95F-59B2-EA10-10AB41E0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0BDE2-02F6-1618-3C0C-9F6680865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7C66-B966-F035-3BE5-649D5B7F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C592-FF36-891D-6022-7EC1FEDC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6FBA-3BAC-AAE8-54DE-18248896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7EA-FFCC-A393-A3BE-0F93C1C1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CAE5-6B84-C2FF-1975-4431C1965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4B53B-FFE1-E0B5-736A-5EE8C557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A824-AB4F-AB59-2B71-35D35382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97E60-C4DF-9FFF-4DED-2F46EE01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13CF-9579-8C66-A015-0138095E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2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65E9-A60A-DA92-E926-38C2FE9B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D188-EF70-B1BC-945D-0673EBEF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CED24-EF38-01C8-3F00-5B0D4BC85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D1201-EE72-9725-ADCE-7F59123C0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7E382-89B8-7980-9651-C060A54C1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2EDB8-0B9A-6443-8B8D-87BE2C07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AF20D-FA1A-E430-32D5-78D3997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117B7-6BDF-08C6-6374-538DAA03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4A06-EE72-0ED9-48A4-1844EE1B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768DF-4731-EBC8-84BD-A0924FAF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815A6-991E-419B-6A49-B3DCA62D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56D5D-2EF6-E380-88F9-C6229EC3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5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600BA-EC98-BA2B-430D-63AB3FA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B2BAA-AD09-F1F5-65B5-15E86D1B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6BFA1-267B-CA1C-4B5D-CD6E3108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DCC6-C149-2EB9-F5C5-F34A8C00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77A3-0F63-F2E3-DF0B-DB8FABB0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55B1-BAAB-3BA2-7984-6A104F2A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75F6-917A-77CA-D849-E6945DC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57BC-909C-EF0B-7753-6BA365E8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45D98-06E6-E70B-617B-D81818C8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B0C-E723-E383-7F63-2F5AF99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2D587-1489-4381-861F-DC10E7357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FEEF-DB00-6A92-DE6A-48908D9E5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2FF4-2DE6-511B-D55D-3D6FBF78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A0DBB-374A-051F-3688-0DD2AA99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FDDD-DE1F-9C61-7E1E-7A797EC4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1D161-444E-6ABD-6EDC-6BDF56DA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0E3F-C602-F813-353C-DC0316FA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3856-916D-C261-3A7E-90743685F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6AEC5-C42B-4088-B78E-2D1B1B6AE70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C5CA-A08A-47B1-E51A-8D0C1A77F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FCDD-3D4D-6A85-D01D-5285852D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CFF3B-5E7A-4D57-9073-EED71DB6C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8C47-BCA7-AF3D-330B-8E122C6C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9" y="3991811"/>
            <a:ext cx="12055641" cy="2387600"/>
          </a:xfrm>
        </p:spPr>
        <p:txBody>
          <a:bodyPr>
            <a:normAutofit fontScale="90000"/>
          </a:bodyPr>
          <a:lstStyle/>
          <a:p>
            <a:pPr rtl="0"/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Finansijska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analiza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akcioni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plan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optimizacije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br>
              <a:rPr lang="en-US" sz="4400" b="0" dirty="0">
                <a:effectLst/>
              </a:rPr>
            </a:b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poslovanja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</a:t>
            </a:r>
            <a:r>
              <a:rPr lang="en-US" sz="4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Kompanija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X</a:t>
            </a:r>
            <a:b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5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Filip </a:t>
            </a:r>
            <a:r>
              <a:rPr lang="sr-Latn-RS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Živojinović</a:t>
            </a:r>
            <a:br>
              <a:rPr lang="en-US" sz="5400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8861-A892-FCC3-51EA-714EFF7D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 i kontekst poslovne situacije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0E7C-4BE3-7945-06EB-0FBE057F5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1558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posluje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maloprodajnom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sektoru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karakterišu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nisku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profitnu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maržu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visoku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konkurenciju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izraženiji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pritisci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likvidnost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Iako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nominalni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ukazuju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prihod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dublja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otkriva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finansijskih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ugroziti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sposobnost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samostalno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operativnu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pažnju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činjenica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međusobno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integrisani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parcijalna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rešenja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skladu sa zadatkom, rešenje mora biti : fokusirano na jedan proces, merljivo i održivo, i primenjivo u roku od 12 meseci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74D99-2763-61F8-62BB-F156C8C6E118}"/>
              </a:ext>
            </a:extLst>
          </p:cNvPr>
          <p:cNvSpPr txBox="1"/>
          <p:nvPr/>
        </p:nvSpPr>
        <p:spPr>
          <a:xfrm>
            <a:off x="8662738" y="3019927"/>
            <a:ext cx="3529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⚠️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poslovna   kompleksnost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⚠️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Ograničen prostor za grešku</a:t>
            </a: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⚠️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Potreba za brzim delovanjem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CB4429-9EC8-5C20-59CA-2F3B7A204684}"/>
              </a:ext>
            </a:extLst>
          </p:cNvPr>
          <p:cNvCxnSpPr/>
          <p:nvPr/>
        </p:nvCxnSpPr>
        <p:spPr>
          <a:xfrm>
            <a:off x="8542421" y="1825625"/>
            <a:ext cx="0" cy="4214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79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915-B3E3-11CC-018D-34E0A543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Ključni problemi i finansijski izazovi Kompanije X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9518-9FF8-4866-C2B5-DA6CE256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1825625"/>
            <a:ext cx="558265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zaduženost – 97 % → dominantno finansiranje iz tudjeg kapitala</a:t>
            </a:r>
          </a:p>
          <a:p>
            <a:pPr>
              <a:lnSpc>
                <a:spcPct val="150000"/>
              </a:lnSpc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Nepovoljna struktura obaveza – 76.72 % ukupnih obaveza čine kratkoročne obaveze</a:t>
            </a:r>
          </a:p>
          <a:p>
            <a:pPr>
              <a:lnSpc>
                <a:spcPct val="150000"/>
              </a:lnSpc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Negativni radni kapital - -139.870 € → operativna nelikvidnost</a:t>
            </a:r>
          </a:p>
          <a:p>
            <a:pPr>
              <a:lnSpc>
                <a:spcPct val="150000"/>
              </a:lnSpc>
            </a:pP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Slaba naplata potraživanja – DSO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10.33 dana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Niska EBITDA mar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ža – 9.06 %, niža u odnosu na Kompaniju A – ograničen prostor za prilagođavanje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squares with black text&#10;&#10;AI-generated content may be incorrect.">
            <a:extLst>
              <a:ext uri="{FF2B5EF4-FFF2-40B4-BE49-F238E27FC236}">
                <a16:creationId xmlns:a16="http://schemas.microsoft.com/office/drawing/2014/main" id="{B0F1F9FA-F45F-6729-19FE-EF1F0C9C3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18" y="1498330"/>
            <a:ext cx="3685682" cy="2764261"/>
          </a:xfrm>
          <a:prstGeom prst="rect">
            <a:avLst/>
          </a:prstGeom>
        </p:spPr>
      </p:pic>
      <p:pic>
        <p:nvPicPr>
          <p:cNvPr id="7" name="Picture 6" descr="A graph with a bar and a number of numbers&#10;&#10;AI-generated content may be incorrect.">
            <a:extLst>
              <a:ext uri="{FF2B5EF4-FFF2-40B4-BE49-F238E27FC236}">
                <a16:creationId xmlns:a16="http://schemas.microsoft.com/office/drawing/2014/main" id="{DD068B9B-46CE-0796-D938-E3883E135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077" y="4062039"/>
            <a:ext cx="3685682" cy="25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4172-D38B-BF75-7517-038E5952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Predlog rešenja – Optimizacija novčanih tokova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8A895-BE5A-BED5-B2E6-63828B16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888958"/>
            <a:ext cx="5470358" cy="478856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fokus: Reprogramiranje kratkoročnih obaveza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sr-Latn-R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rasterećenje bilansa, stabilizacija tokova</a:t>
            </a:r>
          </a:p>
          <a:p>
            <a:pPr>
              <a:lnSpc>
                <a:spcPct val="150000"/>
              </a:lnSpc>
            </a:pP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fokus: Unapređenje naplate potraživanja</a:t>
            </a:r>
            <a:b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skraćenje DSO, brži obrt kapitala</a:t>
            </a:r>
          </a:p>
          <a:p>
            <a:pPr>
              <a:lnSpc>
                <a:spcPct val="15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Integrisani pristup:</a:t>
            </a:r>
            <a:b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Pregovori sa poveriocima i redefinisanje rokova</a:t>
            </a:r>
            <a:b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Interna optimizacija naplate i ugovornih uslova</a:t>
            </a:r>
          </a:p>
          <a:p>
            <a:pPr>
              <a:lnSpc>
                <a:spcPct val="15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Prednost rešenja: Brza primena, niska troškovna zahtevnost, direktan uticaj na likvidnost</a:t>
            </a:r>
          </a:p>
          <a:p>
            <a:pPr>
              <a:lnSpc>
                <a:spcPct val="15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Vremenska izvodljivost : </a:t>
            </a:r>
            <a:r>
              <a:rPr lang="sr-Latn-R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 u okviru 12 meseci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white rectangular boxes&#10;&#10;AI-generated content may be incorrect.">
            <a:extLst>
              <a:ext uri="{FF2B5EF4-FFF2-40B4-BE49-F238E27FC236}">
                <a16:creationId xmlns:a16="http://schemas.microsoft.com/office/drawing/2014/main" id="{28EAC1A5-9B23-C77C-4CC6-A7A52CCDA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75" y="1454150"/>
            <a:ext cx="6370125" cy="2670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C8425-8311-926B-939A-2E43F5E3C19A}"/>
              </a:ext>
            </a:extLst>
          </p:cNvPr>
          <p:cNvSpPr txBox="1"/>
          <p:nvPr/>
        </p:nvSpPr>
        <p:spPr>
          <a:xfrm>
            <a:off x="7423150" y="3498850"/>
            <a:ext cx="344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(Tabelarni prikaz kriterijumske analize)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DECB2CE6-922D-5083-A037-A32960C4F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95" y="3707883"/>
            <a:ext cx="3295605" cy="32956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E5B80-6B54-1272-7A30-375D52479AA9}"/>
              </a:ext>
            </a:extLst>
          </p:cNvPr>
          <p:cNvSpPr txBox="1"/>
          <p:nvPr/>
        </p:nvSpPr>
        <p:spPr>
          <a:xfrm>
            <a:off x="6608189" y="6217593"/>
            <a:ext cx="5071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(Integrisani pristup optimizaciji novčanih tokova)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0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C4B-BC65-1C05-39C0-9B99A11D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Akcioni plan – fazna realizacija u okviru 12 meseci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540-9E4E-0EB5-D2D6-32B819C3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888958"/>
            <a:ext cx="10728158" cy="496904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(Mesec 1)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kratkoročnih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obaveza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Detaljna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segmentacija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iznosima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rokovima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poverilaca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Formiranje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ročne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redistribucije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pregovaračkog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Meseci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2–4)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Pregovori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sprovođenje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reprograma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Direktni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pregovori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bankama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dobavljačima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redefinisanja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uslova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prelaska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dugoročne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otplate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refinansiranja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povoljnijim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uslovima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Meseci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3–6)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Unapređenje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naplate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potraživanja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Redefinisanje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ugovornih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uvođenje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strožih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rokova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plaćanja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skraćenje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DSO ka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ciljanoj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4–6 dana.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Meseci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6–12)</a:t>
            </a: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Praćenje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evaluacija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korektivne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mere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Uspostavljanje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praćenje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DSO, Gotovina/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kratkoročnih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dugoročnih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korektivnih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akcija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33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85AD-E8CC-4E60-A7AE-6229C26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Očekivani efekti implementacije rešenja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A55EF-F07F-48B1-61F2-BEE2B6B2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25625"/>
            <a:ext cx="10740189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Kratkoročno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rasterećenje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bilansa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Reprogramom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kratkoročnih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smanjuje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pritisak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operativnu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likvidnost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postiže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ročna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usklađenost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Poboljšanje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ključnih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finansijskih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pokazatelja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Očekuje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skraćenje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10.33 dana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4–6 dana,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Gotovina/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stabilizacija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dugoročni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dug.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Povećana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predvidivost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Brži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obrtnog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kapitala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unapređeni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cash-flow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troškovima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spremnost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tržišne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šokove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održiv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Oslobađanje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zamrznutih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sredstava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rasterećenje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bilansa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stvaraju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uslove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reinvestiranje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dugoročnu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sr-Latn-R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3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526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Finansijska analiza i akcioni plan optimizacije  poslovanja - Kompanija X  Filip Živojinović  </vt:lpstr>
      <vt:lpstr>Uvod i kontekst poslovne situacije</vt:lpstr>
      <vt:lpstr>Ključni problemi i finansijski izazovi Kompanije X</vt:lpstr>
      <vt:lpstr>Predlog rešenja – Optimizacija novčanih tokova</vt:lpstr>
      <vt:lpstr>Akcioni plan – fazna realizacija u okviru 12 meseci</vt:lpstr>
      <vt:lpstr>Očekivani efekti implementacije rešenja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Živojinović</dc:creator>
  <cp:lastModifiedBy>Filip Živojinović</cp:lastModifiedBy>
  <cp:revision>1</cp:revision>
  <dcterms:created xsi:type="dcterms:W3CDTF">2025-04-13T03:45:50Z</dcterms:created>
  <dcterms:modified xsi:type="dcterms:W3CDTF">2025-05-23T12:01:15Z</dcterms:modified>
</cp:coreProperties>
</file>