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024C-CC59-402F-B492-4590A8C5D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17358-F617-431E-BE35-CBFD9371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4809-8A2D-4A94-BF26-AF99046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1478-7E31-4FB3-A339-0CB2DE54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A30FF-BA30-4A29-B6A1-CE72755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5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99A9-B313-4509-B63B-022788E2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E4065-88A1-49AF-ABFD-9006A82D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D07C7-45C0-4041-8DCF-DDD865E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029C0-3686-4A3C-8060-3C142CC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53989-238E-40B6-A7C6-8821AD9C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46DA7-5B75-4B8C-9872-B49808E8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4B70F-9176-4021-950A-D4CF4147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276A-2BC6-42AD-AD74-D478F81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6FC85-1D60-4B92-99ED-2BD74A97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A4A86-0B7C-4E12-91D0-5AB88F11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FF325-6F36-4F0C-8C29-63F3CAF2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B6D7-4949-4D29-AF52-F744F98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13F4D-0F81-4A44-8A49-AB8B429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644F-B91D-448B-83CC-DBF5FEA2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F49A-33D0-4C1C-A53B-780391D3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9E8C-5869-4966-81BD-AFD264F6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A55EB-0ED6-4B36-941F-3FAF1521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F8397-1857-488C-8471-7C0DB879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4243-340B-4F5D-B0EB-97F0113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F6817-E2FB-4789-A3D7-F332694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C7439-9992-4B42-BBDB-3B120E28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2BF8C-7C74-495D-83EF-D8404B6A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4871E-2976-4FFF-9AB6-DA1A7F75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06DA5-3D2C-4E00-B640-A3ACC01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10CF-2AD5-427D-971F-93143EF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7ECDF-EDA7-407E-B777-A370D90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1C2C-0374-470F-831F-4182BDE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1B62F-2CE7-40F4-874F-F2597432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51818-BA46-428A-BC04-7125A874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44A9F-AB28-40D1-82EB-A0C02664C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F4E7F-90C5-4125-B64E-2CB54C69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6591B-DC63-421D-9CD8-D2E2149F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C7D4A-083E-4353-9D8C-66A0B18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5FFC55-2D86-496E-979A-46D08DA3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488D-31BB-49B3-91D0-B1E99F7D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7CB91-4FBF-4F7A-9CA0-6A52388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D2605-84FA-4759-BDD3-81D6E89B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8372E-AC65-4D5C-8A92-35CF70AE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B5540-BF70-4D42-92F3-7FC6696D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ACF8FB-D25E-473E-91F4-59C0C41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B1159-3E2A-450A-8DAE-0C35B061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3780-F9F0-4284-A4ED-B3D4C5B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3AA93-17E8-4BAD-A05C-7B6F5410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9BDAF-BD70-44AF-ACB0-C1DDF78D0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AF8F2-B84B-4A86-92C3-8E72B133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A487E-8AA2-4526-A8C1-0A187F26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80126-1C52-4076-845F-C22F39A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089-99BD-4006-9A4B-BD502A33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B51BB-39FF-4AF3-AF44-FA4957E80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81C7D-165A-4563-992C-8D54A536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2CBA8-7F66-4EA7-BF00-4DBF8BF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364DE-D185-48B1-9359-BA55A77B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7A2FC-0D58-424D-80B5-7A207083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1E28D-A041-47AA-8B10-415E2554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E570E-768C-45EF-85B9-13D9AD0C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4E865-57E0-4404-ABC7-FF81D6E2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414C-BF06-404A-B6D3-F4411800E932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67C7F-ADC5-4B63-A4EA-3953CF299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61322-A978-46F4-A9FB-8D26C560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67DB-9B68-4EF2-BC4C-F618C5AE9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9817BFA-17B5-4959-89A3-49C30C2E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562" y="534988"/>
            <a:ext cx="7000875" cy="465137"/>
          </a:xfrm>
        </p:spPr>
        <p:txBody>
          <a:bodyPr/>
          <a:lstStyle/>
          <a:p>
            <a:r>
              <a:rPr lang="en-US" altLang="zh-CN" dirty="0"/>
              <a:t>Section 4.0 Temperature and Altitude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63DA94-1CCF-4F47-B0F1-17DF2ECEA531}"/>
              </a:ext>
            </a:extLst>
          </p:cNvPr>
          <p:cNvSpPr/>
          <p:nvPr/>
        </p:nvSpPr>
        <p:spPr>
          <a:xfrm>
            <a:off x="7519994" y="1000125"/>
            <a:ext cx="4329106" cy="178385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</a:p>
          <a:p>
            <a:pPr algn="ctr"/>
            <a:r>
              <a:rPr lang="en-US" altLang="zh-CN" dirty="0"/>
              <a:t>(Analyze Graph)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94F047-0ECC-43B9-AA9E-0238D5545A59}"/>
              </a:ext>
            </a:extLst>
          </p:cNvPr>
          <p:cNvSpPr/>
          <p:nvPr/>
        </p:nvSpPr>
        <p:spPr>
          <a:xfrm>
            <a:off x="790569" y="2409333"/>
            <a:ext cx="2219325" cy="465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65CC86-9DDA-40D2-98B0-7EFB5C8B143C}"/>
              </a:ext>
            </a:extLst>
          </p:cNvPr>
          <p:cNvSpPr/>
          <p:nvPr/>
        </p:nvSpPr>
        <p:spPr>
          <a:xfrm>
            <a:off x="790569" y="1588445"/>
            <a:ext cx="2219325" cy="465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C01BF1-8F95-48E3-93F0-2FA181FA609D}"/>
              </a:ext>
            </a:extLst>
          </p:cNvPr>
          <p:cNvSpPr/>
          <p:nvPr/>
        </p:nvSpPr>
        <p:spPr>
          <a:xfrm>
            <a:off x="790569" y="3259090"/>
            <a:ext cx="2219325" cy="465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4DEF1-093B-4F3E-9233-AEE83E6AA361}"/>
              </a:ext>
            </a:extLst>
          </p:cNvPr>
          <p:cNvSpPr/>
          <p:nvPr/>
        </p:nvSpPr>
        <p:spPr>
          <a:xfrm>
            <a:off x="785782" y="4840427"/>
            <a:ext cx="2219325" cy="465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F16A04-5466-48FE-A9A3-0D47A5F61841}"/>
              </a:ext>
            </a:extLst>
          </p:cNvPr>
          <p:cNvSpPr/>
          <p:nvPr/>
        </p:nvSpPr>
        <p:spPr>
          <a:xfrm>
            <a:off x="785797" y="4054793"/>
            <a:ext cx="2219325" cy="465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32A38-7F2E-4E92-A9BB-E1EDEEBD2036}"/>
              </a:ext>
            </a:extLst>
          </p:cNvPr>
          <p:cNvSpPr/>
          <p:nvPr/>
        </p:nvSpPr>
        <p:spPr>
          <a:xfrm>
            <a:off x="785798" y="5716587"/>
            <a:ext cx="2219325" cy="773215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Category Selection</a:t>
            </a:r>
          </a:p>
          <a:p>
            <a:pPr algn="ctr"/>
            <a:r>
              <a:rPr lang="en-US" altLang="zh-CN" dirty="0"/>
              <a:t>A1 or B2 or?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C3705B-3DDC-4D98-A550-710C36097D62}"/>
              </a:ext>
            </a:extLst>
          </p:cNvPr>
          <p:cNvSpPr/>
          <p:nvPr/>
        </p:nvSpPr>
        <p:spPr>
          <a:xfrm>
            <a:off x="5029205" y="5892699"/>
            <a:ext cx="1781175" cy="578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Button (Submit)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E6E19A-237E-4239-87C0-1A51D2E59182}"/>
              </a:ext>
            </a:extLst>
          </p:cNvPr>
          <p:cNvSpPr/>
          <p:nvPr/>
        </p:nvSpPr>
        <p:spPr>
          <a:xfrm>
            <a:off x="7967662" y="3259090"/>
            <a:ext cx="4067175" cy="206136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Result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6EEE78-64FC-4912-9CA0-38E5382DDDEE}"/>
              </a:ext>
            </a:extLst>
          </p:cNvPr>
          <p:cNvSpPr/>
          <p:nvPr/>
        </p:nvSpPr>
        <p:spPr>
          <a:xfrm>
            <a:off x="9358324" y="5870377"/>
            <a:ext cx="1781175" cy="578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Result Upload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305AF6-FFAF-47C2-8A2E-DC0942F1D7CD}"/>
              </a:ext>
            </a:extLst>
          </p:cNvPr>
          <p:cNvSpPr/>
          <p:nvPr/>
        </p:nvSpPr>
        <p:spPr>
          <a:xfrm>
            <a:off x="3236099" y="2399808"/>
            <a:ext cx="4067175" cy="3087954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Category Selection Guideline</a:t>
            </a:r>
          </a:p>
          <a:p>
            <a:pPr algn="ctr"/>
            <a:r>
              <a:rPr lang="en-US" altLang="zh-CN" dirty="0"/>
              <a:t>A1, </a:t>
            </a:r>
          </a:p>
          <a:p>
            <a:pPr algn="ctr"/>
            <a:r>
              <a:rPr lang="en-US" altLang="zh-CN" dirty="0"/>
              <a:t>A2, </a:t>
            </a:r>
          </a:p>
          <a:p>
            <a:pPr algn="ctr"/>
            <a:r>
              <a:rPr lang="en-US" altLang="zh-CN" dirty="0"/>
              <a:t>A3, </a:t>
            </a:r>
          </a:p>
          <a:p>
            <a:pPr algn="ctr"/>
            <a:r>
              <a:rPr lang="en-US" altLang="zh-CN" dirty="0"/>
              <a:t>A4 (Specific Details)</a:t>
            </a:r>
          </a:p>
          <a:p>
            <a:pPr algn="ctr"/>
            <a:r>
              <a:rPr lang="en-US" altLang="zh-CN" dirty="0"/>
              <a:t>B1, B2, B3, B4</a:t>
            </a:r>
          </a:p>
          <a:p>
            <a:pPr algn="ctr"/>
            <a:r>
              <a:rPr lang="en-US" altLang="zh-CN" dirty="0"/>
              <a:t>C1, C2, C3, C4</a:t>
            </a:r>
          </a:p>
          <a:p>
            <a:pPr algn="ctr"/>
            <a:r>
              <a:rPr lang="en-US" altLang="zh-CN" dirty="0"/>
              <a:t>D1, D2, D3,</a:t>
            </a:r>
          </a:p>
          <a:p>
            <a:pPr algn="ctr"/>
            <a:r>
              <a:rPr lang="en-US" altLang="zh-CN" dirty="0"/>
              <a:t>E1, E2,</a:t>
            </a:r>
          </a:p>
          <a:p>
            <a:pPr algn="ctr"/>
            <a:r>
              <a:rPr lang="en-US" altLang="zh-CN" dirty="0"/>
              <a:t>F1, F2, F3, 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FE983C-0558-4BDA-9193-E8E56C86D3DC}"/>
              </a:ext>
            </a:extLst>
          </p:cNvPr>
          <p:cNvSpPr/>
          <p:nvPr/>
        </p:nvSpPr>
        <p:spPr>
          <a:xfrm>
            <a:off x="928694" y="1571624"/>
            <a:ext cx="4329106" cy="2847975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</a:p>
          <a:p>
            <a:pPr algn="ctr"/>
            <a:r>
              <a:rPr lang="en-US" altLang="zh-CN" dirty="0"/>
              <a:t>(Analyze Graph)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9B7D0-BD2B-4704-9928-5904070F23F9}"/>
              </a:ext>
            </a:extLst>
          </p:cNvPr>
          <p:cNvSpPr/>
          <p:nvPr/>
        </p:nvSpPr>
        <p:spPr>
          <a:xfrm>
            <a:off x="6362700" y="1533522"/>
            <a:ext cx="5014906" cy="420052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Result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348731-27AB-4071-BD4C-111EEA806D86}"/>
              </a:ext>
            </a:extLst>
          </p:cNvPr>
          <p:cNvSpPr/>
          <p:nvPr/>
        </p:nvSpPr>
        <p:spPr>
          <a:xfrm>
            <a:off x="2202659" y="4997350"/>
            <a:ext cx="1781175" cy="578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Result Upload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D03D7AE-B875-4DC0-B25F-DF0CED2B5499}"/>
              </a:ext>
            </a:extLst>
          </p:cNvPr>
          <p:cNvSpPr txBox="1">
            <a:spLocks/>
          </p:cNvSpPr>
          <p:nvPr/>
        </p:nvSpPr>
        <p:spPr>
          <a:xfrm>
            <a:off x="2747962" y="289124"/>
            <a:ext cx="7000875" cy="834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                       </a:t>
            </a:r>
            <a:r>
              <a:rPr lang="en-US" altLang="zh-CN" b="1" dirty="0"/>
              <a:t>Test Result</a:t>
            </a:r>
          </a:p>
          <a:p>
            <a:pPr marL="0" indent="0">
              <a:buNone/>
            </a:pPr>
            <a:r>
              <a:rPr lang="en-US" altLang="zh-CN"/>
              <a:t>    Section </a:t>
            </a:r>
            <a:r>
              <a:rPr lang="en-US" altLang="zh-CN" dirty="0"/>
              <a:t>4.0 Temperature and Altitude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紫薇</dc:creator>
  <cp:lastModifiedBy>陶 紫薇</cp:lastModifiedBy>
  <cp:revision>4</cp:revision>
  <dcterms:created xsi:type="dcterms:W3CDTF">2022-04-15T20:29:29Z</dcterms:created>
  <dcterms:modified xsi:type="dcterms:W3CDTF">2022-04-20T04:56:36Z</dcterms:modified>
</cp:coreProperties>
</file>