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1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75" r:id="rId28"/>
    <p:sldId id="276" r:id="rId29"/>
    <p:sldId id="277" r:id="rId30"/>
    <p:sldId id="278" r:id="rId31"/>
    <p:sldId id="279" r:id="rId32"/>
    <p:sldId id="280" r:id="rId33"/>
  </p:sldIdLst>
  <p:sldSz cx="9144000" cy="5143500" type="screen16x9"/>
  <p:notesSz cx="6858000" cy="9144000"/>
  <p:embeddedFontLst>
    <p:embeddedFont>
      <p:font typeface="Abel" panose="020B0604020202020204" charset="0"/>
      <p:regular r:id="rId35"/>
    </p:embeddedFont>
    <p:embeddedFont>
      <p:font typeface="Dosis" panose="020B0604020202020204" charset="0"/>
      <p:regular r:id="rId36"/>
      <p:bold r:id="rId37"/>
    </p:embeddedFont>
    <p:embeddedFont>
      <p:font typeface="Fira Sans Condensed" panose="020B0604020202020204" charset="0"/>
      <p:regular r:id="rId38"/>
      <p:bold r:id="rId39"/>
      <p:italic r:id="rId40"/>
      <p:boldItalic r:id="rId41"/>
    </p:embeddedFont>
    <p:embeddedFont>
      <p:font typeface="Fira Sans Extra Condensed" panose="020B0604020202020204" charset="0"/>
      <p:regular r:id="rId42"/>
      <p:bold r:id="rId43"/>
      <p:italic r:id="rId44"/>
      <p:boldItalic r:id="rId45"/>
    </p:embeddedFont>
    <p:embeddedFont>
      <p:font typeface="Josefin Sans" panose="020B0604020202020204" charset="0"/>
      <p:regular r:id="rId46"/>
      <p:bold r:id="rId47"/>
      <p:italic r:id="rId48"/>
      <p:boldItalic r:id="rId49"/>
    </p:embeddedFont>
    <p:embeddedFont>
      <p:font typeface="Squada One" panose="020B0604020202020204" charset="0"/>
      <p:regular r:id="rId50"/>
    </p:embeddedFont>
    <p:embeddedFont>
      <p:font typeface="Staatliches" panose="020B0604020202020204" charset="0"/>
      <p:regular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02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font" Target="fonts/font1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Yong De /FI" userId="5c1efdf4-72b0-46f2-9177-b20d7b02c5f4" providerId="ADAL" clId="{D8858FDF-BE7B-4ADF-8972-6CCA4075EAE8}"/>
    <pc:docChg chg="modSld">
      <pc:chgData name="Tan Yong De /FI" userId="5c1efdf4-72b0-46f2-9177-b20d7b02c5f4" providerId="ADAL" clId="{D8858FDF-BE7B-4ADF-8972-6CCA4075EAE8}" dt="2021-08-08T04:00:41.395" v="1" actId="14100"/>
      <pc:docMkLst>
        <pc:docMk/>
      </pc:docMkLst>
      <pc:sldChg chg="modSp mod">
        <pc:chgData name="Tan Yong De /FI" userId="5c1efdf4-72b0-46f2-9177-b20d7b02c5f4" providerId="ADAL" clId="{D8858FDF-BE7B-4ADF-8972-6CCA4075EAE8}" dt="2021-08-08T04:00:26.137" v="0" actId="14100"/>
        <pc:sldMkLst>
          <pc:docMk/>
          <pc:sldMk cId="0" sldId="257"/>
        </pc:sldMkLst>
        <pc:spChg chg="mod">
          <ac:chgData name="Tan Yong De /FI" userId="5c1efdf4-72b0-46f2-9177-b20d7b02c5f4" providerId="ADAL" clId="{D8858FDF-BE7B-4ADF-8972-6CCA4075EAE8}" dt="2021-08-08T04:00:26.137" v="0" actId="14100"/>
          <ac:spMkLst>
            <pc:docMk/>
            <pc:sldMk cId="0" sldId="257"/>
            <ac:spMk id="324" creationId="{00000000-0000-0000-0000-000000000000}"/>
          </ac:spMkLst>
        </pc:spChg>
      </pc:sldChg>
      <pc:sldChg chg="modSp mod">
        <pc:chgData name="Tan Yong De /FI" userId="5c1efdf4-72b0-46f2-9177-b20d7b02c5f4" providerId="ADAL" clId="{D8858FDF-BE7B-4ADF-8972-6CCA4075EAE8}" dt="2021-08-08T04:00:41.395" v="1" actId="14100"/>
        <pc:sldMkLst>
          <pc:docMk/>
          <pc:sldMk cId="0" sldId="275"/>
        </pc:sldMkLst>
        <pc:spChg chg="mod">
          <ac:chgData name="Tan Yong De /FI" userId="5c1efdf4-72b0-46f2-9177-b20d7b02c5f4" providerId="ADAL" clId="{D8858FDF-BE7B-4ADF-8972-6CCA4075EAE8}" dt="2021-08-08T04:00:41.395" v="1" actId="14100"/>
          <ac:spMkLst>
            <pc:docMk/>
            <pc:sldMk cId="0" sldId="275"/>
            <ac:spMk id="59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e5921ff79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e5921ff79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5921ff3a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5921ff3a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e5921ff3aa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e5921ff3aa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e5921ff79f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e5921ff79f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e5921ff79f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e5921ff79f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962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e5921ff3aa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e5921ff3aa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1005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e5921ff79f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e5921ff79f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318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e5921ff79f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e5921ff79f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933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e5921ff3aa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e5921ff3aa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612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e5921ff79f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e5921ff79f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88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e5921ff79f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e5921ff79f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5224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e5921ff3aa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e5921ff3aa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5450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e5921ff79f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e5921ff79f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3131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e5921ff79f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e5921ff79f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3363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e5921ff3aa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e5921ff3aa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338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e5921ff79f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e5921ff79f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7496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e5921ff79f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e5921ff79f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8568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e5921ff3aa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e5921ff3aa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e7e6c24b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e7e6c24b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e5921ff3a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e5921ff3a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e5921ff3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e5921ff3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571f33f51b_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571f33f51b_1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71f33f51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71f33f51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e5921ff3aa_5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e5921ff3aa_5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e5921ff3a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e5921ff3a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e5921ff3a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e5921ff3a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e5921ff3aa_4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e5921ff3aa_4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e5921ff79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e5921ff79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e5921ff79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e5921ff79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6_1_1_1">
    <p:bg>
      <p:bgPr>
        <a:solidFill>
          <a:srgbClr val="EFEFE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>
            <a:off x="6189713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2"/>
          </p:nvPr>
        </p:nvSpPr>
        <p:spPr>
          <a:xfrm>
            <a:off x="587862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3"/>
          </p:nvPr>
        </p:nvSpPr>
        <p:spPr>
          <a:xfrm>
            <a:off x="3359112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4"/>
          </p:nvPr>
        </p:nvSpPr>
        <p:spPr>
          <a:xfrm>
            <a:off x="6189718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ubTitle" idx="5"/>
          </p:nvPr>
        </p:nvSpPr>
        <p:spPr>
          <a:xfrm>
            <a:off x="587850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6"/>
          </p:nvPr>
        </p:nvSpPr>
        <p:spPr>
          <a:xfrm>
            <a:off x="3359108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ubTitle" idx="7"/>
          </p:nvPr>
        </p:nvSpPr>
        <p:spPr>
          <a:xfrm>
            <a:off x="6189713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8"/>
          </p:nvPr>
        </p:nvSpPr>
        <p:spPr>
          <a:xfrm>
            <a:off x="587862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9"/>
          </p:nvPr>
        </p:nvSpPr>
        <p:spPr>
          <a:xfrm>
            <a:off x="3359112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3"/>
          </p:nvPr>
        </p:nvSpPr>
        <p:spPr>
          <a:xfrm>
            <a:off x="6189718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ubTitle" idx="14"/>
          </p:nvPr>
        </p:nvSpPr>
        <p:spPr>
          <a:xfrm>
            <a:off x="587850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ubTitle" idx="15"/>
          </p:nvPr>
        </p:nvSpPr>
        <p:spPr>
          <a:xfrm>
            <a:off x="3359108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26_1_1_1_2">
    <p:bg>
      <p:bgPr>
        <a:solidFill>
          <a:srgbClr val="EFEFE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ubTitle" idx="1"/>
          </p:nvPr>
        </p:nvSpPr>
        <p:spPr>
          <a:xfrm>
            <a:off x="4736030" y="1531703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2"/>
          </p:nvPr>
        </p:nvSpPr>
        <p:spPr>
          <a:xfrm>
            <a:off x="4736037" y="1215950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ubTitle" idx="3"/>
          </p:nvPr>
        </p:nvSpPr>
        <p:spPr>
          <a:xfrm>
            <a:off x="4736030" y="4056302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ubTitle" idx="4"/>
          </p:nvPr>
        </p:nvSpPr>
        <p:spPr>
          <a:xfrm>
            <a:off x="4736037" y="3740549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ubTitle" idx="5"/>
          </p:nvPr>
        </p:nvSpPr>
        <p:spPr>
          <a:xfrm>
            <a:off x="4736030" y="2793999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ubTitle" idx="6"/>
          </p:nvPr>
        </p:nvSpPr>
        <p:spPr>
          <a:xfrm>
            <a:off x="4736037" y="2478247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26_1_1_1_1">
    <p:bg>
      <p:bgPr>
        <a:solidFill>
          <a:srgbClr val="EFEFE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939750" y="366800"/>
            <a:ext cx="38100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USTOM_26_1_1_1_1_2">
    <p:bg>
      <p:bgPr>
        <a:solidFill>
          <a:srgbClr val="EFEFE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ctrTitle"/>
          </p:nvPr>
        </p:nvSpPr>
        <p:spPr>
          <a:xfrm flipH="1">
            <a:off x="5944500" y="366800"/>
            <a:ext cx="2250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7_1">
    <p:bg>
      <p:bgPr>
        <a:solidFill>
          <a:srgbClr val="EFEFE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 flipH="1">
            <a:off x="-7075" y="-130931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5502775" y="1410925"/>
            <a:ext cx="2597100" cy="11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5502775" y="2438625"/>
            <a:ext cx="2677800" cy="13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5502775" y="4090950"/>
            <a:ext cx="29469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900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and illustrations by</a:t>
            </a:r>
            <a:r>
              <a:rPr lang="en" sz="900" b="1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900" b="1">
                <a:solidFill>
                  <a:schemeClr val="accent3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900">
              <a:solidFill>
                <a:schemeClr val="accent3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7_1_1">
    <p:bg>
      <p:bgPr>
        <a:solidFill>
          <a:srgbClr val="EFEFE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bg>
      <p:bgPr>
        <a:solidFill>
          <a:srgbClr val="EFEFE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6825175" y="3742225"/>
            <a:ext cx="8043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2"/>
          </p:nvPr>
        </p:nvSpPr>
        <p:spPr>
          <a:xfrm>
            <a:off x="6825175" y="2380050"/>
            <a:ext cx="1108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3"/>
          </p:nvPr>
        </p:nvSpPr>
        <p:spPr>
          <a:xfrm>
            <a:off x="4189488" y="5792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4"/>
          </p:nvPr>
        </p:nvSpPr>
        <p:spPr>
          <a:xfrm>
            <a:off x="1392142" y="579250"/>
            <a:ext cx="1146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4181076" y="3742224"/>
            <a:ext cx="1344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1392142" y="19699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1410724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8"/>
          </p:nvPr>
        </p:nvSpPr>
        <p:spPr>
          <a:xfrm>
            <a:off x="4199651" y="4148741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9"/>
          </p:nvPr>
        </p:nvSpPr>
        <p:spPr>
          <a:xfrm>
            <a:off x="1410724" y="2380873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3"/>
          </p:nvPr>
        </p:nvSpPr>
        <p:spPr>
          <a:xfrm>
            <a:off x="4208074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4"/>
          </p:nvPr>
        </p:nvSpPr>
        <p:spPr>
          <a:xfrm>
            <a:off x="6843751" y="41487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5"/>
          </p:nvPr>
        </p:nvSpPr>
        <p:spPr>
          <a:xfrm>
            <a:off x="6843751" y="27909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 hasCustomPrompt="1"/>
          </p:nvPr>
        </p:nvSpPr>
        <p:spPr>
          <a:xfrm>
            <a:off x="607642" y="483494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 idx="16" hasCustomPrompt="1"/>
          </p:nvPr>
        </p:nvSpPr>
        <p:spPr>
          <a:xfrm>
            <a:off x="2988898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 idx="17" hasCustomPrompt="1"/>
          </p:nvPr>
        </p:nvSpPr>
        <p:spPr>
          <a:xfrm>
            <a:off x="607642" y="1886125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18" hasCustomPrompt="1"/>
          </p:nvPr>
        </p:nvSpPr>
        <p:spPr>
          <a:xfrm>
            <a:off x="3333707" y="483494"/>
            <a:ext cx="855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title" idx="19" hasCustomPrompt="1"/>
          </p:nvPr>
        </p:nvSpPr>
        <p:spPr>
          <a:xfrm>
            <a:off x="5632779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4"/>
          <p:cNvSpPr txBox="1">
            <a:spLocks noGrp="1"/>
          </p:cNvSpPr>
          <p:nvPr>
            <p:ph type="title" idx="20" hasCustomPrompt="1"/>
          </p:nvPr>
        </p:nvSpPr>
        <p:spPr>
          <a:xfrm>
            <a:off x="5632779" y="2283003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"/>
              <a:buNone/>
              <a:defRPr sz="60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bg>
      <p:bgPr>
        <a:solidFill>
          <a:srgbClr val="EFEFE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556000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 flipH="1">
            <a:off x="6648725" y="3686950"/>
            <a:ext cx="25347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4_1">
    <p:bg>
      <p:bgPr>
        <a:solidFill>
          <a:srgbClr val="EFEFEF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1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ubTitle" idx="2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3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ubTitle" idx="4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87000"/>
            <a:ext cx="16374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5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ubTitle" idx="6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ubTitle" idx="7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ubTitle" idx="8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26">
    <p:bg>
      <p:bgPr>
        <a:solidFill>
          <a:srgbClr val="EFEFE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7365425" y="556000"/>
            <a:ext cx="177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 flipH="1">
            <a:off x="4321203" y="1666525"/>
            <a:ext cx="39666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ubTitle" idx="1"/>
          </p:nvPr>
        </p:nvSpPr>
        <p:spPr>
          <a:xfrm>
            <a:off x="5219097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CUSTOM_26_2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 flipH="1">
            <a:off x="-12" y="2905000"/>
            <a:ext cx="30978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subTitle" idx="1"/>
          </p:nvPr>
        </p:nvSpPr>
        <p:spPr>
          <a:xfrm flipH="1">
            <a:off x="1511142" y="2906433"/>
            <a:ext cx="30510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ubTitle" idx="2"/>
          </p:nvPr>
        </p:nvSpPr>
        <p:spPr>
          <a:xfrm flipH="1">
            <a:off x="1511213" y="2084750"/>
            <a:ext cx="3089400" cy="5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26_1">
    <p:bg>
      <p:bgPr>
        <a:solidFill>
          <a:srgbClr val="EFEFE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 flipH="1">
            <a:off x="7755299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5646900" y="1753400"/>
            <a:ext cx="26409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 flipH="1">
            <a:off x="5485100" y="2753100"/>
            <a:ext cx="2802600" cy="1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26_1_1">
    <p:bg>
      <p:bgPr>
        <a:solidFill>
          <a:srgbClr val="EFEFE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0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 flipH="1">
            <a:off x="856199" y="1705548"/>
            <a:ext cx="26409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856300" y="2747325"/>
            <a:ext cx="2799000" cy="1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"/>
              <a:buChar char="●"/>
              <a:defRPr sz="1100">
                <a:solidFill>
                  <a:srgbClr val="EFEFE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"/>
              <a:buChar char="○"/>
              <a:defRPr sz="1100">
                <a:solidFill>
                  <a:srgbClr val="EFEFE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"/>
              <a:buChar char="■"/>
              <a:defRPr sz="1100">
                <a:solidFill>
                  <a:srgbClr val="EFEFE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"/>
              <a:buChar char="●"/>
              <a:defRPr sz="1100">
                <a:solidFill>
                  <a:srgbClr val="EFEFE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"/>
              <a:buChar char="○"/>
              <a:defRPr sz="1100">
                <a:solidFill>
                  <a:srgbClr val="EFEFE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"/>
              <a:buChar char="■"/>
              <a:defRPr sz="1100">
                <a:solidFill>
                  <a:srgbClr val="EFEFE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"/>
              <a:buChar char="●"/>
              <a:defRPr sz="1100">
                <a:solidFill>
                  <a:srgbClr val="EFEFE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"/>
              <a:buChar char="○"/>
              <a:defRPr sz="1100">
                <a:solidFill>
                  <a:srgbClr val="EFEFE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"/>
              <a:buChar char="■"/>
              <a:defRPr sz="1100">
                <a:solidFill>
                  <a:srgbClr val="EFEFE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5013325" y="3658123"/>
            <a:ext cx="3332400" cy="11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Tan Zi Xu S10185168C</a:t>
            </a:r>
            <a:endParaRPr dirty="0">
              <a:solidFill>
                <a:schemeClr val="accent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</a:endParaRPr>
          </a:p>
        </p:txBody>
      </p:sp>
      <p:sp>
        <p:nvSpPr>
          <p:cNvPr id="112" name="Google Shape;112;p19"/>
          <p:cNvSpPr txBox="1">
            <a:spLocks noGrp="1"/>
          </p:cNvSpPr>
          <p:nvPr>
            <p:ph type="ctrTitle"/>
          </p:nvPr>
        </p:nvSpPr>
        <p:spPr>
          <a:xfrm>
            <a:off x="5020459" y="1373448"/>
            <a:ext cx="3717553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Character generation</a:t>
            </a:r>
            <a:endParaRPr dirty="0"/>
          </a:p>
        </p:txBody>
      </p:sp>
      <p:grpSp>
        <p:nvGrpSpPr>
          <p:cNvPr id="113" name="Google Shape;113;p19"/>
          <p:cNvGrpSpPr/>
          <p:nvPr/>
        </p:nvGrpSpPr>
        <p:grpSpPr>
          <a:xfrm>
            <a:off x="170329" y="837223"/>
            <a:ext cx="3856961" cy="3149503"/>
            <a:chOff x="366675" y="580995"/>
            <a:chExt cx="4653108" cy="3799617"/>
          </a:xfrm>
        </p:grpSpPr>
        <p:sp>
          <p:nvSpPr>
            <p:cNvPr id="114" name="Google Shape;114;p19"/>
            <p:cNvSpPr/>
            <p:nvPr/>
          </p:nvSpPr>
          <p:spPr>
            <a:xfrm>
              <a:off x="1706803" y="3406751"/>
              <a:ext cx="1797718" cy="973861"/>
            </a:xfrm>
            <a:custGeom>
              <a:avLst/>
              <a:gdLst/>
              <a:ahLst/>
              <a:cxnLst/>
              <a:rect l="l" t="t" r="r" b="b"/>
              <a:pathLst>
                <a:path w="37032" h="20061" extrusionOk="0">
                  <a:moveTo>
                    <a:pt x="24638" y="0"/>
                  </a:moveTo>
                  <a:cubicBezTo>
                    <a:pt x="21748" y="0"/>
                    <a:pt x="18857" y="636"/>
                    <a:pt x="16653" y="1909"/>
                  </a:cubicBezTo>
                  <a:cubicBezTo>
                    <a:pt x="12916" y="4067"/>
                    <a:pt x="12346" y="7361"/>
                    <a:pt x="14947" y="9865"/>
                  </a:cubicBezTo>
                  <a:cubicBezTo>
                    <a:pt x="14796" y="9910"/>
                    <a:pt x="14653" y="9965"/>
                    <a:pt x="14526" y="10036"/>
                  </a:cubicBezTo>
                  <a:lnTo>
                    <a:pt x="595" y="18080"/>
                  </a:lnTo>
                  <a:cubicBezTo>
                    <a:pt x="1" y="18422"/>
                    <a:pt x="1" y="18975"/>
                    <a:pt x="595" y="19316"/>
                  </a:cubicBezTo>
                  <a:lnTo>
                    <a:pt x="1465" y="19821"/>
                  </a:lnTo>
                  <a:cubicBezTo>
                    <a:pt x="1742" y="19982"/>
                    <a:pt x="2098" y="20060"/>
                    <a:pt x="2457" y="20060"/>
                  </a:cubicBezTo>
                  <a:cubicBezTo>
                    <a:pt x="2861" y="20060"/>
                    <a:pt x="3268" y="19960"/>
                    <a:pt x="3571" y="19763"/>
                  </a:cubicBezTo>
                  <a:lnTo>
                    <a:pt x="16547" y="11272"/>
                  </a:lnTo>
                  <a:cubicBezTo>
                    <a:pt x="16602" y="11234"/>
                    <a:pt x="16650" y="11193"/>
                    <a:pt x="16697" y="11152"/>
                  </a:cubicBezTo>
                  <a:cubicBezTo>
                    <a:pt x="18897" y="12410"/>
                    <a:pt x="21769" y="13038"/>
                    <a:pt x="24640" y="13038"/>
                  </a:cubicBezTo>
                  <a:cubicBezTo>
                    <a:pt x="27529" y="13038"/>
                    <a:pt x="30418" y="12402"/>
                    <a:pt x="32622" y="11129"/>
                  </a:cubicBezTo>
                  <a:cubicBezTo>
                    <a:pt x="37032" y="8582"/>
                    <a:pt x="37032" y="4456"/>
                    <a:pt x="32622" y="1909"/>
                  </a:cubicBezTo>
                  <a:cubicBezTo>
                    <a:pt x="30418" y="636"/>
                    <a:pt x="27528" y="0"/>
                    <a:pt x="24638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2346698" y="2136151"/>
              <a:ext cx="2467882" cy="1420621"/>
            </a:xfrm>
            <a:custGeom>
              <a:avLst/>
              <a:gdLst/>
              <a:ahLst/>
              <a:cxnLst/>
              <a:rect l="l" t="t" r="r" b="b"/>
              <a:pathLst>
                <a:path w="50837" h="29264" extrusionOk="0">
                  <a:moveTo>
                    <a:pt x="18855" y="1"/>
                  </a:moveTo>
                  <a:cubicBezTo>
                    <a:pt x="18596" y="1"/>
                    <a:pt x="18338" y="57"/>
                    <a:pt x="18140" y="170"/>
                  </a:cubicBezTo>
                  <a:lnTo>
                    <a:pt x="393" y="10443"/>
                  </a:lnTo>
                  <a:cubicBezTo>
                    <a:pt x="0" y="10668"/>
                    <a:pt x="0" y="11037"/>
                    <a:pt x="393" y="11265"/>
                  </a:cubicBezTo>
                  <a:lnTo>
                    <a:pt x="31266" y="29092"/>
                  </a:lnTo>
                  <a:cubicBezTo>
                    <a:pt x="31464" y="29206"/>
                    <a:pt x="31723" y="29263"/>
                    <a:pt x="31981" y="29263"/>
                  </a:cubicBezTo>
                  <a:cubicBezTo>
                    <a:pt x="32239" y="29263"/>
                    <a:pt x="32497" y="29206"/>
                    <a:pt x="32693" y="29092"/>
                  </a:cubicBezTo>
                  <a:lnTo>
                    <a:pt x="50441" y="18822"/>
                  </a:lnTo>
                  <a:cubicBezTo>
                    <a:pt x="50836" y="18593"/>
                    <a:pt x="50836" y="18225"/>
                    <a:pt x="50441" y="17999"/>
                  </a:cubicBezTo>
                  <a:lnTo>
                    <a:pt x="19566" y="170"/>
                  </a:lnTo>
                  <a:cubicBezTo>
                    <a:pt x="19370" y="57"/>
                    <a:pt x="19113" y="1"/>
                    <a:pt x="18855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700506" y="2863463"/>
              <a:ext cx="1990733" cy="1141341"/>
            </a:xfrm>
            <a:custGeom>
              <a:avLst/>
              <a:gdLst/>
              <a:ahLst/>
              <a:cxnLst/>
              <a:rect l="l" t="t" r="r" b="b"/>
              <a:pathLst>
                <a:path w="41008" h="23511" extrusionOk="0">
                  <a:moveTo>
                    <a:pt x="34646" y="0"/>
                  </a:moveTo>
                  <a:cubicBezTo>
                    <a:pt x="34270" y="0"/>
                    <a:pt x="33893" y="83"/>
                    <a:pt x="33605" y="249"/>
                  </a:cubicBezTo>
                  <a:lnTo>
                    <a:pt x="577" y="19320"/>
                  </a:lnTo>
                  <a:cubicBezTo>
                    <a:pt x="1" y="19651"/>
                    <a:pt x="1" y="20187"/>
                    <a:pt x="577" y="20519"/>
                  </a:cubicBezTo>
                  <a:lnTo>
                    <a:pt x="5325" y="23263"/>
                  </a:lnTo>
                  <a:cubicBezTo>
                    <a:pt x="5612" y="23428"/>
                    <a:pt x="5988" y="23511"/>
                    <a:pt x="6364" y="23511"/>
                  </a:cubicBezTo>
                  <a:cubicBezTo>
                    <a:pt x="6740" y="23511"/>
                    <a:pt x="7116" y="23428"/>
                    <a:pt x="7403" y="23263"/>
                  </a:cubicBezTo>
                  <a:lnTo>
                    <a:pt x="40434" y="4190"/>
                  </a:lnTo>
                  <a:cubicBezTo>
                    <a:pt x="41007" y="3859"/>
                    <a:pt x="41007" y="3320"/>
                    <a:pt x="40434" y="2989"/>
                  </a:cubicBezTo>
                  <a:lnTo>
                    <a:pt x="35686" y="249"/>
                  </a:lnTo>
                  <a:cubicBezTo>
                    <a:pt x="35398" y="83"/>
                    <a:pt x="35022" y="0"/>
                    <a:pt x="34646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4434852" y="3645303"/>
              <a:ext cx="473552" cy="235792"/>
            </a:xfrm>
            <a:custGeom>
              <a:avLst/>
              <a:gdLst/>
              <a:ahLst/>
              <a:cxnLst/>
              <a:rect l="l" t="t" r="r" b="b"/>
              <a:pathLst>
                <a:path w="19254" h="9587" extrusionOk="0">
                  <a:moveTo>
                    <a:pt x="9627" y="1"/>
                  </a:moveTo>
                  <a:cubicBezTo>
                    <a:pt x="7382" y="1"/>
                    <a:pt x="5137" y="469"/>
                    <a:pt x="3424" y="1406"/>
                  </a:cubicBezTo>
                  <a:cubicBezTo>
                    <a:pt x="1" y="3276"/>
                    <a:pt x="1" y="6310"/>
                    <a:pt x="3424" y="8184"/>
                  </a:cubicBezTo>
                  <a:cubicBezTo>
                    <a:pt x="5137" y="9119"/>
                    <a:pt x="7382" y="9587"/>
                    <a:pt x="9627" y="9587"/>
                  </a:cubicBezTo>
                  <a:cubicBezTo>
                    <a:pt x="11871" y="9587"/>
                    <a:pt x="14115" y="9119"/>
                    <a:pt x="15827" y="8184"/>
                  </a:cubicBezTo>
                  <a:cubicBezTo>
                    <a:pt x="19253" y="6310"/>
                    <a:pt x="19253" y="3276"/>
                    <a:pt x="15827" y="1406"/>
                  </a:cubicBezTo>
                  <a:cubicBezTo>
                    <a:pt x="14115" y="469"/>
                    <a:pt x="11871" y="1"/>
                    <a:pt x="9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4636944" y="3274415"/>
              <a:ext cx="368311" cy="421079"/>
            </a:xfrm>
            <a:custGeom>
              <a:avLst/>
              <a:gdLst/>
              <a:ahLst/>
              <a:cxnLst/>
              <a:rect l="l" t="t" r="r" b="b"/>
              <a:pathLst>
                <a:path w="7587" h="8674" extrusionOk="0">
                  <a:moveTo>
                    <a:pt x="5681" y="1"/>
                  </a:moveTo>
                  <a:cubicBezTo>
                    <a:pt x="4566" y="1"/>
                    <a:pt x="3216" y="763"/>
                    <a:pt x="2245" y="1793"/>
                  </a:cubicBezTo>
                  <a:cubicBezTo>
                    <a:pt x="1031" y="3086"/>
                    <a:pt x="85" y="5226"/>
                    <a:pt x="0" y="6288"/>
                  </a:cubicBezTo>
                  <a:lnTo>
                    <a:pt x="0" y="8674"/>
                  </a:lnTo>
                  <a:lnTo>
                    <a:pt x="1454" y="6664"/>
                  </a:lnTo>
                  <a:cubicBezTo>
                    <a:pt x="2204" y="4988"/>
                    <a:pt x="4399" y="3906"/>
                    <a:pt x="5870" y="3018"/>
                  </a:cubicBezTo>
                  <a:cubicBezTo>
                    <a:pt x="7341" y="2134"/>
                    <a:pt x="7587" y="639"/>
                    <a:pt x="6471" y="155"/>
                  </a:cubicBezTo>
                  <a:cubicBezTo>
                    <a:pt x="6229" y="49"/>
                    <a:pt x="5963" y="1"/>
                    <a:pt x="56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4623352" y="3309948"/>
              <a:ext cx="301416" cy="339961"/>
            </a:xfrm>
            <a:custGeom>
              <a:avLst/>
              <a:gdLst/>
              <a:ahLst/>
              <a:cxnLst/>
              <a:rect l="l" t="t" r="r" b="b"/>
              <a:pathLst>
                <a:path w="6209" h="7003" extrusionOk="0">
                  <a:moveTo>
                    <a:pt x="6121" y="1"/>
                  </a:moveTo>
                  <a:cubicBezTo>
                    <a:pt x="6115" y="1"/>
                    <a:pt x="6109" y="1"/>
                    <a:pt x="6102" y="3"/>
                  </a:cubicBezTo>
                  <a:cubicBezTo>
                    <a:pt x="4259" y="521"/>
                    <a:pt x="1027" y="3279"/>
                    <a:pt x="10" y="6904"/>
                  </a:cubicBezTo>
                  <a:cubicBezTo>
                    <a:pt x="0" y="6945"/>
                    <a:pt x="24" y="6989"/>
                    <a:pt x="65" y="7000"/>
                  </a:cubicBezTo>
                  <a:cubicBezTo>
                    <a:pt x="71" y="7003"/>
                    <a:pt x="79" y="7003"/>
                    <a:pt x="85" y="7003"/>
                  </a:cubicBezTo>
                  <a:cubicBezTo>
                    <a:pt x="120" y="7003"/>
                    <a:pt x="150" y="6982"/>
                    <a:pt x="161" y="6945"/>
                  </a:cubicBezTo>
                  <a:cubicBezTo>
                    <a:pt x="1164" y="3375"/>
                    <a:pt x="4335" y="665"/>
                    <a:pt x="6143" y="153"/>
                  </a:cubicBezTo>
                  <a:cubicBezTo>
                    <a:pt x="6184" y="143"/>
                    <a:pt x="6208" y="99"/>
                    <a:pt x="6198" y="58"/>
                  </a:cubicBezTo>
                  <a:cubicBezTo>
                    <a:pt x="6189" y="23"/>
                    <a:pt x="6156" y="1"/>
                    <a:pt x="61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4636944" y="3493827"/>
              <a:ext cx="312678" cy="270881"/>
            </a:xfrm>
            <a:custGeom>
              <a:avLst/>
              <a:gdLst/>
              <a:ahLst/>
              <a:cxnLst/>
              <a:rect l="l" t="t" r="r" b="b"/>
              <a:pathLst>
                <a:path w="6441" h="5580" extrusionOk="0">
                  <a:moveTo>
                    <a:pt x="4587" y="0"/>
                  </a:moveTo>
                  <a:cubicBezTo>
                    <a:pt x="4544" y="0"/>
                    <a:pt x="4501" y="1"/>
                    <a:pt x="4457" y="3"/>
                  </a:cubicBezTo>
                  <a:cubicBezTo>
                    <a:pt x="3102" y="61"/>
                    <a:pt x="601" y="1703"/>
                    <a:pt x="0" y="4426"/>
                  </a:cubicBezTo>
                  <a:lnTo>
                    <a:pt x="160" y="5580"/>
                  </a:lnTo>
                  <a:cubicBezTo>
                    <a:pt x="379" y="4997"/>
                    <a:pt x="1188" y="4072"/>
                    <a:pt x="2433" y="3352"/>
                  </a:cubicBezTo>
                  <a:cubicBezTo>
                    <a:pt x="3812" y="2556"/>
                    <a:pt x="5495" y="2273"/>
                    <a:pt x="5935" y="1604"/>
                  </a:cubicBezTo>
                  <a:cubicBezTo>
                    <a:pt x="6440" y="825"/>
                    <a:pt x="5852" y="0"/>
                    <a:pt x="45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4630294" y="3530573"/>
              <a:ext cx="250735" cy="202675"/>
            </a:xfrm>
            <a:custGeom>
              <a:avLst/>
              <a:gdLst/>
              <a:ahLst/>
              <a:cxnLst/>
              <a:rect l="l" t="t" r="r" b="b"/>
              <a:pathLst>
                <a:path w="5165" h="4175" extrusionOk="0">
                  <a:moveTo>
                    <a:pt x="5082" y="1"/>
                  </a:moveTo>
                  <a:cubicBezTo>
                    <a:pt x="3853" y="62"/>
                    <a:pt x="1407" y="987"/>
                    <a:pt x="18" y="4065"/>
                  </a:cubicBezTo>
                  <a:cubicBezTo>
                    <a:pt x="0" y="4106"/>
                    <a:pt x="18" y="4151"/>
                    <a:pt x="55" y="4167"/>
                  </a:cubicBezTo>
                  <a:cubicBezTo>
                    <a:pt x="65" y="4175"/>
                    <a:pt x="76" y="4175"/>
                    <a:pt x="89" y="4175"/>
                  </a:cubicBezTo>
                  <a:cubicBezTo>
                    <a:pt x="117" y="4175"/>
                    <a:pt x="147" y="4158"/>
                    <a:pt x="158" y="4131"/>
                  </a:cubicBezTo>
                  <a:cubicBezTo>
                    <a:pt x="1522" y="1113"/>
                    <a:pt x="3980" y="212"/>
                    <a:pt x="5089" y="158"/>
                  </a:cubicBezTo>
                  <a:cubicBezTo>
                    <a:pt x="5134" y="154"/>
                    <a:pt x="5164" y="120"/>
                    <a:pt x="5164" y="76"/>
                  </a:cubicBezTo>
                  <a:cubicBezTo>
                    <a:pt x="5161" y="31"/>
                    <a:pt x="5126" y="1"/>
                    <a:pt x="50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366675" y="3174718"/>
              <a:ext cx="380787" cy="349621"/>
            </a:xfrm>
            <a:custGeom>
              <a:avLst/>
              <a:gdLst/>
              <a:ahLst/>
              <a:cxnLst/>
              <a:rect l="l" t="t" r="r" b="b"/>
              <a:pathLst>
                <a:path w="7844" h="7202" extrusionOk="0">
                  <a:moveTo>
                    <a:pt x="2311" y="0"/>
                  </a:moveTo>
                  <a:cubicBezTo>
                    <a:pt x="987" y="0"/>
                    <a:pt x="1" y="1228"/>
                    <a:pt x="1444" y="2079"/>
                  </a:cubicBezTo>
                  <a:cubicBezTo>
                    <a:pt x="2949" y="2970"/>
                    <a:pt x="5625" y="3877"/>
                    <a:pt x="6857" y="7201"/>
                  </a:cubicBezTo>
                  <a:lnTo>
                    <a:pt x="7844" y="6820"/>
                  </a:lnTo>
                  <a:cubicBezTo>
                    <a:pt x="7844" y="6820"/>
                    <a:pt x="7595" y="4615"/>
                    <a:pt x="6495" y="2901"/>
                  </a:cubicBezTo>
                  <a:cubicBezTo>
                    <a:pt x="5396" y="1188"/>
                    <a:pt x="3888" y="120"/>
                    <a:pt x="2482" y="7"/>
                  </a:cubicBezTo>
                  <a:cubicBezTo>
                    <a:pt x="2424" y="2"/>
                    <a:pt x="2367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453470" y="3206756"/>
              <a:ext cx="277386" cy="271269"/>
            </a:xfrm>
            <a:custGeom>
              <a:avLst/>
              <a:gdLst/>
              <a:ahLst/>
              <a:cxnLst/>
              <a:rect l="l" t="t" r="r" b="b"/>
              <a:pathLst>
                <a:path w="5714" h="5588" extrusionOk="0">
                  <a:moveTo>
                    <a:pt x="83" y="0"/>
                  </a:moveTo>
                  <a:cubicBezTo>
                    <a:pt x="48" y="0"/>
                    <a:pt x="16" y="25"/>
                    <a:pt x="7" y="60"/>
                  </a:cubicBezTo>
                  <a:cubicBezTo>
                    <a:pt x="1" y="101"/>
                    <a:pt x="24" y="139"/>
                    <a:pt x="65" y="149"/>
                  </a:cubicBezTo>
                  <a:cubicBezTo>
                    <a:pt x="1325" y="439"/>
                    <a:pt x="4099" y="1941"/>
                    <a:pt x="5561" y="5542"/>
                  </a:cubicBezTo>
                  <a:cubicBezTo>
                    <a:pt x="5572" y="5571"/>
                    <a:pt x="5599" y="5588"/>
                    <a:pt x="5628" y="5588"/>
                  </a:cubicBezTo>
                  <a:cubicBezTo>
                    <a:pt x="5633" y="5588"/>
                    <a:pt x="5638" y="5587"/>
                    <a:pt x="5643" y="5586"/>
                  </a:cubicBezTo>
                  <a:cubicBezTo>
                    <a:pt x="5649" y="5586"/>
                    <a:pt x="5653" y="5586"/>
                    <a:pt x="5659" y="5583"/>
                  </a:cubicBezTo>
                  <a:cubicBezTo>
                    <a:pt x="5697" y="5566"/>
                    <a:pt x="5714" y="5525"/>
                    <a:pt x="5700" y="5484"/>
                  </a:cubicBezTo>
                  <a:cubicBezTo>
                    <a:pt x="4216" y="1828"/>
                    <a:pt x="1387" y="300"/>
                    <a:pt x="100" y="2"/>
                  </a:cubicBezTo>
                  <a:cubicBezTo>
                    <a:pt x="94" y="1"/>
                    <a:pt x="88" y="0"/>
                    <a:pt x="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393811" y="3379567"/>
              <a:ext cx="390933" cy="387389"/>
            </a:xfrm>
            <a:custGeom>
              <a:avLst/>
              <a:gdLst/>
              <a:ahLst/>
              <a:cxnLst/>
              <a:rect l="l" t="t" r="r" b="b"/>
              <a:pathLst>
                <a:path w="8053" h="7980" extrusionOk="0">
                  <a:moveTo>
                    <a:pt x="5338" y="0"/>
                  </a:moveTo>
                  <a:cubicBezTo>
                    <a:pt x="4528" y="0"/>
                    <a:pt x="3789" y="610"/>
                    <a:pt x="2980" y="610"/>
                  </a:cubicBezTo>
                  <a:cubicBezTo>
                    <a:pt x="2942" y="610"/>
                    <a:pt x="2903" y="609"/>
                    <a:pt x="2865" y="606"/>
                  </a:cubicBezTo>
                  <a:cubicBezTo>
                    <a:pt x="2636" y="585"/>
                    <a:pt x="2414" y="517"/>
                    <a:pt x="2189" y="476"/>
                  </a:cubicBezTo>
                  <a:cubicBezTo>
                    <a:pt x="2050" y="451"/>
                    <a:pt x="1906" y="437"/>
                    <a:pt x="1763" y="437"/>
                  </a:cubicBezTo>
                  <a:cubicBezTo>
                    <a:pt x="1170" y="437"/>
                    <a:pt x="572" y="662"/>
                    <a:pt x="250" y="1149"/>
                  </a:cubicBezTo>
                  <a:cubicBezTo>
                    <a:pt x="80" y="1401"/>
                    <a:pt x="1" y="1736"/>
                    <a:pt x="124" y="2012"/>
                  </a:cubicBezTo>
                  <a:cubicBezTo>
                    <a:pt x="257" y="2319"/>
                    <a:pt x="592" y="2477"/>
                    <a:pt x="902" y="2603"/>
                  </a:cubicBezTo>
                  <a:cubicBezTo>
                    <a:pt x="1209" y="2726"/>
                    <a:pt x="1547" y="2863"/>
                    <a:pt x="1715" y="3149"/>
                  </a:cubicBezTo>
                  <a:cubicBezTo>
                    <a:pt x="2052" y="3732"/>
                    <a:pt x="1499" y="4555"/>
                    <a:pt x="1861" y="5122"/>
                  </a:cubicBezTo>
                  <a:cubicBezTo>
                    <a:pt x="2014" y="5361"/>
                    <a:pt x="2298" y="5487"/>
                    <a:pt x="2575" y="5535"/>
                  </a:cubicBezTo>
                  <a:cubicBezTo>
                    <a:pt x="2806" y="5579"/>
                    <a:pt x="3042" y="5579"/>
                    <a:pt x="3277" y="5599"/>
                  </a:cubicBezTo>
                  <a:cubicBezTo>
                    <a:pt x="3390" y="5596"/>
                    <a:pt x="3499" y="5586"/>
                    <a:pt x="3608" y="5572"/>
                  </a:cubicBezTo>
                  <a:cubicBezTo>
                    <a:pt x="3732" y="5554"/>
                    <a:pt x="3861" y="5541"/>
                    <a:pt x="3989" y="5541"/>
                  </a:cubicBezTo>
                  <a:cubicBezTo>
                    <a:pt x="4192" y="5541"/>
                    <a:pt x="4394" y="5574"/>
                    <a:pt x="4574" y="5675"/>
                  </a:cubicBezTo>
                  <a:cubicBezTo>
                    <a:pt x="5038" y="5934"/>
                    <a:pt x="5182" y="6521"/>
                    <a:pt x="5462" y="6971"/>
                  </a:cubicBezTo>
                  <a:cubicBezTo>
                    <a:pt x="5799" y="7514"/>
                    <a:pt x="6397" y="7866"/>
                    <a:pt x="7025" y="7951"/>
                  </a:cubicBezTo>
                  <a:cubicBezTo>
                    <a:pt x="7124" y="7964"/>
                    <a:pt x="7263" y="7979"/>
                    <a:pt x="7405" y="7979"/>
                  </a:cubicBezTo>
                  <a:cubicBezTo>
                    <a:pt x="7561" y="7979"/>
                    <a:pt x="7719" y="7961"/>
                    <a:pt x="7830" y="7900"/>
                  </a:cubicBezTo>
                  <a:cubicBezTo>
                    <a:pt x="7847" y="7889"/>
                    <a:pt x="7861" y="7880"/>
                    <a:pt x="7875" y="7869"/>
                  </a:cubicBezTo>
                  <a:cubicBezTo>
                    <a:pt x="7878" y="7869"/>
                    <a:pt x="7878" y="7869"/>
                    <a:pt x="7878" y="7866"/>
                  </a:cubicBezTo>
                  <a:cubicBezTo>
                    <a:pt x="7909" y="7835"/>
                    <a:pt x="7946" y="7790"/>
                    <a:pt x="7960" y="7770"/>
                  </a:cubicBezTo>
                  <a:cubicBezTo>
                    <a:pt x="7964" y="7767"/>
                    <a:pt x="7967" y="7760"/>
                    <a:pt x="7970" y="7757"/>
                  </a:cubicBezTo>
                  <a:cubicBezTo>
                    <a:pt x="8052" y="7453"/>
                    <a:pt x="7916" y="7138"/>
                    <a:pt x="7912" y="6825"/>
                  </a:cubicBezTo>
                  <a:lnTo>
                    <a:pt x="7912" y="6770"/>
                  </a:lnTo>
                  <a:cubicBezTo>
                    <a:pt x="7926" y="6405"/>
                    <a:pt x="7937" y="6046"/>
                    <a:pt x="7943" y="5681"/>
                  </a:cubicBezTo>
                  <a:cubicBezTo>
                    <a:pt x="7960" y="5016"/>
                    <a:pt x="7967" y="4347"/>
                    <a:pt x="7964" y="3682"/>
                  </a:cubicBezTo>
                  <a:cubicBezTo>
                    <a:pt x="7960" y="3248"/>
                    <a:pt x="8011" y="2773"/>
                    <a:pt x="7827" y="2364"/>
                  </a:cubicBezTo>
                  <a:cubicBezTo>
                    <a:pt x="7625" y="1916"/>
                    <a:pt x="7121" y="1907"/>
                    <a:pt x="6929" y="1466"/>
                  </a:cubicBezTo>
                  <a:cubicBezTo>
                    <a:pt x="6854" y="1289"/>
                    <a:pt x="6814" y="1101"/>
                    <a:pt x="6738" y="924"/>
                  </a:cubicBezTo>
                  <a:cubicBezTo>
                    <a:pt x="6516" y="405"/>
                    <a:pt x="5984" y="29"/>
                    <a:pt x="5418" y="2"/>
                  </a:cubicBezTo>
                  <a:cubicBezTo>
                    <a:pt x="5391" y="1"/>
                    <a:pt x="5365" y="0"/>
                    <a:pt x="53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436092" y="3433838"/>
              <a:ext cx="351466" cy="254910"/>
            </a:xfrm>
            <a:custGeom>
              <a:avLst/>
              <a:gdLst/>
              <a:ahLst/>
              <a:cxnLst/>
              <a:rect l="l" t="t" r="r" b="b"/>
              <a:pathLst>
                <a:path w="7240" h="5251" extrusionOk="0">
                  <a:moveTo>
                    <a:pt x="267" y="1"/>
                  </a:moveTo>
                  <a:cubicBezTo>
                    <a:pt x="193" y="1"/>
                    <a:pt x="128" y="3"/>
                    <a:pt x="72" y="7"/>
                  </a:cubicBezTo>
                  <a:cubicBezTo>
                    <a:pt x="31" y="10"/>
                    <a:pt x="1" y="48"/>
                    <a:pt x="1" y="89"/>
                  </a:cubicBezTo>
                  <a:cubicBezTo>
                    <a:pt x="4" y="128"/>
                    <a:pt x="38" y="157"/>
                    <a:pt x="76" y="157"/>
                  </a:cubicBezTo>
                  <a:cubicBezTo>
                    <a:pt x="79" y="157"/>
                    <a:pt x="81" y="157"/>
                    <a:pt x="83" y="157"/>
                  </a:cubicBezTo>
                  <a:cubicBezTo>
                    <a:pt x="137" y="153"/>
                    <a:pt x="200" y="151"/>
                    <a:pt x="270" y="151"/>
                  </a:cubicBezTo>
                  <a:cubicBezTo>
                    <a:pt x="1638" y="151"/>
                    <a:pt x="5950" y="944"/>
                    <a:pt x="7086" y="5195"/>
                  </a:cubicBezTo>
                  <a:cubicBezTo>
                    <a:pt x="7095" y="5228"/>
                    <a:pt x="7125" y="5251"/>
                    <a:pt x="7159" y="5251"/>
                  </a:cubicBezTo>
                  <a:cubicBezTo>
                    <a:pt x="7163" y="5251"/>
                    <a:pt x="7167" y="5250"/>
                    <a:pt x="7171" y="5250"/>
                  </a:cubicBezTo>
                  <a:lnTo>
                    <a:pt x="7178" y="5250"/>
                  </a:lnTo>
                  <a:cubicBezTo>
                    <a:pt x="7215" y="5236"/>
                    <a:pt x="7239" y="5195"/>
                    <a:pt x="7229" y="5157"/>
                  </a:cubicBezTo>
                  <a:cubicBezTo>
                    <a:pt x="6071" y="815"/>
                    <a:pt x="1669" y="1"/>
                    <a:pt x="2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519780" y="3520729"/>
              <a:ext cx="170199" cy="55681"/>
            </a:xfrm>
            <a:custGeom>
              <a:avLst/>
              <a:gdLst/>
              <a:ahLst/>
              <a:cxnLst/>
              <a:rect l="l" t="t" r="r" b="b"/>
              <a:pathLst>
                <a:path w="3506" h="1147" extrusionOk="0">
                  <a:moveTo>
                    <a:pt x="2775" y="1"/>
                  </a:moveTo>
                  <a:cubicBezTo>
                    <a:pt x="1057" y="1"/>
                    <a:pt x="43" y="1007"/>
                    <a:pt x="30" y="1015"/>
                  </a:cubicBezTo>
                  <a:cubicBezTo>
                    <a:pt x="0" y="1046"/>
                    <a:pt x="0" y="1094"/>
                    <a:pt x="30" y="1125"/>
                  </a:cubicBezTo>
                  <a:cubicBezTo>
                    <a:pt x="45" y="1139"/>
                    <a:pt x="66" y="1146"/>
                    <a:pt x="87" y="1146"/>
                  </a:cubicBezTo>
                  <a:cubicBezTo>
                    <a:pt x="91" y="1146"/>
                    <a:pt x="95" y="1146"/>
                    <a:pt x="99" y="1146"/>
                  </a:cubicBezTo>
                  <a:cubicBezTo>
                    <a:pt x="112" y="1142"/>
                    <a:pt x="126" y="1135"/>
                    <a:pt x="136" y="1122"/>
                  </a:cubicBezTo>
                  <a:cubicBezTo>
                    <a:pt x="148" y="1112"/>
                    <a:pt x="1122" y="152"/>
                    <a:pt x="2769" y="152"/>
                  </a:cubicBezTo>
                  <a:cubicBezTo>
                    <a:pt x="2974" y="152"/>
                    <a:pt x="3188" y="167"/>
                    <a:pt x="3413" y="200"/>
                  </a:cubicBezTo>
                  <a:cubicBezTo>
                    <a:pt x="3417" y="201"/>
                    <a:pt x="3421" y="201"/>
                    <a:pt x="3425" y="201"/>
                  </a:cubicBezTo>
                  <a:cubicBezTo>
                    <a:pt x="3461" y="201"/>
                    <a:pt x="3492" y="175"/>
                    <a:pt x="3499" y="135"/>
                  </a:cubicBezTo>
                  <a:cubicBezTo>
                    <a:pt x="3505" y="94"/>
                    <a:pt x="3478" y="57"/>
                    <a:pt x="3437" y="50"/>
                  </a:cubicBezTo>
                  <a:cubicBezTo>
                    <a:pt x="3206" y="16"/>
                    <a:pt x="2985" y="1"/>
                    <a:pt x="2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397183" y="2005523"/>
              <a:ext cx="2384725" cy="1372707"/>
            </a:xfrm>
            <a:custGeom>
              <a:avLst/>
              <a:gdLst/>
              <a:ahLst/>
              <a:cxnLst/>
              <a:rect l="l" t="t" r="r" b="b"/>
              <a:pathLst>
                <a:path w="49124" h="28277" extrusionOk="0">
                  <a:moveTo>
                    <a:pt x="18221" y="1"/>
                  </a:moveTo>
                  <a:cubicBezTo>
                    <a:pt x="17971" y="1"/>
                    <a:pt x="17721" y="56"/>
                    <a:pt x="17530" y="165"/>
                  </a:cubicBezTo>
                  <a:lnTo>
                    <a:pt x="383" y="10089"/>
                  </a:lnTo>
                  <a:cubicBezTo>
                    <a:pt x="1" y="10308"/>
                    <a:pt x="1" y="10666"/>
                    <a:pt x="383" y="10885"/>
                  </a:cubicBezTo>
                  <a:lnTo>
                    <a:pt x="30216" y="28110"/>
                  </a:lnTo>
                  <a:cubicBezTo>
                    <a:pt x="30405" y="28221"/>
                    <a:pt x="30655" y="28276"/>
                    <a:pt x="30904" y="28276"/>
                  </a:cubicBezTo>
                  <a:cubicBezTo>
                    <a:pt x="31154" y="28276"/>
                    <a:pt x="31404" y="28221"/>
                    <a:pt x="31595" y="28110"/>
                  </a:cubicBezTo>
                  <a:lnTo>
                    <a:pt x="48742" y="18189"/>
                  </a:lnTo>
                  <a:cubicBezTo>
                    <a:pt x="49124" y="17967"/>
                    <a:pt x="49124" y="17612"/>
                    <a:pt x="48742" y="17390"/>
                  </a:cubicBezTo>
                  <a:lnTo>
                    <a:pt x="18909" y="165"/>
                  </a:lnTo>
                  <a:cubicBezTo>
                    <a:pt x="18719" y="56"/>
                    <a:pt x="18470" y="1"/>
                    <a:pt x="18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4199781" y="3044527"/>
              <a:ext cx="144518" cy="75973"/>
            </a:xfrm>
            <a:custGeom>
              <a:avLst/>
              <a:gdLst/>
              <a:ahLst/>
              <a:cxnLst/>
              <a:rect l="l" t="t" r="r" b="b"/>
              <a:pathLst>
                <a:path w="2977" h="1565" extrusionOk="0">
                  <a:moveTo>
                    <a:pt x="1488" y="0"/>
                  </a:moveTo>
                  <a:cubicBezTo>
                    <a:pt x="1141" y="0"/>
                    <a:pt x="794" y="76"/>
                    <a:pt x="530" y="228"/>
                  </a:cubicBezTo>
                  <a:cubicBezTo>
                    <a:pt x="0" y="536"/>
                    <a:pt x="0" y="1030"/>
                    <a:pt x="530" y="1334"/>
                  </a:cubicBezTo>
                  <a:cubicBezTo>
                    <a:pt x="794" y="1488"/>
                    <a:pt x="1141" y="1565"/>
                    <a:pt x="1488" y="1565"/>
                  </a:cubicBezTo>
                  <a:cubicBezTo>
                    <a:pt x="1835" y="1565"/>
                    <a:pt x="2182" y="1488"/>
                    <a:pt x="2447" y="1334"/>
                  </a:cubicBezTo>
                  <a:cubicBezTo>
                    <a:pt x="2976" y="1030"/>
                    <a:pt x="2976" y="536"/>
                    <a:pt x="2447" y="228"/>
                  </a:cubicBezTo>
                  <a:cubicBezTo>
                    <a:pt x="2182" y="76"/>
                    <a:pt x="1835" y="0"/>
                    <a:pt x="1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3897406" y="2853270"/>
              <a:ext cx="899345" cy="633658"/>
            </a:xfrm>
            <a:custGeom>
              <a:avLst/>
              <a:gdLst/>
              <a:ahLst/>
              <a:cxnLst/>
              <a:rect l="l" t="t" r="r" b="b"/>
              <a:pathLst>
                <a:path w="18526" h="13053" extrusionOk="0">
                  <a:moveTo>
                    <a:pt x="17946" y="1"/>
                  </a:moveTo>
                  <a:cubicBezTo>
                    <a:pt x="18212" y="223"/>
                    <a:pt x="18178" y="527"/>
                    <a:pt x="17837" y="725"/>
                  </a:cubicBezTo>
                  <a:lnTo>
                    <a:pt x="690" y="10646"/>
                  </a:lnTo>
                  <a:cubicBezTo>
                    <a:pt x="499" y="10756"/>
                    <a:pt x="250" y="10813"/>
                    <a:pt x="1" y="10813"/>
                  </a:cubicBezTo>
                  <a:lnTo>
                    <a:pt x="1" y="13053"/>
                  </a:lnTo>
                  <a:cubicBezTo>
                    <a:pt x="250" y="13053"/>
                    <a:pt x="499" y="12998"/>
                    <a:pt x="690" y="12889"/>
                  </a:cubicBezTo>
                  <a:lnTo>
                    <a:pt x="17837" y="2963"/>
                  </a:lnTo>
                  <a:cubicBezTo>
                    <a:pt x="18219" y="2745"/>
                    <a:pt x="18526" y="2209"/>
                    <a:pt x="18526" y="1769"/>
                  </a:cubicBezTo>
                  <a:lnTo>
                    <a:pt x="18526" y="1120"/>
                  </a:lnTo>
                  <a:cubicBezTo>
                    <a:pt x="18526" y="725"/>
                    <a:pt x="18274" y="251"/>
                    <a:pt x="17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2382280" y="2498909"/>
              <a:ext cx="1515235" cy="988036"/>
            </a:xfrm>
            <a:custGeom>
              <a:avLst/>
              <a:gdLst/>
              <a:ahLst/>
              <a:cxnLst/>
              <a:rect l="l" t="t" r="r" b="b"/>
              <a:pathLst>
                <a:path w="31213" h="20353" extrusionOk="0">
                  <a:moveTo>
                    <a:pt x="584" y="1"/>
                  </a:moveTo>
                  <a:cubicBezTo>
                    <a:pt x="253" y="250"/>
                    <a:pt x="0" y="721"/>
                    <a:pt x="0" y="1120"/>
                  </a:cubicBezTo>
                  <a:lnTo>
                    <a:pt x="0" y="1768"/>
                  </a:lnTo>
                  <a:cubicBezTo>
                    <a:pt x="0" y="2209"/>
                    <a:pt x="308" y="2742"/>
                    <a:pt x="690" y="2963"/>
                  </a:cubicBezTo>
                  <a:lnTo>
                    <a:pt x="30523" y="20189"/>
                  </a:lnTo>
                  <a:cubicBezTo>
                    <a:pt x="30711" y="20298"/>
                    <a:pt x="30963" y="20353"/>
                    <a:pt x="31213" y="20353"/>
                  </a:cubicBezTo>
                  <a:lnTo>
                    <a:pt x="31213" y="18113"/>
                  </a:lnTo>
                  <a:cubicBezTo>
                    <a:pt x="30963" y="18113"/>
                    <a:pt x="30711" y="18056"/>
                    <a:pt x="30523" y="17946"/>
                  </a:cubicBezTo>
                  <a:lnTo>
                    <a:pt x="690" y="721"/>
                  </a:lnTo>
                  <a:cubicBezTo>
                    <a:pt x="348" y="527"/>
                    <a:pt x="315" y="219"/>
                    <a:pt x="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2579753" y="2115521"/>
              <a:ext cx="2008452" cy="1158575"/>
            </a:xfrm>
            <a:custGeom>
              <a:avLst/>
              <a:gdLst/>
              <a:ahLst/>
              <a:cxnLst/>
              <a:rect l="l" t="t" r="r" b="b"/>
              <a:pathLst>
                <a:path w="41373" h="23866" extrusionOk="0">
                  <a:moveTo>
                    <a:pt x="16822" y="0"/>
                  </a:moveTo>
                  <a:cubicBezTo>
                    <a:pt x="16672" y="0"/>
                    <a:pt x="16521" y="34"/>
                    <a:pt x="16407" y="100"/>
                  </a:cubicBezTo>
                  <a:lnTo>
                    <a:pt x="229" y="9458"/>
                  </a:lnTo>
                  <a:cubicBezTo>
                    <a:pt x="1" y="9592"/>
                    <a:pt x="1" y="9806"/>
                    <a:pt x="229" y="9936"/>
                  </a:cubicBezTo>
                  <a:lnTo>
                    <a:pt x="24141" y="23766"/>
                  </a:lnTo>
                  <a:cubicBezTo>
                    <a:pt x="24255" y="23832"/>
                    <a:pt x="24405" y="23865"/>
                    <a:pt x="24556" y="23865"/>
                  </a:cubicBezTo>
                  <a:cubicBezTo>
                    <a:pt x="24706" y="23865"/>
                    <a:pt x="24856" y="23832"/>
                    <a:pt x="24970" y="23766"/>
                  </a:cubicBezTo>
                  <a:lnTo>
                    <a:pt x="41144" y="14404"/>
                  </a:lnTo>
                  <a:cubicBezTo>
                    <a:pt x="41373" y="14271"/>
                    <a:pt x="41373" y="14059"/>
                    <a:pt x="41144" y="13926"/>
                  </a:cubicBezTo>
                  <a:lnTo>
                    <a:pt x="17237" y="100"/>
                  </a:lnTo>
                  <a:cubicBezTo>
                    <a:pt x="17122" y="34"/>
                    <a:pt x="16972" y="0"/>
                    <a:pt x="16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2698247" y="2179160"/>
              <a:ext cx="1113574" cy="639046"/>
            </a:xfrm>
            <a:custGeom>
              <a:avLst/>
              <a:gdLst/>
              <a:ahLst/>
              <a:cxnLst/>
              <a:rect l="l" t="t" r="r" b="b"/>
              <a:pathLst>
                <a:path w="22939" h="13164" extrusionOk="0">
                  <a:moveTo>
                    <a:pt x="14396" y="0"/>
                  </a:moveTo>
                  <a:cubicBezTo>
                    <a:pt x="14209" y="0"/>
                    <a:pt x="14021" y="41"/>
                    <a:pt x="13878" y="123"/>
                  </a:cubicBezTo>
                  <a:lnTo>
                    <a:pt x="287" y="7970"/>
                  </a:lnTo>
                  <a:cubicBezTo>
                    <a:pt x="0" y="8138"/>
                    <a:pt x="0" y="8407"/>
                    <a:pt x="287" y="8571"/>
                  </a:cubicBezTo>
                  <a:lnTo>
                    <a:pt x="8021" y="13038"/>
                  </a:lnTo>
                  <a:cubicBezTo>
                    <a:pt x="8164" y="13122"/>
                    <a:pt x="8353" y="13164"/>
                    <a:pt x="8541" y="13164"/>
                  </a:cubicBezTo>
                  <a:cubicBezTo>
                    <a:pt x="8730" y="13164"/>
                    <a:pt x="8919" y="13122"/>
                    <a:pt x="9062" y="13038"/>
                  </a:cubicBezTo>
                  <a:lnTo>
                    <a:pt x="22649" y="5195"/>
                  </a:lnTo>
                  <a:cubicBezTo>
                    <a:pt x="22939" y="5028"/>
                    <a:pt x="22939" y="4759"/>
                    <a:pt x="22649" y="4595"/>
                  </a:cubicBezTo>
                  <a:lnTo>
                    <a:pt x="14915" y="123"/>
                  </a:lnTo>
                  <a:cubicBezTo>
                    <a:pt x="14772" y="41"/>
                    <a:pt x="14584" y="0"/>
                    <a:pt x="14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2922613" y="2471337"/>
              <a:ext cx="395496" cy="222288"/>
            </a:xfrm>
            <a:custGeom>
              <a:avLst/>
              <a:gdLst/>
              <a:ahLst/>
              <a:cxnLst/>
              <a:rect l="l" t="t" r="r" b="b"/>
              <a:pathLst>
                <a:path w="8147" h="4579" extrusionOk="0">
                  <a:moveTo>
                    <a:pt x="5617" y="1"/>
                  </a:moveTo>
                  <a:cubicBezTo>
                    <a:pt x="5536" y="1"/>
                    <a:pt x="5453" y="15"/>
                    <a:pt x="5379" y="46"/>
                  </a:cubicBezTo>
                  <a:lnTo>
                    <a:pt x="3699" y="770"/>
                  </a:lnTo>
                  <a:cubicBezTo>
                    <a:pt x="3630" y="801"/>
                    <a:pt x="3548" y="817"/>
                    <a:pt x="3464" y="817"/>
                  </a:cubicBezTo>
                  <a:cubicBezTo>
                    <a:pt x="3419" y="817"/>
                    <a:pt x="3374" y="812"/>
                    <a:pt x="3331" y="804"/>
                  </a:cubicBezTo>
                  <a:lnTo>
                    <a:pt x="1348" y="415"/>
                  </a:lnTo>
                  <a:cubicBezTo>
                    <a:pt x="1303" y="406"/>
                    <a:pt x="1259" y="402"/>
                    <a:pt x="1217" y="402"/>
                  </a:cubicBezTo>
                  <a:cubicBezTo>
                    <a:pt x="954" y="402"/>
                    <a:pt x="745" y="553"/>
                    <a:pt x="836" y="709"/>
                  </a:cubicBezTo>
                  <a:lnTo>
                    <a:pt x="1512" y="1856"/>
                  </a:lnTo>
                  <a:cubicBezTo>
                    <a:pt x="1553" y="1927"/>
                    <a:pt x="1532" y="2009"/>
                    <a:pt x="1450" y="2070"/>
                  </a:cubicBezTo>
                  <a:lnTo>
                    <a:pt x="198" y="3040"/>
                  </a:lnTo>
                  <a:cubicBezTo>
                    <a:pt x="1" y="3192"/>
                    <a:pt x="188" y="3409"/>
                    <a:pt x="518" y="3409"/>
                  </a:cubicBezTo>
                  <a:cubicBezTo>
                    <a:pt x="520" y="3409"/>
                    <a:pt x="523" y="3409"/>
                    <a:pt x="525" y="3409"/>
                  </a:cubicBezTo>
                  <a:lnTo>
                    <a:pt x="2621" y="3395"/>
                  </a:lnTo>
                  <a:cubicBezTo>
                    <a:pt x="2753" y="3395"/>
                    <a:pt x="2876" y="3429"/>
                    <a:pt x="2955" y="3494"/>
                  </a:cubicBezTo>
                  <a:lnTo>
                    <a:pt x="4163" y="4480"/>
                  </a:lnTo>
                  <a:cubicBezTo>
                    <a:pt x="4245" y="4547"/>
                    <a:pt x="4368" y="4579"/>
                    <a:pt x="4491" y="4579"/>
                  </a:cubicBezTo>
                  <a:cubicBezTo>
                    <a:pt x="4656" y="4579"/>
                    <a:pt x="4820" y="4521"/>
                    <a:pt x="4877" y="4415"/>
                  </a:cubicBezTo>
                  <a:lnTo>
                    <a:pt x="5497" y="3258"/>
                  </a:lnTo>
                  <a:cubicBezTo>
                    <a:pt x="5535" y="3187"/>
                    <a:pt x="5634" y="3128"/>
                    <a:pt x="5760" y="3108"/>
                  </a:cubicBezTo>
                  <a:lnTo>
                    <a:pt x="7764" y="2746"/>
                  </a:lnTo>
                  <a:cubicBezTo>
                    <a:pt x="8082" y="2692"/>
                    <a:pt x="8146" y="2449"/>
                    <a:pt x="7877" y="2336"/>
                  </a:cubicBezTo>
                  <a:lnTo>
                    <a:pt x="6163" y="1637"/>
                  </a:lnTo>
                  <a:cubicBezTo>
                    <a:pt x="6058" y="1593"/>
                    <a:pt x="5993" y="1521"/>
                    <a:pt x="5996" y="1446"/>
                  </a:cubicBezTo>
                  <a:lnTo>
                    <a:pt x="6023" y="238"/>
                  </a:lnTo>
                  <a:cubicBezTo>
                    <a:pt x="6026" y="97"/>
                    <a:pt x="5829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3192415" y="2245178"/>
              <a:ext cx="249958" cy="141557"/>
            </a:xfrm>
            <a:custGeom>
              <a:avLst/>
              <a:gdLst/>
              <a:ahLst/>
              <a:cxnLst/>
              <a:rect l="l" t="t" r="r" b="b"/>
              <a:pathLst>
                <a:path w="5149" h="2916" extrusionOk="0">
                  <a:moveTo>
                    <a:pt x="4796" y="1"/>
                  </a:moveTo>
                  <a:cubicBezTo>
                    <a:pt x="4682" y="1"/>
                    <a:pt x="4556" y="32"/>
                    <a:pt x="4455" y="91"/>
                  </a:cubicBezTo>
                  <a:lnTo>
                    <a:pt x="202" y="2545"/>
                  </a:lnTo>
                  <a:cubicBezTo>
                    <a:pt x="32" y="2644"/>
                    <a:pt x="1" y="2788"/>
                    <a:pt x="134" y="2866"/>
                  </a:cubicBezTo>
                  <a:cubicBezTo>
                    <a:pt x="192" y="2899"/>
                    <a:pt x="271" y="2915"/>
                    <a:pt x="355" y="2915"/>
                  </a:cubicBezTo>
                  <a:cubicBezTo>
                    <a:pt x="469" y="2915"/>
                    <a:pt x="594" y="2886"/>
                    <a:pt x="694" y="2829"/>
                  </a:cubicBezTo>
                  <a:lnTo>
                    <a:pt x="4947" y="374"/>
                  </a:lnTo>
                  <a:cubicBezTo>
                    <a:pt x="5117" y="272"/>
                    <a:pt x="5148" y="129"/>
                    <a:pt x="5011" y="50"/>
                  </a:cubicBezTo>
                  <a:cubicBezTo>
                    <a:pt x="4956" y="17"/>
                    <a:pt x="4879" y="1"/>
                    <a:pt x="479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3244502" y="2275323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3" y="1"/>
                  </a:moveTo>
                  <a:cubicBezTo>
                    <a:pt x="4679" y="1"/>
                    <a:pt x="4554" y="31"/>
                    <a:pt x="4454" y="88"/>
                  </a:cubicBezTo>
                  <a:lnTo>
                    <a:pt x="202" y="2542"/>
                  </a:lnTo>
                  <a:cubicBezTo>
                    <a:pt x="30" y="2644"/>
                    <a:pt x="0" y="2787"/>
                    <a:pt x="133" y="2866"/>
                  </a:cubicBezTo>
                  <a:cubicBezTo>
                    <a:pt x="190" y="2899"/>
                    <a:pt x="267" y="2915"/>
                    <a:pt x="351" y="2915"/>
                  </a:cubicBezTo>
                  <a:cubicBezTo>
                    <a:pt x="466" y="2915"/>
                    <a:pt x="592" y="2885"/>
                    <a:pt x="693" y="2825"/>
                  </a:cubicBezTo>
                  <a:lnTo>
                    <a:pt x="4945" y="371"/>
                  </a:lnTo>
                  <a:cubicBezTo>
                    <a:pt x="5116" y="272"/>
                    <a:pt x="5147" y="129"/>
                    <a:pt x="5010" y="50"/>
                  </a:cubicBezTo>
                  <a:cubicBezTo>
                    <a:pt x="4954" y="17"/>
                    <a:pt x="4876" y="1"/>
                    <a:pt x="4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3296492" y="2305322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2" y="1"/>
                  </a:moveTo>
                  <a:cubicBezTo>
                    <a:pt x="4678" y="1"/>
                    <a:pt x="4553" y="31"/>
                    <a:pt x="4455" y="87"/>
                  </a:cubicBezTo>
                  <a:lnTo>
                    <a:pt x="202" y="2545"/>
                  </a:lnTo>
                  <a:cubicBezTo>
                    <a:pt x="28" y="2644"/>
                    <a:pt x="0" y="2787"/>
                    <a:pt x="134" y="2866"/>
                  </a:cubicBezTo>
                  <a:cubicBezTo>
                    <a:pt x="192" y="2899"/>
                    <a:pt x="269" y="2915"/>
                    <a:pt x="353" y="2915"/>
                  </a:cubicBezTo>
                  <a:cubicBezTo>
                    <a:pt x="467" y="2915"/>
                    <a:pt x="593" y="2885"/>
                    <a:pt x="693" y="2828"/>
                  </a:cubicBezTo>
                  <a:lnTo>
                    <a:pt x="4946" y="374"/>
                  </a:lnTo>
                  <a:cubicBezTo>
                    <a:pt x="5117" y="272"/>
                    <a:pt x="5147" y="128"/>
                    <a:pt x="5011" y="50"/>
                  </a:cubicBezTo>
                  <a:cubicBezTo>
                    <a:pt x="4954" y="17"/>
                    <a:pt x="4876" y="1"/>
                    <a:pt x="4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3348481" y="2335467"/>
              <a:ext cx="249958" cy="141460"/>
            </a:xfrm>
            <a:custGeom>
              <a:avLst/>
              <a:gdLst/>
              <a:ahLst/>
              <a:cxnLst/>
              <a:rect l="l" t="t" r="r" b="b"/>
              <a:pathLst>
                <a:path w="5149" h="2914" extrusionOk="0">
                  <a:moveTo>
                    <a:pt x="4792" y="1"/>
                  </a:moveTo>
                  <a:cubicBezTo>
                    <a:pt x="4678" y="1"/>
                    <a:pt x="4553" y="31"/>
                    <a:pt x="4455" y="88"/>
                  </a:cubicBezTo>
                  <a:lnTo>
                    <a:pt x="202" y="2542"/>
                  </a:lnTo>
                  <a:cubicBezTo>
                    <a:pt x="29" y="2640"/>
                    <a:pt x="1" y="2788"/>
                    <a:pt x="134" y="2866"/>
                  </a:cubicBezTo>
                  <a:cubicBezTo>
                    <a:pt x="191" y="2898"/>
                    <a:pt x="267" y="2914"/>
                    <a:pt x="349" y="2914"/>
                  </a:cubicBezTo>
                  <a:cubicBezTo>
                    <a:pt x="465" y="2914"/>
                    <a:pt x="592" y="2883"/>
                    <a:pt x="694" y="2825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1" y="50"/>
                  </a:cubicBezTo>
                  <a:cubicBezTo>
                    <a:pt x="4954" y="17"/>
                    <a:pt x="4876" y="1"/>
                    <a:pt x="4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3400568" y="2365466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1" y="1"/>
                  </a:moveTo>
                  <a:cubicBezTo>
                    <a:pt x="4677" y="1"/>
                    <a:pt x="4552" y="30"/>
                    <a:pt x="4454" y="88"/>
                  </a:cubicBezTo>
                  <a:lnTo>
                    <a:pt x="202" y="2545"/>
                  </a:lnTo>
                  <a:cubicBezTo>
                    <a:pt x="27" y="2644"/>
                    <a:pt x="0" y="2787"/>
                    <a:pt x="133" y="2866"/>
                  </a:cubicBezTo>
                  <a:cubicBezTo>
                    <a:pt x="191" y="2899"/>
                    <a:pt x="269" y="2915"/>
                    <a:pt x="353" y="2915"/>
                  </a:cubicBezTo>
                  <a:cubicBezTo>
                    <a:pt x="467" y="2915"/>
                    <a:pt x="591" y="2885"/>
                    <a:pt x="689" y="2828"/>
                  </a:cubicBezTo>
                  <a:lnTo>
                    <a:pt x="4942" y="371"/>
                  </a:lnTo>
                  <a:cubicBezTo>
                    <a:pt x="5116" y="272"/>
                    <a:pt x="5147" y="129"/>
                    <a:pt x="5010" y="50"/>
                  </a:cubicBezTo>
                  <a:cubicBezTo>
                    <a:pt x="4952" y="17"/>
                    <a:pt x="4874" y="1"/>
                    <a:pt x="4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3452558" y="2395611"/>
              <a:ext cx="249910" cy="141412"/>
            </a:xfrm>
            <a:custGeom>
              <a:avLst/>
              <a:gdLst/>
              <a:ahLst/>
              <a:cxnLst/>
              <a:rect l="l" t="t" r="r" b="b"/>
              <a:pathLst>
                <a:path w="5148" h="2913" extrusionOk="0">
                  <a:moveTo>
                    <a:pt x="4791" y="1"/>
                  </a:moveTo>
                  <a:cubicBezTo>
                    <a:pt x="4677" y="1"/>
                    <a:pt x="4553" y="30"/>
                    <a:pt x="4455" y="88"/>
                  </a:cubicBezTo>
                  <a:lnTo>
                    <a:pt x="202" y="2542"/>
                  </a:lnTo>
                  <a:cubicBezTo>
                    <a:pt x="28" y="2641"/>
                    <a:pt x="1" y="2787"/>
                    <a:pt x="134" y="2863"/>
                  </a:cubicBezTo>
                  <a:cubicBezTo>
                    <a:pt x="192" y="2896"/>
                    <a:pt x="269" y="2912"/>
                    <a:pt x="353" y="2912"/>
                  </a:cubicBezTo>
                  <a:cubicBezTo>
                    <a:pt x="467" y="2912"/>
                    <a:pt x="591" y="2882"/>
                    <a:pt x="690" y="2825"/>
                  </a:cubicBezTo>
                  <a:lnTo>
                    <a:pt x="4942" y="371"/>
                  </a:lnTo>
                  <a:cubicBezTo>
                    <a:pt x="5117" y="272"/>
                    <a:pt x="5147" y="125"/>
                    <a:pt x="5011" y="50"/>
                  </a:cubicBezTo>
                  <a:cubicBezTo>
                    <a:pt x="4953" y="17"/>
                    <a:pt x="4875" y="1"/>
                    <a:pt x="4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3166930" y="2613130"/>
              <a:ext cx="459964" cy="263211"/>
            </a:xfrm>
            <a:custGeom>
              <a:avLst/>
              <a:gdLst/>
              <a:ahLst/>
              <a:cxnLst/>
              <a:rect l="l" t="t" r="r" b="b"/>
              <a:pathLst>
                <a:path w="9475" h="5422" extrusionOk="0">
                  <a:moveTo>
                    <a:pt x="8639" y="0"/>
                  </a:moveTo>
                  <a:cubicBezTo>
                    <a:pt x="8526" y="0"/>
                    <a:pt x="8414" y="25"/>
                    <a:pt x="8328" y="74"/>
                  </a:cubicBezTo>
                  <a:lnTo>
                    <a:pt x="174" y="4784"/>
                  </a:lnTo>
                  <a:cubicBezTo>
                    <a:pt x="1" y="4883"/>
                    <a:pt x="1" y="5044"/>
                    <a:pt x="174" y="5143"/>
                  </a:cubicBezTo>
                  <a:lnTo>
                    <a:pt x="526" y="5347"/>
                  </a:lnTo>
                  <a:cubicBezTo>
                    <a:pt x="611" y="5397"/>
                    <a:pt x="724" y="5422"/>
                    <a:pt x="837" y="5422"/>
                  </a:cubicBezTo>
                  <a:cubicBezTo>
                    <a:pt x="950" y="5422"/>
                    <a:pt x="1064" y="5397"/>
                    <a:pt x="1151" y="5347"/>
                  </a:cubicBezTo>
                  <a:lnTo>
                    <a:pt x="9304" y="638"/>
                  </a:lnTo>
                  <a:cubicBezTo>
                    <a:pt x="9475" y="538"/>
                    <a:pt x="9475" y="378"/>
                    <a:pt x="9304" y="279"/>
                  </a:cubicBezTo>
                  <a:lnTo>
                    <a:pt x="8950" y="74"/>
                  </a:lnTo>
                  <a:cubicBezTo>
                    <a:pt x="8864" y="25"/>
                    <a:pt x="8751" y="0"/>
                    <a:pt x="8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3687652" y="2449105"/>
              <a:ext cx="223404" cy="126508"/>
            </a:xfrm>
            <a:custGeom>
              <a:avLst/>
              <a:gdLst/>
              <a:ahLst/>
              <a:cxnLst/>
              <a:rect l="l" t="t" r="r" b="b"/>
              <a:pathLst>
                <a:path w="4602" h="2606" extrusionOk="0">
                  <a:moveTo>
                    <a:pt x="3765" y="0"/>
                  </a:moveTo>
                  <a:cubicBezTo>
                    <a:pt x="3652" y="0"/>
                    <a:pt x="3538" y="25"/>
                    <a:pt x="3451" y="74"/>
                  </a:cubicBezTo>
                  <a:lnTo>
                    <a:pt x="175" y="1969"/>
                  </a:lnTo>
                  <a:cubicBezTo>
                    <a:pt x="1" y="2068"/>
                    <a:pt x="1" y="2228"/>
                    <a:pt x="175" y="2327"/>
                  </a:cubicBezTo>
                  <a:lnTo>
                    <a:pt x="526" y="2531"/>
                  </a:lnTo>
                  <a:cubicBezTo>
                    <a:pt x="612" y="2581"/>
                    <a:pt x="724" y="2606"/>
                    <a:pt x="837" y="2606"/>
                  </a:cubicBezTo>
                  <a:cubicBezTo>
                    <a:pt x="950" y="2606"/>
                    <a:pt x="1064" y="2581"/>
                    <a:pt x="1151" y="2531"/>
                  </a:cubicBezTo>
                  <a:lnTo>
                    <a:pt x="4427" y="638"/>
                  </a:lnTo>
                  <a:cubicBezTo>
                    <a:pt x="4598" y="539"/>
                    <a:pt x="4601" y="378"/>
                    <a:pt x="4427" y="279"/>
                  </a:cubicBezTo>
                  <a:lnTo>
                    <a:pt x="4076" y="74"/>
                  </a:lnTo>
                  <a:cubicBezTo>
                    <a:pt x="3990" y="25"/>
                    <a:pt x="3878" y="0"/>
                    <a:pt x="37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3266686" y="2507210"/>
              <a:ext cx="1113574" cy="639095"/>
            </a:xfrm>
            <a:custGeom>
              <a:avLst/>
              <a:gdLst/>
              <a:ahLst/>
              <a:cxnLst/>
              <a:rect l="l" t="t" r="r" b="b"/>
              <a:pathLst>
                <a:path w="22939" h="13165" extrusionOk="0">
                  <a:moveTo>
                    <a:pt x="14397" y="1"/>
                  </a:moveTo>
                  <a:cubicBezTo>
                    <a:pt x="14209" y="1"/>
                    <a:pt x="14021" y="43"/>
                    <a:pt x="13878" y="126"/>
                  </a:cubicBezTo>
                  <a:lnTo>
                    <a:pt x="287" y="7969"/>
                  </a:lnTo>
                  <a:cubicBezTo>
                    <a:pt x="0" y="8137"/>
                    <a:pt x="0" y="8407"/>
                    <a:pt x="287" y="8571"/>
                  </a:cubicBezTo>
                  <a:lnTo>
                    <a:pt x="8024" y="13041"/>
                  </a:lnTo>
                  <a:cubicBezTo>
                    <a:pt x="8168" y="13123"/>
                    <a:pt x="8355" y="13164"/>
                    <a:pt x="8543" y="13164"/>
                  </a:cubicBezTo>
                  <a:cubicBezTo>
                    <a:pt x="8731" y="13164"/>
                    <a:pt x="8919" y="13123"/>
                    <a:pt x="9062" y="13041"/>
                  </a:cubicBezTo>
                  <a:lnTo>
                    <a:pt x="22652" y="5195"/>
                  </a:lnTo>
                  <a:cubicBezTo>
                    <a:pt x="22939" y="5028"/>
                    <a:pt x="22939" y="4762"/>
                    <a:pt x="22652" y="4595"/>
                  </a:cubicBezTo>
                  <a:lnTo>
                    <a:pt x="14919" y="126"/>
                  </a:lnTo>
                  <a:cubicBezTo>
                    <a:pt x="14773" y="43"/>
                    <a:pt x="14585" y="1"/>
                    <a:pt x="143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3491004" y="2799387"/>
              <a:ext cx="395690" cy="222288"/>
            </a:xfrm>
            <a:custGeom>
              <a:avLst/>
              <a:gdLst/>
              <a:ahLst/>
              <a:cxnLst/>
              <a:rect l="l" t="t" r="r" b="b"/>
              <a:pathLst>
                <a:path w="8151" h="4579" extrusionOk="0">
                  <a:moveTo>
                    <a:pt x="5620" y="1"/>
                  </a:moveTo>
                  <a:cubicBezTo>
                    <a:pt x="5539" y="1"/>
                    <a:pt x="5457" y="15"/>
                    <a:pt x="5383" y="46"/>
                  </a:cubicBezTo>
                  <a:lnTo>
                    <a:pt x="3704" y="773"/>
                  </a:lnTo>
                  <a:cubicBezTo>
                    <a:pt x="3635" y="802"/>
                    <a:pt x="3552" y="818"/>
                    <a:pt x="3467" y="818"/>
                  </a:cubicBezTo>
                  <a:cubicBezTo>
                    <a:pt x="3422" y="818"/>
                    <a:pt x="3376" y="813"/>
                    <a:pt x="3331" y="804"/>
                  </a:cubicBezTo>
                  <a:lnTo>
                    <a:pt x="1349" y="419"/>
                  </a:lnTo>
                  <a:cubicBezTo>
                    <a:pt x="1303" y="409"/>
                    <a:pt x="1257" y="405"/>
                    <a:pt x="1212" y="405"/>
                  </a:cubicBezTo>
                  <a:cubicBezTo>
                    <a:pt x="954" y="405"/>
                    <a:pt x="747" y="555"/>
                    <a:pt x="840" y="712"/>
                  </a:cubicBezTo>
                  <a:lnTo>
                    <a:pt x="1513" y="1855"/>
                  </a:lnTo>
                  <a:cubicBezTo>
                    <a:pt x="1554" y="1930"/>
                    <a:pt x="1533" y="2008"/>
                    <a:pt x="1455" y="2070"/>
                  </a:cubicBezTo>
                  <a:lnTo>
                    <a:pt x="202" y="3040"/>
                  </a:lnTo>
                  <a:cubicBezTo>
                    <a:pt x="1" y="3193"/>
                    <a:pt x="195" y="3412"/>
                    <a:pt x="526" y="3412"/>
                  </a:cubicBezTo>
                  <a:lnTo>
                    <a:pt x="2622" y="3394"/>
                  </a:lnTo>
                  <a:cubicBezTo>
                    <a:pt x="2754" y="3394"/>
                    <a:pt x="2881" y="3429"/>
                    <a:pt x="2956" y="3494"/>
                  </a:cubicBezTo>
                  <a:lnTo>
                    <a:pt x="4164" y="4480"/>
                  </a:lnTo>
                  <a:cubicBezTo>
                    <a:pt x="4247" y="4547"/>
                    <a:pt x="4371" y="4578"/>
                    <a:pt x="4493" y="4578"/>
                  </a:cubicBezTo>
                  <a:cubicBezTo>
                    <a:pt x="4658" y="4578"/>
                    <a:pt x="4821" y="4521"/>
                    <a:pt x="4878" y="4415"/>
                  </a:cubicBezTo>
                  <a:lnTo>
                    <a:pt x="5499" y="3261"/>
                  </a:lnTo>
                  <a:cubicBezTo>
                    <a:pt x="5539" y="3186"/>
                    <a:pt x="5639" y="3131"/>
                    <a:pt x="5765" y="3108"/>
                  </a:cubicBezTo>
                  <a:lnTo>
                    <a:pt x="7765" y="2749"/>
                  </a:lnTo>
                  <a:cubicBezTo>
                    <a:pt x="8082" y="2692"/>
                    <a:pt x="8151" y="2449"/>
                    <a:pt x="7877" y="2336"/>
                  </a:cubicBezTo>
                  <a:lnTo>
                    <a:pt x="6168" y="1640"/>
                  </a:lnTo>
                  <a:cubicBezTo>
                    <a:pt x="6059" y="1596"/>
                    <a:pt x="5993" y="1524"/>
                    <a:pt x="5997" y="1446"/>
                  </a:cubicBezTo>
                  <a:lnTo>
                    <a:pt x="6024" y="238"/>
                  </a:lnTo>
                  <a:cubicBezTo>
                    <a:pt x="6027" y="97"/>
                    <a:pt x="5830" y="1"/>
                    <a:pt x="5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3760855" y="2573373"/>
              <a:ext cx="249958" cy="141412"/>
            </a:xfrm>
            <a:custGeom>
              <a:avLst/>
              <a:gdLst/>
              <a:ahLst/>
              <a:cxnLst/>
              <a:rect l="l" t="t" r="r" b="b"/>
              <a:pathLst>
                <a:path w="5149" h="2913" extrusionOk="0">
                  <a:moveTo>
                    <a:pt x="4795" y="1"/>
                  </a:moveTo>
                  <a:cubicBezTo>
                    <a:pt x="4681" y="1"/>
                    <a:pt x="4555" y="31"/>
                    <a:pt x="4455" y="88"/>
                  </a:cubicBezTo>
                  <a:lnTo>
                    <a:pt x="202" y="2542"/>
                  </a:lnTo>
                  <a:cubicBezTo>
                    <a:pt x="32" y="2641"/>
                    <a:pt x="1" y="2788"/>
                    <a:pt x="138" y="2863"/>
                  </a:cubicBezTo>
                  <a:cubicBezTo>
                    <a:pt x="194" y="2896"/>
                    <a:pt x="271" y="2912"/>
                    <a:pt x="355" y="2912"/>
                  </a:cubicBezTo>
                  <a:cubicBezTo>
                    <a:pt x="469" y="2912"/>
                    <a:pt x="594" y="2882"/>
                    <a:pt x="694" y="2825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5" y="50"/>
                  </a:cubicBezTo>
                  <a:cubicBezTo>
                    <a:pt x="4957" y="17"/>
                    <a:pt x="4879" y="1"/>
                    <a:pt x="479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3812942" y="2603373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3" y="1"/>
                  </a:moveTo>
                  <a:cubicBezTo>
                    <a:pt x="4679" y="1"/>
                    <a:pt x="4554" y="30"/>
                    <a:pt x="4454" y="87"/>
                  </a:cubicBezTo>
                  <a:lnTo>
                    <a:pt x="201" y="2545"/>
                  </a:lnTo>
                  <a:cubicBezTo>
                    <a:pt x="30" y="2644"/>
                    <a:pt x="0" y="2787"/>
                    <a:pt x="136" y="2866"/>
                  </a:cubicBezTo>
                  <a:cubicBezTo>
                    <a:pt x="193" y="2899"/>
                    <a:pt x="270" y="2915"/>
                    <a:pt x="353" y="2915"/>
                  </a:cubicBezTo>
                  <a:cubicBezTo>
                    <a:pt x="467" y="2915"/>
                    <a:pt x="592" y="2885"/>
                    <a:pt x="692" y="2828"/>
                  </a:cubicBezTo>
                  <a:lnTo>
                    <a:pt x="4945" y="371"/>
                  </a:lnTo>
                  <a:cubicBezTo>
                    <a:pt x="5116" y="272"/>
                    <a:pt x="5147" y="128"/>
                    <a:pt x="5010" y="50"/>
                  </a:cubicBezTo>
                  <a:cubicBezTo>
                    <a:pt x="4954" y="17"/>
                    <a:pt x="4876" y="1"/>
                    <a:pt x="4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3864931" y="2633518"/>
              <a:ext cx="249910" cy="141363"/>
            </a:xfrm>
            <a:custGeom>
              <a:avLst/>
              <a:gdLst/>
              <a:ahLst/>
              <a:cxnLst/>
              <a:rect l="l" t="t" r="r" b="b"/>
              <a:pathLst>
                <a:path w="5148" h="2912" extrusionOk="0">
                  <a:moveTo>
                    <a:pt x="4798" y="0"/>
                  </a:moveTo>
                  <a:cubicBezTo>
                    <a:pt x="4683" y="0"/>
                    <a:pt x="4556" y="30"/>
                    <a:pt x="4454" y="88"/>
                  </a:cubicBezTo>
                  <a:lnTo>
                    <a:pt x="202" y="2541"/>
                  </a:lnTo>
                  <a:cubicBezTo>
                    <a:pt x="31" y="2640"/>
                    <a:pt x="1" y="2784"/>
                    <a:pt x="137" y="2862"/>
                  </a:cubicBezTo>
                  <a:cubicBezTo>
                    <a:pt x="194" y="2896"/>
                    <a:pt x="271" y="2912"/>
                    <a:pt x="354" y="2912"/>
                  </a:cubicBezTo>
                  <a:cubicBezTo>
                    <a:pt x="468" y="2912"/>
                    <a:pt x="593" y="2882"/>
                    <a:pt x="694" y="2825"/>
                  </a:cubicBezTo>
                  <a:lnTo>
                    <a:pt x="4946" y="371"/>
                  </a:lnTo>
                  <a:cubicBezTo>
                    <a:pt x="5117" y="272"/>
                    <a:pt x="5147" y="125"/>
                    <a:pt x="5011" y="47"/>
                  </a:cubicBezTo>
                  <a:cubicBezTo>
                    <a:pt x="4955" y="16"/>
                    <a:pt x="4880" y="0"/>
                    <a:pt x="47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3916921" y="2663517"/>
              <a:ext cx="249958" cy="141509"/>
            </a:xfrm>
            <a:custGeom>
              <a:avLst/>
              <a:gdLst/>
              <a:ahLst/>
              <a:cxnLst/>
              <a:rect l="l" t="t" r="r" b="b"/>
              <a:pathLst>
                <a:path w="5149" h="2915" extrusionOk="0">
                  <a:moveTo>
                    <a:pt x="4794" y="1"/>
                  </a:moveTo>
                  <a:cubicBezTo>
                    <a:pt x="4681" y="1"/>
                    <a:pt x="4555" y="31"/>
                    <a:pt x="4455" y="88"/>
                  </a:cubicBezTo>
                  <a:lnTo>
                    <a:pt x="202" y="2545"/>
                  </a:lnTo>
                  <a:cubicBezTo>
                    <a:pt x="32" y="2644"/>
                    <a:pt x="1" y="2788"/>
                    <a:pt x="138" y="2865"/>
                  </a:cubicBezTo>
                  <a:cubicBezTo>
                    <a:pt x="194" y="2899"/>
                    <a:pt x="271" y="2915"/>
                    <a:pt x="355" y="2915"/>
                  </a:cubicBezTo>
                  <a:cubicBezTo>
                    <a:pt x="469" y="2915"/>
                    <a:pt x="594" y="2885"/>
                    <a:pt x="694" y="2828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2" y="50"/>
                  </a:cubicBezTo>
                  <a:cubicBezTo>
                    <a:pt x="4955" y="17"/>
                    <a:pt x="4878" y="1"/>
                    <a:pt x="4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3969007" y="2693516"/>
              <a:ext cx="249861" cy="141509"/>
            </a:xfrm>
            <a:custGeom>
              <a:avLst/>
              <a:gdLst/>
              <a:ahLst/>
              <a:cxnLst/>
              <a:rect l="l" t="t" r="r" b="b"/>
              <a:pathLst>
                <a:path w="5147" h="2915" extrusionOk="0">
                  <a:moveTo>
                    <a:pt x="4795" y="1"/>
                  </a:moveTo>
                  <a:cubicBezTo>
                    <a:pt x="4681" y="1"/>
                    <a:pt x="4555" y="31"/>
                    <a:pt x="4454" y="91"/>
                  </a:cubicBezTo>
                  <a:lnTo>
                    <a:pt x="201" y="2545"/>
                  </a:lnTo>
                  <a:cubicBezTo>
                    <a:pt x="31" y="2644"/>
                    <a:pt x="0" y="2787"/>
                    <a:pt x="136" y="2866"/>
                  </a:cubicBezTo>
                  <a:cubicBezTo>
                    <a:pt x="193" y="2899"/>
                    <a:pt x="270" y="2915"/>
                    <a:pt x="354" y="2915"/>
                  </a:cubicBezTo>
                  <a:cubicBezTo>
                    <a:pt x="467" y="2915"/>
                    <a:pt x="592" y="2885"/>
                    <a:pt x="692" y="2828"/>
                  </a:cubicBezTo>
                  <a:lnTo>
                    <a:pt x="4945" y="374"/>
                  </a:lnTo>
                  <a:cubicBezTo>
                    <a:pt x="5116" y="272"/>
                    <a:pt x="5147" y="128"/>
                    <a:pt x="5010" y="50"/>
                  </a:cubicBezTo>
                  <a:cubicBezTo>
                    <a:pt x="4954" y="17"/>
                    <a:pt x="4878" y="1"/>
                    <a:pt x="47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4020997" y="2723661"/>
              <a:ext cx="249910" cy="141509"/>
            </a:xfrm>
            <a:custGeom>
              <a:avLst/>
              <a:gdLst/>
              <a:ahLst/>
              <a:cxnLst/>
              <a:rect l="l" t="t" r="r" b="b"/>
              <a:pathLst>
                <a:path w="5148" h="2915" extrusionOk="0">
                  <a:moveTo>
                    <a:pt x="4794" y="0"/>
                  </a:moveTo>
                  <a:cubicBezTo>
                    <a:pt x="4680" y="0"/>
                    <a:pt x="4555" y="30"/>
                    <a:pt x="4454" y="87"/>
                  </a:cubicBezTo>
                  <a:lnTo>
                    <a:pt x="202" y="2541"/>
                  </a:lnTo>
                  <a:cubicBezTo>
                    <a:pt x="31" y="2644"/>
                    <a:pt x="1" y="2787"/>
                    <a:pt x="137" y="2866"/>
                  </a:cubicBezTo>
                  <a:cubicBezTo>
                    <a:pt x="193" y="2899"/>
                    <a:pt x="269" y="2915"/>
                    <a:pt x="352" y="2915"/>
                  </a:cubicBezTo>
                  <a:cubicBezTo>
                    <a:pt x="466" y="2915"/>
                    <a:pt x="592" y="2884"/>
                    <a:pt x="694" y="2825"/>
                  </a:cubicBezTo>
                  <a:lnTo>
                    <a:pt x="4946" y="371"/>
                  </a:lnTo>
                  <a:cubicBezTo>
                    <a:pt x="5117" y="272"/>
                    <a:pt x="5147" y="128"/>
                    <a:pt x="5011" y="50"/>
                  </a:cubicBezTo>
                  <a:cubicBezTo>
                    <a:pt x="4955" y="17"/>
                    <a:pt x="4877" y="0"/>
                    <a:pt x="4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3735370" y="2941229"/>
              <a:ext cx="459964" cy="263162"/>
            </a:xfrm>
            <a:custGeom>
              <a:avLst/>
              <a:gdLst/>
              <a:ahLst/>
              <a:cxnLst/>
              <a:rect l="l" t="t" r="r" b="b"/>
              <a:pathLst>
                <a:path w="9475" h="5421" extrusionOk="0">
                  <a:moveTo>
                    <a:pt x="8639" y="0"/>
                  </a:moveTo>
                  <a:cubicBezTo>
                    <a:pt x="8526" y="0"/>
                    <a:pt x="8414" y="26"/>
                    <a:pt x="8328" y="77"/>
                  </a:cubicBezTo>
                  <a:lnTo>
                    <a:pt x="175" y="4783"/>
                  </a:lnTo>
                  <a:cubicBezTo>
                    <a:pt x="1" y="4882"/>
                    <a:pt x="1" y="5042"/>
                    <a:pt x="175" y="5141"/>
                  </a:cubicBezTo>
                  <a:lnTo>
                    <a:pt x="526" y="5346"/>
                  </a:lnTo>
                  <a:cubicBezTo>
                    <a:pt x="613" y="5396"/>
                    <a:pt x="727" y="5421"/>
                    <a:pt x="840" y="5421"/>
                  </a:cubicBezTo>
                  <a:cubicBezTo>
                    <a:pt x="953" y="5421"/>
                    <a:pt x="1065" y="5396"/>
                    <a:pt x="1151" y="5346"/>
                  </a:cubicBezTo>
                  <a:lnTo>
                    <a:pt x="9304" y="640"/>
                  </a:lnTo>
                  <a:cubicBezTo>
                    <a:pt x="9475" y="537"/>
                    <a:pt x="9475" y="377"/>
                    <a:pt x="9304" y="277"/>
                  </a:cubicBezTo>
                  <a:lnTo>
                    <a:pt x="8953" y="77"/>
                  </a:lnTo>
                  <a:cubicBezTo>
                    <a:pt x="8866" y="26"/>
                    <a:pt x="8752" y="0"/>
                    <a:pt x="8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4256285" y="2777301"/>
              <a:ext cx="223210" cy="126363"/>
            </a:xfrm>
            <a:custGeom>
              <a:avLst/>
              <a:gdLst/>
              <a:ahLst/>
              <a:cxnLst/>
              <a:rect l="l" t="t" r="r" b="b"/>
              <a:pathLst>
                <a:path w="4598" h="2603" extrusionOk="0">
                  <a:moveTo>
                    <a:pt x="3761" y="1"/>
                  </a:moveTo>
                  <a:cubicBezTo>
                    <a:pt x="3648" y="1"/>
                    <a:pt x="3536" y="25"/>
                    <a:pt x="3450" y="75"/>
                  </a:cubicBezTo>
                  <a:lnTo>
                    <a:pt x="171" y="1965"/>
                  </a:lnTo>
                  <a:cubicBezTo>
                    <a:pt x="0" y="2065"/>
                    <a:pt x="0" y="2225"/>
                    <a:pt x="171" y="2328"/>
                  </a:cubicBezTo>
                  <a:lnTo>
                    <a:pt x="522" y="2528"/>
                  </a:lnTo>
                  <a:cubicBezTo>
                    <a:pt x="609" y="2578"/>
                    <a:pt x="723" y="2603"/>
                    <a:pt x="836" y="2603"/>
                  </a:cubicBezTo>
                  <a:cubicBezTo>
                    <a:pt x="949" y="2603"/>
                    <a:pt x="1061" y="2578"/>
                    <a:pt x="1147" y="2528"/>
                  </a:cubicBezTo>
                  <a:lnTo>
                    <a:pt x="4424" y="638"/>
                  </a:lnTo>
                  <a:cubicBezTo>
                    <a:pt x="4597" y="539"/>
                    <a:pt x="4597" y="375"/>
                    <a:pt x="4424" y="276"/>
                  </a:cubicBezTo>
                  <a:lnTo>
                    <a:pt x="4071" y="75"/>
                  </a:lnTo>
                  <a:cubicBezTo>
                    <a:pt x="3986" y="25"/>
                    <a:pt x="3874" y="1"/>
                    <a:pt x="3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2876157" y="2276099"/>
              <a:ext cx="31846" cy="16797"/>
            </a:xfrm>
            <a:custGeom>
              <a:avLst/>
              <a:gdLst/>
              <a:ahLst/>
              <a:cxnLst/>
              <a:rect l="l" t="t" r="r" b="b"/>
              <a:pathLst>
                <a:path w="656" h="346" extrusionOk="0">
                  <a:moveTo>
                    <a:pt x="329" y="0"/>
                  </a:moveTo>
                  <a:cubicBezTo>
                    <a:pt x="252" y="0"/>
                    <a:pt x="175" y="17"/>
                    <a:pt x="117" y="51"/>
                  </a:cubicBezTo>
                  <a:cubicBezTo>
                    <a:pt x="1" y="120"/>
                    <a:pt x="1" y="229"/>
                    <a:pt x="117" y="297"/>
                  </a:cubicBezTo>
                  <a:cubicBezTo>
                    <a:pt x="175" y="329"/>
                    <a:pt x="252" y="345"/>
                    <a:pt x="329" y="345"/>
                  </a:cubicBezTo>
                  <a:cubicBezTo>
                    <a:pt x="405" y="345"/>
                    <a:pt x="482" y="329"/>
                    <a:pt x="540" y="297"/>
                  </a:cubicBezTo>
                  <a:cubicBezTo>
                    <a:pt x="656" y="229"/>
                    <a:pt x="656" y="120"/>
                    <a:pt x="540" y="51"/>
                  </a:cubicBezTo>
                  <a:cubicBezTo>
                    <a:pt x="482" y="17"/>
                    <a:pt x="405" y="0"/>
                    <a:pt x="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2817178" y="2354884"/>
              <a:ext cx="63691" cy="33593"/>
            </a:xfrm>
            <a:custGeom>
              <a:avLst/>
              <a:gdLst/>
              <a:ahLst/>
              <a:cxnLst/>
              <a:rect l="l" t="t" r="r" b="b"/>
              <a:pathLst>
                <a:path w="1312" h="692" extrusionOk="0">
                  <a:moveTo>
                    <a:pt x="657" y="1"/>
                  </a:moveTo>
                  <a:cubicBezTo>
                    <a:pt x="504" y="1"/>
                    <a:pt x="351" y="34"/>
                    <a:pt x="233" y="101"/>
                  </a:cubicBezTo>
                  <a:cubicBezTo>
                    <a:pt x="1" y="238"/>
                    <a:pt x="1" y="456"/>
                    <a:pt x="233" y="589"/>
                  </a:cubicBezTo>
                  <a:cubicBezTo>
                    <a:pt x="351" y="657"/>
                    <a:pt x="504" y="691"/>
                    <a:pt x="657" y="691"/>
                  </a:cubicBezTo>
                  <a:cubicBezTo>
                    <a:pt x="811" y="691"/>
                    <a:pt x="963" y="657"/>
                    <a:pt x="1080" y="589"/>
                  </a:cubicBezTo>
                  <a:cubicBezTo>
                    <a:pt x="1311" y="456"/>
                    <a:pt x="1311" y="238"/>
                    <a:pt x="1080" y="101"/>
                  </a:cubicBezTo>
                  <a:cubicBezTo>
                    <a:pt x="963" y="34"/>
                    <a:pt x="811" y="1"/>
                    <a:pt x="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2890914" y="2244304"/>
              <a:ext cx="179325" cy="101119"/>
            </a:xfrm>
            <a:custGeom>
              <a:avLst/>
              <a:gdLst/>
              <a:ahLst/>
              <a:cxnLst/>
              <a:rect l="l" t="t" r="r" b="b"/>
              <a:pathLst>
                <a:path w="3694" h="2083" extrusionOk="0">
                  <a:moveTo>
                    <a:pt x="3263" y="1"/>
                  </a:moveTo>
                  <a:cubicBezTo>
                    <a:pt x="3154" y="1"/>
                    <a:pt x="3043" y="25"/>
                    <a:pt x="2956" y="75"/>
                  </a:cubicBezTo>
                  <a:lnTo>
                    <a:pt x="175" y="1683"/>
                  </a:lnTo>
                  <a:cubicBezTo>
                    <a:pt x="11" y="1778"/>
                    <a:pt x="0" y="1928"/>
                    <a:pt x="158" y="2017"/>
                  </a:cubicBezTo>
                  <a:cubicBezTo>
                    <a:pt x="231" y="2061"/>
                    <a:pt x="329" y="2082"/>
                    <a:pt x="429" y="2082"/>
                  </a:cubicBezTo>
                  <a:cubicBezTo>
                    <a:pt x="539" y="2082"/>
                    <a:pt x="652" y="2057"/>
                    <a:pt x="738" y="2007"/>
                  </a:cubicBezTo>
                  <a:lnTo>
                    <a:pt x="3519" y="402"/>
                  </a:lnTo>
                  <a:cubicBezTo>
                    <a:pt x="3687" y="307"/>
                    <a:pt x="3693" y="157"/>
                    <a:pt x="3540" y="65"/>
                  </a:cubicBezTo>
                  <a:cubicBezTo>
                    <a:pt x="3464" y="22"/>
                    <a:pt x="3365" y="1"/>
                    <a:pt x="3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772592" y="1042343"/>
              <a:ext cx="1799175" cy="2857990"/>
            </a:xfrm>
            <a:custGeom>
              <a:avLst/>
              <a:gdLst/>
              <a:ahLst/>
              <a:cxnLst/>
              <a:rect l="l" t="t" r="r" b="b"/>
              <a:pathLst>
                <a:path w="37062" h="58873" extrusionOk="0">
                  <a:moveTo>
                    <a:pt x="32038" y="0"/>
                  </a:moveTo>
                  <a:lnTo>
                    <a:pt x="29260" y="1604"/>
                  </a:lnTo>
                  <a:lnTo>
                    <a:pt x="523" y="18194"/>
                  </a:lnTo>
                  <a:cubicBezTo>
                    <a:pt x="379" y="18276"/>
                    <a:pt x="252" y="18420"/>
                    <a:pt x="157" y="18583"/>
                  </a:cubicBezTo>
                  <a:cubicBezTo>
                    <a:pt x="58" y="18747"/>
                    <a:pt x="0" y="18931"/>
                    <a:pt x="0" y="19095"/>
                  </a:cubicBezTo>
                  <a:lnTo>
                    <a:pt x="0" y="53406"/>
                  </a:lnTo>
                  <a:cubicBezTo>
                    <a:pt x="0" y="55270"/>
                    <a:pt x="1314" y="57539"/>
                    <a:pt x="2928" y="58471"/>
                  </a:cubicBezTo>
                  <a:cubicBezTo>
                    <a:pt x="3398" y="58743"/>
                    <a:pt x="3842" y="58872"/>
                    <a:pt x="4235" y="58872"/>
                  </a:cubicBezTo>
                  <a:cubicBezTo>
                    <a:pt x="5194" y="58872"/>
                    <a:pt x="5853" y="58107"/>
                    <a:pt x="5853" y="56785"/>
                  </a:cubicBezTo>
                  <a:lnTo>
                    <a:pt x="5853" y="22474"/>
                  </a:lnTo>
                  <a:cubicBezTo>
                    <a:pt x="5853" y="22307"/>
                    <a:pt x="5912" y="22123"/>
                    <a:pt x="6007" y="21959"/>
                  </a:cubicBezTo>
                  <a:cubicBezTo>
                    <a:pt x="6102" y="21798"/>
                    <a:pt x="6229" y="21658"/>
                    <a:pt x="6372" y="21573"/>
                  </a:cubicBezTo>
                  <a:lnTo>
                    <a:pt x="32185" y="6672"/>
                  </a:lnTo>
                  <a:lnTo>
                    <a:pt x="35110" y="4983"/>
                  </a:lnTo>
                  <a:lnTo>
                    <a:pt x="35113" y="4983"/>
                  </a:lnTo>
                  <a:lnTo>
                    <a:pt x="37062" y="3856"/>
                  </a:lnTo>
                  <a:lnTo>
                    <a:pt x="37062" y="3290"/>
                  </a:lnTo>
                  <a:cubicBezTo>
                    <a:pt x="37062" y="3136"/>
                    <a:pt x="37007" y="2965"/>
                    <a:pt x="36918" y="2812"/>
                  </a:cubicBezTo>
                  <a:lnTo>
                    <a:pt x="5400" y="21010"/>
                  </a:lnTo>
                  <a:cubicBezTo>
                    <a:pt x="5256" y="21092"/>
                    <a:pt x="5126" y="21236"/>
                    <a:pt x="5031" y="21399"/>
                  </a:cubicBezTo>
                  <a:cubicBezTo>
                    <a:pt x="4935" y="21563"/>
                    <a:pt x="4877" y="21743"/>
                    <a:pt x="4877" y="21911"/>
                  </a:cubicBezTo>
                  <a:lnTo>
                    <a:pt x="4877" y="56219"/>
                  </a:lnTo>
                  <a:cubicBezTo>
                    <a:pt x="4877" y="57102"/>
                    <a:pt x="4438" y="57611"/>
                    <a:pt x="3799" y="57611"/>
                  </a:cubicBezTo>
                  <a:cubicBezTo>
                    <a:pt x="3537" y="57611"/>
                    <a:pt x="3241" y="57525"/>
                    <a:pt x="2928" y="57345"/>
                  </a:cubicBezTo>
                  <a:cubicBezTo>
                    <a:pt x="1850" y="56724"/>
                    <a:pt x="976" y="55212"/>
                    <a:pt x="976" y="53969"/>
                  </a:cubicBezTo>
                  <a:lnTo>
                    <a:pt x="976" y="19696"/>
                  </a:lnTo>
                  <a:cubicBezTo>
                    <a:pt x="976" y="19522"/>
                    <a:pt x="1041" y="19324"/>
                    <a:pt x="1147" y="19157"/>
                  </a:cubicBezTo>
                  <a:cubicBezTo>
                    <a:pt x="1239" y="19007"/>
                    <a:pt x="1362" y="18873"/>
                    <a:pt x="1495" y="18795"/>
                  </a:cubicBezTo>
                  <a:lnTo>
                    <a:pt x="32188" y="1037"/>
                  </a:lnTo>
                  <a:lnTo>
                    <a:pt x="32185" y="515"/>
                  </a:lnTo>
                  <a:cubicBezTo>
                    <a:pt x="32185" y="348"/>
                    <a:pt x="32130" y="160"/>
                    <a:pt x="32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867300" y="1097002"/>
              <a:ext cx="1562469" cy="2681043"/>
            </a:xfrm>
            <a:custGeom>
              <a:avLst/>
              <a:gdLst/>
              <a:ahLst/>
              <a:cxnLst/>
              <a:rect l="l" t="t" r="r" b="b"/>
              <a:pathLst>
                <a:path w="32186" h="55228" extrusionOk="0">
                  <a:moveTo>
                    <a:pt x="32039" y="0"/>
                  </a:moveTo>
                  <a:lnTo>
                    <a:pt x="520" y="18195"/>
                  </a:lnTo>
                  <a:cubicBezTo>
                    <a:pt x="380" y="18280"/>
                    <a:pt x="254" y="18420"/>
                    <a:pt x="155" y="18584"/>
                  </a:cubicBezTo>
                  <a:cubicBezTo>
                    <a:pt x="59" y="18744"/>
                    <a:pt x="1" y="18932"/>
                    <a:pt x="1" y="19096"/>
                  </a:cubicBezTo>
                  <a:lnTo>
                    <a:pt x="1" y="53407"/>
                  </a:lnTo>
                  <a:cubicBezTo>
                    <a:pt x="1" y="54028"/>
                    <a:pt x="438" y="54782"/>
                    <a:pt x="977" y="55093"/>
                  </a:cubicBezTo>
                  <a:cubicBezTo>
                    <a:pt x="1135" y="55184"/>
                    <a:pt x="1283" y="55227"/>
                    <a:pt x="1414" y="55227"/>
                  </a:cubicBezTo>
                  <a:cubicBezTo>
                    <a:pt x="1733" y="55227"/>
                    <a:pt x="1950" y="54973"/>
                    <a:pt x="1950" y="54533"/>
                  </a:cubicBezTo>
                  <a:lnTo>
                    <a:pt x="1950" y="20222"/>
                  </a:lnTo>
                  <a:cubicBezTo>
                    <a:pt x="1950" y="20058"/>
                    <a:pt x="2008" y="19870"/>
                    <a:pt x="2104" y="19710"/>
                  </a:cubicBezTo>
                  <a:cubicBezTo>
                    <a:pt x="2199" y="19546"/>
                    <a:pt x="2326" y="19403"/>
                    <a:pt x="2472" y="19321"/>
                  </a:cubicBezTo>
                  <a:lnTo>
                    <a:pt x="32186" y="2164"/>
                  </a:lnTo>
                  <a:lnTo>
                    <a:pt x="32186" y="512"/>
                  </a:lnTo>
                  <a:cubicBezTo>
                    <a:pt x="32186" y="344"/>
                    <a:pt x="32128" y="160"/>
                    <a:pt x="32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725360" y="1917079"/>
              <a:ext cx="386078" cy="2042919"/>
            </a:xfrm>
            <a:custGeom>
              <a:avLst/>
              <a:gdLst/>
              <a:ahLst/>
              <a:cxnLst/>
              <a:rect l="l" t="t" r="r" b="b"/>
              <a:pathLst>
                <a:path w="7953" h="42083" extrusionOk="0">
                  <a:moveTo>
                    <a:pt x="151" y="1"/>
                  </a:moveTo>
                  <a:cubicBezTo>
                    <a:pt x="58" y="160"/>
                    <a:pt x="1" y="345"/>
                    <a:pt x="1" y="513"/>
                  </a:cubicBezTo>
                  <a:lnTo>
                    <a:pt x="1" y="34526"/>
                  </a:lnTo>
                  <a:cubicBezTo>
                    <a:pt x="1" y="37178"/>
                    <a:pt x="1745" y="40335"/>
                    <a:pt x="3901" y="41581"/>
                  </a:cubicBezTo>
                  <a:cubicBezTo>
                    <a:pt x="4492" y="41921"/>
                    <a:pt x="5052" y="42082"/>
                    <a:pt x="5554" y="42082"/>
                  </a:cubicBezTo>
                  <a:cubicBezTo>
                    <a:pt x="5927" y="42082"/>
                    <a:pt x="6268" y="41993"/>
                    <a:pt x="6567" y="41823"/>
                  </a:cubicBezTo>
                  <a:cubicBezTo>
                    <a:pt x="7038" y="41550"/>
                    <a:pt x="7403" y="41072"/>
                    <a:pt x="7614" y="40417"/>
                  </a:cubicBezTo>
                  <a:cubicBezTo>
                    <a:pt x="7628" y="40369"/>
                    <a:pt x="7639" y="40325"/>
                    <a:pt x="7652" y="40277"/>
                  </a:cubicBezTo>
                  <a:cubicBezTo>
                    <a:pt x="7666" y="40229"/>
                    <a:pt x="7680" y="40178"/>
                    <a:pt x="7690" y="40127"/>
                  </a:cubicBezTo>
                  <a:cubicBezTo>
                    <a:pt x="7704" y="40069"/>
                    <a:pt x="7710" y="40015"/>
                    <a:pt x="7724" y="39956"/>
                  </a:cubicBezTo>
                  <a:cubicBezTo>
                    <a:pt x="7734" y="39898"/>
                    <a:pt x="7745" y="39833"/>
                    <a:pt x="7751" y="39769"/>
                  </a:cubicBezTo>
                  <a:cubicBezTo>
                    <a:pt x="7786" y="39536"/>
                    <a:pt x="7799" y="39290"/>
                    <a:pt x="7799" y="39032"/>
                  </a:cubicBezTo>
                  <a:lnTo>
                    <a:pt x="7799" y="5018"/>
                  </a:lnTo>
                  <a:cubicBezTo>
                    <a:pt x="7799" y="4850"/>
                    <a:pt x="7857" y="4665"/>
                    <a:pt x="7953" y="4506"/>
                  </a:cubicBezTo>
                  <a:lnTo>
                    <a:pt x="6980" y="3939"/>
                  </a:lnTo>
                  <a:cubicBezTo>
                    <a:pt x="6885" y="4103"/>
                    <a:pt x="6826" y="4287"/>
                    <a:pt x="6826" y="4454"/>
                  </a:cubicBezTo>
                  <a:lnTo>
                    <a:pt x="6826" y="38765"/>
                  </a:lnTo>
                  <a:cubicBezTo>
                    <a:pt x="6826" y="40087"/>
                    <a:pt x="6167" y="40852"/>
                    <a:pt x="5208" y="40852"/>
                  </a:cubicBezTo>
                  <a:cubicBezTo>
                    <a:pt x="4815" y="40852"/>
                    <a:pt x="4371" y="40723"/>
                    <a:pt x="3901" y="40451"/>
                  </a:cubicBezTo>
                  <a:cubicBezTo>
                    <a:pt x="2287" y="39519"/>
                    <a:pt x="973" y="37250"/>
                    <a:pt x="973" y="35386"/>
                  </a:cubicBezTo>
                  <a:lnTo>
                    <a:pt x="973" y="1075"/>
                  </a:lnTo>
                  <a:cubicBezTo>
                    <a:pt x="973" y="911"/>
                    <a:pt x="1031" y="727"/>
                    <a:pt x="1130" y="563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819970" y="1972223"/>
              <a:ext cx="196899" cy="1866847"/>
            </a:xfrm>
            <a:custGeom>
              <a:avLst/>
              <a:gdLst/>
              <a:ahLst/>
              <a:cxnLst/>
              <a:rect l="l" t="t" r="r" b="b"/>
              <a:pathLst>
                <a:path w="4056" h="38456" extrusionOk="0">
                  <a:moveTo>
                    <a:pt x="171" y="1"/>
                  </a:moveTo>
                  <a:cubicBezTo>
                    <a:pt x="65" y="168"/>
                    <a:pt x="0" y="366"/>
                    <a:pt x="0" y="540"/>
                  </a:cubicBezTo>
                  <a:lnTo>
                    <a:pt x="0" y="34813"/>
                  </a:lnTo>
                  <a:cubicBezTo>
                    <a:pt x="0" y="36056"/>
                    <a:pt x="874" y="37568"/>
                    <a:pt x="1952" y="38189"/>
                  </a:cubicBezTo>
                  <a:cubicBezTo>
                    <a:pt x="2265" y="38369"/>
                    <a:pt x="2561" y="38455"/>
                    <a:pt x="2823" y="38455"/>
                  </a:cubicBezTo>
                  <a:cubicBezTo>
                    <a:pt x="3462" y="38455"/>
                    <a:pt x="3901" y="37946"/>
                    <a:pt x="3901" y="37063"/>
                  </a:cubicBezTo>
                  <a:lnTo>
                    <a:pt x="3901" y="2755"/>
                  </a:lnTo>
                  <a:cubicBezTo>
                    <a:pt x="3901" y="2587"/>
                    <a:pt x="3959" y="2407"/>
                    <a:pt x="4055" y="2243"/>
                  </a:cubicBezTo>
                  <a:lnTo>
                    <a:pt x="3079" y="1680"/>
                  </a:lnTo>
                  <a:cubicBezTo>
                    <a:pt x="2983" y="1840"/>
                    <a:pt x="2925" y="2028"/>
                    <a:pt x="2925" y="2192"/>
                  </a:cubicBezTo>
                  <a:lnTo>
                    <a:pt x="2925" y="36503"/>
                  </a:lnTo>
                  <a:cubicBezTo>
                    <a:pt x="2925" y="36943"/>
                    <a:pt x="2708" y="37197"/>
                    <a:pt x="2389" y="37197"/>
                  </a:cubicBezTo>
                  <a:cubicBezTo>
                    <a:pt x="2258" y="37197"/>
                    <a:pt x="2110" y="37154"/>
                    <a:pt x="1952" y="37063"/>
                  </a:cubicBezTo>
                  <a:cubicBezTo>
                    <a:pt x="1413" y="36752"/>
                    <a:pt x="976" y="35998"/>
                    <a:pt x="976" y="35377"/>
                  </a:cubicBezTo>
                  <a:lnTo>
                    <a:pt x="976" y="1066"/>
                  </a:lnTo>
                  <a:cubicBezTo>
                    <a:pt x="976" y="902"/>
                    <a:pt x="1034" y="714"/>
                    <a:pt x="1130" y="554"/>
                  </a:cubicBezTo>
                  <a:lnTo>
                    <a:pt x="17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732641" y="1019043"/>
              <a:ext cx="1595286" cy="925462"/>
            </a:xfrm>
            <a:custGeom>
              <a:avLst/>
              <a:gdLst/>
              <a:ahLst/>
              <a:cxnLst/>
              <a:rect l="l" t="t" r="r" b="b"/>
              <a:pathLst>
                <a:path w="32862" h="19064" extrusionOk="0">
                  <a:moveTo>
                    <a:pt x="32045" y="1"/>
                  </a:moveTo>
                  <a:cubicBezTo>
                    <a:pt x="31855" y="1"/>
                    <a:pt x="31661" y="44"/>
                    <a:pt x="31510" y="132"/>
                  </a:cubicBezTo>
                  <a:lnTo>
                    <a:pt x="30980" y="435"/>
                  </a:lnTo>
                  <a:lnTo>
                    <a:pt x="30694" y="603"/>
                  </a:lnTo>
                  <a:lnTo>
                    <a:pt x="30212" y="879"/>
                  </a:lnTo>
                  <a:lnTo>
                    <a:pt x="29662" y="1197"/>
                  </a:lnTo>
                  <a:lnTo>
                    <a:pt x="29106" y="1517"/>
                  </a:lnTo>
                  <a:cubicBezTo>
                    <a:pt x="21912" y="5671"/>
                    <a:pt x="3676" y="16203"/>
                    <a:pt x="369" y="18112"/>
                  </a:cubicBezTo>
                  <a:cubicBezTo>
                    <a:pt x="226" y="18197"/>
                    <a:pt x="96" y="18337"/>
                    <a:pt x="1" y="18501"/>
                  </a:cubicBezTo>
                  <a:lnTo>
                    <a:pt x="980" y="19063"/>
                  </a:lnTo>
                  <a:cubicBezTo>
                    <a:pt x="1075" y="18900"/>
                    <a:pt x="1202" y="18756"/>
                    <a:pt x="1346" y="18674"/>
                  </a:cubicBezTo>
                  <a:lnTo>
                    <a:pt x="30083" y="2084"/>
                  </a:lnTo>
                  <a:lnTo>
                    <a:pt x="32861" y="480"/>
                  </a:lnTo>
                  <a:cubicBezTo>
                    <a:pt x="32772" y="323"/>
                    <a:pt x="32652" y="189"/>
                    <a:pt x="32520" y="111"/>
                  </a:cubicBezTo>
                  <a:cubicBezTo>
                    <a:pt x="32390" y="38"/>
                    <a:pt x="32220" y="1"/>
                    <a:pt x="320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1064142" y="1210300"/>
              <a:ext cx="1595092" cy="925559"/>
            </a:xfrm>
            <a:custGeom>
              <a:avLst/>
              <a:gdLst/>
              <a:ahLst/>
              <a:cxnLst/>
              <a:rect l="l" t="t" r="r" b="b"/>
              <a:pathLst>
                <a:path w="32858" h="19066" extrusionOk="0">
                  <a:moveTo>
                    <a:pt x="32046" y="1"/>
                  </a:moveTo>
                  <a:cubicBezTo>
                    <a:pt x="31871" y="1"/>
                    <a:pt x="31691" y="38"/>
                    <a:pt x="31547" y="113"/>
                  </a:cubicBezTo>
                  <a:lnTo>
                    <a:pt x="31510" y="133"/>
                  </a:lnTo>
                  <a:lnTo>
                    <a:pt x="31056" y="396"/>
                  </a:lnTo>
                  <a:lnTo>
                    <a:pt x="29107" y="1523"/>
                  </a:lnTo>
                  <a:lnTo>
                    <a:pt x="29104" y="1523"/>
                  </a:lnTo>
                  <a:lnTo>
                    <a:pt x="26179" y="3212"/>
                  </a:lnTo>
                  <a:lnTo>
                    <a:pt x="366" y="18113"/>
                  </a:lnTo>
                  <a:cubicBezTo>
                    <a:pt x="223" y="18198"/>
                    <a:pt x="96" y="18338"/>
                    <a:pt x="1" y="18499"/>
                  </a:cubicBezTo>
                  <a:lnTo>
                    <a:pt x="974" y="19066"/>
                  </a:lnTo>
                  <a:cubicBezTo>
                    <a:pt x="1070" y="18902"/>
                    <a:pt x="1199" y="18759"/>
                    <a:pt x="1342" y="18677"/>
                  </a:cubicBezTo>
                  <a:lnTo>
                    <a:pt x="25202" y="4898"/>
                  </a:lnTo>
                  <a:lnTo>
                    <a:pt x="30079" y="2085"/>
                  </a:lnTo>
                  <a:lnTo>
                    <a:pt x="32858" y="482"/>
                  </a:lnTo>
                  <a:lnTo>
                    <a:pt x="32858" y="478"/>
                  </a:lnTo>
                  <a:cubicBezTo>
                    <a:pt x="32779" y="342"/>
                    <a:pt x="32680" y="222"/>
                    <a:pt x="32568" y="144"/>
                  </a:cubicBezTo>
                  <a:cubicBezTo>
                    <a:pt x="32551" y="130"/>
                    <a:pt x="32533" y="120"/>
                    <a:pt x="32516" y="113"/>
                  </a:cubicBezTo>
                  <a:cubicBezTo>
                    <a:pt x="32513" y="110"/>
                    <a:pt x="32510" y="110"/>
                    <a:pt x="32506" y="106"/>
                  </a:cubicBezTo>
                  <a:cubicBezTo>
                    <a:pt x="32380" y="36"/>
                    <a:pt x="32215" y="1"/>
                    <a:pt x="32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828222" y="1073653"/>
              <a:ext cx="1594461" cy="925510"/>
            </a:xfrm>
            <a:custGeom>
              <a:avLst/>
              <a:gdLst/>
              <a:ahLst/>
              <a:cxnLst/>
              <a:rect l="l" t="t" r="r" b="b"/>
              <a:pathLst>
                <a:path w="32845" h="19065" extrusionOk="0">
                  <a:moveTo>
                    <a:pt x="32031" y="1"/>
                  </a:moveTo>
                  <a:cubicBezTo>
                    <a:pt x="31840" y="1"/>
                    <a:pt x="31644" y="45"/>
                    <a:pt x="31493" y="133"/>
                  </a:cubicBezTo>
                  <a:lnTo>
                    <a:pt x="31042" y="392"/>
                  </a:lnTo>
                  <a:lnTo>
                    <a:pt x="349" y="18150"/>
                  </a:lnTo>
                  <a:cubicBezTo>
                    <a:pt x="216" y="18228"/>
                    <a:pt x="93" y="18362"/>
                    <a:pt x="1" y="18512"/>
                  </a:cubicBezTo>
                  <a:lnTo>
                    <a:pt x="960" y="19065"/>
                  </a:lnTo>
                  <a:cubicBezTo>
                    <a:pt x="1059" y="18901"/>
                    <a:pt x="1185" y="18761"/>
                    <a:pt x="1325" y="18676"/>
                  </a:cubicBezTo>
                  <a:lnTo>
                    <a:pt x="32844" y="481"/>
                  </a:lnTo>
                  <a:cubicBezTo>
                    <a:pt x="32756" y="324"/>
                    <a:pt x="32636" y="191"/>
                    <a:pt x="32503" y="113"/>
                  </a:cubicBezTo>
                  <a:cubicBezTo>
                    <a:pt x="32374" y="38"/>
                    <a:pt x="32204" y="1"/>
                    <a:pt x="320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969386" y="1155738"/>
              <a:ext cx="1595431" cy="925462"/>
            </a:xfrm>
            <a:custGeom>
              <a:avLst/>
              <a:gdLst/>
              <a:ahLst/>
              <a:cxnLst/>
              <a:rect l="l" t="t" r="r" b="b"/>
              <a:pathLst>
                <a:path w="32865" h="19064" extrusionOk="0">
                  <a:moveTo>
                    <a:pt x="32043" y="0"/>
                  </a:moveTo>
                  <a:cubicBezTo>
                    <a:pt x="31854" y="0"/>
                    <a:pt x="31662" y="43"/>
                    <a:pt x="31513" y="128"/>
                  </a:cubicBezTo>
                  <a:lnTo>
                    <a:pt x="30083" y="954"/>
                  </a:lnTo>
                  <a:lnTo>
                    <a:pt x="369" y="18111"/>
                  </a:lnTo>
                  <a:cubicBezTo>
                    <a:pt x="223" y="18193"/>
                    <a:pt x="96" y="18336"/>
                    <a:pt x="1" y="18500"/>
                  </a:cubicBezTo>
                  <a:lnTo>
                    <a:pt x="977" y="19063"/>
                  </a:lnTo>
                  <a:cubicBezTo>
                    <a:pt x="1072" y="18900"/>
                    <a:pt x="1202" y="18756"/>
                    <a:pt x="1346" y="18674"/>
                  </a:cubicBezTo>
                  <a:lnTo>
                    <a:pt x="32864" y="476"/>
                  </a:lnTo>
                  <a:cubicBezTo>
                    <a:pt x="32779" y="322"/>
                    <a:pt x="32656" y="189"/>
                    <a:pt x="32520" y="111"/>
                  </a:cubicBezTo>
                  <a:cubicBezTo>
                    <a:pt x="32390" y="37"/>
                    <a:pt x="32218" y="0"/>
                    <a:pt x="32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1041812" y="1233649"/>
              <a:ext cx="1624558" cy="2714928"/>
            </a:xfrm>
            <a:custGeom>
              <a:avLst/>
              <a:gdLst/>
              <a:ahLst/>
              <a:cxnLst/>
              <a:rect l="l" t="t" r="r" b="b"/>
              <a:pathLst>
                <a:path w="33465" h="55926" extrusionOk="0">
                  <a:moveTo>
                    <a:pt x="33318" y="1"/>
                  </a:moveTo>
                  <a:lnTo>
                    <a:pt x="30539" y="1604"/>
                  </a:lnTo>
                  <a:lnTo>
                    <a:pt x="25662" y="4417"/>
                  </a:lnTo>
                  <a:lnTo>
                    <a:pt x="1802" y="18196"/>
                  </a:lnTo>
                  <a:cubicBezTo>
                    <a:pt x="1659" y="18278"/>
                    <a:pt x="1530" y="18421"/>
                    <a:pt x="1434" y="18585"/>
                  </a:cubicBezTo>
                  <a:cubicBezTo>
                    <a:pt x="1338" y="18744"/>
                    <a:pt x="1280" y="18929"/>
                    <a:pt x="1280" y="19097"/>
                  </a:cubicBezTo>
                  <a:lnTo>
                    <a:pt x="1280" y="53111"/>
                  </a:lnTo>
                  <a:cubicBezTo>
                    <a:pt x="1280" y="53369"/>
                    <a:pt x="1267" y="53615"/>
                    <a:pt x="1232" y="53848"/>
                  </a:cubicBezTo>
                  <a:cubicBezTo>
                    <a:pt x="1226" y="53912"/>
                    <a:pt x="1215" y="53977"/>
                    <a:pt x="1205" y="54035"/>
                  </a:cubicBezTo>
                  <a:cubicBezTo>
                    <a:pt x="1191" y="54094"/>
                    <a:pt x="1185" y="54148"/>
                    <a:pt x="1171" y="54206"/>
                  </a:cubicBezTo>
                  <a:cubicBezTo>
                    <a:pt x="1161" y="54257"/>
                    <a:pt x="1147" y="54308"/>
                    <a:pt x="1133" y="54356"/>
                  </a:cubicBezTo>
                  <a:cubicBezTo>
                    <a:pt x="939" y="55116"/>
                    <a:pt x="510" y="55631"/>
                    <a:pt x="2" y="55925"/>
                  </a:cubicBezTo>
                  <a:lnTo>
                    <a:pt x="2" y="55925"/>
                  </a:lnTo>
                  <a:lnTo>
                    <a:pt x="32212" y="37332"/>
                  </a:lnTo>
                  <a:cubicBezTo>
                    <a:pt x="32984" y="36902"/>
                    <a:pt x="33464" y="35922"/>
                    <a:pt x="33464" y="34530"/>
                  </a:cubicBezTo>
                  <a:lnTo>
                    <a:pt x="33464" y="516"/>
                  </a:lnTo>
                  <a:cubicBezTo>
                    <a:pt x="33464" y="345"/>
                    <a:pt x="33410" y="161"/>
                    <a:pt x="33318" y="1"/>
                  </a:cubicBezTo>
                  <a:close/>
                  <a:moveTo>
                    <a:pt x="2" y="55925"/>
                  </a:moveTo>
                  <a:lnTo>
                    <a:pt x="0" y="55926"/>
                  </a:lnTo>
                  <a:cubicBezTo>
                    <a:pt x="1" y="55926"/>
                    <a:pt x="2" y="55925"/>
                    <a:pt x="2" y="559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1246081" y="2005960"/>
              <a:ext cx="284037" cy="524432"/>
            </a:xfrm>
            <a:custGeom>
              <a:avLst/>
              <a:gdLst/>
              <a:ahLst/>
              <a:cxnLst/>
              <a:rect l="l" t="t" r="r" b="b"/>
              <a:pathLst>
                <a:path w="5851" h="10803" extrusionOk="0">
                  <a:moveTo>
                    <a:pt x="5563" y="0"/>
                  </a:moveTo>
                  <a:cubicBezTo>
                    <a:pt x="5493" y="0"/>
                    <a:pt x="5415" y="23"/>
                    <a:pt x="5332" y="70"/>
                  </a:cubicBezTo>
                  <a:lnTo>
                    <a:pt x="519" y="2848"/>
                  </a:lnTo>
                  <a:cubicBezTo>
                    <a:pt x="233" y="3015"/>
                    <a:pt x="0" y="3419"/>
                    <a:pt x="0" y="3749"/>
                  </a:cubicBezTo>
                  <a:lnTo>
                    <a:pt x="0" y="10432"/>
                  </a:lnTo>
                  <a:cubicBezTo>
                    <a:pt x="0" y="10667"/>
                    <a:pt x="117" y="10803"/>
                    <a:pt x="288" y="10803"/>
                  </a:cubicBezTo>
                  <a:cubicBezTo>
                    <a:pt x="358" y="10803"/>
                    <a:pt x="436" y="10780"/>
                    <a:pt x="519" y="10732"/>
                  </a:cubicBezTo>
                  <a:lnTo>
                    <a:pt x="5332" y="7954"/>
                  </a:lnTo>
                  <a:cubicBezTo>
                    <a:pt x="5618" y="7787"/>
                    <a:pt x="5850" y="7385"/>
                    <a:pt x="5850" y="7053"/>
                  </a:cubicBezTo>
                  <a:lnTo>
                    <a:pt x="5850" y="371"/>
                  </a:lnTo>
                  <a:cubicBezTo>
                    <a:pt x="5850" y="135"/>
                    <a:pt x="5733" y="0"/>
                    <a:pt x="5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1246081" y="1912759"/>
              <a:ext cx="1278287" cy="792691"/>
            </a:xfrm>
            <a:custGeom>
              <a:avLst/>
              <a:gdLst/>
              <a:ahLst/>
              <a:cxnLst/>
              <a:rect l="l" t="t" r="r" b="b"/>
              <a:pathLst>
                <a:path w="26332" h="16329" extrusionOk="0">
                  <a:moveTo>
                    <a:pt x="26331" y="0"/>
                  </a:moveTo>
                  <a:lnTo>
                    <a:pt x="0" y="15206"/>
                  </a:lnTo>
                  <a:lnTo>
                    <a:pt x="0" y="16329"/>
                  </a:lnTo>
                  <a:lnTo>
                    <a:pt x="26331" y="1127"/>
                  </a:lnTo>
                  <a:lnTo>
                    <a:pt x="26331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1246081" y="1912759"/>
              <a:ext cx="1278287" cy="792691"/>
            </a:xfrm>
            <a:custGeom>
              <a:avLst/>
              <a:gdLst/>
              <a:ahLst/>
              <a:cxnLst/>
              <a:rect l="l" t="t" r="r" b="b"/>
              <a:pathLst>
                <a:path w="26332" h="16329" extrusionOk="0">
                  <a:moveTo>
                    <a:pt x="26331" y="0"/>
                  </a:moveTo>
                  <a:lnTo>
                    <a:pt x="0" y="15206"/>
                  </a:lnTo>
                  <a:lnTo>
                    <a:pt x="0" y="16329"/>
                  </a:lnTo>
                  <a:lnTo>
                    <a:pt x="26331" y="1127"/>
                  </a:lnTo>
                  <a:lnTo>
                    <a:pt x="263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1246081" y="2657401"/>
              <a:ext cx="284037" cy="697397"/>
            </a:xfrm>
            <a:custGeom>
              <a:avLst/>
              <a:gdLst/>
              <a:ahLst/>
              <a:cxnLst/>
              <a:rect l="l" t="t" r="r" b="b"/>
              <a:pathLst>
                <a:path w="5851" h="14366" extrusionOk="0">
                  <a:moveTo>
                    <a:pt x="5678" y="1"/>
                  </a:moveTo>
                  <a:cubicBezTo>
                    <a:pt x="5637" y="1"/>
                    <a:pt x="5590" y="14"/>
                    <a:pt x="5540" y="43"/>
                  </a:cubicBezTo>
                  <a:lnTo>
                    <a:pt x="311" y="3063"/>
                  </a:lnTo>
                  <a:cubicBezTo>
                    <a:pt x="140" y="3163"/>
                    <a:pt x="0" y="3405"/>
                    <a:pt x="0" y="3602"/>
                  </a:cubicBezTo>
                  <a:lnTo>
                    <a:pt x="0" y="14142"/>
                  </a:lnTo>
                  <a:cubicBezTo>
                    <a:pt x="0" y="14285"/>
                    <a:pt x="70" y="14366"/>
                    <a:pt x="172" y="14366"/>
                  </a:cubicBezTo>
                  <a:cubicBezTo>
                    <a:pt x="214" y="14366"/>
                    <a:pt x="261" y="14352"/>
                    <a:pt x="311" y="14323"/>
                  </a:cubicBezTo>
                  <a:lnTo>
                    <a:pt x="5540" y="11305"/>
                  </a:lnTo>
                  <a:cubicBezTo>
                    <a:pt x="5713" y="11207"/>
                    <a:pt x="5850" y="10965"/>
                    <a:pt x="5850" y="10766"/>
                  </a:cubicBezTo>
                  <a:lnTo>
                    <a:pt x="5850" y="224"/>
                  </a:lnTo>
                  <a:cubicBezTo>
                    <a:pt x="5850" y="83"/>
                    <a:pt x="5781" y="1"/>
                    <a:pt x="5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1246081" y="3258794"/>
              <a:ext cx="284037" cy="575210"/>
            </a:xfrm>
            <a:custGeom>
              <a:avLst/>
              <a:gdLst/>
              <a:ahLst/>
              <a:cxnLst/>
              <a:rect l="l" t="t" r="r" b="b"/>
              <a:pathLst>
                <a:path w="5851" h="11849" extrusionOk="0">
                  <a:moveTo>
                    <a:pt x="5680" y="0"/>
                  </a:moveTo>
                  <a:cubicBezTo>
                    <a:pt x="5638" y="0"/>
                    <a:pt x="5590" y="14"/>
                    <a:pt x="5540" y="43"/>
                  </a:cubicBezTo>
                  <a:lnTo>
                    <a:pt x="311" y="3060"/>
                  </a:lnTo>
                  <a:cubicBezTo>
                    <a:pt x="140" y="3159"/>
                    <a:pt x="0" y="3401"/>
                    <a:pt x="0" y="3599"/>
                  </a:cubicBezTo>
                  <a:lnTo>
                    <a:pt x="0" y="11849"/>
                  </a:lnTo>
                  <a:lnTo>
                    <a:pt x="5850" y="8470"/>
                  </a:lnTo>
                  <a:lnTo>
                    <a:pt x="5850" y="224"/>
                  </a:lnTo>
                  <a:cubicBezTo>
                    <a:pt x="5850" y="81"/>
                    <a:pt x="5782" y="0"/>
                    <a:pt x="5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1577436" y="2466046"/>
              <a:ext cx="284182" cy="861431"/>
            </a:xfrm>
            <a:custGeom>
              <a:avLst/>
              <a:gdLst/>
              <a:ahLst/>
              <a:cxnLst/>
              <a:rect l="l" t="t" r="r" b="b"/>
              <a:pathLst>
                <a:path w="5854" h="17745" extrusionOk="0">
                  <a:moveTo>
                    <a:pt x="5679" y="1"/>
                  </a:moveTo>
                  <a:cubicBezTo>
                    <a:pt x="5637" y="1"/>
                    <a:pt x="5590" y="14"/>
                    <a:pt x="5539" y="43"/>
                  </a:cubicBezTo>
                  <a:lnTo>
                    <a:pt x="314" y="3063"/>
                  </a:lnTo>
                  <a:cubicBezTo>
                    <a:pt x="141" y="3162"/>
                    <a:pt x="1" y="3405"/>
                    <a:pt x="1" y="3603"/>
                  </a:cubicBezTo>
                  <a:lnTo>
                    <a:pt x="1" y="17520"/>
                  </a:lnTo>
                  <a:cubicBezTo>
                    <a:pt x="1" y="17663"/>
                    <a:pt x="71" y="17744"/>
                    <a:pt x="173" y="17744"/>
                  </a:cubicBezTo>
                  <a:cubicBezTo>
                    <a:pt x="216" y="17744"/>
                    <a:pt x="264" y="17730"/>
                    <a:pt x="314" y="17701"/>
                  </a:cubicBezTo>
                  <a:lnTo>
                    <a:pt x="5539" y="14685"/>
                  </a:lnTo>
                  <a:cubicBezTo>
                    <a:pt x="5714" y="14586"/>
                    <a:pt x="5854" y="14343"/>
                    <a:pt x="5854" y="14146"/>
                  </a:cubicBezTo>
                  <a:lnTo>
                    <a:pt x="5854" y="224"/>
                  </a:lnTo>
                  <a:cubicBezTo>
                    <a:pt x="5854" y="83"/>
                    <a:pt x="5783" y="1"/>
                    <a:pt x="5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1908937" y="2274789"/>
              <a:ext cx="284037" cy="697446"/>
            </a:xfrm>
            <a:custGeom>
              <a:avLst/>
              <a:gdLst/>
              <a:ahLst/>
              <a:cxnLst/>
              <a:rect l="l" t="t" r="r" b="b"/>
              <a:pathLst>
                <a:path w="5851" h="14367" extrusionOk="0">
                  <a:moveTo>
                    <a:pt x="5680" y="0"/>
                  </a:moveTo>
                  <a:cubicBezTo>
                    <a:pt x="5638" y="0"/>
                    <a:pt x="5590" y="15"/>
                    <a:pt x="5540" y="45"/>
                  </a:cubicBezTo>
                  <a:lnTo>
                    <a:pt x="311" y="3061"/>
                  </a:lnTo>
                  <a:cubicBezTo>
                    <a:pt x="137" y="3161"/>
                    <a:pt x="1" y="3403"/>
                    <a:pt x="1" y="3600"/>
                  </a:cubicBezTo>
                  <a:lnTo>
                    <a:pt x="1" y="14143"/>
                  </a:lnTo>
                  <a:cubicBezTo>
                    <a:pt x="1" y="14284"/>
                    <a:pt x="70" y="14366"/>
                    <a:pt x="172" y="14366"/>
                  </a:cubicBezTo>
                  <a:cubicBezTo>
                    <a:pt x="214" y="14366"/>
                    <a:pt x="261" y="14353"/>
                    <a:pt x="311" y="14324"/>
                  </a:cubicBezTo>
                  <a:lnTo>
                    <a:pt x="5540" y="11303"/>
                  </a:lnTo>
                  <a:cubicBezTo>
                    <a:pt x="5711" y="11205"/>
                    <a:pt x="5851" y="10963"/>
                    <a:pt x="5851" y="10764"/>
                  </a:cubicBezTo>
                  <a:lnTo>
                    <a:pt x="5851" y="222"/>
                  </a:lnTo>
                  <a:cubicBezTo>
                    <a:pt x="5851" y="82"/>
                    <a:pt x="5781" y="0"/>
                    <a:pt x="5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2240340" y="2083483"/>
              <a:ext cx="283988" cy="861382"/>
            </a:xfrm>
            <a:custGeom>
              <a:avLst/>
              <a:gdLst/>
              <a:ahLst/>
              <a:cxnLst/>
              <a:rect l="l" t="t" r="r" b="b"/>
              <a:pathLst>
                <a:path w="5850" h="17744" extrusionOk="0">
                  <a:moveTo>
                    <a:pt x="5678" y="0"/>
                  </a:moveTo>
                  <a:cubicBezTo>
                    <a:pt x="5636" y="0"/>
                    <a:pt x="5589" y="14"/>
                    <a:pt x="5539" y="43"/>
                  </a:cubicBezTo>
                  <a:lnTo>
                    <a:pt x="311" y="3060"/>
                  </a:lnTo>
                  <a:cubicBezTo>
                    <a:pt x="139" y="3159"/>
                    <a:pt x="0" y="3402"/>
                    <a:pt x="0" y="3600"/>
                  </a:cubicBezTo>
                  <a:lnTo>
                    <a:pt x="0" y="17522"/>
                  </a:lnTo>
                  <a:cubicBezTo>
                    <a:pt x="0" y="17662"/>
                    <a:pt x="71" y="17744"/>
                    <a:pt x="173" y="17744"/>
                  </a:cubicBezTo>
                  <a:cubicBezTo>
                    <a:pt x="214" y="17744"/>
                    <a:pt x="261" y="17730"/>
                    <a:pt x="311" y="17702"/>
                  </a:cubicBezTo>
                  <a:lnTo>
                    <a:pt x="5539" y="14682"/>
                  </a:lnTo>
                  <a:cubicBezTo>
                    <a:pt x="5709" y="14583"/>
                    <a:pt x="5849" y="14340"/>
                    <a:pt x="5849" y="14143"/>
                  </a:cubicBezTo>
                  <a:lnTo>
                    <a:pt x="5849" y="221"/>
                  </a:lnTo>
                  <a:cubicBezTo>
                    <a:pt x="5849" y="81"/>
                    <a:pt x="5779" y="0"/>
                    <a:pt x="5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1577436" y="3231464"/>
              <a:ext cx="284182" cy="411176"/>
            </a:xfrm>
            <a:custGeom>
              <a:avLst/>
              <a:gdLst/>
              <a:ahLst/>
              <a:cxnLst/>
              <a:rect l="l" t="t" r="r" b="b"/>
              <a:pathLst>
                <a:path w="5854" h="8470" extrusionOk="0">
                  <a:moveTo>
                    <a:pt x="5681" y="0"/>
                  </a:moveTo>
                  <a:cubicBezTo>
                    <a:pt x="5638" y="0"/>
                    <a:pt x="5590" y="14"/>
                    <a:pt x="5539" y="43"/>
                  </a:cubicBezTo>
                  <a:lnTo>
                    <a:pt x="314" y="3060"/>
                  </a:lnTo>
                  <a:cubicBezTo>
                    <a:pt x="141" y="3159"/>
                    <a:pt x="1" y="3401"/>
                    <a:pt x="1" y="3600"/>
                  </a:cubicBezTo>
                  <a:lnTo>
                    <a:pt x="1" y="8469"/>
                  </a:lnTo>
                  <a:lnTo>
                    <a:pt x="5854" y="5094"/>
                  </a:lnTo>
                  <a:lnTo>
                    <a:pt x="5854" y="224"/>
                  </a:lnTo>
                  <a:cubicBezTo>
                    <a:pt x="5854" y="81"/>
                    <a:pt x="5784" y="0"/>
                    <a:pt x="5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1908937" y="2876133"/>
              <a:ext cx="284037" cy="575307"/>
            </a:xfrm>
            <a:custGeom>
              <a:avLst/>
              <a:gdLst/>
              <a:ahLst/>
              <a:cxnLst/>
              <a:rect l="l" t="t" r="r" b="b"/>
              <a:pathLst>
                <a:path w="5851" h="11851" extrusionOk="0">
                  <a:moveTo>
                    <a:pt x="5677" y="0"/>
                  </a:moveTo>
                  <a:cubicBezTo>
                    <a:pt x="5636" y="0"/>
                    <a:pt x="5589" y="13"/>
                    <a:pt x="5540" y="42"/>
                  </a:cubicBezTo>
                  <a:lnTo>
                    <a:pt x="311" y="3059"/>
                  </a:lnTo>
                  <a:cubicBezTo>
                    <a:pt x="137" y="3162"/>
                    <a:pt x="1" y="3404"/>
                    <a:pt x="1" y="3602"/>
                  </a:cubicBezTo>
                  <a:lnTo>
                    <a:pt x="1" y="11851"/>
                  </a:lnTo>
                  <a:lnTo>
                    <a:pt x="5851" y="8472"/>
                  </a:lnTo>
                  <a:lnTo>
                    <a:pt x="5851" y="223"/>
                  </a:lnTo>
                  <a:cubicBezTo>
                    <a:pt x="5851" y="82"/>
                    <a:pt x="5780" y="0"/>
                    <a:pt x="5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2240340" y="2848755"/>
              <a:ext cx="283988" cy="411370"/>
            </a:xfrm>
            <a:custGeom>
              <a:avLst/>
              <a:gdLst/>
              <a:ahLst/>
              <a:cxnLst/>
              <a:rect l="l" t="t" r="r" b="b"/>
              <a:pathLst>
                <a:path w="5850" h="8474" extrusionOk="0">
                  <a:moveTo>
                    <a:pt x="5676" y="1"/>
                  </a:moveTo>
                  <a:cubicBezTo>
                    <a:pt x="5635" y="1"/>
                    <a:pt x="5588" y="14"/>
                    <a:pt x="5539" y="43"/>
                  </a:cubicBezTo>
                  <a:lnTo>
                    <a:pt x="311" y="3063"/>
                  </a:lnTo>
                  <a:cubicBezTo>
                    <a:pt x="139" y="3162"/>
                    <a:pt x="0" y="3405"/>
                    <a:pt x="0" y="3603"/>
                  </a:cubicBezTo>
                  <a:lnTo>
                    <a:pt x="0" y="8473"/>
                  </a:lnTo>
                  <a:lnTo>
                    <a:pt x="5849" y="5094"/>
                  </a:lnTo>
                  <a:lnTo>
                    <a:pt x="5849" y="224"/>
                  </a:lnTo>
                  <a:cubicBezTo>
                    <a:pt x="5849" y="83"/>
                    <a:pt x="5779" y="1"/>
                    <a:pt x="5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1624814" y="3313647"/>
              <a:ext cx="189423" cy="260007"/>
            </a:xfrm>
            <a:custGeom>
              <a:avLst/>
              <a:gdLst/>
              <a:ahLst/>
              <a:cxnLst/>
              <a:rect l="l" t="t" r="r" b="b"/>
              <a:pathLst>
                <a:path w="3902" h="5356" extrusionOk="0">
                  <a:moveTo>
                    <a:pt x="3730" y="0"/>
                  </a:moveTo>
                  <a:cubicBezTo>
                    <a:pt x="3688" y="0"/>
                    <a:pt x="3641" y="14"/>
                    <a:pt x="3591" y="43"/>
                  </a:cubicBezTo>
                  <a:lnTo>
                    <a:pt x="311" y="1934"/>
                  </a:lnTo>
                  <a:cubicBezTo>
                    <a:pt x="140" y="2033"/>
                    <a:pt x="0" y="2275"/>
                    <a:pt x="0" y="2473"/>
                  </a:cubicBezTo>
                  <a:lnTo>
                    <a:pt x="0" y="5131"/>
                  </a:lnTo>
                  <a:cubicBezTo>
                    <a:pt x="0" y="5274"/>
                    <a:pt x="70" y="5355"/>
                    <a:pt x="172" y="5355"/>
                  </a:cubicBezTo>
                  <a:cubicBezTo>
                    <a:pt x="214" y="5355"/>
                    <a:pt x="261" y="5341"/>
                    <a:pt x="311" y="5312"/>
                  </a:cubicBezTo>
                  <a:lnTo>
                    <a:pt x="3591" y="3422"/>
                  </a:lnTo>
                  <a:cubicBezTo>
                    <a:pt x="3762" y="3320"/>
                    <a:pt x="3902" y="3080"/>
                    <a:pt x="3902" y="2879"/>
                  </a:cubicBezTo>
                  <a:lnTo>
                    <a:pt x="3902" y="220"/>
                  </a:lnTo>
                  <a:cubicBezTo>
                    <a:pt x="3902" y="80"/>
                    <a:pt x="3832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2287670" y="2930938"/>
              <a:ext cx="189471" cy="260056"/>
            </a:xfrm>
            <a:custGeom>
              <a:avLst/>
              <a:gdLst/>
              <a:ahLst/>
              <a:cxnLst/>
              <a:rect l="l" t="t" r="r" b="b"/>
              <a:pathLst>
                <a:path w="3903" h="5357" extrusionOk="0">
                  <a:moveTo>
                    <a:pt x="3728" y="1"/>
                  </a:moveTo>
                  <a:cubicBezTo>
                    <a:pt x="3685" y="1"/>
                    <a:pt x="3638" y="14"/>
                    <a:pt x="3588" y="43"/>
                  </a:cubicBezTo>
                  <a:lnTo>
                    <a:pt x="311" y="1934"/>
                  </a:lnTo>
                  <a:cubicBezTo>
                    <a:pt x="137" y="2036"/>
                    <a:pt x="1" y="2278"/>
                    <a:pt x="1" y="2476"/>
                  </a:cubicBezTo>
                  <a:lnTo>
                    <a:pt x="1" y="5135"/>
                  </a:lnTo>
                  <a:cubicBezTo>
                    <a:pt x="1" y="5275"/>
                    <a:pt x="69" y="5357"/>
                    <a:pt x="170" y="5357"/>
                  </a:cubicBezTo>
                  <a:cubicBezTo>
                    <a:pt x="212" y="5357"/>
                    <a:pt x="260" y="5343"/>
                    <a:pt x="311" y="5312"/>
                  </a:cubicBezTo>
                  <a:lnTo>
                    <a:pt x="3588" y="3422"/>
                  </a:lnTo>
                  <a:cubicBezTo>
                    <a:pt x="3762" y="3323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3"/>
                    <a:pt x="3831" y="1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1293459" y="2739437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27" y="0"/>
                  </a:moveTo>
                  <a:cubicBezTo>
                    <a:pt x="3685" y="0"/>
                    <a:pt x="3638" y="14"/>
                    <a:pt x="3587" y="42"/>
                  </a:cubicBezTo>
                  <a:lnTo>
                    <a:pt x="311" y="1936"/>
                  </a:lnTo>
                  <a:cubicBezTo>
                    <a:pt x="141" y="2035"/>
                    <a:pt x="0" y="2278"/>
                    <a:pt x="0" y="2476"/>
                  </a:cubicBezTo>
                  <a:lnTo>
                    <a:pt x="0" y="5135"/>
                  </a:lnTo>
                  <a:cubicBezTo>
                    <a:pt x="0" y="5274"/>
                    <a:pt x="70" y="5356"/>
                    <a:pt x="171" y="5356"/>
                  </a:cubicBezTo>
                  <a:cubicBezTo>
                    <a:pt x="213" y="5356"/>
                    <a:pt x="261" y="5342"/>
                    <a:pt x="311" y="5312"/>
                  </a:cubicBezTo>
                  <a:lnTo>
                    <a:pt x="3587" y="3421"/>
                  </a:lnTo>
                  <a:cubicBezTo>
                    <a:pt x="3762" y="3322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2"/>
                    <a:pt x="3831" y="0"/>
                    <a:pt x="3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1293459" y="2928559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6" y="1"/>
                  </a:moveTo>
                  <a:cubicBezTo>
                    <a:pt x="3758" y="1"/>
                    <a:pt x="3726" y="10"/>
                    <a:pt x="3693" y="31"/>
                  </a:cubicBezTo>
                  <a:lnTo>
                    <a:pt x="209" y="2041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4" y="2633"/>
                  </a:cubicBezTo>
                  <a:cubicBezTo>
                    <a:pt x="143" y="2633"/>
                    <a:pt x="175" y="2624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5"/>
                    <a:pt x="3902" y="231"/>
                  </a:cubicBezTo>
                  <a:lnTo>
                    <a:pt x="3902" y="149"/>
                  </a:lnTo>
                  <a:cubicBezTo>
                    <a:pt x="3902" y="56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1293459" y="298326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6" y="0"/>
                  </a:moveTo>
                  <a:cubicBezTo>
                    <a:pt x="3758" y="0"/>
                    <a:pt x="3726" y="10"/>
                    <a:pt x="3693" y="30"/>
                  </a:cubicBezTo>
                  <a:lnTo>
                    <a:pt x="209" y="2040"/>
                  </a:lnTo>
                  <a:cubicBezTo>
                    <a:pt x="93" y="2108"/>
                    <a:pt x="0" y="2269"/>
                    <a:pt x="0" y="2401"/>
                  </a:cubicBezTo>
                  <a:lnTo>
                    <a:pt x="0" y="2483"/>
                  </a:lnTo>
                  <a:cubicBezTo>
                    <a:pt x="0" y="2577"/>
                    <a:pt x="47" y="2633"/>
                    <a:pt x="114" y="2633"/>
                  </a:cubicBezTo>
                  <a:cubicBezTo>
                    <a:pt x="143" y="2633"/>
                    <a:pt x="175" y="2623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1293459" y="3037828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4" y="1"/>
                  </a:moveTo>
                  <a:cubicBezTo>
                    <a:pt x="3756" y="1"/>
                    <a:pt x="3725" y="10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1"/>
                    <a:pt x="0" y="2404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2"/>
                  </a:lnTo>
                  <a:cubicBezTo>
                    <a:pt x="3806" y="527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1293459" y="309253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0"/>
                  </a:moveTo>
                  <a:cubicBezTo>
                    <a:pt x="3756" y="0"/>
                    <a:pt x="3725" y="9"/>
                    <a:pt x="3693" y="27"/>
                  </a:cubicBezTo>
                  <a:lnTo>
                    <a:pt x="209" y="2042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3" y="591"/>
                  </a:lnTo>
                  <a:cubicBezTo>
                    <a:pt x="3806" y="526"/>
                    <a:pt x="3902" y="366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3" y="0"/>
                    <a:pt x="3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1293459" y="3147194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1"/>
                  </a:moveTo>
                  <a:cubicBezTo>
                    <a:pt x="3756" y="1"/>
                    <a:pt x="3725" y="9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0"/>
                    <a:pt x="0" y="2400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1"/>
                  </a:lnTo>
                  <a:cubicBezTo>
                    <a:pt x="3806" y="527"/>
                    <a:pt x="3902" y="366"/>
                    <a:pt x="3902" y="232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1624814" y="2548083"/>
              <a:ext cx="189423" cy="260104"/>
            </a:xfrm>
            <a:custGeom>
              <a:avLst/>
              <a:gdLst/>
              <a:ahLst/>
              <a:cxnLst/>
              <a:rect l="l" t="t" r="r" b="b"/>
              <a:pathLst>
                <a:path w="3902" h="5358" extrusionOk="0">
                  <a:moveTo>
                    <a:pt x="3728" y="0"/>
                  </a:moveTo>
                  <a:cubicBezTo>
                    <a:pt x="3687" y="0"/>
                    <a:pt x="3640" y="14"/>
                    <a:pt x="3591" y="42"/>
                  </a:cubicBezTo>
                  <a:lnTo>
                    <a:pt x="311" y="1937"/>
                  </a:lnTo>
                  <a:cubicBezTo>
                    <a:pt x="140" y="2036"/>
                    <a:pt x="0" y="2278"/>
                    <a:pt x="0" y="2476"/>
                  </a:cubicBezTo>
                  <a:lnTo>
                    <a:pt x="0" y="5134"/>
                  </a:lnTo>
                  <a:cubicBezTo>
                    <a:pt x="0" y="5275"/>
                    <a:pt x="71" y="5358"/>
                    <a:pt x="174" y="5358"/>
                  </a:cubicBezTo>
                  <a:cubicBezTo>
                    <a:pt x="215" y="5358"/>
                    <a:pt x="262" y="5344"/>
                    <a:pt x="311" y="5315"/>
                  </a:cubicBezTo>
                  <a:lnTo>
                    <a:pt x="3591" y="3421"/>
                  </a:lnTo>
                  <a:cubicBezTo>
                    <a:pt x="3762" y="3323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2"/>
                    <a:pt x="3831" y="0"/>
                    <a:pt x="3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1624814" y="2737204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4"/>
                  </a:cubicBezTo>
                  <a:lnTo>
                    <a:pt x="3694" y="594"/>
                  </a:lnTo>
                  <a:cubicBezTo>
                    <a:pt x="3809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5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1624814" y="2791912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59" y="0"/>
                    <a:pt x="3727" y="10"/>
                    <a:pt x="3694" y="29"/>
                  </a:cubicBezTo>
                  <a:lnTo>
                    <a:pt x="209" y="2040"/>
                  </a:lnTo>
                  <a:cubicBezTo>
                    <a:pt x="93" y="2108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7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3"/>
                  </a:cubicBezTo>
                  <a:lnTo>
                    <a:pt x="3694" y="593"/>
                  </a:lnTo>
                  <a:cubicBezTo>
                    <a:pt x="3809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1624814" y="2846571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5" y="2633"/>
                  </a:cubicBezTo>
                  <a:cubicBezTo>
                    <a:pt x="143" y="2633"/>
                    <a:pt x="175" y="2623"/>
                    <a:pt x="209" y="2603"/>
                  </a:cubicBezTo>
                  <a:lnTo>
                    <a:pt x="3694" y="593"/>
                  </a:lnTo>
                  <a:cubicBezTo>
                    <a:pt x="3809" y="525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1624814" y="2901230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8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4" y="594"/>
                  </a:lnTo>
                  <a:cubicBezTo>
                    <a:pt x="3809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5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1624814" y="295584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1"/>
                  </a:moveTo>
                  <a:cubicBezTo>
                    <a:pt x="3758" y="1"/>
                    <a:pt x="3727" y="10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4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4" y="591"/>
                  </a:lnTo>
                  <a:cubicBezTo>
                    <a:pt x="3809" y="526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4" y="1"/>
                    <a:pt x="3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1624814" y="3010596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8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1"/>
                    <a:pt x="115" y="2631"/>
                  </a:cubicBezTo>
                  <a:cubicBezTo>
                    <a:pt x="143" y="2631"/>
                    <a:pt x="175" y="2622"/>
                    <a:pt x="209" y="2603"/>
                  </a:cubicBezTo>
                  <a:lnTo>
                    <a:pt x="3694" y="593"/>
                  </a:lnTo>
                  <a:cubicBezTo>
                    <a:pt x="3809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1624814" y="306520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0"/>
                  </a:moveTo>
                  <a:cubicBezTo>
                    <a:pt x="3758" y="0"/>
                    <a:pt x="3727" y="9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5"/>
                  </a:cubicBezTo>
                  <a:lnTo>
                    <a:pt x="3694" y="590"/>
                  </a:lnTo>
                  <a:cubicBezTo>
                    <a:pt x="3809" y="526"/>
                    <a:pt x="3902" y="365"/>
                    <a:pt x="3902" y="232"/>
                  </a:cubicBezTo>
                  <a:lnTo>
                    <a:pt x="3902" y="151"/>
                  </a:lnTo>
                  <a:cubicBezTo>
                    <a:pt x="3902" y="55"/>
                    <a:pt x="3854" y="0"/>
                    <a:pt x="3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1624814" y="3119865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1"/>
                  </a:moveTo>
                  <a:cubicBezTo>
                    <a:pt x="3758" y="1"/>
                    <a:pt x="3727" y="9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0"/>
                  </a:cubicBezTo>
                  <a:lnTo>
                    <a:pt x="0" y="2485"/>
                  </a:lnTo>
                  <a:cubicBezTo>
                    <a:pt x="0" y="2579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4" y="591"/>
                  </a:lnTo>
                  <a:cubicBezTo>
                    <a:pt x="3809" y="526"/>
                    <a:pt x="3902" y="365"/>
                    <a:pt x="3902" y="233"/>
                  </a:cubicBezTo>
                  <a:lnTo>
                    <a:pt x="3902" y="151"/>
                  </a:lnTo>
                  <a:cubicBezTo>
                    <a:pt x="3902" y="55"/>
                    <a:pt x="3854" y="1"/>
                    <a:pt x="3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1293459" y="3340830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27" y="0"/>
                  </a:moveTo>
                  <a:cubicBezTo>
                    <a:pt x="3685" y="0"/>
                    <a:pt x="3638" y="14"/>
                    <a:pt x="3587" y="43"/>
                  </a:cubicBezTo>
                  <a:lnTo>
                    <a:pt x="311" y="1936"/>
                  </a:lnTo>
                  <a:cubicBezTo>
                    <a:pt x="141" y="2035"/>
                    <a:pt x="0" y="2278"/>
                    <a:pt x="0" y="2476"/>
                  </a:cubicBezTo>
                  <a:lnTo>
                    <a:pt x="0" y="5135"/>
                  </a:lnTo>
                  <a:cubicBezTo>
                    <a:pt x="0" y="5274"/>
                    <a:pt x="70" y="5356"/>
                    <a:pt x="171" y="5356"/>
                  </a:cubicBezTo>
                  <a:cubicBezTo>
                    <a:pt x="213" y="5356"/>
                    <a:pt x="261" y="5342"/>
                    <a:pt x="311" y="5312"/>
                  </a:cubicBezTo>
                  <a:lnTo>
                    <a:pt x="3587" y="3421"/>
                  </a:lnTo>
                  <a:cubicBezTo>
                    <a:pt x="3762" y="3322"/>
                    <a:pt x="3902" y="3080"/>
                    <a:pt x="3902" y="2882"/>
                  </a:cubicBezTo>
                  <a:lnTo>
                    <a:pt x="3902" y="224"/>
                  </a:lnTo>
                  <a:cubicBezTo>
                    <a:pt x="3902" y="83"/>
                    <a:pt x="3831" y="0"/>
                    <a:pt x="3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1293459" y="3530001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6" y="0"/>
                  </a:moveTo>
                  <a:cubicBezTo>
                    <a:pt x="3758" y="0"/>
                    <a:pt x="3726" y="10"/>
                    <a:pt x="3693" y="30"/>
                  </a:cubicBezTo>
                  <a:lnTo>
                    <a:pt x="209" y="2040"/>
                  </a:lnTo>
                  <a:cubicBezTo>
                    <a:pt x="93" y="2108"/>
                    <a:pt x="0" y="2268"/>
                    <a:pt x="0" y="2401"/>
                  </a:cubicBezTo>
                  <a:lnTo>
                    <a:pt x="0" y="2483"/>
                  </a:lnTo>
                  <a:cubicBezTo>
                    <a:pt x="0" y="2577"/>
                    <a:pt x="47" y="2632"/>
                    <a:pt x="114" y="2632"/>
                  </a:cubicBezTo>
                  <a:cubicBezTo>
                    <a:pt x="143" y="2632"/>
                    <a:pt x="175" y="2623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4"/>
                    <a:pt x="3902" y="230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1293459" y="3584562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1"/>
                  </a:moveTo>
                  <a:cubicBezTo>
                    <a:pt x="3756" y="1"/>
                    <a:pt x="3725" y="10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1"/>
                    <a:pt x="0" y="2403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2"/>
                  </a:lnTo>
                  <a:cubicBezTo>
                    <a:pt x="3806" y="527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1293459" y="363927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0"/>
                  </a:moveTo>
                  <a:cubicBezTo>
                    <a:pt x="3756" y="0"/>
                    <a:pt x="3725" y="9"/>
                    <a:pt x="3693" y="27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3" y="591"/>
                  </a:lnTo>
                  <a:cubicBezTo>
                    <a:pt x="3806" y="526"/>
                    <a:pt x="3902" y="366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3" y="0"/>
                    <a:pt x="3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1956169" y="2356777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30" y="0"/>
                  </a:moveTo>
                  <a:cubicBezTo>
                    <a:pt x="3688" y="0"/>
                    <a:pt x="3641" y="15"/>
                    <a:pt x="3591" y="45"/>
                  </a:cubicBezTo>
                  <a:lnTo>
                    <a:pt x="314" y="1935"/>
                  </a:lnTo>
                  <a:cubicBezTo>
                    <a:pt x="141" y="2034"/>
                    <a:pt x="1" y="2277"/>
                    <a:pt x="1" y="2475"/>
                  </a:cubicBezTo>
                  <a:lnTo>
                    <a:pt x="1" y="5134"/>
                  </a:lnTo>
                  <a:cubicBezTo>
                    <a:pt x="1" y="5274"/>
                    <a:pt x="72" y="5356"/>
                    <a:pt x="175" y="5356"/>
                  </a:cubicBezTo>
                  <a:cubicBezTo>
                    <a:pt x="217" y="5356"/>
                    <a:pt x="264" y="5343"/>
                    <a:pt x="314" y="5314"/>
                  </a:cubicBezTo>
                  <a:lnTo>
                    <a:pt x="3591" y="3420"/>
                  </a:lnTo>
                  <a:cubicBezTo>
                    <a:pt x="3761" y="3321"/>
                    <a:pt x="3901" y="3079"/>
                    <a:pt x="3901" y="2881"/>
                  </a:cubicBezTo>
                  <a:lnTo>
                    <a:pt x="3901" y="222"/>
                  </a:lnTo>
                  <a:cubicBezTo>
                    <a:pt x="3901" y="82"/>
                    <a:pt x="3831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1956169" y="2545947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7" y="0"/>
                  </a:moveTo>
                  <a:cubicBezTo>
                    <a:pt x="3759" y="0"/>
                    <a:pt x="3727" y="9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7"/>
                    <a:pt x="49" y="2632"/>
                    <a:pt x="118" y="2632"/>
                  </a:cubicBezTo>
                  <a:cubicBezTo>
                    <a:pt x="145" y="2632"/>
                    <a:pt x="176" y="2624"/>
                    <a:pt x="209" y="2605"/>
                  </a:cubicBezTo>
                  <a:lnTo>
                    <a:pt x="3693" y="591"/>
                  </a:lnTo>
                  <a:cubicBezTo>
                    <a:pt x="3810" y="527"/>
                    <a:pt x="3901" y="363"/>
                    <a:pt x="3901" y="229"/>
                  </a:cubicBezTo>
                  <a:lnTo>
                    <a:pt x="3901" y="147"/>
                  </a:lnTo>
                  <a:cubicBezTo>
                    <a:pt x="3901" y="54"/>
                    <a:pt x="3855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1956169" y="2600606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7" y="1"/>
                  </a:moveTo>
                  <a:cubicBezTo>
                    <a:pt x="3759" y="1"/>
                    <a:pt x="3727" y="10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8"/>
                    <a:pt x="1" y="2400"/>
                  </a:cubicBezTo>
                  <a:lnTo>
                    <a:pt x="1" y="2482"/>
                  </a:lnTo>
                  <a:cubicBezTo>
                    <a:pt x="1" y="2576"/>
                    <a:pt x="48" y="2632"/>
                    <a:pt x="116" y="2632"/>
                  </a:cubicBezTo>
                  <a:cubicBezTo>
                    <a:pt x="144" y="2632"/>
                    <a:pt x="176" y="2622"/>
                    <a:pt x="209" y="2602"/>
                  </a:cubicBezTo>
                  <a:lnTo>
                    <a:pt x="3693" y="592"/>
                  </a:lnTo>
                  <a:cubicBezTo>
                    <a:pt x="3810" y="527"/>
                    <a:pt x="3901" y="363"/>
                    <a:pt x="3901" y="230"/>
                  </a:cubicBezTo>
                  <a:lnTo>
                    <a:pt x="3901" y="148"/>
                  </a:lnTo>
                  <a:cubicBezTo>
                    <a:pt x="3901" y="54"/>
                    <a:pt x="3855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1956169" y="265521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60" y="0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2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4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1956169" y="2709875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60" y="1"/>
                    <a:pt x="3727" y="10"/>
                    <a:pt x="3693" y="30"/>
                  </a:cubicBezTo>
                  <a:lnTo>
                    <a:pt x="209" y="2041"/>
                  </a:lnTo>
                  <a:cubicBezTo>
                    <a:pt x="96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4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5"/>
                    <a:pt x="3901" y="231"/>
                  </a:cubicBezTo>
                  <a:lnTo>
                    <a:pt x="3901" y="149"/>
                  </a:lnTo>
                  <a:cubicBezTo>
                    <a:pt x="3901" y="56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1956169" y="2764534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60" y="1"/>
                    <a:pt x="3727" y="11"/>
                    <a:pt x="3693" y="31"/>
                  </a:cubicBezTo>
                  <a:lnTo>
                    <a:pt x="209" y="2041"/>
                  </a:lnTo>
                  <a:cubicBezTo>
                    <a:pt x="96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4"/>
                    <a:pt x="209" y="2604"/>
                  </a:cubicBezTo>
                  <a:lnTo>
                    <a:pt x="3693" y="593"/>
                  </a:lnTo>
                  <a:cubicBezTo>
                    <a:pt x="3810" y="526"/>
                    <a:pt x="3901" y="365"/>
                    <a:pt x="3901" y="231"/>
                  </a:cubicBezTo>
                  <a:lnTo>
                    <a:pt x="3901" y="150"/>
                  </a:lnTo>
                  <a:cubicBezTo>
                    <a:pt x="3901" y="56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2291621" y="2197218"/>
              <a:ext cx="189471" cy="259958"/>
            </a:xfrm>
            <a:custGeom>
              <a:avLst/>
              <a:gdLst/>
              <a:ahLst/>
              <a:cxnLst/>
              <a:rect l="l" t="t" r="r" b="b"/>
              <a:pathLst>
                <a:path w="3903" h="5355" extrusionOk="0">
                  <a:moveTo>
                    <a:pt x="3729" y="0"/>
                  </a:moveTo>
                  <a:cubicBezTo>
                    <a:pt x="3687" y="0"/>
                    <a:pt x="3639" y="14"/>
                    <a:pt x="3588" y="43"/>
                  </a:cubicBezTo>
                  <a:lnTo>
                    <a:pt x="311" y="1934"/>
                  </a:lnTo>
                  <a:cubicBezTo>
                    <a:pt x="137" y="2033"/>
                    <a:pt x="1" y="2275"/>
                    <a:pt x="1" y="2473"/>
                  </a:cubicBezTo>
                  <a:lnTo>
                    <a:pt x="1" y="5131"/>
                  </a:lnTo>
                  <a:cubicBezTo>
                    <a:pt x="1" y="5272"/>
                    <a:pt x="70" y="5355"/>
                    <a:pt x="172" y="5355"/>
                  </a:cubicBezTo>
                  <a:cubicBezTo>
                    <a:pt x="214" y="5355"/>
                    <a:pt x="261" y="5341"/>
                    <a:pt x="311" y="5312"/>
                  </a:cubicBezTo>
                  <a:lnTo>
                    <a:pt x="3588" y="3422"/>
                  </a:lnTo>
                  <a:cubicBezTo>
                    <a:pt x="3762" y="3320"/>
                    <a:pt x="3902" y="3080"/>
                    <a:pt x="3902" y="2879"/>
                  </a:cubicBezTo>
                  <a:lnTo>
                    <a:pt x="3902" y="220"/>
                  </a:lnTo>
                  <a:cubicBezTo>
                    <a:pt x="3902" y="80"/>
                    <a:pt x="3832" y="0"/>
                    <a:pt x="3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2287670" y="2354592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0"/>
                  </a:moveTo>
                  <a:cubicBezTo>
                    <a:pt x="3758" y="0"/>
                    <a:pt x="3727" y="9"/>
                    <a:pt x="3694" y="28"/>
                  </a:cubicBezTo>
                  <a:lnTo>
                    <a:pt x="205" y="2042"/>
                  </a:lnTo>
                  <a:cubicBezTo>
                    <a:pt x="93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7"/>
                    <a:pt x="48" y="2632"/>
                    <a:pt x="116" y="2632"/>
                  </a:cubicBezTo>
                  <a:cubicBezTo>
                    <a:pt x="143" y="2632"/>
                    <a:pt x="173" y="2624"/>
                    <a:pt x="205" y="2605"/>
                  </a:cubicBezTo>
                  <a:lnTo>
                    <a:pt x="3694" y="592"/>
                  </a:lnTo>
                  <a:cubicBezTo>
                    <a:pt x="3806" y="526"/>
                    <a:pt x="3902" y="362"/>
                    <a:pt x="3902" y="233"/>
                  </a:cubicBezTo>
                  <a:lnTo>
                    <a:pt x="3902" y="148"/>
                  </a:lnTo>
                  <a:cubicBezTo>
                    <a:pt x="3902" y="53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2287670" y="2409251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1"/>
                  </a:moveTo>
                  <a:cubicBezTo>
                    <a:pt x="3758" y="1"/>
                    <a:pt x="3727" y="10"/>
                    <a:pt x="3694" y="28"/>
                  </a:cubicBezTo>
                  <a:lnTo>
                    <a:pt x="205" y="2042"/>
                  </a:lnTo>
                  <a:cubicBezTo>
                    <a:pt x="93" y="2107"/>
                    <a:pt x="1" y="2267"/>
                    <a:pt x="1" y="2401"/>
                  </a:cubicBezTo>
                  <a:lnTo>
                    <a:pt x="1" y="2483"/>
                  </a:lnTo>
                  <a:cubicBezTo>
                    <a:pt x="1" y="2577"/>
                    <a:pt x="48" y="2633"/>
                    <a:pt x="116" y="2633"/>
                  </a:cubicBezTo>
                  <a:cubicBezTo>
                    <a:pt x="143" y="2633"/>
                    <a:pt x="173" y="2624"/>
                    <a:pt x="205" y="2605"/>
                  </a:cubicBezTo>
                  <a:lnTo>
                    <a:pt x="3694" y="592"/>
                  </a:lnTo>
                  <a:cubicBezTo>
                    <a:pt x="3806" y="527"/>
                    <a:pt x="3902" y="363"/>
                    <a:pt x="3902" y="233"/>
                  </a:cubicBezTo>
                  <a:lnTo>
                    <a:pt x="3902" y="148"/>
                  </a:lnTo>
                  <a:cubicBezTo>
                    <a:pt x="3902" y="54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2287670" y="2463910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1"/>
                  </a:moveTo>
                  <a:cubicBezTo>
                    <a:pt x="3758" y="1"/>
                    <a:pt x="3727" y="10"/>
                    <a:pt x="3694" y="29"/>
                  </a:cubicBezTo>
                  <a:lnTo>
                    <a:pt x="205" y="2042"/>
                  </a:lnTo>
                  <a:cubicBezTo>
                    <a:pt x="93" y="2108"/>
                    <a:pt x="1" y="2267"/>
                    <a:pt x="1" y="2401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3" y="2633"/>
                    <a:pt x="173" y="2624"/>
                    <a:pt x="205" y="2606"/>
                  </a:cubicBezTo>
                  <a:lnTo>
                    <a:pt x="3694" y="592"/>
                  </a:lnTo>
                  <a:cubicBezTo>
                    <a:pt x="3806" y="527"/>
                    <a:pt x="3902" y="363"/>
                    <a:pt x="3902" y="230"/>
                  </a:cubicBezTo>
                  <a:lnTo>
                    <a:pt x="3902" y="148"/>
                  </a:lnTo>
                  <a:cubicBezTo>
                    <a:pt x="3902" y="54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2287670" y="2518520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2287670" y="2573179"/>
              <a:ext cx="189471" cy="127868"/>
            </a:xfrm>
            <a:custGeom>
              <a:avLst/>
              <a:gdLst/>
              <a:ahLst/>
              <a:cxnLst/>
              <a:rect l="l" t="t" r="r" b="b"/>
              <a:pathLst>
                <a:path w="3903" h="2634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3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5"/>
                    <a:pt x="3902" y="232"/>
                  </a:cubicBezTo>
                  <a:lnTo>
                    <a:pt x="3902" y="150"/>
                  </a:lnTo>
                  <a:cubicBezTo>
                    <a:pt x="3902" y="56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2287670" y="2627887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8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3"/>
                    <a:pt x="205" y="2603"/>
                  </a:cubicBezTo>
                  <a:lnTo>
                    <a:pt x="3694" y="593"/>
                  </a:lnTo>
                  <a:cubicBezTo>
                    <a:pt x="3806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2287670" y="2682546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3"/>
                    <a:pt x="205" y="2604"/>
                  </a:cubicBezTo>
                  <a:lnTo>
                    <a:pt x="3694" y="593"/>
                  </a:lnTo>
                  <a:cubicBezTo>
                    <a:pt x="3806" y="525"/>
                    <a:pt x="3902" y="364"/>
                    <a:pt x="3902" y="231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2287670" y="2737204"/>
              <a:ext cx="189471" cy="127868"/>
            </a:xfrm>
            <a:custGeom>
              <a:avLst/>
              <a:gdLst/>
              <a:ahLst/>
              <a:cxnLst/>
              <a:rect l="l" t="t" r="r" b="b"/>
              <a:pathLst>
                <a:path w="3903" h="2634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1956169" y="2958170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30" y="1"/>
                  </a:moveTo>
                  <a:cubicBezTo>
                    <a:pt x="3688" y="1"/>
                    <a:pt x="3641" y="15"/>
                    <a:pt x="3591" y="45"/>
                  </a:cubicBezTo>
                  <a:lnTo>
                    <a:pt x="314" y="1935"/>
                  </a:lnTo>
                  <a:cubicBezTo>
                    <a:pt x="141" y="2034"/>
                    <a:pt x="1" y="2277"/>
                    <a:pt x="1" y="2475"/>
                  </a:cubicBezTo>
                  <a:lnTo>
                    <a:pt x="1" y="5134"/>
                  </a:lnTo>
                  <a:cubicBezTo>
                    <a:pt x="1" y="5274"/>
                    <a:pt x="72" y="5356"/>
                    <a:pt x="175" y="5356"/>
                  </a:cubicBezTo>
                  <a:cubicBezTo>
                    <a:pt x="217" y="5356"/>
                    <a:pt x="264" y="5343"/>
                    <a:pt x="314" y="5314"/>
                  </a:cubicBezTo>
                  <a:lnTo>
                    <a:pt x="3591" y="3420"/>
                  </a:lnTo>
                  <a:cubicBezTo>
                    <a:pt x="3761" y="3321"/>
                    <a:pt x="3901" y="3079"/>
                    <a:pt x="3901" y="2881"/>
                  </a:cubicBezTo>
                  <a:lnTo>
                    <a:pt x="3901" y="223"/>
                  </a:lnTo>
                  <a:cubicBezTo>
                    <a:pt x="3901" y="83"/>
                    <a:pt x="3831" y="1"/>
                    <a:pt x="3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1956169" y="3147340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7" y="0"/>
                  </a:moveTo>
                  <a:cubicBezTo>
                    <a:pt x="3759" y="0"/>
                    <a:pt x="3727" y="10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6"/>
                    <a:pt x="48" y="2631"/>
                    <a:pt x="116" y="2631"/>
                  </a:cubicBezTo>
                  <a:cubicBezTo>
                    <a:pt x="144" y="2631"/>
                    <a:pt x="176" y="2622"/>
                    <a:pt x="209" y="2602"/>
                  </a:cubicBezTo>
                  <a:lnTo>
                    <a:pt x="3693" y="592"/>
                  </a:lnTo>
                  <a:cubicBezTo>
                    <a:pt x="3810" y="527"/>
                    <a:pt x="3901" y="363"/>
                    <a:pt x="3901" y="229"/>
                  </a:cubicBezTo>
                  <a:lnTo>
                    <a:pt x="3901" y="148"/>
                  </a:lnTo>
                  <a:cubicBezTo>
                    <a:pt x="3901" y="54"/>
                    <a:pt x="3855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1956169" y="320195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60" y="0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1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4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1956169" y="3256609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1"/>
                  </a:moveTo>
                  <a:cubicBezTo>
                    <a:pt x="3760" y="1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5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1628601" y="1862808"/>
              <a:ext cx="155150" cy="430594"/>
            </a:xfrm>
            <a:custGeom>
              <a:avLst/>
              <a:gdLst/>
              <a:ahLst/>
              <a:cxnLst/>
              <a:rect l="l" t="t" r="r" b="b"/>
              <a:pathLst>
                <a:path w="3196" h="8870" extrusionOk="0">
                  <a:moveTo>
                    <a:pt x="3038" y="1"/>
                  </a:moveTo>
                  <a:cubicBezTo>
                    <a:pt x="2991" y="1"/>
                    <a:pt x="2934" y="21"/>
                    <a:pt x="2864" y="60"/>
                  </a:cubicBezTo>
                  <a:lnTo>
                    <a:pt x="2332" y="367"/>
                  </a:lnTo>
                  <a:cubicBezTo>
                    <a:pt x="2212" y="439"/>
                    <a:pt x="2127" y="528"/>
                    <a:pt x="2076" y="637"/>
                  </a:cubicBezTo>
                  <a:cubicBezTo>
                    <a:pt x="2025" y="750"/>
                    <a:pt x="2001" y="886"/>
                    <a:pt x="2001" y="1050"/>
                  </a:cubicBezTo>
                  <a:lnTo>
                    <a:pt x="2001" y="5900"/>
                  </a:lnTo>
                  <a:cubicBezTo>
                    <a:pt x="2001" y="6254"/>
                    <a:pt x="1946" y="6552"/>
                    <a:pt x="1844" y="6784"/>
                  </a:cubicBezTo>
                  <a:cubicBezTo>
                    <a:pt x="1741" y="7020"/>
                    <a:pt x="1578" y="7201"/>
                    <a:pt x="1349" y="7330"/>
                  </a:cubicBezTo>
                  <a:cubicBezTo>
                    <a:pt x="1172" y="7434"/>
                    <a:pt x="1003" y="7485"/>
                    <a:pt x="842" y="7485"/>
                  </a:cubicBezTo>
                  <a:cubicBezTo>
                    <a:pt x="733" y="7485"/>
                    <a:pt x="628" y="7462"/>
                    <a:pt x="527" y="7415"/>
                  </a:cubicBezTo>
                  <a:cubicBezTo>
                    <a:pt x="499" y="7401"/>
                    <a:pt x="475" y="7394"/>
                    <a:pt x="454" y="7394"/>
                  </a:cubicBezTo>
                  <a:cubicBezTo>
                    <a:pt x="439" y="7394"/>
                    <a:pt x="425" y="7398"/>
                    <a:pt x="414" y="7405"/>
                  </a:cubicBezTo>
                  <a:cubicBezTo>
                    <a:pt x="380" y="7426"/>
                    <a:pt x="342" y="7491"/>
                    <a:pt x="305" y="7603"/>
                  </a:cubicBezTo>
                  <a:lnTo>
                    <a:pt x="45" y="8429"/>
                  </a:lnTo>
                  <a:cubicBezTo>
                    <a:pt x="15" y="8511"/>
                    <a:pt x="1" y="8582"/>
                    <a:pt x="1" y="8644"/>
                  </a:cubicBezTo>
                  <a:cubicBezTo>
                    <a:pt x="1" y="8716"/>
                    <a:pt x="25" y="8760"/>
                    <a:pt x="73" y="8777"/>
                  </a:cubicBezTo>
                  <a:cubicBezTo>
                    <a:pt x="211" y="8839"/>
                    <a:pt x="360" y="8869"/>
                    <a:pt x="520" y="8869"/>
                  </a:cubicBezTo>
                  <a:cubicBezTo>
                    <a:pt x="821" y="8869"/>
                    <a:pt x="1160" y="8761"/>
                    <a:pt x="1537" y="8545"/>
                  </a:cubicBezTo>
                  <a:cubicBezTo>
                    <a:pt x="2080" y="8231"/>
                    <a:pt x="2493" y="7777"/>
                    <a:pt x="2776" y="7187"/>
                  </a:cubicBezTo>
                  <a:cubicBezTo>
                    <a:pt x="3055" y="6593"/>
                    <a:pt x="3195" y="5934"/>
                    <a:pt x="3195" y="5210"/>
                  </a:cubicBezTo>
                  <a:lnTo>
                    <a:pt x="3195" y="357"/>
                  </a:lnTo>
                  <a:cubicBezTo>
                    <a:pt x="3195" y="193"/>
                    <a:pt x="3172" y="87"/>
                    <a:pt x="3121" y="33"/>
                  </a:cubicBezTo>
                  <a:cubicBezTo>
                    <a:pt x="3099" y="12"/>
                    <a:pt x="3071" y="1"/>
                    <a:pt x="303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1810686" y="1744607"/>
              <a:ext cx="244133" cy="418167"/>
            </a:xfrm>
            <a:custGeom>
              <a:avLst/>
              <a:gdLst/>
              <a:ahLst/>
              <a:cxnLst/>
              <a:rect l="l" t="t" r="r" b="b"/>
              <a:pathLst>
                <a:path w="5029" h="8614" extrusionOk="0">
                  <a:moveTo>
                    <a:pt x="3044" y="1514"/>
                  </a:moveTo>
                  <a:cubicBezTo>
                    <a:pt x="3232" y="1514"/>
                    <a:pt x="3387" y="1600"/>
                    <a:pt x="3510" y="1772"/>
                  </a:cubicBezTo>
                  <a:cubicBezTo>
                    <a:pt x="3735" y="2086"/>
                    <a:pt x="3844" y="2673"/>
                    <a:pt x="3844" y="3540"/>
                  </a:cubicBezTo>
                  <a:cubicBezTo>
                    <a:pt x="3844" y="4406"/>
                    <a:pt x="3735" y="5123"/>
                    <a:pt x="3510" y="5693"/>
                  </a:cubicBezTo>
                  <a:cubicBezTo>
                    <a:pt x="3288" y="6263"/>
                    <a:pt x="2957" y="6673"/>
                    <a:pt x="2519" y="6925"/>
                  </a:cubicBezTo>
                  <a:cubicBezTo>
                    <a:pt x="2319" y="7041"/>
                    <a:pt x="2141" y="7099"/>
                    <a:pt x="1986" y="7099"/>
                  </a:cubicBezTo>
                  <a:cubicBezTo>
                    <a:pt x="1797" y="7099"/>
                    <a:pt x="1641" y="7013"/>
                    <a:pt x="1520" y="6843"/>
                  </a:cubicBezTo>
                  <a:cubicBezTo>
                    <a:pt x="1295" y="6529"/>
                    <a:pt x="1185" y="5942"/>
                    <a:pt x="1185" y="5076"/>
                  </a:cubicBezTo>
                  <a:cubicBezTo>
                    <a:pt x="1185" y="4209"/>
                    <a:pt x="1295" y="3492"/>
                    <a:pt x="1520" y="2922"/>
                  </a:cubicBezTo>
                  <a:cubicBezTo>
                    <a:pt x="1741" y="2352"/>
                    <a:pt x="2076" y="1939"/>
                    <a:pt x="2519" y="1686"/>
                  </a:cubicBezTo>
                  <a:cubicBezTo>
                    <a:pt x="2716" y="1571"/>
                    <a:pt x="2890" y="1514"/>
                    <a:pt x="3044" y="1514"/>
                  </a:cubicBezTo>
                  <a:close/>
                  <a:moveTo>
                    <a:pt x="3623" y="1"/>
                  </a:moveTo>
                  <a:cubicBezTo>
                    <a:pt x="3306" y="1"/>
                    <a:pt x="2938" y="121"/>
                    <a:pt x="2519" y="362"/>
                  </a:cubicBezTo>
                  <a:cubicBezTo>
                    <a:pt x="1700" y="837"/>
                    <a:pt x="1076" y="1539"/>
                    <a:pt x="646" y="2478"/>
                  </a:cubicBezTo>
                  <a:cubicBezTo>
                    <a:pt x="216" y="3414"/>
                    <a:pt x="1" y="4509"/>
                    <a:pt x="1" y="5758"/>
                  </a:cubicBezTo>
                  <a:cubicBezTo>
                    <a:pt x="1" y="7010"/>
                    <a:pt x="216" y="7854"/>
                    <a:pt x="646" y="8294"/>
                  </a:cubicBezTo>
                  <a:cubicBezTo>
                    <a:pt x="854" y="8507"/>
                    <a:pt x="1107" y="8614"/>
                    <a:pt x="1405" y="8614"/>
                  </a:cubicBezTo>
                  <a:cubicBezTo>
                    <a:pt x="1725" y="8614"/>
                    <a:pt x="2096" y="8491"/>
                    <a:pt x="2519" y="8246"/>
                  </a:cubicBezTo>
                  <a:cubicBezTo>
                    <a:pt x="3332" y="7779"/>
                    <a:pt x="3953" y="7076"/>
                    <a:pt x="4383" y="6137"/>
                  </a:cubicBezTo>
                  <a:cubicBezTo>
                    <a:pt x="4813" y="5202"/>
                    <a:pt x="5028" y="4107"/>
                    <a:pt x="5028" y="2857"/>
                  </a:cubicBezTo>
                  <a:cubicBezTo>
                    <a:pt x="5028" y="1604"/>
                    <a:pt x="4813" y="758"/>
                    <a:pt x="4383" y="321"/>
                  </a:cubicBezTo>
                  <a:cubicBezTo>
                    <a:pt x="4174" y="108"/>
                    <a:pt x="3921" y="1"/>
                    <a:pt x="36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2083401" y="1602184"/>
              <a:ext cx="202044" cy="441517"/>
            </a:xfrm>
            <a:custGeom>
              <a:avLst/>
              <a:gdLst/>
              <a:ahLst/>
              <a:cxnLst/>
              <a:rect l="l" t="t" r="r" b="b"/>
              <a:pathLst>
                <a:path w="4162" h="9095" extrusionOk="0">
                  <a:moveTo>
                    <a:pt x="2561" y="1614"/>
                  </a:moveTo>
                  <a:cubicBezTo>
                    <a:pt x="2613" y="1614"/>
                    <a:pt x="2658" y="1628"/>
                    <a:pt x="2693" y="1655"/>
                  </a:cubicBezTo>
                  <a:cubicBezTo>
                    <a:pt x="2792" y="1729"/>
                    <a:pt x="2844" y="1917"/>
                    <a:pt x="2844" y="2221"/>
                  </a:cubicBezTo>
                  <a:cubicBezTo>
                    <a:pt x="2844" y="2501"/>
                    <a:pt x="2789" y="2747"/>
                    <a:pt x="2683" y="2955"/>
                  </a:cubicBezTo>
                  <a:cubicBezTo>
                    <a:pt x="2578" y="3166"/>
                    <a:pt x="2430" y="3323"/>
                    <a:pt x="2236" y="3436"/>
                  </a:cubicBezTo>
                  <a:lnTo>
                    <a:pt x="1192" y="4040"/>
                  </a:lnTo>
                  <a:lnTo>
                    <a:pt x="1192" y="2331"/>
                  </a:lnTo>
                  <a:lnTo>
                    <a:pt x="2236" y="1726"/>
                  </a:lnTo>
                  <a:cubicBezTo>
                    <a:pt x="2366" y="1651"/>
                    <a:pt x="2475" y="1614"/>
                    <a:pt x="2561" y="1614"/>
                  </a:cubicBezTo>
                  <a:close/>
                  <a:moveTo>
                    <a:pt x="2625" y="4548"/>
                  </a:moveTo>
                  <a:cubicBezTo>
                    <a:pt x="2691" y="4548"/>
                    <a:pt x="2749" y="4566"/>
                    <a:pt x="2799" y="4604"/>
                  </a:cubicBezTo>
                  <a:cubicBezTo>
                    <a:pt x="2919" y="4695"/>
                    <a:pt x="2980" y="4900"/>
                    <a:pt x="2980" y="5218"/>
                  </a:cubicBezTo>
                  <a:cubicBezTo>
                    <a:pt x="2980" y="5497"/>
                    <a:pt x="2929" y="5757"/>
                    <a:pt x="2827" y="5989"/>
                  </a:cubicBezTo>
                  <a:cubicBezTo>
                    <a:pt x="2721" y="6225"/>
                    <a:pt x="2564" y="6402"/>
                    <a:pt x="2353" y="6521"/>
                  </a:cubicBezTo>
                  <a:lnTo>
                    <a:pt x="1192" y="7194"/>
                  </a:lnTo>
                  <a:lnTo>
                    <a:pt x="1192" y="5296"/>
                  </a:lnTo>
                  <a:lnTo>
                    <a:pt x="2294" y="4658"/>
                  </a:lnTo>
                  <a:cubicBezTo>
                    <a:pt x="2421" y="4584"/>
                    <a:pt x="2531" y="4548"/>
                    <a:pt x="2625" y="4548"/>
                  </a:cubicBezTo>
                  <a:close/>
                  <a:moveTo>
                    <a:pt x="3227" y="0"/>
                  </a:moveTo>
                  <a:cubicBezTo>
                    <a:pt x="3009" y="0"/>
                    <a:pt x="2745" y="89"/>
                    <a:pt x="2438" y="266"/>
                  </a:cubicBezTo>
                  <a:lnTo>
                    <a:pt x="325" y="1487"/>
                  </a:lnTo>
                  <a:cubicBezTo>
                    <a:pt x="209" y="1552"/>
                    <a:pt x="127" y="1641"/>
                    <a:pt x="75" y="1750"/>
                  </a:cubicBezTo>
                  <a:cubicBezTo>
                    <a:pt x="28" y="1863"/>
                    <a:pt x="1" y="1999"/>
                    <a:pt x="1" y="2163"/>
                  </a:cubicBezTo>
                  <a:lnTo>
                    <a:pt x="1" y="8747"/>
                  </a:lnTo>
                  <a:cubicBezTo>
                    <a:pt x="1" y="8911"/>
                    <a:pt x="28" y="9016"/>
                    <a:pt x="75" y="9064"/>
                  </a:cubicBezTo>
                  <a:cubicBezTo>
                    <a:pt x="97" y="9084"/>
                    <a:pt x="125" y="9095"/>
                    <a:pt x="158" y="9095"/>
                  </a:cubicBezTo>
                  <a:cubicBezTo>
                    <a:pt x="203" y="9095"/>
                    <a:pt x="258" y="9076"/>
                    <a:pt x="325" y="9037"/>
                  </a:cubicBezTo>
                  <a:lnTo>
                    <a:pt x="2438" y="7819"/>
                  </a:lnTo>
                  <a:cubicBezTo>
                    <a:pt x="2819" y="7597"/>
                    <a:pt x="3137" y="7317"/>
                    <a:pt x="3393" y="6972"/>
                  </a:cubicBezTo>
                  <a:cubicBezTo>
                    <a:pt x="3652" y="6627"/>
                    <a:pt x="3843" y="6245"/>
                    <a:pt x="3970" y="5832"/>
                  </a:cubicBezTo>
                  <a:cubicBezTo>
                    <a:pt x="4100" y="5419"/>
                    <a:pt x="4161" y="4999"/>
                    <a:pt x="4161" y="4579"/>
                  </a:cubicBezTo>
                  <a:cubicBezTo>
                    <a:pt x="4161" y="3745"/>
                    <a:pt x="3933" y="3328"/>
                    <a:pt x="3475" y="3328"/>
                  </a:cubicBezTo>
                  <a:cubicBezTo>
                    <a:pt x="3457" y="3328"/>
                    <a:pt x="3439" y="3329"/>
                    <a:pt x="3421" y="3330"/>
                  </a:cubicBezTo>
                  <a:cubicBezTo>
                    <a:pt x="3608" y="3105"/>
                    <a:pt x="3755" y="2822"/>
                    <a:pt x="3864" y="2487"/>
                  </a:cubicBezTo>
                  <a:cubicBezTo>
                    <a:pt x="3970" y="2150"/>
                    <a:pt x="4024" y="1808"/>
                    <a:pt x="4024" y="1460"/>
                  </a:cubicBezTo>
                  <a:cubicBezTo>
                    <a:pt x="4024" y="801"/>
                    <a:pt x="3895" y="361"/>
                    <a:pt x="3629" y="139"/>
                  </a:cubicBezTo>
                  <a:cubicBezTo>
                    <a:pt x="3519" y="46"/>
                    <a:pt x="3384" y="0"/>
                    <a:pt x="32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2291796" y="1478789"/>
              <a:ext cx="187335" cy="426177"/>
            </a:xfrm>
            <a:custGeom>
              <a:avLst/>
              <a:gdLst/>
              <a:ahLst/>
              <a:cxnLst/>
              <a:rect l="l" t="t" r="r" b="b"/>
              <a:pathLst>
                <a:path w="3859" h="8779" extrusionOk="0">
                  <a:moveTo>
                    <a:pt x="3218" y="1"/>
                  </a:moveTo>
                  <a:cubicBezTo>
                    <a:pt x="2887" y="1"/>
                    <a:pt x="2479" y="141"/>
                    <a:pt x="1991" y="421"/>
                  </a:cubicBezTo>
                  <a:cubicBezTo>
                    <a:pt x="1448" y="736"/>
                    <a:pt x="1008" y="1176"/>
                    <a:pt x="677" y="1739"/>
                  </a:cubicBezTo>
                  <a:cubicBezTo>
                    <a:pt x="346" y="2305"/>
                    <a:pt x="179" y="2940"/>
                    <a:pt x="179" y="3644"/>
                  </a:cubicBezTo>
                  <a:cubicBezTo>
                    <a:pt x="179" y="4067"/>
                    <a:pt x="247" y="4384"/>
                    <a:pt x="387" y="4596"/>
                  </a:cubicBezTo>
                  <a:cubicBezTo>
                    <a:pt x="523" y="4811"/>
                    <a:pt x="697" y="4947"/>
                    <a:pt x="913" y="5009"/>
                  </a:cubicBezTo>
                  <a:cubicBezTo>
                    <a:pt x="1127" y="5070"/>
                    <a:pt x="1387" y="5101"/>
                    <a:pt x="1694" y="5101"/>
                  </a:cubicBezTo>
                  <a:cubicBezTo>
                    <a:pt x="1960" y="5104"/>
                    <a:pt x="2155" y="5118"/>
                    <a:pt x="2281" y="5139"/>
                  </a:cubicBezTo>
                  <a:cubicBezTo>
                    <a:pt x="2411" y="5163"/>
                    <a:pt x="2507" y="5217"/>
                    <a:pt x="2571" y="5306"/>
                  </a:cubicBezTo>
                  <a:cubicBezTo>
                    <a:pt x="2636" y="5394"/>
                    <a:pt x="2667" y="5538"/>
                    <a:pt x="2667" y="5739"/>
                  </a:cubicBezTo>
                  <a:cubicBezTo>
                    <a:pt x="2667" y="6032"/>
                    <a:pt x="2602" y="6289"/>
                    <a:pt x="2466" y="6503"/>
                  </a:cubicBezTo>
                  <a:cubicBezTo>
                    <a:pt x="2332" y="6719"/>
                    <a:pt x="2124" y="6906"/>
                    <a:pt x="1848" y="7067"/>
                  </a:cubicBezTo>
                  <a:cubicBezTo>
                    <a:pt x="1609" y="7203"/>
                    <a:pt x="1377" y="7292"/>
                    <a:pt x="1148" y="7326"/>
                  </a:cubicBezTo>
                  <a:cubicBezTo>
                    <a:pt x="1051" y="7342"/>
                    <a:pt x="959" y="7350"/>
                    <a:pt x="871" y="7350"/>
                  </a:cubicBezTo>
                  <a:cubicBezTo>
                    <a:pt x="749" y="7350"/>
                    <a:pt x="637" y="7334"/>
                    <a:pt x="533" y="7302"/>
                  </a:cubicBezTo>
                  <a:cubicBezTo>
                    <a:pt x="509" y="7293"/>
                    <a:pt x="488" y="7287"/>
                    <a:pt x="469" y="7287"/>
                  </a:cubicBezTo>
                  <a:cubicBezTo>
                    <a:pt x="453" y="7287"/>
                    <a:pt x="438" y="7291"/>
                    <a:pt x="424" y="7299"/>
                  </a:cubicBezTo>
                  <a:cubicBezTo>
                    <a:pt x="390" y="7319"/>
                    <a:pt x="360" y="7374"/>
                    <a:pt x="333" y="7466"/>
                  </a:cubicBezTo>
                  <a:lnTo>
                    <a:pt x="35" y="8357"/>
                  </a:lnTo>
                  <a:cubicBezTo>
                    <a:pt x="11" y="8432"/>
                    <a:pt x="1" y="8490"/>
                    <a:pt x="1" y="8534"/>
                  </a:cubicBezTo>
                  <a:cubicBezTo>
                    <a:pt x="1" y="8600"/>
                    <a:pt x="35" y="8654"/>
                    <a:pt x="107" y="8695"/>
                  </a:cubicBezTo>
                  <a:cubicBezTo>
                    <a:pt x="227" y="8751"/>
                    <a:pt x="368" y="8778"/>
                    <a:pt x="530" y="8778"/>
                  </a:cubicBezTo>
                  <a:cubicBezTo>
                    <a:pt x="654" y="8778"/>
                    <a:pt x="791" y="8762"/>
                    <a:pt x="940" y="8729"/>
                  </a:cubicBezTo>
                  <a:cubicBezTo>
                    <a:pt x="1284" y="8654"/>
                    <a:pt x="1643" y="8507"/>
                    <a:pt x="2018" y="8288"/>
                  </a:cubicBezTo>
                  <a:cubicBezTo>
                    <a:pt x="2615" y="7944"/>
                    <a:pt x="3069" y="7490"/>
                    <a:pt x="3387" y="6927"/>
                  </a:cubicBezTo>
                  <a:cubicBezTo>
                    <a:pt x="3701" y="6367"/>
                    <a:pt x="3858" y="5763"/>
                    <a:pt x="3858" y="5118"/>
                  </a:cubicBezTo>
                  <a:cubicBezTo>
                    <a:pt x="3858" y="4688"/>
                    <a:pt x="3803" y="4367"/>
                    <a:pt x="3698" y="4156"/>
                  </a:cubicBezTo>
                  <a:cubicBezTo>
                    <a:pt x="3589" y="3944"/>
                    <a:pt x="3431" y="3804"/>
                    <a:pt x="3230" y="3732"/>
                  </a:cubicBezTo>
                  <a:cubicBezTo>
                    <a:pt x="3028" y="3657"/>
                    <a:pt x="2752" y="3616"/>
                    <a:pt x="2401" y="3606"/>
                  </a:cubicBezTo>
                  <a:lnTo>
                    <a:pt x="2199" y="3599"/>
                  </a:lnTo>
                  <a:cubicBezTo>
                    <a:pt x="1974" y="3596"/>
                    <a:pt x="1807" y="3582"/>
                    <a:pt x="1701" y="3558"/>
                  </a:cubicBezTo>
                  <a:cubicBezTo>
                    <a:pt x="1595" y="3534"/>
                    <a:pt x="1513" y="3480"/>
                    <a:pt x="1451" y="3391"/>
                  </a:cubicBezTo>
                  <a:cubicBezTo>
                    <a:pt x="1393" y="3306"/>
                    <a:pt x="1363" y="3166"/>
                    <a:pt x="1363" y="2971"/>
                  </a:cubicBezTo>
                  <a:cubicBezTo>
                    <a:pt x="1363" y="2395"/>
                    <a:pt x="1623" y="1954"/>
                    <a:pt x="2141" y="1658"/>
                  </a:cubicBezTo>
                  <a:cubicBezTo>
                    <a:pt x="2417" y="1498"/>
                    <a:pt x="2665" y="1418"/>
                    <a:pt x="2886" y="1418"/>
                  </a:cubicBezTo>
                  <a:cubicBezTo>
                    <a:pt x="3001" y="1418"/>
                    <a:pt x="3109" y="1440"/>
                    <a:pt x="3209" y="1483"/>
                  </a:cubicBezTo>
                  <a:cubicBezTo>
                    <a:pt x="3232" y="1494"/>
                    <a:pt x="3253" y="1499"/>
                    <a:pt x="3271" y="1499"/>
                  </a:cubicBezTo>
                  <a:cubicBezTo>
                    <a:pt x="3288" y="1499"/>
                    <a:pt x="3304" y="1495"/>
                    <a:pt x="3318" y="1486"/>
                  </a:cubicBezTo>
                  <a:cubicBezTo>
                    <a:pt x="3349" y="1469"/>
                    <a:pt x="3384" y="1415"/>
                    <a:pt x="3411" y="1323"/>
                  </a:cubicBezTo>
                  <a:lnTo>
                    <a:pt x="3707" y="429"/>
                  </a:lnTo>
                  <a:cubicBezTo>
                    <a:pt x="3732" y="357"/>
                    <a:pt x="3742" y="299"/>
                    <a:pt x="3742" y="254"/>
                  </a:cubicBezTo>
                  <a:cubicBezTo>
                    <a:pt x="3742" y="196"/>
                    <a:pt x="3707" y="142"/>
                    <a:pt x="3636" y="94"/>
                  </a:cubicBezTo>
                  <a:cubicBezTo>
                    <a:pt x="3514" y="32"/>
                    <a:pt x="3374" y="1"/>
                    <a:pt x="32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3092368" y="751331"/>
              <a:ext cx="710165" cy="1752620"/>
            </a:xfrm>
            <a:custGeom>
              <a:avLst/>
              <a:gdLst/>
              <a:ahLst/>
              <a:cxnLst/>
              <a:rect l="l" t="t" r="r" b="b"/>
              <a:pathLst>
                <a:path w="14629" h="36103" extrusionOk="0">
                  <a:moveTo>
                    <a:pt x="13307" y="0"/>
                  </a:moveTo>
                  <a:cubicBezTo>
                    <a:pt x="13224" y="0"/>
                    <a:pt x="13130" y="28"/>
                    <a:pt x="13031" y="87"/>
                  </a:cubicBezTo>
                  <a:lnTo>
                    <a:pt x="625" y="7265"/>
                  </a:lnTo>
                  <a:cubicBezTo>
                    <a:pt x="280" y="7462"/>
                    <a:pt x="1" y="7950"/>
                    <a:pt x="1" y="8346"/>
                  </a:cubicBezTo>
                  <a:lnTo>
                    <a:pt x="1" y="33916"/>
                  </a:lnTo>
                  <a:cubicBezTo>
                    <a:pt x="1" y="34115"/>
                    <a:pt x="72" y="34255"/>
                    <a:pt x="185" y="34319"/>
                  </a:cubicBezTo>
                  <a:lnTo>
                    <a:pt x="1158" y="34882"/>
                  </a:lnTo>
                  <a:cubicBezTo>
                    <a:pt x="1158" y="34882"/>
                    <a:pt x="1161" y="34882"/>
                    <a:pt x="1165" y="34885"/>
                  </a:cubicBezTo>
                  <a:lnTo>
                    <a:pt x="1178" y="34893"/>
                  </a:lnTo>
                  <a:lnTo>
                    <a:pt x="1178" y="34889"/>
                  </a:lnTo>
                  <a:cubicBezTo>
                    <a:pt x="1222" y="34913"/>
                    <a:pt x="1273" y="34925"/>
                    <a:pt x="1329" y="34925"/>
                  </a:cubicBezTo>
                  <a:cubicBezTo>
                    <a:pt x="1411" y="34925"/>
                    <a:pt x="1504" y="34898"/>
                    <a:pt x="1601" y="34841"/>
                  </a:cubicBezTo>
                  <a:lnTo>
                    <a:pt x="4878" y="32947"/>
                  </a:lnTo>
                  <a:lnTo>
                    <a:pt x="4878" y="34916"/>
                  </a:lnTo>
                  <a:cubicBezTo>
                    <a:pt x="4878" y="35268"/>
                    <a:pt x="4933" y="35469"/>
                    <a:pt x="5025" y="35524"/>
                  </a:cubicBezTo>
                  <a:lnTo>
                    <a:pt x="5021" y="35524"/>
                  </a:lnTo>
                  <a:lnTo>
                    <a:pt x="5990" y="36084"/>
                  </a:lnTo>
                  <a:lnTo>
                    <a:pt x="5994" y="36087"/>
                  </a:lnTo>
                  <a:lnTo>
                    <a:pt x="6004" y="36093"/>
                  </a:lnTo>
                  <a:lnTo>
                    <a:pt x="6004" y="36090"/>
                  </a:lnTo>
                  <a:cubicBezTo>
                    <a:pt x="6019" y="36098"/>
                    <a:pt x="6035" y="36102"/>
                    <a:pt x="6052" y="36102"/>
                  </a:cubicBezTo>
                  <a:cubicBezTo>
                    <a:pt x="6158" y="36102"/>
                    <a:pt x="6299" y="35943"/>
                    <a:pt x="6455" y="35616"/>
                  </a:cubicBezTo>
                  <a:lnTo>
                    <a:pt x="8779" y="30695"/>
                  </a:lnTo>
                  <a:lnTo>
                    <a:pt x="14008" y="27661"/>
                  </a:lnTo>
                  <a:cubicBezTo>
                    <a:pt x="14349" y="27462"/>
                    <a:pt x="14629" y="26974"/>
                    <a:pt x="14629" y="26579"/>
                  </a:cubicBezTo>
                  <a:lnTo>
                    <a:pt x="14629" y="1008"/>
                  </a:lnTo>
                  <a:cubicBezTo>
                    <a:pt x="14629" y="814"/>
                    <a:pt x="14561" y="674"/>
                    <a:pt x="14451" y="609"/>
                  </a:cubicBezTo>
                  <a:lnTo>
                    <a:pt x="14448" y="605"/>
                  </a:lnTo>
                  <a:lnTo>
                    <a:pt x="13472" y="42"/>
                  </a:lnTo>
                  <a:cubicBezTo>
                    <a:pt x="13424" y="15"/>
                    <a:pt x="13369" y="0"/>
                    <a:pt x="133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3108921" y="752544"/>
              <a:ext cx="683659" cy="363214"/>
            </a:xfrm>
            <a:custGeom>
              <a:avLst/>
              <a:gdLst/>
              <a:ahLst/>
              <a:cxnLst/>
              <a:rect l="l" t="t" r="r" b="b"/>
              <a:pathLst>
                <a:path w="14083" h="7482" extrusionOk="0">
                  <a:moveTo>
                    <a:pt x="251" y="7260"/>
                  </a:moveTo>
                  <a:cubicBezTo>
                    <a:pt x="161" y="7317"/>
                    <a:pt x="76" y="7393"/>
                    <a:pt x="1" y="7481"/>
                  </a:cubicBezTo>
                  <a:cubicBezTo>
                    <a:pt x="76" y="7393"/>
                    <a:pt x="161" y="7317"/>
                    <a:pt x="251" y="7260"/>
                  </a:cubicBezTo>
                  <a:close/>
                  <a:moveTo>
                    <a:pt x="13097" y="0"/>
                  </a:moveTo>
                  <a:cubicBezTo>
                    <a:pt x="13111" y="7"/>
                    <a:pt x="13120" y="11"/>
                    <a:pt x="13131" y="17"/>
                  </a:cubicBezTo>
                  <a:lnTo>
                    <a:pt x="13131" y="17"/>
                  </a:lnTo>
                  <a:lnTo>
                    <a:pt x="14083" y="570"/>
                  </a:lnTo>
                  <a:lnTo>
                    <a:pt x="14083" y="570"/>
                  </a:lnTo>
                  <a:lnTo>
                    <a:pt x="13131" y="17"/>
                  </a:lnTo>
                  <a:cubicBezTo>
                    <a:pt x="13120" y="11"/>
                    <a:pt x="13111" y="7"/>
                    <a:pt x="130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3101640" y="751379"/>
              <a:ext cx="690941" cy="402147"/>
            </a:xfrm>
            <a:custGeom>
              <a:avLst/>
              <a:gdLst/>
              <a:ahLst/>
              <a:cxnLst/>
              <a:rect l="l" t="t" r="r" b="b"/>
              <a:pathLst>
                <a:path w="14233" h="8284" extrusionOk="0">
                  <a:moveTo>
                    <a:pt x="13117" y="1"/>
                  </a:moveTo>
                  <a:cubicBezTo>
                    <a:pt x="13035" y="1"/>
                    <a:pt x="12940" y="28"/>
                    <a:pt x="12840" y="86"/>
                  </a:cubicBezTo>
                  <a:lnTo>
                    <a:pt x="434" y="7267"/>
                  </a:lnTo>
                  <a:cubicBezTo>
                    <a:pt x="421" y="7270"/>
                    <a:pt x="410" y="7277"/>
                    <a:pt x="401" y="7284"/>
                  </a:cubicBezTo>
                  <a:cubicBezTo>
                    <a:pt x="311" y="7341"/>
                    <a:pt x="226" y="7417"/>
                    <a:pt x="151" y="7505"/>
                  </a:cubicBezTo>
                  <a:cubicBezTo>
                    <a:pt x="97" y="7571"/>
                    <a:pt x="45" y="7642"/>
                    <a:pt x="1" y="7721"/>
                  </a:cubicBezTo>
                  <a:lnTo>
                    <a:pt x="977" y="8283"/>
                  </a:lnTo>
                  <a:cubicBezTo>
                    <a:pt x="1089" y="8093"/>
                    <a:pt x="1240" y="7925"/>
                    <a:pt x="1407" y="7830"/>
                  </a:cubicBezTo>
                  <a:lnTo>
                    <a:pt x="13817" y="649"/>
                  </a:lnTo>
                  <a:cubicBezTo>
                    <a:pt x="13916" y="591"/>
                    <a:pt x="14011" y="563"/>
                    <a:pt x="14096" y="563"/>
                  </a:cubicBezTo>
                  <a:cubicBezTo>
                    <a:pt x="14144" y="563"/>
                    <a:pt x="14192" y="574"/>
                    <a:pt x="14233" y="594"/>
                  </a:cubicBezTo>
                  <a:lnTo>
                    <a:pt x="13281" y="41"/>
                  </a:lnTo>
                  <a:cubicBezTo>
                    <a:pt x="13270" y="35"/>
                    <a:pt x="13261" y="31"/>
                    <a:pt x="13247" y="24"/>
                  </a:cubicBezTo>
                  <a:cubicBezTo>
                    <a:pt x="13209" y="7"/>
                    <a:pt x="13165" y="1"/>
                    <a:pt x="13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3336103" y="2475755"/>
              <a:ext cx="46943" cy="27185"/>
            </a:xfrm>
            <a:custGeom>
              <a:avLst/>
              <a:gdLst/>
              <a:ahLst/>
              <a:cxnLst/>
              <a:rect l="l" t="t" r="r" b="b"/>
              <a:pathLst>
                <a:path w="967" h="560" extrusionOk="0">
                  <a:moveTo>
                    <a:pt x="0" y="0"/>
                  </a:moveTo>
                  <a:lnTo>
                    <a:pt x="966" y="560"/>
                  </a:lnTo>
                  <a:lnTo>
                    <a:pt x="963" y="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3329113" y="2323283"/>
              <a:ext cx="53739" cy="179519"/>
            </a:xfrm>
            <a:custGeom>
              <a:avLst/>
              <a:gdLst/>
              <a:ahLst/>
              <a:cxnLst/>
              <a:rect l="l" t="t" r="r" b="b"/>
              <a:pathLst>
                <a:path w="1107" h="3698" extrusionOk="0">
                  <a:moveTo>
                    <a:pt x="977" y="1"/>
                  </a:moveTo>
                  <a:lnTo>
                    <a:pt x="1" y="568"/>
                  </a:lnTo>
                  <a:lnTo>
                    <a:pt x="1" y="2533"/>
                  </a:lnTo>
                  <a:cubicBezTo>
                    <a:pt x="1" y="2882"/>
                    <a:pt x="56" y="3086"/>
                    <a:pt x="144" y="3141"/>
                  </a:cubicBezTo>
                  <a:lnTo>
                    <a:pt x="1107" y="3697"/>
                  </a:lnTo>
                  <a:cubicBezTo>
                    <a:pt x="1025" y="3625"/>
                    <a:pt x="977" y="3428"/>
                    <a:pt x="977" y="3100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3098388" y="2414931"/>
              <a:ext cx="3010" cy="2379"/>
            </a:xfrm>
            <a:custGeom>
              <a:avLst/>
              <a:gdLst/>
              <a:ahLst/>
              <a:cxnLst/>
              <a:rect l="l" t="t" r="r" b="b"/>
              <a:pathLst>
                <a:path w="62" h="49" extrusionOk="0">
                  <a:moveTo>
                    <a:pt x="1" y="1"/>
                  </a:moveTo>
                  <a:cubicBezTo>
                    <a:pt x="18" y="18"/>
                    <a:pt x="38" y="35"/>
                    <a:pt x="58" y="48"/>
                  </a:cubicBezTo>
                  <a:lnTo>
                    <a:pt x="61" y="48"/>
                  </a:lnTo>
                  <a:cubicBezTo>
                    <a:pt x="38" y="35"/>
                    <a:pt x="18" y="18"/>
                    <a:pt x="1" y="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3092368" y="1126127"/>
              <a:ext cx="56749" cy="1318725"/>
            </a:xfrm>
            <a:custGeom>
              <a:avLst/>
              <a:gdLst/>
              <a:ahLst/>
              <a:cxnLst/>
              <a:rect l="l" t="t" r="r" b="b"/>
              <a:pathLst>
                <a:path w="1169" h="27165" extrusionOk="0">
                  <a:moveTo>
                    <a:pt x="192" y="1"/>
                  </a:moveTo>
                  <a:cubicBezTo>
                    <a:pt x="75" y="199"/>
                    <a:pt x="1" y="424"/>
                    <a:pt x="1" y="625"/>
                  </a:cubicBezTo>
                  <a:lnTo>
                    <a:pt x="1" y="26195"/>
                  </a:lnTo>
                  <a:cubicBezTo>
                    <a:pt x="1" y="26353"/>
                    <a:pt x="48" y="26475"/>
                    <a:pt x="124" y="26550"/>
                  </a:cubicBezTo>
                  <a:cubicBezTo>
                    <a:pt x="141" y="26567"/>
                    <a:pt x="161" y="26584"/>
                    <a:pt x="185" y="26598"/>
                  </a:cubicBezTo>
                  <a:lnTo>
                    <a:pt x="1158" y="27161"/>
                  </a:lnTo>
                  <a:cubicBezTo>
                    <a:pt x="1161" y="27161"/>
                    <a:pt x="1161" y="27164"/>
                    <a:pt x="1165" y="27164"/>
                  </a:cubicBezTo>
                  <a:cubicBezTo>
                    <a:pt x="1049" y="27100"/>
                    <a:pt x="977" y="26960"/>
                    <a:pt x="977" y="26759"/>
                  </a:cubicBezTo>
                  <a:lnTo>
                    <a:pt x="977" y="1188"/>
                  </a:lnTo>
                  <a:cubicBezTo>
                    <a:pt x="977" y="987"/>
                    <a:pt x="1049" y="762"/>
                    <a:pt x="1168" y="563"/>
                  </a:cubicBezTo>
                  <a:lnTo>
                    <a:pt x="1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3234405" y="940501"/>
              <a:ext cx="473556" cy="579870"/>
            </a:xfrm>
            <a:custGeom>
              <a:avLst/>
              <a:gdLst/>
              <a:ahLst/>
              <a:cxnLst/>
              <a:rect l="l" t="t" r="r" b="b"/>
              <a:pathLst>
                <a:path w="9755" h="11945" extrusionOk="0">
                  <a:moveTo>
                    <a:pt x="9467" y="1"/>
                  </a:moveTo>
                  <a:cubicBezTo>
                    <a:pt x="9397" y="1"/>
                    <a:pt x="9319" y="23"/>
                    <a:pt x="9236" y="71"/>
                  </a:cubicBezTo>
                  <a:lnTo>
                    <a:pt x="522" y="5118"/>
                  </a:lnTo>
                  <a:cubicBezTo>
                    <a:pt x="235" y="5285"/>
                    <a:pt x="0" y="5688"/>
                    <a:pt x="0" y="6019"/>
                  </a:cubicBezTo>
                  <a:lnTo>
                    <a:pt x="0" y="11575"/>
                  </a:lnTo>
                  <a:cubicBezTo>
                    <a:pt x="0" y="11810"/>
                    <a:pt x="117" y="11945"/>
                    <a:pt x="288" y="11945"/>
                  </a:cubicBezTo>
                  <a:cubicBezTo>
                    <a:pt x="358" y="11945"/>
                    <a:pt x="438" y="11922"/>
                    <a:pt x="522" y="11873"/>
                  </a:cubicBezTo>
                  <a:lnTo>
                    <a:pt x="9236" y="6828"/>
                  </a:lnTo>
                  <a:cubicBezTo>
                    <a:pt x="9522" y="6660"/>
                    <a:pt x="9754" y="6258"/>
                    <a:pt x="9754" y="5927"/>
                  </a:cubicBezTo>
                  <a:lnTo>
                    <a:pt x="9754" y="370"/>
                  </a:lnTo>
                  <a:cubicBezTo>
                    <a:pt x="9754" y="136"/>
                    <a:pt x="9637" y="1"/>
                    <a:pt x="9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3234405" y="1323016"/>
              <a:ext cx="473556" cy="306173"/>
            </a:xfrm>
            <a:custGeom>
              <a:avLst/>
              <a:gdLst/>
              <a:ahLst/>
              <a:cxnLst/>
              <a:rect l="l" t="t" r="r" b="b"/>
              <a:pathLst>
                <a:path w="9755" h="6307" extrusionOk="0">
                  <a:moveTo>
                    <a:pt x="9478" y="0"/>
                  </a:moveTo>
                  <a:cubicBezTo>
                    <a:pt x="9405" y="0"/>
                    <a:pt x="9321" y="24"/>
                    <a:pt x="9231" y="75"/>
                  </a:cubicBezTo>
                  <a:lnTo>
                    <a:pt x="522" y="5105"/>
                  </a:lnTo>
                  <a:cubicBezTo>
                    <a:pt x="235" y="5272"/>
                    <a:pt x="0" y="5658"/>
                    <a:pt x="0" y="5968"/>
                  </a:cubicBezTo>
                  <a:cubicBezTo>
                    <a:pt x="0" y="6184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1"/>
                  </a:cubicBezTo>
                  <a:lnTo>
                    <a:pt x="9231" y="1201"/>
                  </a:lnTo>
                  <a:cubicBezTo>
                    <a:pt x="9522" y="1037"/>
                    <a:pt x="9754" y="648"/>
                    <a:pt x="9754" y="337"/>
                  </a:cubicBezTo>
                  <a:cubicBezTo>
                    <a:pt x="9754" y="122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3234405" y="1432285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0"/>
                  </a:moveTo>
                  <a:cubicBezTo>
                    <a:pt x="9405" y="0"/>
                    <a:pt x="9321" y="25"/>
                    <a:pt x="9231" y="76"/>
                  </a:cubicBezTo>
                  <a:lnTo>
                    <a:pt x="522" y="5106"/>
                  </a:lnTo>
                  <a:cubicBezTo>
                    <a:pt x="235" y="5270"/>
                    <a:pt x="0" y="5659"/>
                    <a:pt x="0" y="5970"/>
                  </a:cubicBezTo>
                  <a:cubicBezTo>
                    <a:pt x="0" y="6185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8"/>
                  </a:cubicBezTo>
                  <a:cubicBezTo>
                    <a:pt x="9754" y="124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3234405" y="1541603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1"/>
                  </a:moveTo>
                  <a:cubicBezTo>
                    <a:pt x="9405" y="1"/>
                    <a:pt x="9321" y="25"/>
                    <a:pt x="9231" y="77"/>
                  </a:cubicBezTo>
                  <a:lnTo>
                    <a:pt x="522" y="5107"/>
                  </a:lnTo>
                  <a:cubicBezTo>
                    <a:pt x="235" y="5271"/>
                    <a:pt x="0" y="5660"/>
                    <a:pt x="0" y="5970"/>
                  </a:cubicBezTo>
                  <a:cubicBezTo>
                    <a:pt x="0" y="6186"/>
                    <a:pt x="113" y="6308"/>
                    <a:pt x="277" y="6308"/>
                  </a:cubicBezTo>
                  <a:cubicBezTo>
                    <a:pt x="350" y="6308"/>
                    <a:pt x="434" y="6284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9"/>
                  </a:cubicBezTo>
                  <a:cubicBezTo>
                    <a:pt x="9754" y="124"/>
                    <a:pt x="9643" y="1"/>
                    <a:pt x="9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3234405" y="1650969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0"/>
                  </a:moveTo>
                  <a:cubicBezTo>
                    <a:pt x="9405" y="0"/>
                    <a:pt x="9321" y="25"/>
                    <a:pt x="9231" y="76"/>
                  </a:cubicBezTo>
                  <a:lnTo>
                    <a:pt x="522" y="5107"/>
                  </a:lnTo>
                  <a:cubicBezTo>
                    <a:pt x="235" y="5270"/>
                    <a:pt x="0" y="5656"/>
                    <a:pt x="0" y="5970"/>
                  </a:cubicBezTo>
                  <a:cubicBezTo>
                    <a:pt x="0" y="6186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9"/>
                  </a:cubicBezTo>
                  <a:cubicBezTo>
                    <a:pt x="9754" y="124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3234405" y="1978971"/>
              <a:ext cx="94760" cy="87527"/>
            </a:xfrm>
            <a:custGeom>
              <a:avLst/>
              <a:gdLst/>
              <a:ahLst/>
              <a:cxnLst/>
              <a:rect l="l" t="t" r="r" b="b"/>
              <a:pathLst>
                <a:path w="1952" h="1803" extrusionOk="0">
                  <a:moveTo>
                    <a:pt x="1678" y="1"/>
                  </a:moveTo>
                  <a:cubicBezTo>
                    <a:pt x="1605" y="1"/>
                    <a:pt x="1522" y="25"/>
                    <a:pt x="1433" y="77"/>
                  </a:cubicBezTo>
                  <a:lnTo>
                    <a:pt x="522" y="602"/>
                  </a:lnTo>
                  <a:cubicBezTo>
                    <a:pt x="235" y="766"/>
                    <a:pt x="0" y="1155"/>
                    <a:pt x="0" y="1466"/>
                  </a:cubicBezTo>
                  <a:cubicBezTo>
                    <a:pt x="0" y="1681"/>
                    <a:pt x="113" y="1803"/>
                    <a:pt x="277" y="1803"/>
                  </a:cubicBezTo>
                  <a:cubicBezTo>
                    <a:pt x="350" y="1803"/>
                    <a:pt x="434" y="1779"/>
                    <a:pt x="522" y="1728"/>
                  </a:cubicBezTo>
                  <a:lnTo>
                    <a:pt x="1433" y="1203"/>
                  </a:lnTo>
                  <a:cubicBezTo>
                    <a:pt x="1720" y="1036"/>
                    <a:pt x="1952" y="651"/>
                    <a:pt x="1952" y="339"/>
                  </a:cubicBezTo>
                  <a:cubicBezTo>
                    <a:pt x="1952" y="124"/>
                    <a:pt x="1841" y="1"/>
                    <a:pt x="1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3393238" y="1760287"/>
              <a:ext cx="314717" cy="214763"/>
            </a:xfrm>
            <a:custGeom>
              <a:avLst/>
              <a:gdLst/>
              <a:ahLst/>
              <a:cxnLst/>
              <a:rect l="l" t="t" r="r" b="b"/>
              <a:pathLst>
                <a:path w="6483" h="4424" extrusionOk="0">
                  <a:moveTo>
                    <a:pt x="6206" y="1"/>
                  </a:moveTo>
                  <a:cubicBezTo>
                    <a:pt x="6133" y="1"/>
                    <a:pt x="6049" y="25"/>
                    <a:pt x="5959" y="77"/>
                  </a:cubicBezTo>
                  <a:lnTo>
                    <a:pt x="520" y="3223"/>
                  </a:lnTo>
                  <a:cubicBezTo>
                    <a:pt x="233" y="3387"/>
                    <a:pt x="0" y="3773"/>
                    <a:pt x="0" y="4083"/>
                  </a:cubicBezTo>
                  <a:cubicBezTo>
                    <a:pt x="0" y="4301"/>
                    <a:pt x="112" y="4424"/>
                    <a:pt x="276" y="4424"/>
                  </a:cubicBezTo>
                  <a:cubicBezTo>
                    <a:pt x="349" y="4424"/>
                    <a:pt x="432" y="4400"/>
                    <a:pt x="520" y="4350"/>
                  </a:cubicBezTo>
                  <a:lnTo>
                    <a:pt x="5959" y="1203"/>
                  </a:lnTo>
                  <a:cubicBezTo>
                    <a:pt x="6250" y="1035"/>
                    <a:pt x="6482" y="650"/>
                    <a:pt x="6482" y="339"/>
                  </a:cubicBezTo>
                  <a:cubicBezTo>
                    <a:pt x="6482" y="124"/>
                    <a:pt x="6371" y="1"/>
                    <a:pt x="6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3234405" y="2088288"/>
              <a:ext cx="94760" cy="87575"/>
            </a:xfrm>
            <a:custGeom>
              <a:avLst/>
              <a:gdLst/>
              <a:ahLst/>
              <a:cxnLst/>
              <a:rect l="l" t="t" r="r" b="b"/>
              <a:pathLst>
                <a:path w="1952" h="1804" extrusionOk="0">
                  <a:moveTo>
                    <a:pt x="1679" y="1"/>
                  </a:moveTo>
                  <a:cubicBezTo>
                    <a:pt x="1606" y="1"/>
                    <a:pt x="1522" y="26"/>
                    <a:pt x="1433" y="78"/>
                  </a:cubicBezTo>
                  <a:lnTo>
                    <a:pt x="522" y="603"/>
                  </a:lnTo>
                  <a:cubicBezTo>
                    <a:pt x="235" y="767"/>
                    <a:pt x="0" y="1152"/>
                    <a:pt x="0" y="1466"/>
                  </a:cubicBezTo>
                  <a:cubicBezTo>
                    <a:pt x="0" y="1682"/>
                    <a:pt x="113" y="1803"/>
                    <a:pt x="277" y="1803"/>
                  </a:cubicBezTo>
                  <a:cubicBezTo>
                    <a:pt x="350" y="1803"/>
                    <a:pt x="434" y="1779"/>
                    <a:pt x="522" y="1729"/>
                  </a:cubicBezTo>
                  <a:lnTo>
                    <a:pt x="1433" y="1200"/>
                  </a:lnTo>
                  <a:cubicBezTo>
                    <a:pt x="1720" y="1036"/>
                    <a:pt x="1952" y="651"/>
                    <a:pt x="1952" y="340"/>
                  </a:cubicBezTo>
                  <a:cubicBezTo>
                    <a:pt x="1952" y="123"/>
                    <a:pt x="1842" y="1"/>
                    <a:pt x="1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3393238" y="1869653"/>
              <a:ext cx="314717" cy="214715"/>
            </a:xfrm>
            <a:custGeom>
              <a:avLst/>
              <a:gdLst/>
              <a:ahLst/>
              <a:cxnLst/>
              <a:rect l="l" t="t" r="r" b="b"/>
              <a:pathLst>
                <a:path w="6483" h="4423" extrusionOk="0">
                  <a:moveTo>
                    <a:pt x="6206" y="0"/>
                  </a:moveTo>
                  <a:cubicBezTo>
                    <a:pt x="6133" y="0"/>
                    <a:pt x="6049" y="25"/>
                    <a:pt x="5959" y="77"/>
                  </a:cubicBezTo>
                  <a:lnTo>
                    <a:pt x="520" y="3223"/>
                  </a:lnTo>
                  <a:cubicBezTo>
                    <a:pt x="233" y="3387"/>
                    <a:pt x="0" y="3772"/>
                    <a:pt x="0" y="4083"/>
                  </a:cubicBezTo>
                  <a:cubicBezTo>
                    <a:pt x="0" y="4300"/>
                    <a:pt x="111" y="4422"/>
                    <a:pt x="274" y="4422"/>
                  </a:cubicBezTo>
                  <a:cubicBezTo>
                    <a:pt x="347" y="4422"/>
                    <a:pt x="431" y="4398"/>
                    <a:pt x="520" y="4346"/>
                  </a:cubicBezTo>
                  <a:lnTo>
                    <a:pt x="5959" y="1203"/>
                  </a:lnTo>
                  <a:cubicBezTo>
                    <a:pt x="6250" y="1035"/>
                    <a:pt x="6482" y="650"/>
                    <a:pt x="6482" y="339"/>
                  </a:cubicBezTo>
                  <a:cubicBezTo>
                    <a:pt x="6482" y="124"/>
                    <a:pt x="6371" y="0"/>
                    <a:pt x="6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3234405" y="2197606"/>
              <a:ext cx="94760" cy="87527"/>
            </a:xfrm>
            <a:custGeom>
              <a:avLst/>
              <a:gdLst/>
              <a:ahLst/>
              <a:cxnLst/>
              <a:rect l="l" t="t" r="r" b="b"/>
              <a:pathLst>
                <a:path w="1952" h="1803" extrusionOk="0">
                  <a:moveTo>
                    <a:pt x="1677" y="0"/>
                  </a:moveTo>
                  <a:cubicBezTo>
                    <a:pt x="1604" y="0"/>
                    <a:pt x="1521" y="24"/>
                    <a:pt x="1433" y="74"/>
                  </a:cubicBezTo>
                  <a:lnTo>
                    <a:pt x="522" y="603"/>
                  </a:lnTo>
                  <a:cubicBezTo>
                    <a:pt x="235" y="767"/>
                    <a:pt x="0" y="1153"/>
                    <a:pt x="0" y="1463"/>
                  </a:cubicBezTo>
                  <a:cubicBezTo>
                    <a:pt x="0" y="1681"/>
                    <a:pt x="112" y="1803"/>
                    <a:pt x="276" y="1803"/>
                  </a:cubicBezTo>
                  <a:cubicBezTo>
                    <a:pt x="349" y="1803"/>
                    <a:pt x="433" y="1778"/>
                    <a:pt x="522" y="1726"/>
                  </a:cubicBezTo>
                  <a:lnTo>
                    <a:pt x="1433" y="1200"/>
                  </a:lnTo>
                  <a:cubicBezTo>
                    <a:pt x="1720" y="1037"/>
                    <a:pt x="1952" y="652"/>
                    <a:pt x="1952" y="337"/>
                  </a:cubicBezTo>
                  <a:cubicBezTo>
                    <a:pt x="1952" y="122"/>
                    <a:pt x="1841" y="0"/>
                    <a:pt x="1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3393238" y="1978971"/>
              <a:ext cx="314717" cy="214666"/>
            </a:xfrm>
            <a:custGeom>
              <a:avLst/>
              <a:gdLst/>
              <a:ahLst/>
              <a:cxnLst/>
              <a:rect l="l" t="t" r="r" b="b"/>
              <a:pathLst>
                <a:path w="6483" h="4422" extrusionOk="0">
                  <a:moveTo>
                    <a:pt x="6206" y="1"/>
                  </a:moveTo>
                  <a:cubicBezTo>
                    <a:pt x="6133" y="1"/>
                    <a:pt x="6049" y="25"/>
                    <a:pt x="5959" y="77"/>
                  </a:cubicBezTo>
                  <a:lnTo>
                    <a:pt x="520" y="3220"/>
                  </a:lnTo>
                  <a:cubicBezTo>
                    <a:pt x="233" y="3387"/>
                    <a:pt x="0" y="3773"/>
                    <a:pt x="0" y="4083"/>
                  </a:cubicBezTo>
                  <a:cubicBezTo>
                    <a:pt x="0" y="4299"/>
                    <a:pt x="112" y="4422"/>
                    <a:pt x="276" y="4422"/>
                  </a:cubicBezTo>
                  <a:cubicBezTo>
                    <a:pt x="349" y="4422"/>
                    <a:pt x="432" y="4398"/>
                    <a:pt x="520" y="4346"/>
                  </a:cubicBezTo>
                  <a:lnTo>
                    <a:pt x="5959" y="1203"/>
                  </a:lnTo>
                  <a:cubicBezTo>
                    <a:pt x="6250" y="1036"/>
                    <a:pt x="6482" y="651"/>
                    <a:pt x="6482" y="339"/>
                  </a:cubicBezTo>
                  <a:cubicBezTo>
                    <a:pt x="6482" y="124"/>
                    <a:pt x="6371" y="1"/>
                    <a:pt x="6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3660856" y="1078556"/>
              <a:ext cx="710116" cy="1752620"/>
            </a:xfrm>
            <a:custGeom>
              <a:avLst/>
              <a:gdLst/>
              <a:ahLst/>
              <a:cxnLst/>
              <a:rect l="l" t="t" r="r" b="b"/>
              <a:pathLst>
                <a:path w="14628" h="36103" extrusionOk="0">
                  <a:moveTo>
                    <a:pt x="13309" y="1"/>
                  </a:moveTo>
                  <a:cubicBezTo>
                    <a:pt x="13224" y="1"/>
                    <a:pt x="13129" y="28"/>
                    <a:pt x="13027" y="86"/>
                  </a:cubicBezTo>
                  <a:lnTo>
                    <a:pt x="621" y="7267"/>
                  </a:lnTo>
                  <a:cubicBezTo>
                    <a:pt x="279" y="7466"/>
                    <a:pt x="0" y="7950"/>
                    <a:pt x="0" y="8346"/>
                  </a:cubicBezTo>
                  <a:lnTo>
                    <a:pt x="0" y="33916"/>
                  </a:lnTo>
                  <a:cubicBezTo>
                    <a:pt x="0" y="34114"/>
                    <a:pt x="68" y="34254"/>
                    <a:pt x="180" y="34319"/>
                  </a:cubicBezTo>
                  <a:lnTo>
                    <a:pt x="1153" y="34882"/>
                  </a:lnTo>
                  <a:cubicBezTo>
                    <a:pt x="1157" y="34882"/>
                    <a:pt x="1160" y="34886"/>
                    <a:pt x="1160" y="34886"/>
                  </a:cubicBezTo>
                  <a:lnTo>
                    <a:pt x="1174" y="34892"/>
                  </a:lnTo>
                  <a:cubicBezTo>
                    <a:pt x="1218" y="34914"/>
                    <a:pt x="1268" y="34925"/>
                    <a:pt x="1322" y="34925"/>
                  </a:cubicBezTo>
                  <a:cubicBezTo>
                    <a:pt x="1405" y="34925"/>
                    <a:pt x="1498" y="34899"/>
                    <a:pt x="1597" y="34841"/>
                  </a:cubicBezTo>
                  <a:lnTo>
                    <a:pt x="4877" y="32950"/>
                  </a:lnTo>
                  <a:lnTo>
                    <a:pt x="4877" y="34919"/>
                  </a:lnTo>
                  <a:cubicBezTo>
                    <a:pt x="4877" y="35267"/>
                    <a:pt x="4931" y="35469"/>
                    <a:pt x="5020" y="35524"/>
                  </a:cubicBezTo>
                  <a:lnTo>
                    <a:pt x="5020" y="35527"/>
                  </a:lnTo>
                  <a:lnTo>
                    <a:pt x="5986" y="36083"/>
                  </a:lnTo>
                  <a:lnTo>
                    <a:pt x="5989" y="36086"/>
                  </a:lnTo>
                  <a:lnTo>
                    <a:pt x="6003" y="36094"/>
                  </a:lnTo>
                  <a:lnTo>
                    <a:pt x="6003" y="36090"/>
                  </a:lnTo>
                  <a:cubicBezTo>
                    <a:pt x="6019" y="36098"/>
                    <a:pt x="6035" y="36103"/>
                    <a:pt x="6053" y="36103"/>
                  </a:cubicBezTo>
                  <a:cubicBezTo>
                    <a:pt x="6158" y="36103"/>
                    <a:pt x="6298" y="35944"/>
                    <a:pt x="6451" y="35619"/>
                  </a:cubicBezTo>
                  <a:lnTo>
                    <a:pt x="8774" y="30697"/>
                  </a:lnTo>
                  <a:lnTo>
                    <a:pt x="14003" y="27660"/>
                  </a:lnTo>
                  <a:cubicBezTo>
                    <a:pt x="14348" y="27462"/>
                    <a:pt x="14628" y="26977"/>
                    <a:pt x="14628" y="26581"/>
                  </a:cubicBezTo>
                  <a:lnTo>
                    <a:pt x="14628" y="1011"/>
                  </a:lnTo>
                  <a:cubicBezTo>
                    <a:pt x="14628" y="814"/>
                    <a:pt x="14560" y="677"/>
                    <a:pt x="14447" y="609"/>
                  </a:cubicBezTo>
                  <a:lnTo>
                    <a:pt x="14444" y="609"/>
                  </a:lnTo>
                  <a:lnTo>
                    <a:pt x="13470" y="42"/>
                  </a:lnTo>
                  <a:cubicBezTo>
                    <a:pt x="13424" y="15"/>
                    <a:pt x="13369" y="1"/>
                    <a:pt x="133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4312935" y="1079721"/>
              <a:ext cx="48108" cy="27719"/>
            </a:xfrm>
            <a:custGeom>
              <a:avLst/>
              <a:gdLst/>
              <a:ahLst/>
              <a:cxnLst/>
              <a:rect l="l" t="t" r="r" b="b"/>
              <a:pathLst>
                <a:path w="991" h="571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7"/>
                    <a:pt x="21" y="13"/>
                    <a:pt x="31" y="16"/>
                  </a:cubicBezTo>
                  <a:lnTo>
                    <a:pt x="31" y="16"/>
                  </a:lnTo>
                  <a:cubicBezTo>
                    <a:pt x="22" y="11"/>
                    <a:pt x="12" y="7"/>
                    <a:pt x="1" y="1"/>
                  </a:cubicBezTo>
                  <a:close/>
                  <a:moveTo>
                    <a:pt x="31" y="16"/>
                  </a:moveTo>
                  <a:cubicBezTo>
                    <a:pt x="32" y="17"/>
                    <a:pt x="33" y="17"/>
                    <a:pt x="34" y="18"/>
                  </a:cubicBezTo>
                  <a:lnTo>
                    <a:pt x="990" y="571"/>
                  </a:lnTo>
                  <a:lnTo>
                    <a:pt x="37" y="18"/>
                  </a:lnTo>
                  <a:cubicBezTo>
                    <a:pt x="35" y="17"/>
                    <a:pt x="33" y="17"/>
                    <a:pt x="3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3687166" y="1432188"/>
              <a:ext cx="2330" cy="1651"/>
            </a:xfrm>
            <a:custGeom>
              <a:avLst/>
              <a:gdLst/>
              <a:ahLst/>
              <a:cxnLst/>
              <a:rect l="l" t="t" r="r" b="b"/>
              <a:pathLst>
                <a:path w="48" h="34" extrusionOk="0">
                  <a:moveTo>
                    <a:pt x="47" y="0"/>
                  </a:moveTo>
                  <a:cubicBezTo>
                    <a:pt x="34" y="10"/>
                    <a:pt x="17" y="20"/>
                    <a:pt x="0" y="33"/>
                  </a:cubicBezTo>
                  <a:lnTo>
                    <a:pt x="4" y="33"/>
                  </a:lnTo>
                  <a:cubicBezTo>
                    <a:pt x="17" y="20"/>
                    <a:pt x="34" y="10"/>
                    <a:pt x="47" y="0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3677361" y="1433790"/>
              <a:ext cx="10000" cy="9175"/>
            </a:xfrm>
            <a:custGeom>
              <a:avLst/>
              <a:gdLst/>
              <a:ahLst/>
              <a:cxnLst/>
              <a:rect l="l" t="t" r="r" b="b"/>
              <a:pathLst>
                <a:path w="206" h="189" extrusionOk="0">
                  <a:moveTo>
                    <a:pt x="202" y="0"/>
                  </a:moveTo>
                  <a:cubicBezTo>
                    <a:pt x="131" y="52"/>
                    <a:pt x="62" y="117"/>
                    <a:pt x="1" y="189"/>
                  </a:cubicBezTo>
                  <a:cubicBezTo>
                    <a:pt x="62" y="117"/>
                    <a:pt x="131" y="52"/>
                    <a:pt x="206" y="0"/>
                  </a:cubicBezTo>
                  <a:close/>
                </a:path>
              </a:pathLst>
            </a:custGeom>
            <a:solidFill>
              <a:srgbClr val="8F9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3670079" y="1078604"/>
              <a:ext cx="690990" cy="402147"/>
            </a:xfrm>
            <a:custGeom>
              <a:avLst/>
              <a:gdLst/>
              <a:ahLst/>
              <a:cxnLst/>
              <a:rect l="l" t="t" r="r" b="b"/>
              <a:pathLst>
                <a:path w="14234" h="8284" extrusionOk="0">
                  <a:moveTo>
                    <a:pt x="13117" y="0"/>
                  </a:moveTo>
                  <a:cubicBezTo>
                    <a:pt x="13035" y="0"/>
                    <a:pt x="12940" y="27"/>
                    <a:pt x="12841" y="85"/>
                  </a:cubicBezTo>
                  <a:lnTo>
                    <a:pt x="431" y="7266"/>
                  </a:lnTo>
                  <a:cubicBezTo>
                    <a:pt x="420" y="7273"/>
                    <a:pt x="410" y="7276"/>
                    <a:pt x="400" y="7284"/>
                  </a:cubicBezTo>
                  <a:cubicBezTo>
                    <a:pt x="387" y="7293"/>
                    <a:pt x="369" y="7304"/>
                    <a:pt x="356" y="7317"/>
                  </a:cubicBezTo>
                  <a:cubicBezTo>
                    <a:pt x="281" y="7369"/>
                    <a:pt x="212" y="7434"/>
                    <a:pt x="151" y="7506"/>
                  </a:cubicBezTo>
                  <a:cubicBezTo>
                    <a:pt x="97" y="7570"/>
                    <a:pt x="45" y="7645"/>
                    <a:pt x="1" y="7720"/>
                  </a:cubicBezTo>
                  <a:lnTo>
                    <a:pt x="973" y="8284"/>
                  </a:lnTo>
                  <a:cubicBezTo>
                    <a:pt x="1086" y="8092"/>
                    <a:pt x="1239" y="7925"/>
                    <a:pt x="1407" y="7829"/>
                  </a:cubicBezTo>
                  <a:lnTo>
                    <a:pt x="13813" y="649"/>
                  </a:lnTo>
                  <a:cubicBezTo>
                    <a:pt x="13915" y="591"/>
                    <a:pt x="14011" y="567"/>
                    <a:pt x="14093" y="567"/>
                  </a:cubicBezTo>
                  <a:cubicBezTo>
                    <a:pt x="14145" y="567"/>
                    <a:pt x="14189" y="573"/>
                    <a:pt x="14233" y="594"/>
                  </a:cubicBezTo>
                  <a:lnTo>
                    <a:pt x="13280" y="41"/>
                  </a:lnTo>
                  <a:cubicBezTo>
                    <a:pt x="13267" y="38"/>
                    <a:pt x="13257" y="31"/>
                    <a:pt x="13244" y="24"/>
                  </a:cubicBezTo>
                  <a:cubicBezTo>
                    <a:pt x="13206" y="11"/>
                    <a:pt x="13165" y="0"/>
                    <a:pt x="13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3904542" y="2803125"/>
              <a:ext cx="46749" cy="27040"/>
            </a:xfrm>
            <a:custGeom>
              <a:avLst/>
              <a:gdLst/>
              <a:ahLst/>
              <a:cxnLst/>
              <a:rect l="l" t="t" r="r" b="b"/>
              <a:pathLst>
                <a:path w="963" h="557" extrusionOk="0">
                  <a:moveTo>
                    <a:pt x="0" y="0"/>
                  </a:moveTo>
                  <a:lnTo>
                    <a:pt x="963" y="556"/>
                  </a:lnTo>
                  <a:lnTo>
                    <a:pt x="960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3897601" y="2650702"/>
              <a:ext cx="53545" cy="179277"/>
            </a:xfrm>
            <a:custGeom>
              <a:avLst/>
              <a:gdLst/>
              <a:ahLst/>
              <a:cxnLst/>
              <a:rect l="l" t="t" r="r" b="b"/>
              <a:pathLst>
                <a:path w="1103" h="3693" extrusionOk="0">
                  <a:moveTo>
                    <a:pt x="972" y="0"/>
                  </a:moveTo>
                  <a:lnTo>
                    <a:pt x="0" y="563"/>
                  </a:lnTo>
                  <a:lnTo>
                    <a:pt x="0" y="2532"/>
                  </a:lnTo>
                  <a:cubicBezTo>
                    <a:pt x="0" y="2880"/>
                    <a:pt x="54" y="3082"/>
                    <a:pt x="143" y="3137"/>
                  </a:cubicBezTo>
                  <a:lnTo>
                    <a:pt x="143" y="3140"/>
                  </a:lnTo>
                  <a:lnTo>
                    <a:pt x="1103" y="3693"/>
                  </a:lnTo>
                  <a:cubicBezTo>
                    <a:pt x="1024" y="3625"/>
                    <a:pt x="972" y="3423"/>
                    <a:pt x="972" y="3096"/>
                  </a:cubicBezTo>
                  <a:lnTo>
                    <a:pt x="9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3669594" y="2744437"/>
              <a:ext cx="47283" cy="27379"/>
            </a:xfrm>
            <a:custGeom>
              <a:avLst/>
              <a:gdLst/>
              <a:ahLst/>
              <a:cxnLst/>
              <a:rect l="l" t="t" r="r" b="b"/>
              <a:pathLst>
                <a:path w="974" h="564" extrusionOk="0">
                  <a:moveTo>
                    <a:pt x="0" y="1"/>
                  </a:moveTo>
                  <a:lnTo>
                    <a:pt x="4" y="4"/>
                  </a:lnTo>
                  <a:lnTo>
                    <a:pt x="973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3660856" y="1453352"/>
              <a:ext cx="56506" cy="1318725"/>
            </a:xfrm>
            <a:custGeom>
              <a:avLst/>
              <a:gdLst/>
              <a:ahLst/>
              <a:cxnLst/>
              <a:rect l="l" t="t" r="r" b="b"/>
              <a:pathLst>
                <a:path w="1164" h="27165" extrusionOk="0">
                  <a:moveTo>
                    <a:pt x="191" y="0"/>
                  </a:moveTo>
                  <a:cubicBezTo>
                    <a:pt x="71" y="198"/>
                    <a:pt x="0" y="424"/>
                    <a:pt x="0" y="628"/>
                  </a:cubicBezTo>
                  <a:lnTo>
                    <a:pt x="0" y="26195"/>
                  </a:lnTo>
                  <a:cubicBezTo>
                    <a:pt x="0" y="26355"/>
                    <a:pt x="44" y="26478"/>
                    <a:pt x="123" y="26554"/>
                  </a:cubicBezTo>
                  <a:cubicBezTo>
                    <a:pt x="139" y="26571"/>
                    <a:pt x="160" y="26584"/>
                    <a:pt x="180" y="26598"/>
                  </a:cubicBezTo>
                  <a:lnTo>
                    <a:pt x="1153" y="27161"/>
                  </a:lnTo>
                  <a:lnTo>
                    <a:pt x="1156" y="27161"/>
                  </a:lnTo>
                  <a:cubicBezTo>
                    <a:pt x="1045" y="27093"/>
                    <a:pt x="976" y="26956"/>
                    <a:pt x="976" y="26762"/>
                  </a:cubicBezTo>
                  <a:lnTo>
                    <a:pt x="976" y="1191"/>
                  </a:lnTo>
                  <a:cubicBezTo>
                    <a:pt x="976" y="990"/>
                    <a:pt x="1048" y="764"/>
                    <a:pt x="1163" y="564"/>
                  </a:cubicBezTo>
                  <a:lnTo>
                    <a:pt x="191" y="0"/>
                  </a:lnTo>
                  <a:close/>
                  <a:moveTo>
                    <a:pt x="1156" y="27161"/>
                  </a:moveTo>
                  <a:cubicBezTo>
                    <a:pt x="1156" y="27161"/>
                    <a:pt x="1157" y="27161"/>
                    <a:pt x="1157" y="27161"/>
                  </a:cubicBezTo>
                  <a:lnTo>
                    <a:pt x="1157" y="27161"/>
                  </a:lnTo>
                  <a:cubicBezTo>
                    <a:pt x="1157" y="27161"/>
                    <a:pt x="1157" y="27161"/>
                    <a:pt x="1157" y="27161"/>
                  </a:cubicBezTo>
                  <a:close/>
                  <a:moveTo>
                    <a:pt x="1157" y="27161"/>
                  </a:moveTo>
                  <a:cubicBezTo>
                    <a:pt x="1158" y="27162"/>
                    <a:pt x="1161" y="27165"/>
                    <a:pt x="1163" y="27165"/>
                  </a:cubicBezTo>
                  <a:cubicBezTo>
                    <a:pt x="1161" y="27163"/>
                    <a:pt x="1159" y="27162"/>
                    <a:pt x="1157" y="271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3802796" y="1267774"/>
              <a:ext cx="473411" cy="579870"/>
            </a:xfrm>
            <a:custGeom>
              <a:avLst/>
              <a:gdLst/>
              <a:ahLst/>
              <a:cxnLst/>
              <a:rect l="l" t="t" r="r" b="b"/>
              <a:pathLst>
                <a:path w="9752" h="11945" extrusionOk="0">
                  <a:moveTo>
                    <a:pt x="9466" y="0"/>
                  </a:moveTo>
                  <a:cubicBezTo>
                    <a:pt x="9396" y="0"/>
                    <a:pt x="9316" y="24"/>
                    <a:pt x="9233" y="72"/>
                  </a:cubicBezTo>
                  <a:lnTo>
                    <a:pt x="520" y="5117"/>
                  </a:lnTo>
                  <a:cubicBezTo>
                    <a:pt x="233" y="5284"/>
                    <a:pt x="0" y="5687"/>
                    <a:pt x="0" y="6018"/>
                  </a:cubicBezTo>
                  <a:lnTo>
                    <a:pt x="0" y="11575"/>
                  </a:lnTo>
                  <a:cubicBezTo>
                    <a:pt x="0" y="11809"/>
                    <a:pt x="117" y="11944"/>
                    <a:pt x="288" y="11944"/>
                  </a:cubicBezTo>
                  <a:cubicBezTo>
                    <a:pt x="358" y="11944"/>
                    <a:pt x="436" y="11922"/>
                    <a:pt x="520" y="11874"/>
                  </a:cubicBezTo>
                  <a:lnTo>
                    <a:pt x="9233" y="6827"/>
                  </a:lnTo>
                  <a:cubicBezTo>
                    <a:pt x="9519" y="6660"/>
                    <a:pt x="9752" y="6257"/>
                    <a:pt x="9752" y="5926"/>
                  </a:cubicBezTo>
                  <a:lnTo>
                    <a:pt x="9752" y="373"/>
                  </a:lnTo>
                  <a:cubicBezTo>
                    <a:pt x="9752" y="136"/>
                    <a:pt x="9635" y="0"/>
                    <a:pt x="9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3802796" y="1650289"/>
              <a:ext cx="473411" cy="306125"/>
            </a:xfrm>
            <a:custGeom>
              <a:avLst/>
              <a:gdLst/>
              <a:ahLst/>
              <a:cxnLst/>
              <a:rect l="l" t="t" r="r" b="b"/>
              <a:pathLst>
                <a:path w="9752" h="6306" extrusionOk="0">
                  <a:moveTo>
                    <a:pt x="9478" y="0"/>
                  </a:moveTo>
                  <a:cubicBezTo>
                    <a:pt x="9405" y="0"/>
                    <a:pt x="9321" y="25"/>
                    <a:pt x="9233" y="76"/>
                  </a:cubicBezTo>
                  <a:lnTo>
                    <a:pt x="520" y="5103"/>
                  </a:lnTo>
                  <a:cubicBezTo>
                    <a:pt x="233" y="5271"/>
                    <a:pt x="0" y="5656"/>
                    <a:pt x="0" y="5968"/>
                  </a:cubicBezTo>
                  <a:cubicBezTo>
                    <a:pt x="0" y="6182"/>
                    <a:pt x="112" y="6306"/>
                    <a:pt x="275" y="6306"/>
                  </a:cubicBezTo>
                  <a:cubicBezTo>
                    <a:pt x="348" y="6306"/>
                    <a:pt x="431" y="6281"/>
                    <a:pt x="520" y="6230"/>
                  </a:cubicBezTo>
                  <a:lnTo>
                    <a:pt x="9233" y="1200"/>
                  </a:lnTo>
                  <a:cubicBezTo>
                    <a:pt x="9519" y="1036"/>
                    <a:pt x="9752" y="650"/>
                    <a:pt x="9752" y="339"/>
                  </a:cubicBezTo>
                  <a:cubicBezTo>
                    <a:pt x="9752" y="122"/>
                    <a:pt x="9641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3802796" y="1759558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0"/>
                  </a:moveTo>
                  <a:cubicBezTo>
                    <a:pt x="9404" y="0"/>
                    <a:pt x="9321" y="24"/>
                    <a:pt x="9233" y="75"/>
                  </a:cubicBezTo>
                  <a:lnTo>
                    <a:pt x="520" y="5105"/>
                  </a:lnTo>
                  <a:cubicBezTo>
                    <a:pt x="233" y="5273"/>
                    <a:pt x="0" y="5658"/>
                    <a:pt x="0" y="5969"/>
                  </a:cubicBezTo>
                  <a:cubicBezTo>
                    <a:pt x="0" y="6184"/>
                    <a:pt x="112" y="6307"/>
                    <a:pt x="275" y="6307"/>
                  </a:cubicBezTo>
                  <a:cubicBezTo>
                    <a:pt x="348" y="6307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7"/>
                    <a:pt x="9752" y="651"/>
                    <a:pt x="9752" y="338"/>
                  </a:cubicBezTo>
                  <a:cubicBezTo>
                    <a:pt x="9752" y="122"/>
                    <a:pt x="9640" y="0"/>
                    <a:pt x="9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3802796" y="1868925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0"/>
                  </a:moveTo>
                  <a:cubicBezTo>
                    <a:pt x="9404" y="0"/>
                    <a:pt x="9321" y="24"/>
                    <a:pt x="9233" y="74"/>
                  </a:cubicBezTo>
                  <a:lnTo>
                    <a:pt x="520" y="5105"/>
                  </a:lnTo>
                  <a:cubicBezTo>
                    <a:pt x="233" y="5272"/>
                    <a:pt x="0" y="5657"/>
                    <a:pt x="0" y="5969"/>
                  </a:cubicBezTo>
                  <a:cubicBezTo>
                    <a:pt x="0" y="6184"/>
                    <a:pt x="112" y="6307"/>
                    <a:pt x="275" y="6307"/>
                  </a:cubicBezTo>
                  <a:cubicBezTo>
                    <a:pt x="348" y="6307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7"/>
                    <a:pt x="9752" y="648"/>
                    <a:pt x="9752" y="337"/>
                  </a:cubicBezTo>
                  <a:cubicBezTo>
                    <a:pt x="9752" y="122"/>
                    <a:pt x="9640" y="0"/>
                    <a:pt x="9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3802796" y="1978242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1"/>
                  </a:moveTo>
                  <a:cubicBezTo>
                    <a:pt x="9404" y="1"/>
                    <a:pt x="9321" y="25"/>
                    <a:pt x="9233" y="75"/>
                  </a:cubicBezTo>
                  <a:lnTo>
                    <a:pt x="520" y="5105"/>
                  </a:lnTo>
                  <a:cubicBezTo>
                    <a:pt x="233" y="5273"/>
                    <a:pt x="0" y="5658"/>
                    <a:pt x="0" y="5969"/>
                  </a:cubicBezTo>
                  <a:cubicBezTo>
                    <a:pt x="0" y="6184"/>
                    <a:pt x="112" y="6308"/>
                    <a:pt x="275" y="6308"/>
                  </a:cubicBezTo>
                  <a:cubicBezTo>
                    <a:pt x="348" y="6308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4"/>
                    <a:pt x="9752" y="648"/>
                    <a:pt x="9752" y="338"/>
                  </a:cubicBezTo>
                  <a:cubicBezTo>
                    <a:pt x="9752" y="122"/>
                    <a:pt x="9640" y="1"/>
                    <a:pt x="9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3802796" y="2306196"/>
              <a:ext cx="94663" cy="87624"/>
            </a:xfrm>
            <a:custGeom>
              <a:avLst/>
              <a:gdLst/>
              <a:ahLst/>
              <a:cxnLst/>
              <a:rect l="l" t="t" r="r" b="b"/>
              <a:pathLst>
                <a:path w="1950" h="1805" extrusionOk="0">
                  <a:moveTo>
                    <a:pt x="1675" y="1"/>
                  </a:moveTo>
                  <a:cubicBezTo>
                    <a:pt x="1602" y="1"/>
                    <a:pt x="1519" y="25"/>
                    <a:pt x="1430" y="77"/>
                  </a:cubicBezTo>
                  <a:lnTo>
                    <a:pt x="520" y="602"/>
                  </a:lnTo>
                  <a:cubicBezTo>
                    <a:pt x="233" y="770"/>
                    <a:pt x="0" y="1155"/>
                    <a:pt x="0" y="1466"/>
                  </a:cubicBezTo>
                  <a:cubicBezTo>
                    <a:pt x="0" y="1681"/>
                    <a:pt x="112" y="1804"/>
                    <a:pt x="275" y="1804"/>
                  </a:cubicBezTo>
                  <a:cubicBezTo>
                    <a:pt x="348" y="1804"/>
                    <a:pt x="431" y="1780"/>
                    <a:pt x="520" y="1728"/>
                  </a:cubicBezTo>
                  <a:lnTo>
                    <a:pt x="1430" y="1203"/>
                  </a:lnTo>
                  <a:cubicBezTo>
                    <a:pt x="1717" y="1036"/>
                    <a:pt x="1950" y="650"/>
                    <a:pt x="1950" y="340"/>
                  </a:cubicBezTo>
                  <a:cubicBezTo>
                    <a:pt x="1950" y="124"/>
                    <a:pt x="1838" y="1"/>
                    <a:pt x="1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3961677" y="2087609"/>
              <a:ext cx="314523" cy="214666"/>
            </a:xfrm>
            <a:custGeom>
              <a:avLst/>
              <a:gdLst/>
              <a:ahLst/>
              <a:cxnLst/>
              <a:rect l="l" t="t" r="r" b="b"/>
              <a:pathLst>
                <a:path w="6479" h="4422" extrusionOk="0">
                  <a:moveTo>
                    <a:pt x="6203" y="0"/>
                  </a:moveTo>
                  <a:cubicBezTo>
                    <a:pt x="6131" y="0"/>
                    <a:pt x="6048" y="24"/>
                    <a:pt x="5960" y="75"/>
                  </a:cubicBezTo>
                  <a:lnTo>
                    <a:pt x="520" y="3221"/>
                  </a:lnTo>
                  <a:cubicBezTo>
                    <a:pt x="233" y="3389"/>
                    <a:pt x="0" y="3774"/>
                    <a:pt x="0" y="4085"/>
                  </a:cubicBezTo>
                  <a:cubicBezTo>
                    <a:pt x="0" y="4300"/>
                    <a:pt x="112" y="4421"/>
                    <a:pt x="276" y="4421"/>
                  </a:cubicBezTo>
                  <a:cubicBezTo>
                    <a:pt x="349" y="4421"/>
                    <a:pt x="432" y="4397"/>
                    <a:pt x="520" y="4347"/>
                  </a:cubicBezTo>
                  <a:lnTo>
                    <a:pt x="5960" y="1201"/>
                  </a:lnTo>
                  <a:cubicBezTo>
                    <a:pt x="6246" y="1037"/>
                    <a:pt x="6479" y="648"/>
                    <a:pt x="6479" y="337"/>
                  </a:cubicBezTo>
                  <a:cubicBezTo>
                    <a:pt x="6479" y="122"/>
                    <a:pt x="6367" y="0"/>
                    <a:pt x="6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3802796" y="2415562"/>
              <a:ext cx="94663" cy="87478"/>
            </a:xfrm>
            <a:custGeom>
              <a:avLst/>
              <a:gdLst/>
              <a:ahLst/>
              <a:cxnLst/>
              <a:rect l="l" t="t" r="r" b="b"/>
              <a:pathLst>
                <a:path w="1950" h="1802" extrusionOk="0">
                  <a:moveTo>
                    <a:pt x="1675" y="0"/>
                  </a:moveTo>
                  <a:cubicBezTo>
                    <a:pt x="1602" y="0"/>
                    <a:pt x="1519" y="25"/>
                    <a:pt x="1430" y="76"/>
                  </a:cubicBezTo>
                  <a:lnTo>
                    <a:pt x="520" y="601"/>
                  </a:lnTo>
                  <a:cubicBezTo>
                    <a:pt x="233" y="769"/>
                    <a:pt x="0" y="1154"/>
                    <a:pt x="0" y="1465"/>
                  </a:cubicBezTo>
                  <a:cubicBezTo>
                    <a:pt x="0" y="1680"/>
                    <a:pt x="112" y="1802"/>
                    <a:pt x="276" y="1802"/>
                  </a:cubicBezTo>
                  <a:cubicBezTo>
                    <a:pt x="348" y="1802"/>
                    <a:pt x="431" y="1778"/>
                    <a:pt x="520" y="1728"/>
                  </a:cubicBezTo>
                  <a:lnTo>
                    <a:pt x="1430" y="1203"/>
                  </a:lnTo>
                  <a:cubicBezTo>
                    <a:pt x="1717" y="1035"/>
                    <a:pt x="1950" y="650"/>
                    <a:pt x="1950" y="339"/>
                  </a:cubicBezTo>
                  <a:cubicBezTo>
                    <a:pt x="1950" y="124"/>
                    <a:pt x="1838" y="0"/>
                    <a:pt x="1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3961677" y="2196878"/>
              <a:ext cx="314523" cy="214715"/>
            </a:xfrm>
            <a:custGeom>
              <a:avLst/>
              <a:gdLst/>
              <a:ahLst/>
              <a:cxnLst/>
              <a:rect l="l" t="t" r="r" b="b"/>
              <a:pathLst>
                <a:path w="6479" h="4423" extrusionOk="0">
                  <a:moveTo>
                    <a:pt x="6204" y="0"/>
                  </a:moveTo>
                  <a:cubicBezTo>
                    <a:pt x="6131" y="0"/>
                    <a:pt x="6048" y="25"/>
                    <a:pt x="5960" y="76"/>
                  </a:cubicBezTo>
                  <a:lnTo>
                    <a:pt x="520" y="3222"/>
                  </a:lnTo>
                  <a:cubicBezTo>
                    <a:pt x="233" y="3386"/>
                    <a:pt x="0" y="3775"/>
                    <a:pt x="0" y="4086"/>
                  </a:cubicBezTo>
                  <a:cubicBezTo>
                    <a:pt x="0" y="4301"/>
                    <a:pt x="112" y="4423"/>
                    <a:pt x="276" y="4423"/>
                  </a:cubicBezTo>
                  <a:cubicBezTo>
                    <a:pt x="349" y="4423"/>
                    <a:pt x="432" y="4399"/>
                    <a:pt x="520" y="4349"/>
                  </a:cubicBezTo>
                  <a:lnTo>
                    <a:pt x="5960" y="1202"/>
                  </a:lnTo>
                  <a:cubicBezTo>
                    <a:pt x="6246" y="1035"/>
                    <a:pt x="6479" y="649"/>
                    <a:pt x="6479" y="339"/>
                  </a:cubicBezTo>
                  <a:cubicBezTo>
                    <a:pt x="6479" y="124"/>
                    <a:pt x="6367" y="0"/>
                    <a:pt x="6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3802796" y="2524928"/>
              <a:ext cx="94663" cy="87478"/>
            </a:xfrm>
            <a:custGeom>
              <a:avLst/>
              <a:gdLst/>
              <a:ahLst/>
              <a:cxnLst/>
              <a:rect l="l" t="t" r="r" b="b"/>
              <a:pathLst>
                <a:path w="1950" h="1802" extrusionOk="0">
                  <a:moveTo>
                    <a:pt x="1675" y="0"/>
                  </a:moveTo>
                  <a:cubicBezTo>
                    <a:pt x="1602" y="0"/>
                    <a:pt x="1519" y="24"/>
                    <a:pt x="1430" y="76"/>
                  </a:cubicBezTo>
                  <a:lnTo>
                    <a:pt x="520" y="601"/>
                  </a:lnTo>
                  <a:cubicBezTo>
                    <a:pt x="233" y="765"/>
                    <a:pt x="0" y="1154"/>
                    <a:pt x="0" y="1465"/>
                  </a:cubicBezTo>
                  <a:cubicBezTo>
                    <a:pt x="0" y="1680"/>
                    <a:pt x="112" y="1801"/>
                    <a:pt x="276" y="1801"/>
                  </a:cubicBezTo>
                  <a:cubicBezTo>
                    <a:pt x="348" y="1801"/>
                    <a:pt x="431" y="1778"/>
                    <a:pt x="520" y="1727"/>
                  </a:cubicBezTo>
                  <a:lnTo>
                    <a:pt x="1430" y="1202"/>
                  </a:lnTo>
                  <a:cubicBezTo>
                    <a:pt x="1717" y="1035"/>
                    <a:pt x="1950" y="649"/>
                    <a:pt x="1950" y="339"/>
                  </a:cubicBezTo>
                  <a:cubicBezTo>
                    <a:pt x="1950" y="123"/>
                    <a:pt x="1838" y="0"/>
                    <a:pt x="1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3961677" y="2306196"/>
              <a:ext cx="314523" cy="214763"/>
            </a:xfrm>
            <a:custGeom>
              <a:avLst/>
              <a:gdLst/>
              <a:ahLst/>
              <a:cxnLst/>
              <a:rect l="l" t="t" r="r" b="b"/>
              <a:pathLst>
                <a:path w="6479" h="4424" extrusionOk="0">
                  <a:moveTo>
                    <a:pt x="6204" y="1"/>
                  </a:moveTo>
                  <a:cubicBezTo>
                    <a:pt x="6131" y="1"/>
                    <a:pt x="6048" y="25"/>
                    <a:pt x="5960" y="77"/>
                  </a:cubicBezTo>
                  <a:lnTo>
                    <a:pt x="520" y="3223"/>
                  </a:lnTo>
                  <a:cubicBezTo>
                    <a:pt x="233" y="3387"/>
                    <a:pt x="0" y="3776"/>
                    <a:pt x="0" y="4087"/>
                  </a:cubicBezTo>
                  <a:cubicBezTo>
                    <a:pt x="0" y="4302"/>
                    <a:pt x="112" y="4424"/>
                    <a:pt x="276" y="4424"/>
                  </a:cubicBezTo>
                  <a:cubicBezTo>
                    <a:pt x="349" y="4424"/>
                    <a:pt x="432" y="4400"/>
                    <a:pt x="520" y="4349"/>
                  </a:cubicBezTo>
                  <a:lnTo>
                    <a:pt x="5960" y="1203"/>
                  </a:lnTo>
                  <a:cubicBezTo>
                    <a:pt x="6246" y="1036"/>
                    <a:pt x="6479" y="650"/>
                    <a:pt x="6479" y="340"/>
                  </a:cubicBezTo>
                  <a:cubicBezTo>
                    <a:pt x="6479" y="124"/>
                    <a:pt x="6367" y="1"/>
                    <a:pt x="6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4654678" y="580995"/>
              <a:ext cx="323504" cy="417147"/>
            </a:xfrm>
            <a:custGeom>
              <a:avLst/>
              <a:gdLst/>
              <a:ahLst/>
              <a:cxnLst/>
              <a:rect l="l" t="t" r="r" b="b"/>
              <a:pathLst>
                <a:path w="6664" h="8593" extrusionOk="0">
                  <a:moveTo>
                    <a:pt x="4555" y="0"/>
                  </a:moveTo>
                  <a:cubicBezTo>
                    <a:pt x="4132" y="0"/>
                    <a:pt x="3655" y="137"/>
                    <a:pt x="3151" y="428"/>
                  </a:cubicBezTo>
                  <a:cubicBezTo>
                    <a:pt x="1411" y="1436"/>
                    <a:pt x="1" y="3879"/>
                    <a:pt x="1" y="5886"/>
                  </a:cubicBezTo>
                  <a:cubicBezTo>
                    <a:pt x="1" y="6889"/>
                    <a:pt x="353" y="7595"/>
                    <a:pt x="919" y="7923"/>
                  </a:cubicBezTo>
                  <a:lnTo>
                    <a:pt x="919" y="7927"/>
                  </a:lnTo>
                  <a:lnTo>
                    <a:pt x="922" y="7927"/>
                  </a:lnTo>
                  <a:lnTo>
                    <a:pt x="2090" y="8592"/>
                  </a:lnTo>
                  <a:lnTo>
                    <a:pt x="2370" y="8128"/>
                  </a:lnTo>
                  <a:cubicBezTo>
                    <a:pt x="2656" y="8060"/>
                    <a:pt x="2957" y="7958"/>
                    <a:pt x="3274" y="7776"/>
                  </a:cubicBezTo>
                  <a:cubicBezTo>
                    <a:pt x="5011" y="6770"/>
                    <a:pt x="6424" y="4326"/>
                    <a:pt x="6424" y="2320"/>
                  </a:cubicBezTo>
                  <a:cubicBezTo>
                    <a:pt x="6424" y="2019"/>
                    <a:pt x="6383" y="1756"/>
                    <a:pt x="6325" y="1514"/>
                  </a:cubicBezTo>
                  <a:lnTo>
                    <a:pt x="6664" y="951"/>
                  </a:lnTo>
                  <a:lnTo>
                    <a:pt x="5380" y="210"/>
                  </a:lnTo>
                  <a:lnTo>
                    <a:pt x="5366" y="203"/>
                  </a:lnTo>
                  <a:cubicBezTo>
                    <a:pt x="5129" y="70"/>
                    <a:pt x="4856" y="0"/>
                    <a:pt x="45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4654678" y="705992"/>
              <a:ext cx="272823" cy="292144"/>
            </a:xfrm>
            <a:custGeom>
              <a:avLst/>
              <a:gdLst/>
              <a:ahLst/>
              <a:cxnLst/>
              <a:rect l="l" t="t" r="r" b="b"/>
              <a:pathLst>
                <a:path w="5620" h="6018" extrusionOk="0">
                  <a:moveTo>
                    <a:pt x="1049" y="0"/>
                  </a:moveTo>
                  <a:cubicBezTo>
                    <a:pt x="404" y="1035"/>
                    <a:pt x="1" y="2235"/>
                    <a:pt x="1" y="3311"/>
                  </a:cubicBezTo>
                  <a:cubicBezTo>
                    <a:pt x="1" y="4314"/>
                    <a:pt x="353" y="5020"/>
                    <a:pt x="919" y="5348"/>
                  </a:cubicBezTo>
                  <a:lnTo>
                    <a:pt x="919" y="5352"/>
                  </a:lnTo>
                  <a:lnTo>
                    <a:pt x="922" y="5352"/>
                  </a:lnTo>
                  <a:lnTo>
                    <a:pt x="2090" y="6017"/>
                  </a:lnTo>
                  <a:lnTo>
                    <a:pt x="2370" y="5553"/>
                  </a:lnTo>
                  <a:cubicBezTo>
                    <a:pt x="2656" y="5485"/>
                    <a:pt x="2957" y="5383"/>
                    <a:pt x="3274" y="5198"/>
                  </a:cubicBezTo>
                  <a:cubicBezTo>
                    <a:pt x="4206" y="4663"/>
                    <a:pt x="5043" y="3710"/>
                    <a:pt x="5619" y="2638"/>
                  </a:cubicBezTo>
                  <a:lnTo>
                    <a:pt x="1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4705600" y="580995"/>
              <a:ext cx="272580" cy="253114"/>
            </a:xfrm>
            <a:custGeom>
              <a:avLst/>
              <a:gdLst/>
              <a:ahLst/>
              <a:cxnLst/>
              <a:rect l="l" t="t" r="r" b="b"/>
              <a:pathLst>
                <a:path w="5615" h="5214" extrusionOk="0">
                  <a:moveTo>
                    <a:pt x="3506" y="0"/>
                  </a:moveTo>
                  <a:cubicBezTo>
                    <a:pt x="3083" y="0"/>
                    <a:pt x="2606" y="137"/>
                    <a:pt x="2102" y="428"/>
                  </a:cubicBezTo>
                  <a:cubicBezTo>
                    <a:pt x="1294" y="896"/>
                    <a:pt x="557" y="1674"/>
                    <a:pt x="0" y="2575"/>
                  </a:cubicBezTo>
                  <a:lnTo>
                    <a:pt x="4570" y="5213"/>
                  </a:lnTo>
                  <a:cubicBezTo>
                    <a:pt x="5071" y="4278"/>
                    <a:pt x="5375" y="3251"/>
                    <a:pt x="5375" y="2320"/>
                  </a:cubicBezTo>
                  <a:cubicBezTo>
                    <a:pt x="5375" y="2019"/>
                    <a:pt x="5334" y="1756"/>
                    <a:pt x="5276" y="1514"/>
                  </a:cubicBezTo>
                  <a:lnTo>
                    <a:pt x="5615" y="951"/>
                  </a:lnTo>
                  <a:lnTo>
                    <a:pt x="4331" y="210"/>
                  </a:lnTo>
                  <a:lnTo>
                    <a:pt x="4317" y="203"/>
                  </a:lnTo>
                  <a:cubicBezTo>
                    <a:pt x="4080" y="70"/>
                    <a:pt x="3807" y="0"/>
                    <a:pt x="3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4713852" y="614878"/>
              <a:ext cx="305931" cy="395011"/>
            </a:xfrm>
            <a:custGeom>
              <a:avLst/>
              <a:gdLst/>
              <a:ahLst/>
              <a:cxnLst/>
              <a:rect l="l" t="t" r="r" b="b"/>
              <a:pathLst>
                <a:path w="6302" h="8137" extrusionOk="0">
                  <a:moveTo>
                    <a:pt x="4559" y="0"/>
                  </a:moveTo>
                  <a:cubicBezTo>
                    <a:pt x="4135" y="0"/>
                    <a:pt x="3657" y="139"/>
                    <a:pt x="3151" y="431"/>
                  </a:cubicBezTo>
                  <a:cubicBezTo>
                    <a:pt x="1410" y="1434"/>
                    <a:pt x="1" y="3877"/>
                    <a:pt x="1" y="5887"/>
                  </a:cubicBezTo>
                  <a:cubicBezTo>
                    <a:pt x="1" y="7313"/>
                    <a:pt x="710" y="8137"/>
                    <a:pt x="1744" y="8137"/>
                  </a:cubicBezTo>
                  <a:cubicBezTo>
                    <a:pt x="2167" y="8137"/>
                    <a:pt x="2645" y="7998"/>
                    <a:pt x="3151" y="7707"/>
                  </a:cubicBezTo>
                  <a:cubicBezTo>
                    <a:pt x="4892" y="6703"/>
                    <a:pt x="6301" y="4260"/>
                    <a:pt x="6301" y="2249"/>
                  </a:cubicBezTo>
                  <a:cubicBezTo>
                    <a:pt x="6301" y="823"/>
                    <a:pt x="5592" y="0"/>
                    <a:pt x="455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4819239" y="694002"/>
              <a:ext cx="95148" cy="236754"/>
            </a:xfrm>
            <a:custGeom>
              <a:avLst/>
              <a:gdLst/>
              <a:ahLst/>
              <a:cxnLst/>
              <a:rect l="l" t="t" r="r" b="b"/>
              <a:pathLst>
                <a:path w="1960" h="4877" extrusionOk="0">
                  <a:moveTo>
                    <a:pt x="1150" y="1"/>
                  </a:moveTo>
                  <a:cubicBezTo>
                    <a:pt x="1140" y="1"/>
                    <a:pt x="1129" y="4"/>
                    <a:pt x="1116" y="12"/>
                  </a:cubicBezTo>
                  <a:lnTo>
                    <a:pt x="843" y="168"/>
                  </a:lnTo>
                  <a:cubicBezTo>
                    <a:pt x="819" y="182"/>
                    <a:pt x="796" y="209"/>
                    <a:pt x="779" y="247"/>
                  </a:cubicBezTo>
                  <a:cubicBezTo>
                    <a:pt x="761" y="285"/>
                    <a:pt x="752" y="326"/>
                    <a:pt x="752" y="363"/>
                  </a:cubicBezTo>
                  <a:lnTo>
                    <a:pt x="752" y="718"/>
                  </a:lnTo>
                  <a:cubicBezTo>
                    <a:pt x="652" y="803"/>
                    <a:pt x="560" y="899"/>
                    <a:pt x="478" y="1008"/>
                  </a:cubicBezTo>
                  <a:cubicBezTo>
                    <a:pt x="393" y="1118"/>
                    <a:pt x="321" y="1237"/>
                    <a:pt x="260" y="1364"/>
                  </a:cubicBezTo>
                  <a:cubicBezTo>
                    <a:pt x="202" y="1490"/>
                    <a:pt x="154" y="1619"/>
                    <a:pt x="120" y="1756"/>
                  </a:cubicBezTo>
                  <a:cubicBezTo>
                    <a:pt x="86" y="1889"/>
                    <a:pt x="68" y="2025"/>
                    <a:pt x="68" y="2159"/>
                  </a:cubicBezTo>
                  <a:cubicBezTo>
                    <a:pt x="68" y="2315"/>
                    <a:pt x="82" y="2446"/>
                    <a:pt x="109" y="2541"/>
                  </a:cubicBezTo>
                  <a:cubicBezTo>
                    <a:pt x="137" y="2640"/>
                    <a:pt x="178" y="2715"/>
                    <a:pt x="235" y="2766"/>
                  </a:cubicBezTo>
                  <a:cubicBezTo>
                    <a:pt x="290" y="2817"/>
                    <a:pt x="358" y="2848"/>
                    <a:pt x="444" y="2855"/>
                  </a:cubicBezTo>
                  <a:cubicBezTo>
                    <a:pt x="466" y="2858"/>
                    <a:pt x="489" y="2859"/>
                    <a:pt x="513" y="2859"/>
                  </a:cubicBezTo>
                  <a:cubicBezTo>
                    <a:pt x="582" y="2859"/>
                    <a:pt x="658" y="2849"/>
                    <a:pt x="741" y="2831"/>
                  </a:cubicBezTo>
                  <a:cubicBezTo>
                    <a:pt x="864" y="2810"/>
                    <a:pt x="977" y="2786"/>
                    <a:pt x="1069" y="2763"/>
                  </a:cubicBezTo>
                  <a:cubicBezTo>
                    <a:pt x="1164" y="2739"/>
                    <a:pt x="1246" y="2725"/>
                    <a:pt x="1308" y="2725"/>
                  </a:cubicBezTo>
                  <a:cubicBezTo>
                    <a:pt x="1314" y="2725"/>
                    <a:pt x="1320" y="2724"/>
                    <a:pt x="1326" y="2724"/>
                  </a:cubicBezTo>
                  <a:cubicBezTo>
                    <a:pt x="1381" y="2724"/>
                    <a:pt x="1423" y="2738"/>
                    <a:pt x="1454" y="2766"/>
                  </a:cubicBezTo>
                  <a:cubicBezTo>
                    <a:pt x="1485" y="2797"/>
                    <a:pt x="1502" y="2851"/>
                    <a:pt x="1502" y="2926"/>
                  </a:cubicBezTo>
                  <a:cubicBezTo>
                    <a:pt x="1502" y="3005"/>
                    <a:pt x="1485" y="3084"/>
                    <a:pt x="1458" y="3152"/>
                  </a:cubicBezTo>
                  <a:cubicBezTo>
                    <a:pt x="1427" y="3224"/>
                    <a:pt x="1390" y="3292"/>
                    <a:pt x="1341" y="3356"/>
                  </a:cubicBezTo>
                  <a:cubicBezTo>
                    <a:pt x="1294" y="3418"/>
                    <a:pt x="1239" y="3476"/>
                    <a:pt x="1174" y="3531"/>
                  </a:cubicBezTo>
                  <a:cubicBezTo>
                    <a:pt x="1113" y="3582"/>
                    <a:pt x="1045" y="3626"/>
                    <a:pt x="980" y="3667"/>
                  </a:cubicBezTo>
                  <a:cubicBezTo>
                    <a:pt x="891" y="3715"/>
                    <a:pt x="819" y="3746"/>
                    <a:pt x="761" y="3756"/>
                  </a:cubicBezTo>
                  <a:cubicBezTo>
                    <a:pt x="736" y="3761"/>
                    <a:pt x="712" y="3763"/>
                    <a:pt x="690" y="3763"/>
                  </a:cubicBezTo>
                  <a:cubicBezTo>
                    <a:pt x="663" y="3763"/>
                    <a:pt x="638" y="3760"/>
                    <a:pt x="618" y="3752"/>
                  </a:cubicBezTo>
                  <a:cubicBezTo>
                    <a:pt x="580" y="3742"/>
                    <a:pt x="550" y="3719"/>
                    <a:pt x="526" y="3687"/>
                  </a:cubicBezTo>
                  <a:cubicBezTo>
                    <a:pt x="506" y="3654"/>
                    <a:pt x="485" y="3619"/>
                    <a:pt x="471" y="3585"/>
                  </a:cubicBezTo>
                  <a:cubicBezTo>
                    <a:pt x="457" y="3551"/>
                    <a:pt x="440" y="3527"/>
                    <a:pt x="420" y="3520"/>
                  </a:cubicBezTo>
                  <a:cubicBezTo>
                    <a:pt x="414" y="3517"/>
                    <a:pt x="407" y="3516"/>
                    <a:pt x="399" y="3516"/>
                  </a:cubicBezTo>
                  <a:cubicBezTo>
                    <a:pt x="381" y="3516"/>
                    <a:pt x="358" y="3524"/>
                    <a:pt x="331" y="3541"/>
                  </a:cubicBezTo>
                  <a:lnTo>
                    <a:pt x="92" y="3678"/>
                  </a:lnTo>
                  <a:cubicBezTo>
                    <a:pt x="68" y="3691"/>
                    <a:pt x="48" y="3715"/>
                    <a:pt x="27" y="3752"/>
                  </a:cubicBezTo>
                  <a:cubicBezTo>
                    <a:pt x="7" y="3790"/>
                    <a:pt x="0" y="3831"/>
                    <a:pt x="0" y="3868"/>
                  </a:cubicBezTo>
                  <a:cubicBezTo>
                    <a:pt x="7" y="3998"/>
                    <a:pt x="27" y="4108"/>
                    <a:pt x="68" y="4193"/>
                  </a:cubicBezTo>
                  <a:cubicBezTo>
                    <a:pt x="109" y="4281"/>
                    <a:pt x="164" y="4346"/>
                    <a:pt x="232" y="4391"/>
                  </a:cubicBezTo>
                  <a:cubicBezTo>
                    <a:pt x="297" y="4435"/>
                    <a:pt x="376" y="4459"/>
                    <a:pt x="465" y="4466"/>
                  </a:cubicBezTo>
                  <a:cubicBezTo>
                    <a:pt x="480" y="4467"/>
                    <a:pt x="496" y="4467"/>
                    <a:pt x="512" y="4467"/>
                  </a:cubicBezTo>
                  <a:cubicBezTo>
                    <a:pt x="587" y="4467"/>
                    <a:pt x="667" y="4453"/>
                    <a:pt x="752" y="4425"/>
                  </a:cubicBezTo>
                  <a:lnTo>
                    <a:pt x="752" y="4780"/>
                  </a:lnTo>
                  <a:cubicBezTo>
                    <a:pt x="752" y="4817"/>
                    <a:pt x="761" y="4845"/>
                    <a:pt x="779" y="4862"/>
                  </a:cubicBezTo>
                  <a:cubicBezTo>
                    <a:pt x="788" y="4871"/>
                    <a:pt x="800" y="4876"/>
                    <a:pt x="812" y="4876"/>
                  </a:cubicBezTo>
                  <a:cubicBezTo>
                    <a:pt x="822" y="4876"/>
                    <a:pt x="833" y="4873"/>
                    <a:pt x="843" y="4865"/>
                  </a:cubicBezTo>
                  <a:lnTo>
                    <a:pt x="1116" y="4708"/>
                  </a:lnTo>
                  <a:cubicBezTo>
                    <a:pt x="1144" y="4694"/>
                    <a:pt x="1164" y="4667"/>
                    <a:pt x="1182" y="4629"/>
                  </a:cubicBezTo>
                  <a:cubicBezTo>
                    <a:pt x="1198" y="4592"/>
                    <a:pt x="1209" y="4551"/>
                    <a:pt x="1209" y="4514"/>
                  </a:cubicBezTo>
                  <a:lnTo>
                    <a:pt x="1209" y="4158"/>
                  </a:lnTo>
                  <a:cubicBezTo>
                    <a:pt x="1325" y="4067"/>
                    <a:pt x="1431" y="3964"/>
                    <a:pt x="1522" y="3848"/>
                  </a:cubicBezTo>
                  <a:cubicBezTo>
                    <a:pt x="1618" y="3732"/>
                    <a:pt x="1697" y="3605"/>
                    <a:pt x="1758" y="3476"/>
                  </a:cubicBezTo>
                  <a:cubicBezTo>
                    <a:pt x="1823" y="3347"/>
                    <a:pt x="1874" y="3210"/>
                    <a:pt x="1908" y="3073"/>
                  </a:cubicBezTo>
                  <a:cubicBezTo>
                    <a:pt x="1943" y="2933"/>
                    <a:pt x="1960" y="2797"/>
                    <a:pt x="1960" y="2663"/>
                  </a:cubicBezTo>
                  <a:cubicBezTo>
                    <a:pt x="1960" y="2520"/>
                    <a:pt x="1946" y="2401"/>
                    <a:pt x="1919" y="2306"/>
                  </a:cubicBezTo>
                  <a:cubicBezTo>
                    <a:pt x="1894" y="2206"/>
                    <a:pt x="1850" y="2134"/>
                    <a:pt x="1789" y="2084"/>
                  </a:cubicBezTo>
                  <a:cubicBezTo>
                    <a:pt x="1730" y="2032"/>
                    <a:pt x="1653" y="2005"/>
                    <a:pt x="1560" y="1998"/>
                  </a:cubicBezTo>
                  <a:cubicBezTo>
                    <a:pt x="1543" y="1997"/>
                    <a:pt x="1526" y="1996"/>
                    <a:pt x="1508" y="1996"/>
                  </a:cubicBezTo>
                  <a:cubicBezTo>
                    <a:pt x="1424" y="1996"/>
                    <a:pt x="1328" y="2010"/>
                    <a:pt x="1215" y="2036"/>
                  </a:cubicBezTo>
                  <a:cubicBezTo>
                    <a:pt x="1092" y="2066"/>
                    <a:pt x="987" y="2090"/>
                    <a:pt x="898" y="2111"/>
                  </a:cubicBezTo>
                  <a:cubicBezTo>
                    <a:pt x="827" y="2125"/>
                    <a:pt x="765" y="2132"/>
                    <a:pt x="715" y="2132"/>
                  </a:cubicBezTo>
                  <a:cubicBezTo>
                    <a:pt x="705" y="2132"/>
                    <a:pt x="695" y="2132"/>
                    <a:pt x="686" y="2131"/>
                  </a:cubicBezTo>
                  <a:cubicBezTo>
                    <a:pt x="629" y="2128"/>
                    <a:pt x="591" y="2107"/>
                    <a:pt x="563" y="2070"/>
                  </a:cubicBezTo>
                  <a:cubicBezTo>
                    <a:pt x="539" y="2036"/>
                    <a:pt x="526" y="1978"/>
                    <a:pt x="526" y="1896"/>
                  </a:cubicBezTo>
                  <a:cubicBezTo>
                    <a:pt x="526" y="1831"/>
                    <a:pt x="539" y="1766"/>
                    <a:pt x="560" y="1698"/>
                  </a:cubicBezTo>
                  <a:cubicBezTo>
                    <a:pt x="584" y="1633"/>
                    <a:pt x="615" y="1572"/>
                    <a:pt x="656" y="1513"/>
                  </a:cubicBezTo>
                  <a:cubicBezTo>
                    <a:pt x="693" y="1452"/>
                    <a:pt x="741" y="1397"/>
                    <a:pt x="792" y="1350"/>
                  </a:cubicBezTo>
                  <a:cubicBezTo>
                    <a:pt x="847" y="1299"/>
                    <a:pt x="901" y="1258"/>
                    <a:pt x="963" y="1223"/>
                  </a:cubicBezTo>
                  <a:cubicBezTo>
                    <a:pt x="1065" y="1163"/>
                    <a:pt x="1148" y="1133"/>
                    <a:pt x="1213" y="1133"/>
                  </a:cubicBezTo>
                  <a:cubicBezTo>
                    <a:pt x="1233" y="1133"/>
                    <a:pt x="1251" y="1136"/>
                    <a:pt x="1267" y="1142"/>
                  </a:cubicBezTo>
                  <a:cubicBezTo>
                    <a:pt x="1338" y="1165"/>
                    <a:pt x="1390" y="1213"/>
                    <a:pt x="1423" y="1282"/>
                  </a:cubicBezTo>
                  <a:cubicBezTo>
                    <a:pt x="1437" y="1309"/>
                    <a:pt x="1454" y="1329"/>
                    <a:pt x="1475" y="1343"/>
                  </a:cubicBezTo>
                  <a:cubicBezTo>
                    <a:pt x="1481" y="1346"/>
                    <a:pt x="1488" y="1348"/>
                    <a:pt x="1496" y="1348"/>
                  </a:cubicBezTo>
                  <a:cubicBezTo>
                    <a:pt x="1513" y="1348"/>
                    <a:pt x="1534" y="1340"/>
                    <a:pt x="1560" y="1326"/>
                  </a:cubicBezTo>
                  <a:lnTo>
                    <a:pt x="1799" y="1189"/>
                  </a:lnTo>
                  <a:cubicBezTo>
                    <a:pt x="1823" y="1176"/>
                    <a:pt x="1847" y="1148"/>
                    <a:pt x="1864" y="1110"/>
                  </a:cubicBezTo>
                  <a:cubicBezTo>
                    <a:pt x="1884" y="1074"/>
                    <a:pt x="1891" y="1036"/>
                    <a:pt x="1891" y="995"/>
                  </a:cubicBezTo>
                  <a:cubicBezTo>
                    <a:pt x="1884" y="913"/>
                    <a:pt x="1867" y="834"/>
                    <a:pt x="1840" y="756"/>
                  </a:cubicBezTo>
                  <a:cubicBezTo>
                    <a:pt x="1809" y="677"/>
                    <a:pt x="1768" y="609"/>
                    <a:pt x="1710" y="554"/>
                  </a:cubicBezTo>
                  <a:cubicBezTo>
                    <a:pt x="1653" y="500"/>
                    <a:pt x="1584" y="466"/>
                    <a:pt x="1502" y="445"/>
                  </a:cubicBezTo>
                  <a:cubicBezTo>
                    <a:pt x="1470" y="438"/>
                    <a:pt x="1436" y="434"/>
                    <a:pt x="1401" y="434"/>
                  </a:cubicBezTo>
                  <a:cubicBezTo>
                    <a:pt x="1342" y="434"/>
                    <a:pt x="1279" y="444"/>
                    <a:pt x="1209" y="466"/>
                  </a:cubicBezTo>
                  <a:lnTo>
                    <a:pt x="1209" y="97"/>
                  </a:lnTo>
                  <a:cubicBezTo>
                    <a:pt x="1209" y="60"/>
                    <a:pt x="1198" y="32"/>
                    <a:pt x="1182" y="15"/>
                  </a:cubicBezTo>
                  <a:cubicBezTo>
                    <a:pt x="1172" y="6"/>
                    <a:pt x="1162" y="1"/>
                    <a:pt x="11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4654678" y="1721501"/>
              <a:ext cx="323504" cy="417147"/>
            </a:xfrm>
            <a:custGeom>
              <a:avLst/>
              <a:gdLst/>
              <a:ahLst/>
              <a:cxnLst/>
              <a:rect l="l" t="t" r="r" b="b"/>
              <a:pathLst>
                <a:path w="6664" h="8593" extrusionOk="0">
                  <a:moveTo>
                    <a:pt x="4554" y="0"/>
                  </a:moveTo>
                  <a:cubicBezTo>
                    <a:pt x="4132" y="0"/>
                    <a:pt x="3655" y="137"/>
                    <a:pt x="3151" y="429"/>
                  </a:cubicBezTo>
                  <a:cubicBezTo>
                    <a:pt x="1411" y="1432"/>
                    <a:pt x="1" y="3876"/>
                    <a:pt x="1" y="5886"/>
                  </a:cubicBezTo>
                  <a:cubicBezTo>
                    <a:pt x="1" y="6889"/>
                    <a:pt x="353" y="7593"/>
                    <a:pt x="919" y="7924"/>
                  </a:cubicBezTo>
                  <a:lnTo>
                    <a:pt x="922" y="7927"/>
                  </a:lnTo>
                  <a:lnTo>
                    <a:pt x="2090" y="8592"/>
                  </a:lnTo>
                  <a:lnTo>
                    <a:pt x="2370" y="8125"/>
                  </a:lnTo>
                  <a:cubicBezTo>
                    <a:pt x="2656" y="8060"/>
                    <a:pt x="2957" y="7957"/>
                    <a:pt x="3274" y="7773"/>
                  </a:cubicBezTo>
                  <a:cubicBezTo>
                    <a:pt x="5011" y="6770"/>
                    <a:pt x="6424" y="4326"/>
                    <a:pt x="6424" y="2316"/>
                  </a:cubicBezTo>
                  <a:cubicBezTo>
                    <a:pt x="6424" y="2019"/>
                    <a:pt x="6383" y="1757"/>
                    <a:pt x="6325" y="1511"/>
                  </a:cubicBezTo>
                  <a:lnTo>
                    <a:pt x="6664" y="947"/>
                  </a:lnTo>
                  <a:lnTo>
                    <a:pt x="5380" y="207"/>
                  </a:lnTo>
                  <a:lnTo>
                    <a:pt x="5366" y="200"/>
                  </a:lnTo>
                  <a:lnTo>
                    <a:pt x="5366" y="203"/>
                  </a:lnTo>
                  <a:cubicBezTo>
                    <a:pt x="5129" y="70"/>
                    <a:pt x="4855" y="0"/>
                    <a:pt x="455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4654678" y="1846304"/>
              <a:ext cx="272823" cy="292338"/>
            </a:xfrm>
            <a:custGeom>
              <a:avLst/>
              <a:gdLst/>
              <a:ahLst/>
              <a:cxnLst/>
              <a:rect l="l" t="t" r="r" b="b"/>
              <a:pathLst>
                <a:path w="5620" h="6022" extrusionOk="0">
                  <a:moveTo>
                    <a:pt x="1049" y="1"/>
                  </a:moveTo>
                  <a:cubicBezTo>
                    <a:pt x="404" y="1038"/>
                    <a:pt x="1" y="2240"/>
                    <a:pt x="1" y="3315"/>
                  </a:cubicBezTo>
                  <a:cubicBezTo>
                    <a:pt x="1" y="4318"/>
                    <a:pt x="353" y="5022"/>
                    <a:pt x="919" y="5353"/>
                  </a:cubicBezTo>
                  <a:lnTo>
                    <a:pt x="922" y="5356"/>
                  </a:lnTo>
                  <a:lnTo>
                    <a:pt x="2090" y="6021"/>
                  </a:lnTo>
                  <a:lnTo>
                    <a:pt x="2370" y="5554"/>
                  </a:lnTo>
                  <a:cubicBezTo>
                    <a:pt x="2656" y="5489"/>
                    <a:pt x="2957" y="5386"/>
                    <a:pt x="3274" y="5202"/>
                  </a:cubicBezTo>
                  <a:cubicBezTo>
                    <a:pt x="4206" y="4666"/>
                    <a:pt x="5043" y="3714"/>
                    <a:pt x="5619" y="2639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4705600" y="1721501"/>
              <a:ext cx="272580" cy="252919"/>
            </a:xfrm>
            <a:custGeom>
              <a:avLst/>
              <a:gdLst/>
              <a:ahLst/>
              <a:cxnLst/>
              <a:rect l="l" t="t" r="r" b="b"/>
              <a:pathLst>
                <a:path w="5615" h="5210" extrusionOk="0">
                  <a:moveTo>
                    <a:pt x="3505" y="0"/>
                  </a:moveTo>
                  <a:cubicBezTo>
                    <a:pt x="3083" y="0"/>
                    <a:pt x="2606" y="137"/>
                    <a:pt x="2102" y="429"/>
                  </a:cubicBezTo>
                  <a:cubicBezTo>
                    <a:pt x="1294" y="896"/>
                    <a:pt x="557" y="1675"/>
                    <a:pt x="0" y="2572"/>
                  </a:cubicBezTo>
                  <a:lnTo>
                    <a:pt x="4570" y="5210"/>
                  </a:lnTo>
                  <a:cubicBezTo>
                    <a:pt x="5071" y="4279"/>
                    <a:pt x="5375" y="3251"/>
                    <a:pt x="5375" y="2316"/>
                  </a:cubicBezTo>
                  <a:cubicBezTo>
                    <a:pt x="5375" y="2019"/>
                    <a:pt x="5334" y="1757"/>
                    <a:pt x="5276" y="1511"/>
                  </a:cubicBezTo>
                  <a:lnTo>
                    <a:pt x="5615" y="947"/>
                  </a:lnTo>
                  <a:lnTo>
                    <a:pt x="4331" y="207"/>
                  </a:lnTo>
                  <a:lnTo>
                    <a:pt x="4317" y="200"/>
                  </a:lnTo>
                  <a:lnTo>
                    <a:pt x="4317" y="203"/>
                  </a:lnTo>
                  <a:cubicBezTo>
                    <a:pt x="4080" y="70"/>
                    <a:pt x="3806" y="0"/>
                    <a:pt x="3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4713852" y="1755287"/>
              <a:ext cx="305931" cy="395108"/>
            </a:xfrm>
            <a:custGeom>
              <a:avLst/>
              <a:gdLst/>
              <a:ahLst/>
              <a:cxnLst/>
              <a:rect l="l" t="t" r="r" b="b"/>
              <a:pathLst>
                <a:path w="6302" h="8139" extrusionOk="0">
                  <a:moveTo>
                    <a:pt x="4559" y="1"/>
                  </a:moveTo>
                  <a:cubicBezTo>
                    <a:pt x="4135" y="1"/>
                    <a:pt x="3657" y="140"/>
                    <a:pt x="3151" y="432"/>
                  </a:cubicBezTo>
                  <a:cubicBezTo>
                    <a:pt x="1410" y="1436"/>
                    <a:pt x="1" y="3879"/>
                    <a:pt x="1" y="5889"/>
                  </a:cubicBezTo>
                  <a:cubicBezTo>
                    <a:pt x="1" y="7316"/>
                    <a:pt x="710" y="8139"/>
                    <a:pt x="1743" y="8139"/>
                  </a:cubicBezTo>
                  <a:cubicBezTo>
                    <a:pt x="2167" y="8139"/>
                    <a:pt x="2645" y="8000"/>
                    <a:pt x="3151" y="7709"/>
                  </a:cubicBezTo>
                  <a:cubicBezTo>
                    <a:pt x="4892" y="6702"/>
                    <a:pt x="6301" y="4262"/>
                    <a:pt x="6301" y="2252"/>
                  </a:cubicBezTo>
                  <a:cubicBezTo>
                    <a:pt x="6301" y="826"/>
                    <a:pt x="5592" y="1"/>
                    <a:pt x="45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4785745" y="1839217"/>
              <a:ext cx="162092" cy="238696"/>
            </a:xfrm>
            <a:custGeom>
              <a:avLst/>
              <a:gdLst/>
              <a:ahLst/>
              <a:cxnLst/>
              <a:rect l="l" t="t" r="r" b="b"/>
              <a:pathLst>
                <a:path w="3339" h="4917" extrusionOk="0">
                  <a:moveTo>
                    <a:pt x="3296" y="1"/>
                  </a:moveTo>
                  <a:cubicBezTo>
                    <a:pt x="3289" y="1"/>
                    <a:pt x="3282" y="3"/>
                    <a:pt x="3274" y="7"/>
                  </a:cubicBezTo>
                  <a:lnTo>
                    <a:pt x="65" y="1857"/>
                  </a:lnTo>
                  <a:cubicBezTo>
                    <a:pt x="29" y="1881"/>
                    <a:pt x="1" y="1942"/>
                    <a:pt x="1" y="2000"/>
                  </a:cubicBezTo>
                  <a:lnTo>
                    <a:pt x="1" y="4843"/>
                  </a:lnTo>
                  <a:cubicBezTo>
                    <a:pt x="1" y="4888"/>
                    <a:pt x="17" y="4916"/>
                    <a:pt x="41" y="4916"/>
                  </a:cubicBezTo>
                  <a:cubicBezTo>
                    <a:pt x="49" y="4916"/>
                    <a:pt x="57" y="4914"/>
                    <a:pt x="65" y="4908"/>
                  </a:cubicBezTo>
                  <a:lnTo>
                    <a:pt x="3274" y="3059"/>
                  </a:lnTo>
                  <a:cubicBezTo>
                    <a:pt x="3308" y="3038"/>
                    <a:pt x="3339" y="2973"/>
                    <a:pt x="3339" y="2915"/>
                  </a:cubicBezTo>
                  <a:lnTo>
                    <a:pt x="3339" y="72"/>
                  </a:lnTo>
                  <a:cubicBezTo>
                    <a:pt x="3339" y="27"/>
                    <a:pt x="3320" y="1"/>
                    <a:pt x="32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4832831" y="1839362"/>
              <a:ext cx="67963" cy="72284"/>
            </a:xfrm>
            <a:custGeom>
              <a:avLst/>
              <a:gdLst/>
              <a:ahLst/>
              <a:cxnLst/>
              <a:rect l="l" t="t" r="r" b="b"/>
              <a:pathLst>
                <a:path w="1400" h="1489" extrusionOk="0">
                  <a:moveTo>
                    <a:pt x="1355" y="1"/>
                  </a:moveTo>
                  <a:cubicBezTo>
                    <a:pt x="1348" y="1"/>
                    <a:pt x="1340" y="3"/>
                    <a:pt x="1332" y="8"/>
                  </a:cubicBezTo>
                  <a:lnTo>
                    <a:pt x="69" y="737"/>
                  </a:lnTo>
                  <a:cubicBezTo>
                    <a:pt x="31" y="758"/>
                    <a:pt x="1" y="823"/>
                    <a:pt x="1" y="881"/>
                  </a:cubicBezTo>
                  <a:lnTo>
                    <a:pt x="1" y="1417"/>
                  </a:lnTo>
                  <a:cubicBezTo>
                    <a:pt x="1" y="1462"/>
                    <a:pt x="19" y="1489"/>
                    <a:pt x="45" y="1489"/>
                  </a:cubicBezTo>
                  <a:cubicBezTo>
                    <a:pt x="52" y="1489"/>
                    <a:pt x="60" y="1487"/>
                    <a:pt x="69" y="1482"/>
                  </a:cubicBezTo>
                  <a:cubicBezTo>
                    <a:pt x="106" y="1462"/>
                    <a:pt x="136" y="1397"/>
                    <a:pt x="136" y="1339"/>
                  </a:cubicBezTo>
                  <a:lnTo>
                    <a:pt x="136" y="905"/>
                  </a:lnTo>
                  <a:lnTo>
                    <a:pt x="1263" y="257"/>
                  </a:lnTo>
                  <a:lnTo>
                    <a:pt x="1263" y="687"/>
                  </a:lnTo>
                  <a:cubicBezTo>
                    <a:pt x="1263" y="731"/>
                    <a:pt x="1281" y="759"/>
                    <a:pt x="1307" y="759"/>
                  </a:cubicBezTo>
                  <a:cubicBezTo>
                    <a:pt x="1314" y="759"/>
                    <a:pt x="1323" y="757"/>
                    <a:pt x="1332" y="751"/>
                  </a:cubicBezTo>
                  <a:cubicBezTo>
                    <a:pt x="1368" y="731"/>
                    <a:pt x="1400" y="666"/>
                    <a:pt x="1400" y="611"/>
                  </a:cubicBezTo>
                  <a:lnTo>
                    <a:pt x="1400" y="72"/>
                  </a:lnTo>
                  <a:cubicBezTo>
                    <a:pt x="1400" y="27"/>
                    <a:pt x="1381" y="1"/>
                    <a:pt x="135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4832831" y="1827761"/>
              <a:ext cx="67963" cy="57866"/>
            </a:xfrm>
            <a:custGeom>
              <a:avLst/>
              <a:gdLst/>
              <a:ahLst/>
              <a:cxnLst/>
              <a:rect l="l" t="t" r="r" b="b"/>
              <a:pathLst>
                <a:path w="1400" h="1192" extrusionOk="0">
                  <a:moveTo>
                    <a:pt x="1355" y="1"/>
                  </a:moveTo>
                  <a:cubicBezTo>
                    <a:pt x="1348" y="1"/>
                    <a:pt x="1340" y="3"/>
                    <a:pt x="1332" y="7"/>
                  </a:cubicBezTo>
                  <a:lnTo>
                    <a:pt x="69" y="738"/>
                  </a:lnTo>
                  <a:cubicBezTo>
                    <a:pt x="31" y="759"/>
                    <a:pt x="1" y="823"/>
                    <a:pt x="1" y="881"/>
                  </a:cubicBezTo>
                  <a:lnTo>
                    <a:pt x="1" y="1120"/>
                  </a:lnTo>
                  <a:cubicBezTo>
                    <a:pt x="1" y="1163"/>
                    <a:pt x="19" y="1192"/>
                    <a:pt x="46" y="1192"/>
                  </a:cubicBezTo>
                  <a:cubicBezTo>
                    <a:pt x="53" y="1192"/>
                    <a:pt x="61" y="1190"/>
                    <a:pt x="69" y="1185"/>
                  </a:cubicBezTo>
                  <a:lnTo>
                    <a:pt x="1332" y="455"/>
                  </a:lnTo>
                  <a:cubicBezTo>
                    <a:pt x="1368" y="434"/>
                    <a:pt x="1400" y="369"/>
                    <a:pt x="1400" y="311"/>
                  </a:cubicBezTo>
                  <a:lnTo>
                    <a:pt x="1400" y="72"/>
                  </a:lnTo>
                  <a:cubicBezTo>
                    <a:pt x="1400" y="27"/>
                    <a:pt x="1381" y="1"/>
                    <a:pt x="13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4842103" y="1919943"/>
              <a:ext cx="49419" cy="41991"/>
            </a:xfrm>
            <a:custGeom>
              <a:avLst/>
              <a:gdLst/>
              <a:ahLst/>
              <a:cxnLst/>
              <a:rect l="l" t="t" r="r" b="b"/>
              <a:pathLst>
                <a:path w="1018" h="865" extrusionOk="0">
                  <a:moveTo>
                    <a:pt x="984" y="1"/>
                  </a:moveTo>
                  <a:cubicBezTo>
                    <a:pt x="978" y="1"/>
                    <a:pt x="972" y="2"/>
                    <a:pt x="966" y="6"/>
                  </a:cubicBezTo>
                  <a:lnTo>
                    <a:pt x="51" y="535"/>
                  </a:lnTo>
                  <a:cubicBezTo>
                    <a:pt x="24" y="552"/>
                    <a:pt x="0" y="597"/>
                    <a:pt x="0" y="638"/>
                  </a:cubicBezTo>
                  <a:lnTo>
                    <a:pt x="0" y="812"/>
                  </a:lnTo>
                  <a:cubicBezTo>
                    <a:pt x="0" y="843"/>
                    <a:pt x="15" y="865"/>
                    <a:pt x="34" y="865"/>
                  </a:cubicBezTo>
                  <a:cubicBezTo>
                    <a:pt x="39" y="865"/>
                    <a:pt x="45" y="863"/>
                    <a:pt x="51" y="859"/>
                  </a:cubicBezTo>
                  <a:lnTo>
                    <a:pt x="966" y="331"/>
                  </a:lnTo>
                  <a:cubicBezTo>
                    <a:pt x="993" y="313"/>
                    <a:pt x="1018" y="269"/>
                    <a:pt x="1018" y="228"/>
                  </a:cubicBezTo>
                  <a:lnTo>
                    <a:pt x="1018" y="54"/>
                  </a:lnTo>
                  <a:cubicBezTo>
                    <a:pt x="1018" y="22"/>
                    <a:pt x="1003" y="1"/>
                    <a:pt x="98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4654678" y="1151224"/>
              <a:ext cx="323504" cy="417196"/>
            </a:xfrm>
            <a:custGeom>
              <a:avLst/>
              <a:gdLst/>
              <a:ahLst/>
              <a:cxnLst/>
              <a:rect l="l" t="t" r="r" b="b"/>
              <a:pathLst>
                <a:path w="6664" h="8594" extrusionOk="0">
                  <a:moveTo>
                    <a:pt x="4555" y="1"/>
                  </a:moveTo>
                  <a:cubicBezTo>
                    <a:pt x="4132" y="1"/>
                    <a:pt x="3656" y="138"/>
                    <a:pt x="3151" y="429"/>
                  </a:cubicBezTo>
                  <a:cubicBezTo>
                    <a:pt x="1411" y="1436"/>
                    <a:pt x="1" y="3876"/>
                    <a:pt x="1" y="5887"/>
                  </a:cubicBezTo>
                  <a:cubicBezTo>
                    <a:pt x="1" y="6890"/>
                    <a:pt x="353" y="7596"/>
                    <a:pt x="919" y="7924"/>
                  </a:cubicBezTo>
                  <a:lnTo>
                    <a:pt x="922" y="7927"/>
                  </a:lnTo>
                  <a:lnTo>
                    <a:pt x="2090" y="8593"/>
                  </a:lnTo>
                  <a:lnTo>
                    <a:pt x="2370" y="8125"/>
                  </a:lnTo>
                  <a:cubicBezTo>
                    <a:pt x="2656" y="8061"/>
                    <a:pt x="2957" y="7958"/>
                    <a:pt x="3274" y="7774"/>
                  </a:cubicBezTo>
                  <a:cubicBezTo>
                    <a:pt x="5011" y="6771"/>
                    <a:pt x="6424" y="4326"/>
                    <a:pt x="6424" y="2316"/>
                  </a:cubicBezTo>
                  <a:cubicBezTo>
                    <a:pt x="6424" y="2020"/>
                    <a:pt x="6383" y="1757"/>
                    <a:pt x="6325" y="1514"/>
                  </a:cubicBezTo>
                  <a:lnTo>
                    <a:pt x="6664" y="947"/>
                  </a:lnTo>
                  <a:lnTo>
                    <a:pt x="5380" y="210"/>
                  </a:lnTo>
                  <a:lnTo>
                    <a:pt x="5380" y="207"/>
                  </a:lnTo>
                  <a:lnTo>
                    <a:pt x="5366" y="200"/>
                  </a:lnTo>
                  <a:lnTo>
                    <a:pt x="5366" y="204"/>
                  </a:lnTo>
                  <a:cubicBezTo>
                    <a:pt x="5129" y="70"/>
                    <a:pt x="4856" y="1"/>
                    <a:pt x="4555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4654678" y="1276075"/>
              <a:ext cx="272823" cy="292338"/>
            </a:xfrm>
            <a:custGeom>
              <a:avLst/>
              <a:gdLst/>
              <a:ahLst/>
              <a:cxnLst/>
              <a:rect l="l" t="t" r="r" b="b"/>
              <a:pathLst>
                <a:path w="5620" h="6022" extrusionOk="0">
                  <a:moveTo>
                    <a:pt x="1049" y="1"/>
                  </a:moveTo>
                  <a:cubicBezTo>
                    <a:pt x="404" y="1038"/>
                    <a:pt x="1" y="2239"/>
                    <a:pt x="1" y="3315"/>
                  </a:cubicBezTo>
                  <a:cubicBezTo>
                    <a:pt x="1" y="4318"/>
                    <a:pt x="353" y="5024"/>
                    <a:pt x="919" y="5352"/>
                  </a:cubicBezTo>
                  <a:lnTo>
                    <a:pt x="922" y="5355"/>
                  </a:lnTo>
                  <a:lnTo>
                    <a:pt x="2090" y="6021"/>
                  </a:lnTo>
                  <a:lnTo>
                    <a:pt x="2370" y="5557"/>
                  </a:lnTo>
                  <a:cubicBezTo>
                    <a:pt x="2656" y="5489"/>
                    <a:pt x="2957" y="5386"/>
                    <a:pt x="3274" y="5202"/>
                  </a:cubicBezTo>
                  <a:cubicBezTo>
                    <a:pt x="4206" y="4666"/>
                    <a:pt x="5043" y="3714"/>
                    <a:pt x="5619" y="2639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4705600" y="1151224"/>
              <a:ext cx="272580" cy="252968"/>
            </a:xfrm>
            <a:custGeom>
              <a:avLst/>
              <a:gdLst/>
              <a:ahLst/>
              <a:cxnLst/>
              <a:rect l="l" t="t" r="r" b="b"/>
              <a:pathLst>
                <a:path w="5615" h="5211" extrusionOk="0">
                  <a:moveTo>
                    <a:pt x="3506" y="1"/>
                  </a:moveTo>
                  <a:cubicBezTo>
                    <a:pt x="3083" y="1"/>
                    <a:pt x="2607" y="138"/>
                    <a:pt x="2102" y="429"/>
                  </a:cubicBezTo>
                  <a:cubicBezTo>
                    <a:pt x="1294" y="897"/>
                    <a:pt x="557" y="1675"/>
                    <a:pt x="0" y="2573"/>
                  </a:cubicBezTo>
                  <a:lnTo>
                    <a:pt x="4570" y="5211"/>
                  </a:lnTo>
                  <a:cubicBezTo>
                    <a:pt x="5071" y="4279"/>
                    <a:pt x="5375" y="3252"/>
                    <a:pt x="5375" y="2316"/>
                  </a:cubicBezTo>
                  <a:cubicBezTo>
                    <a:pt x="5375" y="2020"/>
                    <a:pt x="5334" y="1757"/>
                    <a:pt x="5276" y="1511"/>
                  </a:cubicBezTo>
                  <a:lnTo>
                    <a:pt x="5615" y="947"/>
                  </a:lnTo>
                  <a:lnTo>
                    <a:pt x="4331" y="210"/>
                  </a:lnTo>
                  <a:lnTo>
                    <a:pt x="4317" y="200"/>
                  </a:lnTo>
                  <a:lnTo>
                    <a:pt x="4317" y="204"/>
                  </a:lnTo>
                  <a:cubicBezTo>
                    <a:pt x="4080" y="70"/>
                    <a:pt x="3807" y="1"/>
                    <a:pt x="3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4713852" y="1185107"/>
              <a:ext cx="305931" cy="395059"/>
            </a:xfrm>
            <a:custGeom>
              <a:avLst/>
              <a:gdLst/>
              <a:ahLst/>
              <a:cxnLst/>
              <a:rect l="l" t="t" r="r" b="b"/>
              <a:pathLst>
                <a:path w="6302" h="8138" extrusionOk="0">
                  <a:moveTo>
                    <a:pt x="4558" y="1"/>
                  </a:moveTo>
                  <a:cubicBezTo>
                    <a:pt x="4135" y="1"/>
                    <a:pt x="3657" y="139"/>
                    <a:pt x="3151" y="430"/>
                  </a:cubicBezTo>
                  <a:cubicBezTo>
                    <a:pt x="1410" y="1434"/>
                    <a:pt x="1" y="3878"/>
                    <a:pt x="1" y="5888"/>
                  </a:cubicBezTo>
                  <a:cubicBezTo>
                    <a:pt x="1" y="7314"/>
                    <a:pt x="710" y="8137"/>
                    <a:pt x="1744" y="8137"/>
                  </a:cubicBezTo>
                  <a:cubicBezTo>
                    <a:pt x="2167" y="8137"/>
                    <a:pt x="2645" y="7999"/>
                    <a:pt x="3151" y="7708"/>
                  </a:cubicBezTo>
                  <a:cubicBezTo>
                    <a:pt x="4892" y="6704"/>
                    <a:pt x="6301" y="4260"/>
                    <a:pt x="6301" y="2250"/>
                  </a:cubicBezTo>
                  <a:cubicBezTo>
                    <a:pt x="6301" y="824"/>
                    <a:pt x="5592" y="1"/>
                    <a:pt x="455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4810744" y="1303162"/>
              <a:ext cx="52283" cy="85973"/>
            </a:xfrm>
            <a:custGeom>
              <a:avLst/>
              <a:gdLst/>
              <a:ahLst/>
              <a:cxnLst/>
              <a:rect l="l" t="t" r="r" b="b"/>
              <a:pathLst>
                <a:path w="1077" h="1771" extrusionOk="0">
                  <a:moveTo>
                    <a:pt x="726" y="1"/>
                  </a:moveTo>
                  <a:cubicBezTo>
                    <a:pt x="667" y="1"/>
                    <a:pt x="604" y="19"/>
                    <a:pt x="537" y="57"/>
                  </a:cubicBezTo>
                  <a:cubicBezTo>
                    <a:pt x="240" y="231"/>
                    <a:pt x="1" y="739"/>
                    <a:pt x="1" y="1196"/>
                  </a:cubicBezTo>
                  <a:cubicBezTo>
                    <a:pt x="1" y="1551"/>
                    <a:pt x="144" y="1770"/>
                    <a:pt x="347" y="1770"/>
                  </a:cubicBezTo>
                  <a:cubicBezTo>
                    <a:pt x="406" y="1770"/>
                    <a:pt x="470" y="1752"/>
                    <a:pt x="537" y="1712"/>
                  </a:cubicBezTo>
                  <a:cubicBezTo>
                    <a:pt x="834" y="1541"/>
                    <a:pt x="1076" y="1033"/>
                    <a:pt x="1076" y="575"/>
                  </a:cubicBezTo>
                  <a:cubicBezTo>
                    <a:pt x="1076" y="220"/>
                    <a:pt x="930" y="1"/>
                    <a:pt x="7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4787249" y="1385636"/>
              <a:ext cx="95973" cy="142965"/>
            </a:xfrm>
            <a:custGeom>
              <a:avLst/>
              <a:gdLst/>
              <a:ahLst/>
              <a:cxnLst/>
              <a:rect l="l" t="t" r="r" b="b"/>
              <a:pathLst>
                <a:path w="1977" h="2945" extrusionOk="0">
                  <a:moveTo>
                    <a:pt x="1424" y="1"/>
                  </a:moveTo>
                  <a:cubicBezTo>
                    <a:pt x="1347" y="1"/>
                    <a:pt x="1264" y="25"/>
                    <a:pt x="1178" y="75"/>
                  </a:cubicBezTo>
                  <a:lnTo>
                    <a:pt x="796" y="293"/>
                  </a:lnTo>
                  <a:cubicBezTo>
                    <a:pt x="448" y="497"/>
                    <a:pt x="151" y="1068"/>
                    <a:pt x="106" y="1631"/>
                  </a:cubicBezTo>
                  <a:lnTo>
                    <a:pt x="1" y="2945"/>
                  </a:lnTo>
                  <a:lnTo>
                    <a:pt x="1977" y="1802"/>
                  </a:lnTo>
                  <a:lnTo>
                    <a:pt x="1871" y="611"/>
                  </a:lnTo>
                  <a:cubicBezTo>
                    <a:pt x="1837" y="227"/>
                    <a:pt x="1660" y="1"/>
                    <a:pt x="1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4873753" y="1236707"/>
              <a:ext cx="52234" cy="85876"/>
            </a:xfrm>
            <a:custGeom>
              <a:avLst/>
              <a:gdLst/>
              <a:ahLst/>
              <a:cxnLst/>
              <a:rect l="l" t="t" r="r" b="b"/>
              <a:pathLst>
                <a:path w="1076" h="1769" extrusionOk="0">
                  <a:moveTo>
                    <a:pt x="729" y="1"/>
                  </a:moveTo>
                  <a:cubicBezTo>
                    <a:pt x="670" y="1"/>
                    <a:pt x="606" y="19"/>
                    <a:pt x="539" y="57"/>
                  </a:cubicBezTo>
                  <a:cubicBezTo>
                    <a:pt x="243" y="228"/>
                    <a:pt x="0" y="736"/>
                    <a:pt x="0" y="1193"/>
                  </a:cubicBezTo>
                  <a:cubicBezTo>
                    <a:pt x="0" y="1549"/>
                    <a:pt x="147" y="1769"/>
                    <a:pt x="351" y="1769"/>
                  </a:cubicBezTo>
                  <a:cubicBezTo>
                    <a:pt x="410" y="1769"/>
                    <a:pt x="473" y="1751"/>
                    <a:pt x="539" y="1713"/>
                  </a:cubicBezTo>
                  <a:cubicBezTo>
                    <a:pt x="837" y="1541"/>
                    <a:pt x="1075" y="1029"/>
                    <a:pt x="1075" y="572"/>
                  </a:cubicBezTo>
                  <a:cubicBezTo>
                    <a:pt x="1075" y="218"/>
                    <a:pt x="932" y="1"/>
                    <a:pt x="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4860307" y="1319084"/>
              <a:ext cx="86070" cy="121557"/>
            </a:xfrm>
            <a:custGeom>
              <a:avLst/>
              <a:gdLst/>
              <a:ahLst/>
              <a:cxnLst/>
              <a:rect l="l" t="t" r="r" b="b"/>
              <a:pathLst>
                <a:path w="1773" h="2504" extrusionOk="0">
                  <a:moveTo>
                    <a:pt x="1219" y="1"/>
                  </a:moveTo>
                  <a:cubicBezTo>
                    <a:pt x="1142" y="1"/>
                    <a:pt x="1060" y="24"/>
                    <a:pt x="974" y="74"/>
                  </a:cubicBezTo>
                  <a:lnTo>
                    <a:pt x="591" y="295"/>
                  </a:lnTo>
                  <a:cubicBezTo>
                    <a:pt x="345" y="438"/>
                    <a:pt x="123" y="766"/>
                    <a:pt x="1" y="1145"/>
                  </a:cubicBezTo>
                  <a:cubicBezTo>
                    <a:pt x="267" y="1166"/>
                    <a:pt x="465" y="1432"/>
                    <a:pt x="506" y="1872"/>
                  </a:cubicBezTo>
                  <a:lnTo>
                    <a:pt x="561" y="2503"/>
                  </a:lnTo>
                  <a:lnTo>
                    <a:pt x="1772" y="1804"/>
                  </a:lnTo>
                  <a:lnTo>
                    <a:pt x="1667" y="609"/>
                  </a:lnTo>
                  <a:cubicBezTo>
                    <a:pt x="1633" y="225"/>
                    <a:pt x="1455" y="1"/>
                    <a:pt x="12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2404125" y="3297385"/>
              <a:ext cx="978619" cy="698077"/>
            </a:xfrm>
            <a:custGeom>
              <a:avLst/>
              <a:gdLst/>
              <a:ahLst/>
              <a:cxnLst/>
              <a:rect l="l" t="t" r="r" b="b"/>
              <a:pathLst>
                <a:path w="20159" h="14380" extrusionOk="0">
                  <a:moveTo>
                    <a:pt x="10080" y="975"/>
                  </a:moveTo>
                  <a:cubicBezTo>
                    <a:pt x="12605" y="975"/>
                    <a:pt x="14964" y="1535"/>
                    <a:pt x="16721" y="2549"/>
                  </a:cubicBezTo>
                  <a:cubicBezTo>
                    <a:pt x="18308" y="3466"/>
                    <a:pt x="19185" y="4627"/>
                    <a:pt x="19185" y="5818"/>
                  </a:cubicBezTo>
                  <a:cubicBezTo>
                    <a:pt x="19185" y="7009"/>
                    <a:pt x="18308" y="8170"/>
                    <a:pt x="16721" y="9088"/>
                  </a:cubicBezTo>
                  <a:cubicBezTo>
                    <a:pt x="14964" y="10105"/>
                    <a:pt x="12605" y="10661"/>
                    <a:pt x="10080" y="10661"/>
                  </a:cubicBezTo>
                  <a:cubicBezTo>
                    <a:pt x="7557" y="10661"/>
                    <a:pt x="5199" y="10105"/>
                    <a:pt x="3441" y="9088"/>
                  </a:cubicBezTo>
                  <a:cubicBezTo>
                    <a:pt x="1851" y="8170"/>
                    <a:pt x="977" y="7009"/>
                    <a:pt x="977" y="5818"/>
                  </a:cubicBezTo>
                  <a:cubicBezTo>
                    <a:pt x="977" y="4627"/>
                    <a:pt x="1851" y="3466"/>
                    <a:pt x="3441" y="2549"/>
                  </a:cubicBezTo>
                  <a:cubicBezTo>
                    <a:pt x="5199" y="1535"/>
                    <a:pt x="7557" y="975"/>
                    <a:pt x="10080" y="975"/>
                  </a:cubicBezTo>
                  <a:close/>
                  <a:moveTo>
                    <a:pt x="10080" y="0"/>
                  </a:moveTo>
                  <a:cubicBezTo>
                    <a:pt x="7500" y="0"/>
                    <a:pt x="4921" y="569"/>
                    <a:pt x="2954" y="1705"/>
                  </a:cubicBezTo>
                  <a:cubicBezTo>
                    <a:pt x="988" y="2839"/>
                    <a:pt x="1" y="4330"/>
                    <a:pt x="1" y="5818"/>
                  </a:cubicBezTo>
                  <a:lnTo>
                    <a:pt x="1" y="8562"/>
                  </a:lnTo>
                  <a:cubicBezTo>
                    <a:pt x="1" y="10050"/>
                    <a:pt x="988" y="11539"/>
                    <a:pt x="2954" y="12675"/>
                  </a:cubicBezTo>
                  <a:cubicBezTo>
                    <a:pt x="4921" y="13811"/>
                    <a:pt x="7500" y="14379"/>
                    <a:pt x="10080" y="14379"/>
                  </a:cubicBezTo>
                  <a:cubicBezTo>
                    <a:pt x="12659" y="14379"/>
                    <a:pt x="15238" y="13811"/>
                    <a:pt x="17206" y="12675"/>
                  </a:cubicBezTo>
                  <a:cubicBezTo>
                    <a:pt x="19176" y="11539"/>
                    <a:pt x="20158" y="10050"/>
                    <a:pt x="20158" y="8562"/>
                  </a:cubicBezTo>
                  <a:lnTo>
                    <a:pt x="20158" y="5818"/>
                  </a:lnTo>
                  <a:cubicBezTo>
                    <a:pt x="20158" y="4330"/>
                    <a:pt x="19176" y="2839"/>
                    <a:pt x="17206" y="1705"/>
                  </a:cubicBezTo>
                  <a:cubicBezTo>
                    <a:pt x="15238" y="569"/>
                    <a:pt x="12659" y="0"/>
                    <a:pt x="100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2404319" y="3380150"/>
              <a:ext cx="143208" cy="192578"/>
            </a:xfrm>
            <a:custGeom>
              <a:avLst/>
              <a:gdLst/>
              <a:ahLst/>
              <a:cxnLst/>
              <a:rect l="l" t="t" r="r" b="b"/>
              <a:pathLst>
                <a:path w="2950" h="3967" extrusionOk="0">
                  <a:moveTo>
                    <a:pt x="2950" y="0"/>
                  </a:moveTo>
                  <a:cubicBezTo>
                    <a:pt x="1619" y="766"/>
                    <a:pt x="738" y="1695"/>
                    <a:pt x="307" y="2677"/>
                  </a:cubicBezTo>
                  <a:lnTo>
                    <a:pt x="307" y="2677"/>
                  </a:lnTo>
                  <a:cubicBezTo>
                    <a:pt x="739" y="1695"/>
                    <a:pt x="1621" y="766"/>
                    <a:pt x="2950" y="0"/>
                  </a:cubicBezTo>
                  <a:close/>
                  <a:moveTo>
                    <a:pt x="307" y="2677"/>
                  </a:moveTo>
                  <a:lnTo>
                    <a:pt x="307" y="2677"/>
                  </a:lnTo>
                  <a:cubicBezTo>
                    <a:pt x="229" y="2855"/>
                    <a:pt x="165" y="3034"/>
                    <a:pt x="116" y="3215"/>
                  </a:cubicBezTo>
                  <a:cubicBezTo>
                    <a:pt x="114" y="3226"/>
                    <a:pt x="111" y="3237"/>
                    <a:pt x="109" y="3248"/>
                  </a:cubicBezTo>
                  <a:lnTo>
                    <a:pt x="109" y="3248"/>
                  </a:lnTo>
                  <a:cubicBezTo>
                    <a:pt x="158" y="3056"/>
                    <a:pt x="224" y="2865"/>
                    <a:pt x="307" y="2677"/>
                  </a:cubicBezTo>
                  <a:close/>
                  <a:moveTo>
                    <a:pt x="109" y="3248"/>
                  </a:moveTo>
                  <a:cubicBezTo>
                    <a:pt x="93" y="3309"/>
                    <a:pt x="79" y="3371"/>
                    <a:pt x="66" y="3433"/>
                  </a:cubicBezTo>
                  <a:lnTo>
                    <a:pt x="66" y="3433"/>
                  </a:lnTo>
                  <a:cubicBezTo>
                    <a:pt x="78" y="3374"/>
                    <a:pt x="92" y="3315"/>
                    <a:pt x="107" y="3256"/>
                  </a:cubicBezTo>
                  <a:cubicBezTo>
                    <a:pt x="107" y="3253"/>
                    <a:pt x="108" y="3250"/>
                    <a:pt x="109" y="3248"/>
                  </a:cubicBezTo>
                  <a:close/>
                  <a:moveTo>
                    <a:pt x="66" y="3433"/>
                  </a:moveTo>
                  <a:lnTo>
                    <a:pt x="66" y="3433"/>
                  </a:lnTo>
                  <a:cubicBezTo>
                    <a:pt x="63" y="3446"/>
                    <a:pt x="61" y="3459"/>
                    <a:pt x="58" y="3471"/>
                  </a:cubicBezTo>
                  <a:cubicBezTo>
                    <a:pt x="56" y="3486"/>
                    <a:pt x="53" y="3500"/>
                    <a:pt x="50" y="3515"/>
                  </a:cubicBezTo>
                  <a:lnTo>
                    <a:pt x="50" y="3515"/>
                  </a:lnTo>
                  <a:cubicBezTo>
                    <a:pt x="55" y="3488"/>
                    <a:pt x="61" y="3460"/>
                    <a:pt x="66" y="3433"/>
                  </a:cubicBezTo>
                  <a:close/>
                  <a:moveTo>
                    <a:pt x="50" y="3515"/>
                  </a:moveTo>
                  <a:lnTo>
                    <a:pt x="50" y="3515"/>
                  </a:lnTo>
                  <a:cubicBezTo>
                    <a:pt x="34" y="3609"/>
                    <a:pt x="21" y="3704"/>
                    <a:pt x="12" y="3798"/>
                  </a:cubicBezTo>
                  <a:lnTo>
                    <a:pt x="12" y="3798"/>
                  </a:lnTo>
                  <a:cubicBezTo>
                    <a:pt x="21" y="3704"/>
                    <a:pt x="34" y="3609"/>
                    <a:pt x="50" y="3515"/>
                  </a:cubicBezTo>
                  <a:close/>
                  <a:moveTo>
                    <a:pt x="12" y="3798"/>
                  </a:moveTo>
                  <a:lnTo>
                    <a:pt x="12" y="3798"/>
                  </a:lnTo>
                  <a:cubicBezTo>
                    <a:pt x="7" y="3855"/>
                    <a:pt x="3" y="3911"/>
                    <a:pt x="1" y="3966"/>
                  </a:cubicBezTo>
                  <a:cubicBezTo>
                    <a:pt x="3" y="3910"/>
                    <a:pt x="7" y="3854"/>
                    <a:pt x="12" y="37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2893439" y="3646357"/>
              <a:ext cx="422973" cy="168597"/>
            </a:xfrm>
            <a:custGeom>
              <a:avLst/>
              <a:gdLst/>
              <a:ahLst/>
              <a:cxnLst/>
              <a:rect l="l" t="t" r="r" b="b"/>
              <a:pathLst>
                <a:path w="8713" h="3473" extrusionOk="0">
                  <a:moveTo>
                    <a:pt x="8713" y="1"/>
                  </a:moveTo>
                  <a:cubicBezTo>
                    <a:pt x="8688" y="44"/>
                    <a:pt x="8662" y="87"/>
                    <a:pt x="8634" y="129"/>
                  </a:cubicBezTo>
                  <a:lnTo>
                    <a:pt x="8634" y="129"/>
                  </a:lnTo>
                  <a:cubicBezTo>
                    <a:pt x="8662" y="87"/>
                    <a:pt x="8688" y="44"/>
                    <a:pt x="8713" y="1"/>
                  </a:cubicBezTo>
                  <a:close/>
                  <a:moveTo>
                    <a:pt x="8634" y="129"/>
                  </a:moveTo>
                  <a:lnTo>
                    <a:pt x="8634" y="129"/>
                  </a:lnTo>
                  <a:cubicBezTo>
                    <a:pt x="8252" y="724"/>
                    <a:pt x="7645" y="1286"/>
                    <a:pt x="6836" y="1782"/>
                  </a:cubicBezTo>
                  <a:cubicBezTo>
                    <a:pt x="6832" y="1786"/>
                    <a:pt x="6829" y="1786"/>
                    <a:pt x="6829" y="1786"/>
                  </a:cubicBezTo>
                  <a:cubicBezTo>
                    <a:pt x="6829" y="1787"/>
                    <a:pt x="6829" y="1787"/>
                    <a:pt x="6829" y="1788"/>
                  </a:cubicBezTo>
                  <a:lnTo>
                    <a:pt x="6829" y="1788"/>
                  </a:lnTo>
                  <a:cubicBezTo>
                    <a:pt x="7640" y="1292"/>
                    <a:pt x="8250" y="726"/>
                    <a:pt x="8634" y="129"/>
                  </a:cubicBezTo>
                  <a:close/>
                  <a:moveTo>
                    <a:pt x="6829" y="1788"/>
                  </a:moveTo>
                  <a:cubicBezTo>
                    <a:pt x="6828" y="1788"/>
                    <a:pt x="6826" y="1789"/>
                    <a:pt x="6825" y="1790"/>
                  </a:cubicBezTo>
                  <a:lnTo>
                    <a:pt x="6825" y="1790"/>
                  </a:lnTo>
                  <a:cubicBezTo>
                    <a:pt x="6826" y="1790"/>
                    <a:pt x="6826" y="1790"/>
                    <a:pt x="6826" y="1790"/>
                  </a:cubicBezTo>
                  <a:cubicBezTo>
                    <a:pt x="6826" y="1790"/>
                    <a:pt x="6828" y="1790"/>
                    <a:pt x="6829" y="1788"/>
                  </a:cubicBezTo>
                  <a:close/>
                  <a:moveTo>
                    <a:pt x="6825" y="1790"/>
                  </a:moveTo>
                  <a:cubicBezTo>
                    <a:pt x="6825" y="1790"/>
                    <a:pt x="6824" y="1790"/>
                    <a:pt x="6823" y="1791"/>
                  </a:cubicBezTo>
                  <a:lnTo>
                    <a:pt x="6823" y="1791"/>
                  </a:lnTo>
                  <a:cubicBezTo>
                    <a:pt x="6824" y="1791"/>
                    <a:pt x="6824" y="1790"/>
                    <a:pt x="6825" y="1790"/>
                  </a:cubicBezTo>
                  <a:close/>
                  <a:moveTo>
                    <a:pt x="6823" y="1791"/>
                  </a:moveTo>
                  <a:lnTo>
                    <a:pt x="6823" y="1791"/>
                  </a:lnTo>
                  <a:cubicBezTo>
                    <a:pt x="6822" y="1792"/>
                    <a:pt x="6821" y="1793"/>
                    <a:pt x="6819" y="1793"/>
                  </a:cubicBezTo>
                  <a:lnTo>
                    <a:pt x="6819" y="1793"/>
                  </a:lnTo>
                  <a:cubicBezTo>
                    <a:pt x="6820" y="1793"/>
                    <a:pt x="6821" y="1793"/>
                    <a:pt x="6823" y="1793"/>
                  </a:cubicBezTo>
                  <a:cubicBezTo>
                    <a:pt x="6823" y="1792"/>
                    <a:pt x="6823" y="1792"/>
                    <a:pt x="6823" y="1791"/>
                  </a:cubicBezTo>
                  <a:close/>
                  <a:moveTo>
                    <a:pt x="6819" y="1793"/>
                  </a:moveTo>
                  <a:lnTo>
                    <a:pt x="6819" y="1793"/>
                  </a:lnTo>
                  <a:cubicBezTo>
                    <a:pt x="6819" y="1794"/>
                    <a:pt x="6818" y="1794"/>
                    <a:pt x="6817" y="1795"/>
                  </a:cubicBezTo>
                  <a:lnTo>
                    <a:pt x="6817" y="1795"/>
                  </a:lnTo>
                  <a:cubicBezTo>
                    <a:pt x="6818" y="1794"/>
                    <a:pt x="6819" y="1794"/>
                    <a:pt x="6819" y="1793"/>
                  </a:cubicBezTo>
                  <a:close/>
                  <a:moveTo>
                    <a:pt x="6817" y="1795"/>
                  </a:moveTo>
                  <a:cubicBezTo>
                    <a:pt x="6816" y="1795"/>
                    <a:pt x="6815" y="1796"/>
                    <a:pt x="6815" y="1796"/>
                  </a:cubicBezTo>
                  <a:lnTo>
                    <a:pt x="6815" y="1796"/>
                  </a:lnTo>
                  <a:cubicBezTo>
                    <a:pt x="6816" y="1796"/>
                    <a:pt x="6817" y="1795"/>
                    <a:pt x="6817" y="1795"/>
                  </a:cubicBezTo>
                  <a:close/>
                  <a:moveTo>
                    <a:pt x="6812" y="1796"/>
                  </a:moveTo>
                  <a:lnTo>
                    <a:pt x="6808" y="1800"/>
                  </a:lnTo>
                  <a:lnTo>
                    <a:pt x="6808" y="1800"/>
                  </a:lnTo>
                  <a:cubicBezTo>
                    <a:pt x="6810" y="1799"/>
                    <a:pt x="6812" y="1798"/>
                    <a:pt x="6815" y="1796"/>
                  </a:cubicBezTo>
                  <a:close/>
                  <a:moveTo>
                    <a:pt x="6808" y="1800"/>
                  </a:moveTo>
                  <a:cubicBezTo>
                    <a:pt x="6806" y="1801"/>
                    <a:pt x="6805" y="1802"/>
                    <a:pt x="6804" y="1803"/>
                  </a:cubicBezTo>
                  <a:lnTo>
                    <a:pt x="6805" y="1803"/>
                  </a:lnTo>
                  <a:lnTo>
                    <a:pt x="6808" y="1800"/>
                  </a:lnTo>
                  <a:close/>
                  <a:moveTo>
                    <a:pt x="6802" y="1803"/>
                  </a:moveTo>
                  <a:cubicBezTo>
                    <a:pt x="6802" y="1803"/>
                    <a:pt x="6799" y="1806"/>
                    <a:pt x="6795" y="1806"/>
                  </a:cubicBezTo>
                  <a:lnTo>
                    <a:pt x="6795" y="1808"/>
                  </a:lnTo>
                  <a:lnTo>
                    <a:pt x="6795" y="1808"/>
                  </a:lnTo>
                  <a:cubicBezTo>
                    <a:pt x="6798" y="1807"/>
                    <a:pt x="6801" y="1805"/>
                    <a:pt x="6804" y="1803"/>
                  </a:cubicBezTo>
                  <a:close/>
                  <a:moveTo>
                    <a:pt x="6795" y="1808"/>
                  </a:moveTo>
                  <a:cubicBezTo>
                    <a:pt x="6794" y="1809"/>
                    <a:pt x="6792" y="1810"/>
                    <a:pt x="6791" y="1810"/>
                  </a:cubicBezTo>
                  <a:lnTo>
                    <a:pt x="6791" y="1810"/>
                  </a:lnTo>
                  <a:cubicBezTo>
                    <a:pt x="6792" y="1810"/>
                    <a:pt x="6793" y="1810"/>
                    <a:pt x="6795" y="1810"/>
                  </a:cubicBezTo>
                  <a:lnTo>
                    <a:pt x="6795" y="1808"/>
                  </a:lnTo>
                  <a:close/>
                  <a:moveTo>
                    <a:pt x="6791" y="1810"/>
                  </a:moveTo>
                  <a:lnTo>
                    <a:pt x="6791" y="1810"/>
                  </a:lnTo>
                  <a:cubicBezTo>
                    <a:pt x="6790" y="1811"/>
                    <a:pt x="6789" y="1811"/>
                    <a:pt x="6788" y="1812"/>
                  </a:cubicBezTo>
                  <a:lnTo>
                    <a:pt x="6788" y="1812"/>
                  </a:lnTo>
                  <a:cubicBezTo>
                    <a:pt x="6789" y="1812"/>
                    <a:pt x="6790" y="1811"/>
                    <a:pt x="6791" y="1810"/>
                  </a:cubicBezTo>
                  <a:close/>
                  <a:moveTo>
                    <a:pt x="6788" y="1812"/>
                  </a:moveTo>
                  <a:lnTo>
                    <a:pt x="6788" y="1812"/>
                  </a:lnTo>
                  <a:cubicBezTo>
                    <a:pt x="6788" y="1813"/>
                    <a:pt x="6787" y="1813"/>
                    <a:pt x="6786" y="1814"/>
                  </a:cubicBezTo>
                  <a:lnTo>
                    <a:pt x="6788" y="1814"/>
                  </a:lnTo>
                  <a:cubicBezTo>
                    <a:pt x="6788" y="1813"/>
                    <a:pt x="6788" y="1813"/>
                    <a:pt x="6788" y="1812"/>
                  </a:cubicBezTo>
                  <a:close/>
                  <a:moveTo>
                    <a:pt x="6785" y="1814"/>
                  </a:moveTo>
                  <a:cubicBezTo>
                    <a:pt x="6770" y="1823"/>
                    <a:pt x="6755" y="1832"/>
                    <a:pt x="6740" y="1841"/>
                  </a:cubicBezTo>
                  <a:lnTo>
                    <a:pt x="6740" y="1841"/>
                  </a:lnTo>
                  <a:cubicBezTo>
                    <a:pt x="6755" y="1832"/>
                    <a:pt x="6771" y="1823"/>
                    <a:pt x="6786" y="1814"/>
                  </a:cubicBezTo>
                  <a:close/>
                  <a:moveTo>
                    <a:pt x="6740" y="1841"/>
                  </a:moveTo>
                  <a:lnTo>
                    <a:pt x="6740" y="1841"/>
                  </a:lnTo>
                  <a:cubicBezTo>
                    <a:pt x="6715" y="1856"/>
                    <a:pt x="6690" y="1870"/>
                    <a:pt x="6666" y="1885"/>
                  </a:cubicBezTo>
                  <a:lnTo>
                    <a:pt x="6669" y="1885"/>
                  </a:lnTo>
                  <a:cubicBezTo>
                    <a:pt x="6691" y="1870"/>
                    <a:pt x="6716" y="1856"/>
                    <a:pt x="6740" y="1841"/>
                  </a:cubicBezTo>
                  <a:close/>
                  <a:moveTo>
                    <a:pt x="6665" y="1885"/>
                  </a:moveTo>
                  <a:cubicBezTo>
                    <a:pt x="6665" y="1885"/>
                    <a:pt x="6665" y="1885"/>
                    <a:pt x="6665" y="1885"/>
                  </a:cubicBezTo>
                  <a:lnTo>
                    <a:pt x="6665" y="1885"/>
                  </a:lnTo>
                  <a:cubicBezTo>
                    <a:pt x="6665" y="1885"/>
                    <a:pt x="6665" y="1885"/>
                    <a:pt x="6666" y="1885"/>
                  </a:cubicBezTo>
                  <a:close/>
                  <a:moveTo>
                    <a:pt x="6665" y="1885"/>
                  </a:moveTo>
                  <a:cubicBezTo>
                    <a:pt x="6663" y="1886"/>
                    <a:pt x="6662" y="1887"/>
                    <a:pt x="6660" y="1888"/>
                  </a:cubicBezTo>
                  <a:lnTo>
                    <a:pt x="6660" y="1888"/>
                  </a:lnTo>
                  <a:cubicBezTo>
                    <a:pt x="6662" y="1887"/>
                    <a:pt x="6664" y="1886"/>
                    <a:pt x="6665" y="1885"/>
                  </a:cubicBezTo>
                  <a:close/>
                  <a:moveTo>
                    <a:pt x="6660" y="1888"/>
                  </a:moveTo>
                  <a:cubicBezTo>
                    <a:pt x="6660" y="1888"/>
                    <a:pt x="6659" y="1888"/>
                    <a:pt x="6659" y="1888"/>
                  </a:cubicBezTo>
                  <a:cubicBezTo>
                    <a:pt x="6658" y="1889"/>
                    <a:pt x="6658" y="1889"/>
                    <a:pt x="6657" y="1890"/>
                  </a:cubicBezTo>
                  <a:lnTo>
                    <a:pt x="6657" y="1890"/>
                  </a:lnTo>
                  <a:cubicBezTo>
                    <a:pt x="6658" y="1889"/>
                    <a:pt x="6659" y="1888"/>
                    <a:pt x="6660" y="1888"/>
                  </a:cubicBezTo>
                  <a:close/>
                  <a:moveTo>
                    <a:pt x="6657" y="1890"/>
                  </a:moveTo>
                  <a:lnTo>
                    <a:pt x="6657" y="1890"/>
                  </a:lnTo>
                  <a:cubicBezTo>
                    <a:pt x="6654" y="1892"/>
                    <a:pt x="6650" y="1894"/>
                    <a:pt x="6647" y="1896"/>
                  </a:cubicBezTo>
                  <a:lnTo>
                    <a:pt x="6647" y="1896"/>
                  </a:lnTo>
                  <a:cubicBezTo>
                    <a:pt x="6647" y="1896"/>
                    <a:pt x="6648" y="1895"/>
                    <a:pt x="6648" y="1895"/>
                  </a:cubicBezTo>
                  <a:lnTo>
                    <a:pt x="6651" y="1895"/>
                  </a:lnTo>
                  <a:cubicBezTo>
                    <a:pt x="6651" y="1893"/>
                    <a:pt x="6654" y="1892"/>
                    <a:pt x="6657" y="1890"/>
                  </a:cubicBezTo>
                  <a:close/>
                  <a:moveTo>
                    <a:pt x="6647" y="1896"/>
                  </a:moveTo>
                  <a:cubicBezTo>
                    <a:pt x="6644" y="1896"/>
                    <a:pt x="6641" y="1899"/>
                    <a:pt x="6638" y="1899"/>
                  </a:cubicBezTo>
                  <a:cubicBezTo>
                    <a:pt x="4880" y="2916"/>
                    <a:pt x="2522" y="3472"/>
                    <a:pt x="0" y="3472"/>
                  </a:cubicBezTo>
                  <a:cubicBezTo>
                    <a:pt x="2525" y="3472"/>
                    <a:pt x="4884" y="2916"/>
                    <a:pt x="6641" y="1899"/>
                  </a:cubicBezTo>
                  <a:cubicBezTo>
                    <a:pt x="6643" y="1898"/>
                    <a:pt x="6645" y="1897"/>
                    <a:pt x="6647" y="189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2386940" y="3297288"/>
              <a:ext cx="1043523" cy="565015"/>
            </a:xfrm>
            <a:custGeom>
              <a:avLst/>
              <a:gdLst/>
              <a:ahLst/>
              <a:cxnLst/>
              <a:rect l="l" t="t" r="r" b="b"/>
              <a:pathLst>
                <a:path w="21496" h="11639" extrusionOk="0">
                  <a:moveTo>
                    <a:pt x="10434" y="977"/>
                  </a:moveTo>
                  <a:cubicBezTo>
                    <a:pt x="11359" y="977"/>
                    <a:pt x="12263" y="1052"/>
                    <a:pt x="13120" y="1195"/>
                  </a:cubicBezTo>
                  <a:cubicBezTo>
                    <a:pt x="14386" y="1411"/>
                    <a:pt x="15554" y="1776"/>
                    <a:pt x="16560" y="2274"/>
                  </a:cubicBezTo>
                  <a:lnTo>
                    <a:pt x="16564" y="2277"/>
                  </a:lnTo>
                  <a:lnTo>
                    <a:pt x="16567" y="2277"/>
                  </a:lnTo>
                  <a:cubicBezTo>
                    <a:pt x="16741" y="2362"/>
                    <a:pt x="16908" y="2455"/>
                    <a:pt x="17072" y="2551"/>
                  </a:cubicBezTo>
                  <a:cubicBezTo>
                    <a:pt x="17178" y="2612"/>
                    <a:pt x="17280" y="2674"/>
                    <a:pt x="17383" y="2735"/>
                  </a:cubicBezTo>
                  <a:cubicBezTo>
                    <a:pt x="17383" y="2738"/>
                    <a:pt x="17386" y="2738"/>
                    <a:pt x="17389" y="2742"/>
                  </a:cubicBezTo>
                  <a:cubicBezTo>
                    <a:pt x="17392" y="2742"/>
                    <a:pt x="17392" y="2745"/>
                    <a:pt x="17397" y="2745"/>
                  </a:cubicBezTo>
                  <a:cubicBezTo>
                    <a:pt x="17963" y="3107"/>
                    <a:pt x="18424" y="3503"/>
                    <a:pt x="18772" y="3919"/>
                  </a:cubicBezTo>
                  <a:cubicBezTo>
                    <a:pt x="18772" y="3919"/>
                    <a:pt x="18775" y="3919"/>
                    <a:pt x="18775" y="3923"/>
                  </a:cubicBezTo>
                  <a:cubicBezTo>
                    <a:pt x="19276" y="4523"/>
                    <a:pt x="19539" y="5168"/>
                    <a:pt x="19539" y="5820"/>
                  </a:cubicBezTo>
                  <a:cubicBezTo>
                    <a:pt x="19539" y="6288"/>
                    <a:pt x="19403" y="6749"/>
                    <a:pt x="19147" y="7192"/>
                  </a:cubicBezTo>
                  <a:cubicBezTo>
                    <a:pt x="18744" y="7882"/>
                    <a:pt x="18041" y="8534"/>
                    <a:pt x="17075" y="9090"/>
                  </a:cubicBezTo>
                  <a:cubicBezTo>
                    <a:pt x="15318" y="10107"/>
                    <a:pt x="12959" y="10663"/>
                    <a:pt x="10434" y="10663"/>
                  </a:cubicBezTo>
                  <a:cubicBezTo>
                    <a:pt x="7911" y="10663"/>
                    <a:pt x="5553" y="10107"/>
                    <a:pt x="3795" y="9090"/>
                  </a:cubicBezTo>
                  <a:cubicBezTo>
                    <a:pt x="3792" y="9090"/>
                    <a:pt x="3789" y="9086"/>
                    <a:pt x="3785" y="9086"/>
                  </a:cubicBezTo>
                  <a:cubicBezTo>
                    <a:pt x="3782" y="9083"/>
                    <a:pt x="3779" y="9083"/>
                    <a:pt x="3775" y="9079"/>
                  </a:cubicBezTo>
                  <a:cubicBezTo>
                    <a:pt x="3771" y="9079"/>
                    <a:pt x="3768" y="9076"/>
                    <a:pt x="3768" y="9076"/>
                  </a:cubicBezTo>
                  <a:cubicBezTo>
                    <a:pt x="3710" y="9042"/>
                    <a:pt x="3656" y="9011"/>
                    <a:pt x="3604" y="8977"/>
                  </a:cubicBezTo>
                  <a:lnTo>
                    <a:pt x="3601" y="8977"/>
                  </a:lnTo>
                  <a:cubicBezTo>
                    <a:pt x="3601" y="8973"/>
                    <a:pt x="3598" y="8973"/>
                    <a:pt x="3594" y="8970"/>
                  </a:cubicBezTo>
                  <a:cubicBezTo>
                    <a:pt x="3590" y="8970"/>
                    <a:pt x="3587" y="8967"/>
                    <a:pt x="3587" y="8967"/>
                  </a:cubicBezTo>
                  <a:lnTo>
                    <a:pt x="3584" y="8967"/>
                  </a:lnTo>
                  <a:cubicBezTo>
                    <a:pt x="3581" y="8964"/>
                    <a:pt x="3581" y="8964"/>
                    <a:pt x="3577" y="8960"/>
                  </a:cubicBezTo>
                  <a:lnTo>
                    <a:pt x="3574" y="8960"/>
                  </a:lnTo>
                  <a:cubicBezTo>
                    <a:pt x="3570" y="8956"/>
                    <a:pt x="3570" y="8956"/>
                    <a:pt x="3567" y="8956"/>
                  </a:cubicBezTo>
                  <a:cubicBezTo>
                    <a:pt x="3567" y="8953"/>
                    <a:pt x="3563" y="8953"/>
                    <a:pt x="3563" y="8953"/>
                  </a:cubicBezTo>
                  <a:lnTo>
                    <a:pt x="3560" y="8950"/>
                  </a:lnTo>
                  <a:cubicBezTo>
                    <a:pt x="3560" y="8950"/>
                    <a:pt x="3557" y="8950"/>
                    <a:pt x="3553" y="8946"/>
                  </a:cubicBezTo>
                  <a:cubicBezTo>
                    <a:pt x="2577" y="8339"/>
                    <a:pt x="1901" y="7636"/>
                    <a:pt x="1570" y="6895"/>
                  </a:cubicBezTo>
                  <a:cubicBezTo>
                    <a:pt x="1410" y="6544"/>
                    <a:pt x="1328" y="6185"/>
                    <a:pt x="1328" y="5820"/>
                  </a:cubicBezTo>
                  <a:cubicBezTo>
                    <a:pt x="1328" y="4629"/>
                    <a:pt x="2205" y="3468"/>
                    <a:pt x="3795" y="2551"/>
                  </a:cubicBezTo>
                  <a:cubicBezTo>
                    <a:pt x="5553" y="1537"/>
                    <a:pt x="7911" y="977"/>
                    <a:pt x="10434" y="977"/>
                  </a:cubicBezTo>
                  <a:close/>
                  <a:moveTo>
                    <a:pt x="10434" y="1"/>
                  </a:moveTo>
                  <a:cubicBezTo>
                    <a:pt x="7854" y="1"/>
                    <a:pt x="5277" y="571"/>
                    <a:pt x="3308" y="1707"/>
                  </a:cubicBezTo>
                  <a:cubicBezTo>
                    <a:pt x="1738" y="2612"/>
                    <a:pt x="792" y="3745"/>
                    <a:pt x="474" y="4922"/>
                  </a:cubicBezTo>
                  <a:lnTo>
                    <a:pt x="478" y="4922"/>
                  </a:lnTo>
                  <a:cubicBezTo>
                    <a:pt x="0" y="6694"/>
                    <a:pt x="945" y="8567"/>
                    <a:pt x="3308" y="9936"/>
                  </a:cubicBezTo>
                  <a:cubicBezTo>
                    <a:pt x="3481" y="10035"/>
                    <a:pt x="3662" y="10131"/>
                    <a:pt x="3843" y="10223"/>
                  </a:cubicBezTo>
                  <a:cubicBezTo>
                    <a:pt x="5731" y="11168"/>
                    <a:pt x="8082" y="11639"/>
                    <a:pt x="10434" y="11639"/>
                  </a:cubicBezTo>
                  <a:cubicBezTo>
                    <a:pt x="13014" y="11639"/>
                    <a:pt x="15595" y="11073"/>
                    <a:pt x="17560" y="9936"/>
                  </a:cubicBezTo>
                  <a:cubicBezTo>
                    <a:pt x="21495" y="7663"/>
                    <a:pt x="21495" y="3977"/>
                    <a:pt x="17560" y="1707"/>
                  </a:cubicBezTo>
                  <a:cubicBezTo>
                    <a:pt x="15595" y="571"/>
                    <a:pt x="13014" y="1"/>
                    <a:pt x="104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2451357" y="3344714"/>
              <a:ext cx="884150" cy="301707"/>
            </a:xfrm>
            <a:custGeom>
              <a:avLst/>
              <a:gdLst/>
              <a:ahLst/>
              <a:cxnLst/>
              <a:rect l="l" t="t" r="r" b="b"/>
              <a:pathLst>
                <a:path w="18213" h="6215" extrusionOk="0">
                  <a:moveTo>
                    <a:pt x="9107" y="0"/>
                  </a:moveTo>
                  <a:cubicBezTo>
                    <a:pt x="6584" y="0"/>
                    <a:pt x="4226" y="560"/>
                    <a:pt x="2468" y="1574"/>
                  </a:cubicBezTo>
                  <a:cubicBezTo>
                    <a:pt x="878" y="2491"/>
                    <a:pt x="1" y="3652"/>
                    <a:pt x="1" y="4843"/>
                  </a:cubicBezTo>
                  <a:cubicBezTo>
                    <a:pt x="1" y="5311"/>
                    <a:pt x="138" y="5772"/>
                    <a:pt x="397" y="6215"/>
                  </a:cubicBezTo>
                  <a:cubicBezTo>
                    <a:pt x="796" y="5522"/>
                    <a:pt x="1499" y="4874"/>
                    <a:pt x="2468" y="4318"/>
                  </a:cubicBezTo>
                  <a:cubicBezTo>
                    <a:pt x="4226" y="3300"/>
                    <a:pt x="6584" y="2741"/>
                    <a:pt x="9107" y="2741"/>
                  </a:cubicBezTo>
                  <a:cubicBezTo>
                    <a:pt x="11629" y="2741"/>
                    <a:pt x="13991" y="3300"/>
                    <a:pt x="15745" y="4318"/>
                  </a:cubicBezTo>
                  <a:cubicBezTo>
                    <a:pt x="16714" y="4874"/>
                    <a:pt x="17417" y="5522"/>
                    <a:pt x="17820" y="6215"/>
                  </a:cubicBezTo>
                  <a:cubicBezTo>
                    <a:pt x="18076" y="5772"/>
                    <a:pt x="18212" y="5311"/>
                    <a:pt x="18212" y="4843"/>
                  </a:cubicBezTo>
                  <a:cubicBezTo>
                    <a:pt x="18212" y="3652"/>
                    <a:pt x="17335" y="2491"/>
                    <a:pt x="15745" y="1574"/>
                  </a:cubicBezTo>
                  <a:cubicBezTo>
                    <a:pt x="13991" y="560"/>
                    <a:pt x="11629" y="0"/>
                    <a:pt x="910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2451357" y="3344714"/>
              <a:ext cx="884150" cy="301707"/>
            </a:xfrm>
            <a:custGeom>
              <a:avLst/>
              <a:gdLst/>
              <a:ahLst/>
              <a:cxnLst/>
              <a:rect l="l" t="t" r="r" b="b"/>
              <a:pathLst>
                <a:path w="18213" h="6215" extrusionOk="0">
                  <a:moveTo>
                    <a:pt x="9107" y="0"/>
                  </a:moveTo>
                  <a:cubicBezTo>
                    <a:pt x="6584" y="0"/>
                    <a:pt x="4226" y="560"/>
                    <a:pt x="2468" y="1574"/>
                  </a:cubicBezTo>
                  <a:cubicBezTo>
                    <a:pt x="878" y="2491"/>
                    <a:pt x="1" y="3652"/>
                    <a:pt x="1" y="4843"/>
                  </a:cubicBezTo>
                  <a:cubicBezTo>
                    <a:pt x="1" y="5311"/>
                    <a:pt x="138" y="5772"/>
                    <a:pt x="397" y="6215"/>
                  </a:cubicBezTo>
                  <a:cubicBezTo>
                    <a:pt x="253" y="5969"/>
                    <a:pt x="148" y="5717"/>
                    <a:pt x="83" y="5465"/>
                  </a:cubicBezTo>
                  <a:cubicBezTo>
                    <a:pt x="332" y="4495"/>
                    <a:pt x="1154" y="3573"/>
                    <a:pt x="2468" y="2816"/>
                  </a:cubicBezTo>
                  <a:cubicBezTo>
                    <a:pt x="4226" y="1799"/>
                    <a:pt x="6584" y="1242"/>
                    <a:pt x="9107" y="1242"/>
                  </a:cubicBezTo>
                  <a:cubicBezTo>
                    <a:pt x="11632" y="1242"/>
                    <a:pt x="13987" y="1799"/>
                    <a:pt x="15745" y="2816"/>
                  </a:cubicBezTo>
                  <a:cubicBezTo>
                    <a:pt x="17059" y="3573"/>
                    <a:pt x="17881" y="4495"/>
                    <a:pt x="18130" y="5465"/>
                  </a:cubicBezTo>
                  <a:cubicBezTo>
                    <a:pt x="18066" y="5717"/>
                    <a:pt x="17960" y="5969"/>
                    <a:pt x="17817" y="6212"/>
                  </a:cubicBezTo>
                  <a:lnTo>
                    <a:pt x="17820" y="6215"/>
                  </a:lnTo>
                  <a:cubicBezTo>
                    <a:pt x="18076" y="5772"/>
                    <a:pt x="18212" y="5311"/>
                    <a:pt x="18212" y="4843"/>
                  </a:cubicBezTo>
                  <a:cubicBezTo>
                    <a:pt x="18212" y="4191"/>
                    <a:pt x="17949" y="3546"/>
                    <a:pt x="17448" y="2946"/>
                  </a:cubicBezTo>
                  <a:cubicBezTo>
                    <a:pt x="17448" y="2942"/>
                    <a:pt x="17445" y="2942"/>
                    <a:pt x="17445" y="2942"/>
                  </a:cubicBezTo>
                  <a:cubicBezTo>
                    <a:pt x="17097" y="2526"/>
                    <a:pt x="16636" y="2130"/>
                    <a:pt x="16070" y="1768"/>
                  </a:cubicBezTo>
                  <a:cubicBezTo>
                    <a:pt x="16065" y="1768"/>
                    <a:pt x="16065" y="1765"/>
                    <a:pt x="16062" y="1765"/>
                  </a:cubicBezTo>
                  <a:cubicBezTo>
                    <a:pt x="16059" y="1761"/>
                    <a:pt x="16056" y="1761"/>
                    <a:pt x="16056" y="1758"/>
                  </a:cubicBezTo>
                  <a:cubicBezTo>
                    <a:pt x="15953" y="1697"/>
                    <a:pt x="15851" y="1635"/>
                    <a:pt x="15745" y="1574"/>
                  </a:cubicBezTo>
                  <a:cubicBezTo>
                    <a:pt x="15581" y="1478"/>
                    <a:pt x="15414" y="1385"/>
                    <a:pt x="15240" y="1300"/>
                  </a:cubicBezTo>
                  <a:lnTo>
                    <a:pt x="15237" y="1300"/>
                  </a:lnTo>
                  <a:lnTo>
                    <a:pt x="15233" y="1297"/>
                  </a:lnTo>
                  <a:cubicBezTo>
                    <a:pt x="13543" y="457"/>
                    <a:pt x="11393" y="0"/>
                    <a:pt x="91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2470580" y="3477720"/>
              <a:ext cx="845702" cy="337242"/>
            </a:xfrm>
            <a:custGeom>
              <a:avLst/>
              <a:gdLst/>
              <a:ahLst/>
              <a:cxnLst/>
              <a:rect l="l" t="t" r="r" b="b"/>
              <a:pathLst>
                <a:path w="17421" h="6947" extrusionOk="0">
                  <a:moveTo>
                    <a:pt x="8711" y="1"/>
                  </a:moveTo>
                  <a:cubicBezTo>
                    <a:pt x="6188" y="1"/>
                    <a:pt x="3830" y="560"/>
                    <a:pt x="2072" y="1578"/>
                  </a:cubicBezTo>
                  <a:cubicBezTo>
                    <a:pt x="1103" y="2134"/>
                    <a:pt x="400" y="2782"/>
                    <a:pt x="1" y="3475"/>
                  </a:cubicBezTo>
                  <a:cubicBezTo>
                    <a:pt x="175" y="3772"/>
                    <a:pt x="404" y="4062"/>
                    <a:pt x="684" y="4342"/>
                  </a:cubicBezTo>
                  <a:lnTo>
                    <a:pt x="687" y="4342"/>
                  </a:lnTo>
                  <a:lnTo>
                    <a:pt x="687" y="4346"/>
                  </a:lnTo>
                  <a:cubicBezTo>
                    <a:pt x="1059" y="4711"/>
                    <a:pt x="1523" y="5055"/>
                    <a:pt x="2072" y="5373"/>
                  </a:cubicBezTo>
                  <a:cubicBezTo>
                    <a:pt x="3830" y="6390"/>
                    <a:pt x="6188" y="6946"/>
                    <a:pt x="8711" y="6946"/>
                  </a:cubicBezTo>
                  <a:cubicBezTo>
                    <a:pt x="11233" y="6946"/>
                    <a:pt x="13591" y="6390"/>
                    <a:pt x="15349" y="5373"/>
                  </a:cubicBezTo>
                  <a:cubicBezTo>
                    <a:pt x="15352" y="5373"/>
                    <a:pt x="15356" y="5369"/>
                    <a:pt x="15359" y="5369"/>
                  </a:cubicBezTo>
                  <a:lnTo>
                    <a:pt x="15362" y="5369"/>
                  </a:lnTo>
                  <a:cubicBezTo>
                    <a:pt x="15362" y="5366"/>
                    <a:pt x="15366" y="5366"/>
                    <a:pt x="15370" y="5362"/>
                  </a:cubicBezTo>
                  <a:cubicBezTo>
                    <a:pt x="15373" y="5362"/>
                    <a:pt x="15376" y="5359"/>
                    <a:pt x="15376" y="5359"/>
                  </a:cubicBezTo>
                  <a:lnTo>
                    <a:pt x="15380" y="5359"/>
                  </a:lnTo>
                  <a:cubicBezTo>
                    <a:pt x="15417" y="5335"/>
                    <a:pt x="15458" y="5311"/>
                    <a:pt x="15496" y="5288"/>
                  </a:cubicBezTo>
                  <a:lnTo>
                    <a:pt x="15499" y="5288"/>
                  </a:lnTo>
                  <a:cubicBezTo>
                    <a:pt x="15499" y="5284"/>
                    <a:pt x="15502" y="5284"/>
                    <a:pt x="15506" y="5284"/>
                  </a:cubicBezTo>
                  <a:lnTo>
                    <a:pt x="15506" y="5280"/>
                  </a:lnTo>
                  <a:cubicBezTo>
                    <a:pt x="15510" y="5280"/>
                    <a:pt x="15513" y="5277"/>
                    <a:pt x="15513" y="5277"/>
                  </a:cubicBezTo>
                  <a:lnTo>
                    <a:pt x="15516" y="5277"/>
                  </a:lnTo>
                  <a:lnTo>
                    <a:pt x="15523" y="5270"/>
                  </a:lnTo>
                  <a:lnTo>
                    <a:pt x="15526" y="5270"/>
                  </a:lnTo>
                  <a:cubicBezTo>
                    <a:pt x="15530" y="5267"/>
                    <a:pt x="15530" y="5267"/>
                    <a:pt x="15534" y="5267"/>
                  </a:cubicBezTo>
                  <a:cubicBezTo>
                    <a:pt x="15534" y="5264"/>
                    <a:pt x="15537" y="5264"/>
                    <a:pt x="15537" y="5264"/>
                  </a:cubicBezTo>
                  <a:cubicBezTo>
                    <a:pt x="15537" y="5264"/>
                    <a:pt x="15540" y="5264"/>
                    <a:pt x="15540" y="5260"/>
                  </a:cubicBezTo>
                  <a:cubicBezTo>
                    <a:pt x="15540" y="5260"/>
                    <a:pt x="15543" y="5260"/>
                    <a:pt x="15547" y="5256"/>
                  </a:cubicBezTo>
                  <a:cubicBezTo>
                    <a:pt x="16414" y="4724"/>
                    <a:pt x="17049" y="4117"/>
                    <a:pt x="17421" y="3472"/>
                  </a:cubicBezTo>
                  <a:cubicBezTo>
                    <a:pt x="17021" y="2782"/>
                    <a:pt x="16318" y="2134"/>
                    <a:pt x="15349" y="1578"/>
                  </a:cubicBezTo>
                  <a:cubicBezTo>
                    <a:pt x="13595" y="560"/>
                    <a:pt x="11233" y="1"/>
                    <a:pt x="8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2503929" y="3688637"/>
              <a:ext cx="67283" cy="49904"/>
            </a:xfrm>
            <a:custGeom>
              <a:avLst/>
              <a:gdLst/>
              <a:ahLst/>
              <a:cxnLst/>
              <a:rect l="l" t="t" r="r" b="b"/>
              <a:pathLst>
                <a:path w="1386" h="1028" extrusionOk="0">
                  <a:moveTo>
                    <a:pt x="0" y="1"/>
                  </a:moveTo>
                  <a:cubicBezTo>
                    <a:pt x="122" y="121"/>
                    <a:pt x="254" y="238"/>
                    <a:pt x="396" y="354"/>
                  </a:cubicBezTo>
                  <a:lnTo>
                    <a:pt x="396" y="354"/>
                  </a:lnTo>
                  <a:cubicBezTo>
                    <a:pt x="255" y="238"/>
                    <a:pt x="122" y="120"/>
                    <a:pt x="0" y="1"/>
                  </a:cubicBezTo>
                  <a:close/>
                  <a:moveTo>
                    <a:pt x="396" y="354"/>
                  </a:moveTo>
                  <a:cubicBezTo>
                    <a:pt x="622" y="537"/>
                    <a:pt x="871" y="714"/>
                    <a:pt x="1143" y="884"/>
                  </a:cubicBezTo>
                  <a:cubicBezTo>
                    <a:pt x="1147" y="888"/>
                    <a:pt x="1150" y="888"/>
                    <a:pt x="1150" y="888"/>
                  </a:cubicBezTo>
                  <a:lnTo>
                    <a:pt x="1153" y="891"/>
                  </a:lnTo>
                  <a:cubicBezTo>
                    <a:pt x="1153" y="891"/>
                    <a:pt x="1157" y="891"/>
                    <a:pt x="1157" y="894"/>
                  </a:cubicBezTo>
                  <a:cubicBezTo>
                    <a:pt x="1160" y="894"/>
                    <a:pt x="1160" y="894"/>
                    <a:pt x="1164" y="898"/>
                  </a:cubicBezTo>
                  <a:lnTo>
                    <a:pt x="1167" y="898"/>
                  </a:lnTo>
                  <a:cubicBezTo>
                    <a:pt x="1171" y="902"/>
                    <a:pt x="1171" y="902"/>
                    <a:pt x="1174" y="905"/>
                  </a:cubicBezTo>
                  <a:lnTo>
                    <a:pt x="1177" y="905"/>
                  </a:lnTo>
                  <a:cubicBezTo>
                    <a:pt x="1177" y="905"/>
                    <a:pt x="1180" y="908"/>
                    <a:pt x="1184" y="908"/>
                  </a:cubicBezTo>
                  <a:cubicBezTo>
                    <a:pt x="1188" y="911"/>
                    <a:pt x="1191" y="911"/>
                    <a:pt x="1191" y="915"/>
                  </a:cubicBezTo>
                  <a:lnTo>
                    <a:pt x="1194" y="915"/>
                  </a:lnTo>
                  <a:cubicBezTo>
                    <a:pt x="1246" y="949"/>
                    <a:pt x="1300" y="980"/>
                    <a:pt x="1358" y="1014"/>
                  </a:cubicBezTo>
                  <a:cubicBezTo>
                    <a:pt x="1358" y="1014"/>
                    <a:pt x="1361" y="1017"/>
                    <a:pt x="1365" y="1017"/>
                  </a:cubicBezTo>
                  <a:cubicBezTo>
                    <a:pt x="1369" y="1021"/>
                    <a:pt x="1372" y="1021"/>
                    <a:pt x="1375" y="1024"/>
                  </a:cubicBezTo>
                  <a:cubicBezTo>
                    <a:pt x="1379" y="1024"/>
                    <a:pt x="1382" y="1028"/>
                    <a:pt x="1385" y="1028"/>
                  </a:cubicBezTo>
                  <a:cubicBezTo>
                    <a:pt x="1017" y="814"/>
                    <a:pt x="686" y="589"/>
                    <a:pt x="396" y="354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2559414" y="3731549"/>
              <a:ext cx="2379" cy="1505"/>
            </a:xfrm>
            <a:custGeom>
              <a:avLst/>
              <a:gdLst/>
              <a:ahLst/>
              <a:cxnLst/>
              <a:rect l="l" t="t" r="r" b="b"/>
              <a:pathLst>
                <a:path w="49" h="31" extrusionOk="0">
                  <a:moveTo>
                    <a:pt x="41" y="24"/>
                  </a:moveTo>
                  <a:cubicBezTo>
                    <a:pt x="45" y="27"/>
                    <a:pt x="48" y="27"/>
                    <a:pt x="48" y="31"/>
                  </a:cubicBezTo>
                  <a:cubicBezTo>
                    <a:pt x="48" y="27"/>
                    <a:pt x="45" y="27"/>
                    <a:pt x="41" y="24"/>
                  </a:cubicBezTo>
                  <a:close/>
                  <a:moveTo>
                    <a:pt x="34" y="21"/>
                  </a:moveTo>
                  <a:cubicBezTo>
                    <a:pt x="34" y="21"/>
                    <a:pt x="37" y="24"/>
                    <a:pt x="41" y="24"/>
                  </a:cubicBezTo>
                  <a:cubicBezTo>
                    <a:pt x="37" y="24"/>
                    <a:pt x="34" y="21"/>
                    <a:pt x="34" y="21"/>
                  </a:cubicBezTo>
                  <a:close/>
                  <a:moveTo>
                    <a:pt x="24" y="14"/>
                  </a:moveTo>
                  <a:cubicBezTo>
                    <a:pt x="28" y="18"/>
                    <a:pt x="28" y="18"/>
                    <a:pt x="31" y="21"/>
                  </a:cubicBezTo>
                  <a:cubicBezTo>
                    <a:pt x="28" y="18"/>
                    <a:pt x="28" y="18"/>
                    <a:pt x="24" y="14"/>
                  </a:cubicBezTo>
                  <a:close/>
                  <a:moveTo>
                    <a:pt x="14" y="10"/>
                  </a:moveTo>
                  <a:cubicBezTo>
                    <a:pt x="17" y="10"/>
                    <a:pt x="17" y="10"/>
                    <a:pt x="21" y="14"/>
                  </a:cubicBezTo>
                  <a:cubicBezTo>
                    <a:pt x="17" y="10"/>
                    <a:pt x="17" y="10"/>
                    <a:pt x="14" y="10"/>
                  </a:cubicBezTo>
                  <a:close/>
                  <a:moveTo>
                    <a:pt x="7" y="4"/>
                  </a:moveTo>
                  <a:lnTo>
                    <a:pt x="10" y="7"/>
                  </a:lnTo>
                  <a:lnTo>
                    <a:pt x="7" y="4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3225231" y="3732860"/>
              <a:ext cx="49" cy="4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2561890" y="3733005"/>
              <a:ext cx="8010" cy="4854"/>
            </a:xfrm>
            <a:custGeom>
              <a:avLst/>
              <a:gdLst/>
              <a:ahLst/>
              <a:cxnLst/>
              <a:rect l="l" t="t" r="r" b="b"/>
              <a:pathLst>
                <a:path w="165" h="100" extrusionOk="0">
                  <a:moveTo>
                    <a:pt x="0" y="1"/>
                  </a:moveTo>
                  <a:cubicBezTo>
                    <a:pt x="52" y="35"/>
                    <a:pt x="106" y="66"/>
                    <a:pt x="164" y="100"/>
                  </a:cubicBezTo>
                  <a:cubicBezTo>
                    <a:pt x="106" y="66"/>
                    <a:pt x="52" y="35"/>
                    <a:pt x="0" y="1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3217124" y="3733005"/>
              <a:ext cx="7864" cy="4854"/>
            </a:xfrm>
            <a:custGeom>
              <a:avLst/>
              <a:gdLst/>
              <a:ahLst/>
              <a:cxnLst/>
              <a:rect l="l" t="t" r="r" b="b"/>
              <a:pathLst>
                <a:path w="162" h="100" extrusionOk="0">
                  <a:moveTo>
                    <a:pt x="117" y="29"/>
                  </a:moveTo>
                  <a:cubicBezTo>
                    <a:pt x="79" y="52"/>
                    <a:pt x="38" y="76"/>
                    <a:pt x="1" y="100"/>
                  </a:cubicBezTo>
                  <a:cubicBezTo>
                    <a:pt x="38" y="76"/>
                    <a:pt x="79" y="52"/>
                    <a:pt x="117" y="29"/>
                  </a:cubicBezTo>
                  <a:close/>
                  <a:moveTo>
                    <a:pt x="127" y="25"/>
                  </a:moveTo>
                  <a:cubicBezTo>
                    <a:pt x="123" y="25"/>
                    <a:pt x="120" y="25"/>
                    <a:pt x="120" y="29"/>
                  </a:cubicBezTo>
                  <a:cubicBezTo>
                    <a:pt x="120" y="25"/>
                    <a:pt x="123" y="25"/>
                    <a:pt x="127" y="25"/>
                  </a:cubicBezTo>
                  <a:close/>
                  <a:moveTo>
                    <a:pt x="134" y="18"/>
                  </a:moveTo>
                  <a:cubicBezTo>
                    <a:pt x="134" y="18"/>
                    <a:pt x="131" y="21"/>
                    <a:pt x="127" y="21"/>
                  </a:cubicBezTo>
                  <a:cubicBezTo>
                    <a:pt x="131" y="21"/>
                    <a:pt x="134" y="18"/>
                    <a:pt x="134" y="18"/>
                  </a:cubicBezTo>
                  <a:close/>
                  <a:moveTo>
                    <a:pt x="144" y="11"/>
                  </a:moveTo>
                  <a:lnTo>
                    <a:pt x="137" y="18"/>
                  </a:lnTo>
                  <a:lnTo>
                    <a:pt x="144" y="11"/>
                  </a:lnTo>
                  <a:close/>
                  <a:moveTo>
                    <a:pt x="155" y="8"/>
                  </a:moveTo>
                  <a:cubicBezTo>
                    <a:pt x="151" y="8"/>
                    <a:pt x="151" y="8"/>
                    <a:pt x="147" y="11"/>
                  </a:cubicBezTo>
                  <a:cubicBezTo>
                    <a:pt x="151" y="8"/>
                    <a:pt x="151" y="8"/>
                    <a:pt x="155" y="8"/>
                  </a:cubicBezTo>
                  <a:close/>
                  <a:moveTo>
                    <a:pt x="161" y="1"/>
                  </a:moveTo>
                  <a:cubicBezTo>
                    <a:pt x="161" y="5"/>
                    <a:pt x="158" y="5"/>
                    <a:pt x="158" y="5"/>
                  </a:cubicBezTo>
                  <a:cubicBezTo>
                    <a:pt x="158" y="5"/>
                    <a:pt x="161" y="5"/>
                    <a:pt x="16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2569851" y="3737811"/>
              <a:ext cx="340" cy="243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0" y="1"/>
                  </a:moveTo>
                  <a:cubicBezTo>
                    <a:pt x="0" y="1"/>
                    <a:pt x="3" y="4"/>
                    <a:pt x="7" y="4"/>
                  </a:cubicBezTo>
                  <a:cubicBezTo>
                    <a:pt x="3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3216638" y="3737811"/>
              <a:ext cx="388" cy="243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cubicBezTo>
                    <a:pt x="7" y="1"/>
                    <a:pt x="4" y="4"/>
                    <a:pt x="1" y="4"/>
                  </a:cubicBezTo>
                  <a:cubicBezTo>
                    <a:pt x="4" y="4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2570142" y="3738005"/>
              <a:ext cx="583" cy="38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0"/>
                  </a:moveTo>
                  <a:cubicBezTo>
                    <a:pt x="5" y="4"/>
                    <a:pt x="8" y="4"/>
                    <a:pt x="11" y="7"/>
                  </a:cubicBezTo>
                  <a:cubicBezTo>
                    <a:pt x="8" y="4"/>
                    <a:pt x="5" y="4"/>
                    <a:pt x="1" y="0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3216299" y="3738005"/>
              <a:ext cx="388" cy="38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cubicBezTo>
                    <a:pt x="4" y="4"/>
                    <a:pt x="0" y="4"/>
                    <a:pt x="0" y="7"/>
                  </a:cubicBezTo>
                  <a:cubicBezTo>
                    <a:pt x="0" y="4"/>
                    <a:pt x="4" y="4"/>
                    <a:pt x="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2570676" y="3738345"/>
              <a:ext cx="534" cy="19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0"/>
                  </a:moveTo>
                  <a:cubicBezTo>
                    <a:pt x="4" y="0"/>
                    <a:pt x="7" y="4"/>
                    <a:pt x="10" y="4"/>
                  </a:cubicBezTo>
                  <a:cubicBezTo>
                    <a:pt x="7" y="4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3215668" y="3738345"/>
              <a:ext cx="534" cy="19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0" y="0"/>
                  </a:moveTo>
                  <a:cubicBezTo>
                    <a:pt x="7" y="0"/>
                    <a:pt x="3" y="4"/>
                    <a:pt x="0" y="4"/>
                  </a:cubicBezTo>
                  <a:cubicBezTo>
                    <a:pt x="3" y="4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2455338" y="3404955"/>
              <a:ext cx="876189" cy="241463"/>
            </a:xfrm>
            <a:custGeom>
              <a:avLst/>
              <a:gdLst/>
              <a:ahLst/>
              <a:cxnLst/>
              <a:rect l="l" t="t" r="r" b="b"/>
              <a:pathLst>
                <a:path w="18049" h="4974" extrusionOk="0">
                  <a:moveTo>
                    <a:pt x="9025" y="1"/>
                  </a:moveTo>
                  <a:cubicBezTo>
                    <a:pt x="6502" y="1"/>
                    <a:pt x="4144" y="558"/>
                    <a:pt x="2386" y="1575"/>
                  </a:cubicBezTo>
                  <a:cubicBezTo>
                    <a:pt x="1072" y="2332"/>
                    <a:pt x="250" y="3254"/>
                    <a:pt x="1" y="4224"/>
                  </a:cubicBezTo>
                  <a:cubicBezTo>
                    <a:pt x="66" y="4476"/>
                    <a:pt x="171" y="4728"/>
                    <a:pt x="315" y="4974"/>
                  </a:cubicBezTo>
                  <a:cubicBezTo>
                    <a:pt x="714" y="4281"/>
                    <a:pt x="1417" y="3633"/>
                    <a:pt x="2386" y="3077"/>
                  </a:cubicBezTo>
                  <a:cubicBezTo>
                    <a:pt x="4144" y="2059"/>
                    <a:pt x="6502" y="1500"/>
                    <a:pt x="9025" y="1500"/>
                  </a:cubicBezTo>
                  <a:cubicBezTo>
                    <a:pt x="11547" y="1500"/>
                    <a:pt x="13909" y="2059"/>
                    <a:pt x="15663" y="3077"/>
                  </a:cubicBezTo>
                  <a:cubicBezTo>
                    <a:pt x="16632" y="3633"/>
                    <a:pt x="17335" y="4281"/>
                    <a:pt x="17735" y="4971"/>
                  </a:cubicBezTo>
                  <a:cubicBezTo>
                    <a:pt x="17878" y="4728"/>
                    <a:pt x="17984" y="4476"/>
                    <a:pt x="18048" y="4224"/>
                  </a:cubicBezTo>
                  <a:cubicBezTo>
                    <a:pt x="17799" y="3254"/>
                    <a:pt x="16977" y="2332"/>
                    <a:pt x="15663" y="1575"/>
                  </a:cubicBezTo>
                  <a:cubicBezTo>
                    <a:pt x="13905" y="558"/>
                    <a:pt x="11550" y="1"/>
                    <a:pt x="9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2404125" y="3572669"/>
              <a:ext cx="243" cy="10146"/>
            </a:xfrm>
            <a:custGeom>
              <a:avLst/>
              <a:gdLst/>
              <a:ahLst/>
              <a:cxnLst/>
              <a:rect l="l" t="t" r="r" b="b"/>
              <a:pathLst>
                <a:path w="5" h="209" extrusionOk="0">
                  <a:moveTo>
                    <a:pt x="5" y="0"/>
                  </a:moveTo>
                  <a:cubicBezTo>
                    <a:pt x="1" y="48"/>
                    <a:pt x="1" y="99"/>
                    <a:pt x="1" y="147"/>
                  </a:cubicBezTo>
                  <a:lnTo>
                    <a:pt x="1" y="208"/>
                  </a:lnTo>
                  <a:cubicBezTo>
                    <a:pt x="1" y="140"/>
                    <a:pt x="1" y="68"/>
                    <a:pt x="5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2404125" y="3591407"/>
              <a:ext cx="272143" cy="374816"/>
            </a:xfrm>
            <a:custGeom>
              <a:avLst/>
              <a:gdLst/>
              <a:ahLst/>
              <a:cxnLst/>
              <a:rect l="l" t="t" r="r" b="b"/>
              <a:pathLst>
                <a:path w="5606" h="7721" extrusionOk="0">
                  <a:moveTo>
                    <a:pt x="5602" y="7720"/>
                  </a:moveTo>
                  <a:lnTo>
                    <a:pt x="5605" y="7720"/>
                  </a:lnTo>
                  <a:lnTo>
                    <a:pt x="5602" y="7720"/>
                  </a:lnTo>
                  <a:close/>
                  <a:moveTo>
                    <a:pt x="3227" y="6772"/>
                  </a:moveTo>
                  <a:cubicBezTo>
                    <a:pt x="3950" y="7161"/>
                    <a:pt x="4748" y="7474"/>
                    <a:pt x="5595" y="7717"/>
                  </a:cubicBezTo>
                  <a:cubicBezTo>
                    <a:pt x="4748" y="7474"/>
                    <a:pt x="3950" y="7161"/>
                    <a:pt x="3227" y="6772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2505"/>
                  </a:lnTo>
                  <a:cubicBezTo>
                    <a:pt x="1" y="3348"/>
                    <a:pt x="319" y="4195"/>
                    <a:pt x="950" y="4973"/>
                  </a:cubicBezTo>
                  <a:lnTo>
                    <a:pt x="950" y="4973"/>
                  </a:lnTo>
                  <a:cubicBezTo>
                    <a:pt x="319" y="4195"/>
                    <a:pt x="1" y="3348"/>
                    <a:pt x="1" y="2505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2404125" y="3582766"/>
              <a:ext cx="374039" cy="404817"/>
            </a:xfrm>
            <a:custGeom>
              <a:avLst/>
              <a:gdLst/>
              <a:ahLst/>
              <a:cxnLst/>
              <a:rect l="l" t="t" r="r" b="b"/>
              <a:pathLst>
                <a:path w="7705" h="8339" extrusionOk="0">
                  <a:moveTo>
                    <a:pt x="1" y="0"/>
                  </a:moveTo>
                  <a:lnTo>
                    <a:pt x="1" y="178"/>
                  </a:lnTo>
                  <a:lnTo>
                    <a:pt x="1" y="2683"/>
                  </a:lnTo>
                  <a:cubicBezTo>
                    <a:pt x="1" y="3526"/>
                    <a:pt x="319" y="4373"/>
                    <a:pt x="950" y="5151"/>
                  </a:cubicBezTo>
                  <a:lnTo>
                    <a:pt x="2053" y="4523"/>
                  </a:lnTo>
                  <a:lnTo>
                    <a:pt x="2056" y="4523"/>
                  </a:lnTo>
                  <a:cubicBezTo>
                    <a:pt x="2107" y="4492"/>
                    <a:pt x="2168" y="4478"/>
                    <a:pt x="2237" y="4478"/>
                  </a:cubicBezTo>
                  <a:cubicBezTo>
                    <a:pt x="2332" y="4478"/>
                    <a:pt x="2438" y="4509"/>
                    <a:pt x="2551" y="4574"/>
                  </a:cubicBezTo>
                  <a:cubicBezTo>
                    <a:pt x="2929" y="4795"/>
                    <a:pt x="3236" y="5318"/>
                    <a:pt x="3254" y="5762"/>
                  </a:cubicBezTo>
                  <a:lnTo>
                    <a:pt x="3254" y="5765"/>
                  </a:lnTo>
                  <a:lnTo>
                    <a:pt x="3254" y="5772"/>
                  </a:lnTo>
                  <a:lnTo>
                    <a:pt x="3254" y="5775"/>
                  </a:lnTo>
                  <a:lnTo>
                    <a:pt x="3254" y="5778"/>
                  </a:lnTo>
                  <a:lnTo>
                    <a:pt x="3254" y="5782"/>
                  </a:lnTo>
                  <a:lnTo>
                    <a:pt x="3254" y="5786"/>
                  </a:lnTo>
                  <a:lnTo>
                    <a:pt x="3254" y="5789"/>
                  </a:lnTo>
                  <a:lnTo>
                    <a:pt x="3254" y="5792"/>
                  </a:lnTo>
                  <a:lnTo>
                    <a:pt x="3254" y="5796"/>
                  </a:lnTo>
                  <a:lnTo>
                    <a:pt x="3254" y="5799"/>
                  </a:lnTo>
                  <a:cubicBezTo>
                    <a:pt x="3254" y="6028"/>
                    <a:pt x="3172" y="6185"/>
                    <a:pt x="3042" y="6257"/>
                  </a:cubicBezTo>
                  <a:lnTo>
                    <a:pt x="2540" y="6543"/>
                  </a:lnTo>
                  <a:cubicBezTo>
                    <a:pt x="2674" y="6629"/>
                    <a:pt x="2810" y="6714"/>
                    <a:pt x="2954" y="6796"/>
                  </a:cubicBezTo>
                  <a:cubicBezTo>
                    <a:pt x="3042" y="6851"/>
                    <a:pt x="3134" y="6898"/>
                    <a:pt x="3227" y="6950"/>
                  </a:cubicBezTo>
                  <a:cubicBezTo>
                    <a:pt x="3950" y="7339"/>
                    <a:pt x="4748" y="7652"/>
                    <a:pt x="5595" y="7895"/>
                  </a:cubicBezTo>
                  <a:cubicBezTo>
                    <a:pt x="5599" y="7895"/>
                    <a:pt x="5602" y="7898"/>
                    <a:pt x="5602" y="7898"/>
                  </a:cubicBezTo>
                  <a:lnTo>
                    <a:pt x="5605" y="7898"/>
                  </a:lnTo>
                  <a:cubicBezTo>
                    <a:pt x="6278" y="8089"/>
                    <a:pt x="6984" y="8236"/>
                    <a:pt x="7705" y="8338"/>
                  </a:cubicBezTo>
                  <a:lnTo>
                    <a:pt x="7705" y="5598"/>
                  </a:lnTo>
                  <a:cubicBezTo>
                    <a:pt x="6189" y="5383"/>
                    <a:pt x="4739" y="4967"/>
                    <a:pt x="3489" y="4342"/>
                  </a:cubicBezTo>
                  <a:cubicBezTo>
                    <a:pt x="3308" y="4250"/>
                    <a:pt x="3127" y="4154"/>
                    <a:pt x="2954" y="4055"/>
                  </a:cubicBezTo>
                  <a:cubicBezTo>
                    <a:pt x="1012" y="2932"/>
                    <a:pt x="29" y="147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2404125" y="3548641"/>
              <a:ext cx="3058" cy="34176"/>
            </a:xfrm>
            <a:custGeom>
              <a:avLst/>
              <a:gdLst/>
              <a:ahLst/>
              <a:cxnLst/>
              <a:rect l="l" t="t" r="r" b="b"/>
              <a:pathLst>
                <a:path w="63" h="704" extrusionOk="0">
                  <a:moveTo>
                    <a:pt x="62" y="0"/>
                  </a:moveTo>
                  <a:cubicBezTo>
                    <a:pt x="21" y="215"/>
                    <a:pt x="1" y="427"/>
                    <a:pt x="1" y="642"/>
                  </a:cubicBezTo>
                  <a:lnTo>
                    <a:pt x="1" y="703"/>
                  </a:lnTo>
                  <a:cubicBezTo>
                    <a:pt x="1" y="635"/>
                    <a:pt x="1" y="563"/>
                    <a:pt x="5" y="495"/>
                  </a:cubicBezTo>
                  <a:cubicBezTo>
                    <a:pt x="11" y="331"/>
                    <a:pt x="32" y="164"/>
                    <a:pt x="62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2386940" y="3536214"/>
              <a:ext cx="160587" cy="243405"/>
            </a:xfrm>
            <a:custGeom>
              <a:avLst/>
              <a:gdLst/>
              <a:ahLst/>
              <a:cxnLst/>
              <a:rect l="l" t="t" r="r" b="b"/>
              <a:pathLst>
                <a:path w="3308" h="5014" extrusionOk="0">
                  <a:moveTo>
                    <a:pt x="474" y="0"/>
                  </a:moveTo>
                  <a:cubicBezTo>
                    <a:pt x="471" y="14"/>
                    <a:pt x="468" y="28"/>
                    <a:pt x="465" y="41"/>
                  </a:cubicBezTo>
                  <a:cubicBezTo>
                    <a:pt x="447" y="113"/>
                    <a:pt x="430" y="184"/>
                    <a:pt x="416" y="256"/>
                  </a:cubicBezTo>
                  <a:cubicBezTo>
                    <a:pt x="375" y="471"/>
                    <a:pt x="355" y="683"/>
                    <a:pt x="355" y="898"/>
                  </a:cubicBezTo>
                  <a:lnTo>
                    <a:pt x="355" y="959"/>
                  </a:lnTo>
                  <a:cubicBezTo>
                    <a:pt x="383" y="2430"/>
                    <a:pt x="1366" y="3891"/>
                    <a:pt x="3308" y="5014"/>
                  </a:cubicBezTo>
                  <a:cubicBezTo>
                    <a:pt x="945" y="3645"/>
                    <a:pt x="0" y="1772"/>
                    <a:pt x="478" y="0"/>
                  </a:cubicBezTo>
                  <a:close/>
                </a:path>
              </a:pathLst>
            </a:custGeom>
            <a:solidFill>
              <a:srgbClr val="5DD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2328786" y="3800091"/>
              <a:ext cx="233307" cy="182723"/>
            </a:xfrm>
            <a:custGeom>
              <a:avLst/>
              <a:gdLst/>
              <a:ahLst/>
              <a:cxnLst/>
              <a:rect l="l" t="t" r="r" b="b"/>
              <a:pathLst>
                <a:path w="4806" h="3764" extrusionOk="0">
                  <a:moveTo>
                    <a:pt x="3789" y="0"/>
                  </a:moveTo>
                  <a:cubicBezTo>
                    <a:pt x="3722" y="0"/>
                    <a:pt x="3660" y="16"/>
                    <a:pt x="3608" y="46"/>
                  </a:cubicBezTo>
                  <a:lnTo>
                    <a:pt x="3605" y="46"/>
                  </a:lnTo>
                  <a:lnTo>
                    <a:pt x="212" y="1981"/>
                  </a:lnTo>
                  <a:lnTo>
                    <a:pt x="209" y="1984"/>
                  </a:lnTo>
                  <a:cubicBezTo>
                    <a:pt x="83" y="2059"/>
                    <a:pt x="4" y="2216"/>
                    <a:pt x="4" y="2438"/>
                  </a:cubicBezTo>
                  <a:cubicBezTo>
                    <a:pt x="1" y="2889"/>
                    <a:pt x="314" y="3438"/>
                    <a:pt x="703" y="3664"/>
                  </a:cubicBezTo>
                  <a:cubicBezTo>
                    <a:pt x="817" y="3731"/>
                    <a:pt x="926" y="3763"/>
                    <a:pt x="1021" y="3763"/>
                  </a:cubicBezTo>
                  <a:cubicBezTo>
                    <a:pt x="1088" y="3763"/>
                    <a:pt x="1149" y="3747"/>
                    <a:pt x="1201" y="3718"/>
                  </a:cubicBezTo>
                  <a:lnTo>
                    <a:pt x="4594" y="1780"/>
                  </a:lnTo>
                  <a:cubicBezTo>
                    <a:pt x="4724" y="1708"/>
                    <a:pt x="4806" y="1551"/>
                    <a:pt x="4806" y="1322"/>
                  </a:cubicBezTo>
                  <a:cubicBezTo>
                    <a:pt x="4806" y="871"/>
                    <a:pt x="4492" y="326"/>
                    <a:pt x="4103" y="97"/>
                  </a:cubicBezTo>
                  <a:cubicBezTo>
                    <a:pt x="3991" y="31"/>
                    <a:pt x="3884" y="0"/>
                    <a:pt x="378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2343883" y="3838585"/>
              <a:ext cx="218210" cy="144227"/>
            </a:xfrm>
            <a:custGeom>
              <a:avLst/>
              <a:gdLst/>
              <a:ahLst/>
              <a:cxnLst/>
              <a:rect l="l" t="t" r="r" b="b"/>
              <a:pathLst>
                <a:path w="4495" h="2971" extrusionOk="0">
                  <a:moveTo>
                    <a:pt x="4375" y="0"/>
                  </a:moveTo>
                  <a:lnTo>
                    <a:pt x="0" y="2505"/>
                  </a:lnTo>
                  <a:cubicBezTo>
                    <a:pt x="112" y="2655"/>
                    <a:pt x="246" y="2789"/>
                    <a:pt x="392" y="2871"/>
                  </a:cubicBezTo>
                  <a:cubicBezTo>
                    <a:pt x="506" y="2938"/>
                    <a:pt x="615" y="2970"/>
                    <a:pt x="710" y="2970"/>
                  </a:cubicBezTo>
                  <a:cubicBezTo>
                    <a:pt x="777" y="2970"/>
                    <a:pt x="838" y="2954"/>
                    <a:pt x="890" y="2925"/>
                  </a:cubicBezTo>
                  <a:lnTo>
                    <a:pt x="4283" y="987"/>
                  </a:lnTo>
                  <a:cubicBezTo>
                    <a:pt x="4413" y="915"/>
                    <a:pt x="4495" y="758"/>
                    <a:pt x="4495" y="529"/>
                  </a:cubicBezTo>
                  <a:cubicBezTo>
                    <a:pt x="4495" y="362"/>
                    <a:pt x="4450" y="177"/>
                    <a:pt x="43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1768599" y="3893924"/>
              <a:ext cx="622201" cy="438556"/>
            </a:xfrm>
            <a:custGeom>
              <a:avLst/>
              <a:gdLst/>
              <a:ahLst/>
              <a:cxnLst/>
              <a:rect l="l" t="t" r="r" b="b"/>
              <a:pathLst>
                <a:path w="12817" h="9034" extrusionOk="0">
                  <a:moveTo>
                    <a:pt x="11493" y="0"/>
                  </a:moveTo>
                  <a:cubicBezTo>
                    <a:pt x="11409" y="0"/>
                    <a:pt x="11331" y="19"/>
                    <a:pt x="11264" y="55"/>
                  </a:cubicBezTo>
                  <a:lnTo>
                    <a:pt x="11254" y="58"/>
                  </a:lnTo>
                  <a:lnTo>
                    <a:pt x="11254" y="61"/>
                  </a:lnTo>
                  <a:lnTo>
                    <a:pt x="1" y="6069"/>
                  </a:lnTo>
                  <a:lnTo>
                    <a:pt x="1680" y="9034"/>
                  </a:lnTo>
                  <a:lnTo>
                    <a:pt x="12544" y="2317"/>
                  </a:lnTo>
                  <a:cubicBezTo>
                    <a:pt x="12711" y="2222"/>
                    <a:pt x="12814" y="2017"/>
                    <a:pt x="12817" y="1723"/>
                  </a:cubicBezTo>
                  <a:cubicBezTo>
                    <a:pt x="12817" y="1137"/>
                    <a:pt x="12411" y="423"/>
                    <a:pt x="11902" y="126"/>
                  </a:cubicBezTo>
                  <a:cubicBezTo>
                    <a:pt x="11756" y="41"/>
                    <a:pt x="11616" y="0"/>
                    <a:pt x="114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2390727" y="3976737"/>
              <a:ext cx="49" cy="728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1"/>
                  </a:moveTo>
                  <a:lnTo>
                    <a:pt x="1" y="14"/>
                  </a:lnTo>
                  <a:lnTo>
                    <a:pt x="1" y="11"/>
                  </a:lnTo>
                  <a:close/>
                  <a:moveTo>
                    <a:pt x="1" y="7"/>
                  </a:moveTo>
                  <a:lnTo>
                    <a:pt x="1" y="7"/>
                  </a:lnTo>
                  <a:lnTo>
                    <a:pt x="1" y="7"/>
                  </a:lnTo>
                  <a:close/>
                  <a:moveTo>
                    <a:pt x="1" y="4"/>
                  </a:move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1849277" y="3930525"/>
              <a:ext cx="541519" cy="400836"/>
            </a:xfrm>
            <a:custGeom>
              <a:avLst/>
              <a:gdLst/>
              <a:ahLst/>
              <a:cxnLst/>
              <a:rect l="l" t="t" r="r" b="b"/>
              <a:pathLst>
                <a:path w="11155" h="8257" extrusionOk="0">
                  <a:moveTo>
                    <a:pt x="10848" y="0"/>
                  </a:moveTo>
                  <a:lnTo>
                    <a:pt x="1" y="6263"/>
                  </a:lnTo>
                  <a:cubicBezTo>
                    <a:pt x="234" y="6652"/>
                    <a:pt x="380" y="7096"/>
                    <a:pt x="380" y="7495"/>
                  </a:cubicBezTo>
                  <a:lnTo>
                    <a:pt x="380" y="7502"/>
                  </a:lnTo>
                  <a:cubicBezTo>
                    <a:pt x="377" y="7864"/>
                    <a:pt x="257" y="8123"/>
                    <a:pt x="59" y="8256"/>
                  </a:cubicBezTo>
                  <a:lnTo>
                    <a:pt x="10882" y="1563"/>
                  </a:lnTo>
                  <a:cubicBezTo>
                    <a:pt x="11049" y="1468"/>
                    <a:pt x="11152" y="1263"/>
                    <a:pt x="11155" y="969"/>
                  </a:cubicBezTo>
                  <a:lnTo>
                    <a:pt x="11155" y="966"/>
                  </a:lnTo>
                  <a:lnTo>
                    <a:pt x="11155" y="963"/>
                  </a:lnTo>
                  <a:lnTo>
                    <a:pt x="11155" y="959"/>
                  </a:lnTo>
                  <a:lnTo>
                    <a:pt x="11155" y="956"/>
                  </a:lnTo>
                  <a:lnTo>
                    <a:pt x="11155" y="953"/>
                  </a:lnTo>
                  <a:cubicBezTo>
                    <a:pt x="11152" y="642"/>
                    <a:pt x="11032" y="298"/>
                    <a:pt x="108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8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Encoding</a:t>
            </a:r>
            <a:endParaRPr dirty="0"/>
          </a:p>
        </p:txBody>
      </p:sp>
      <p:sp>
        <p:nvSpPr>
          <p:cNvPr id="519" name="Google Shape;519;p28"/>
          <p:cNvSpPr txBox="1">
            <a:spLocks noGrp="1"/>
          </p:cNvSpPr>
          <p:nvPr>
            <p:ph type="subTitle" idx="3"/>
          </p:nvPr>
        </p:nvSpPr>
        <p:spPr>
          <a:xfrm flipH="1">
            <a:off x="4427209" y="1563262"/>
            <a:ext cx="4391025" cy="201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dirty="0"/>
              <a:t>Data prepared with Sliding Window Technique to: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400" dirty="0"/>
              <a:t>Have a total of </a:t>
            </a:r>
            <a:r>
              <a:rPr lang="en-SG" sz="1400" b="1" u="sng" dirty="0"/>
              <a:t>559372 Sequences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400" dirty="0"/>
              <a:t>Each sequence with </a:t>
            </a:r>
            <a:r>
              <a:rPr lang="en-SG" sz="1400" b="1" u="sng" dirty="0"/>
              <a:t>Max Length </a:t>
            </a:r>
            <a:r>
              <a:rPr lang="en-SG" sz="1400" dirty="0"/>
              <a:t>of </a:t>
            </a:r>
            <a:r>
              <a:rPr lang="en-SG" sz="1400" b="1" u="sng" dirty="0"/>
              <a:t>200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400" dirty="0"/>
              <a:t>Vectorized &amp; One Hot Encoded the sequences with dictionary mapping of unique characters in cleansed text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82BC46D-81D1-411A-A1CB-D0D82C2CA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00" y="1356150"/>
            <a:ext cx="3478609" cy="3266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9"/>
          <p:cNvSpPr txBox="1">
            <a:spLocks noGrp="1"/>
          </p:cNvSpPr>
          <p:nvPr>
            <p:ph type="ctrTitle"/>
          </p:nvPr>
        </p:nvSpPr>
        <p:spPr>
          <a:xfrm>
            <a:off x="4034228" y="1392125"/>
            <a:ext cx="43116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development</a:t>
            </a:r>
            <a:endParaRPr/>
          </a:p>
        </p:txBody>
      </p:sp>
      <p:sp>
        <p:nvSpPr>
          <p:cNvPr id="526" name="Google Shape;526;p29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Build, Train, Tune, Analyse Model Performance</a:t>
            </a:r>
            <a:endParaRPr>
              <a:solidFill>
                <a:schemeClr val="accent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0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 GRU model</a:t>
            </a:r>
            <a:endParaRPr dirty="0"/>
          </a:p>
        </p:txBody>
      </p:sp>
      <p:sp>
        <p:nvSpPr>
          <p:cNvPr id="533" name="Google Shape;533;p30"/>
          <p:cNvSpPr txBox="1">
            <a:spLocks noGrp="1"/>
          </p:cNvSpPr>
          <p:nvPr>
            <p:ph type="subTitle" idx="3"/>
          </p:nvPr>
        </p:nvSpPr>
        <p:spPr>
          <a:xfrm flipH="1">
            <a:off x="4966425" y="467592"/>
            <a:ext cx="3886200" cy="43152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Started simple base model with: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GRU layer with 5 neuron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Dense layer of 50 neurons with </a:t>
            </a:r>
            <a:r>
              <a:rPr lang="en-US" sz="1400" dirty="0" err="1"/>
              <a:t>softmax</a:t>
            </a:r>
            <a:r>
              <a:rPr lang="en-US" sz="1400" dirty="0"/>
              <a:t> activation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Compiling Configuration: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Optimizer is </a:t>
            </a:r>
            <a:r>
              <a:rPr lang="en-US" sz="1400" dirty="0" err="1"/>
              <a:t>RMSProp</a:t>
            </a:r>
            <a:endParaRPr lang="en-US" sz="14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Loss is </a:t>
            </a:r>
            <a:r>
              <a:rPr lang="en-US" sz="1400" dirty="0" err="1"/>
              <a:t>categorical_crossentropy</a:t>
            </a:r>
            <a:r>
              <a:rPr lang="en-US" sz="1400" dirty="0"/>
              <a:t> for multiclass, single label classification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Accuracy as metrics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Fitting: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20 training epochs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Big batch size of 512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20% training data used for validation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Printed generated text after 10</a:t>
            </a:r>
            <a:r>
              <a:rPr lang="en-US" sz="1400" baseline="30000" dirty="0"/>
              <a:t>th</a:t>
            </a:r>
            <a:r>
              <a:rPr lang="en-US" sz="1400" dirty="0"/>
              <a:t> &amp; final epoch using </a:t>
            </a:r>
            <a:r>
              <a:rPr lang="en-US" sz="1400" dirty="0" err="1"/>
              <a:t>softmax</a:t>
            </a:r>
            <a:r>
              <a:rPr lang="en-US" sz="1400" dirty="0"/>
              <a:t> temperature OF 0.2, 0.5 &amp; 0.8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72A62FC-7479-4227-95D2-ABD9335C9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856982"/>
            <a:ext cx="3228975" cy="421205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1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 GRU model- TEXT gENERATED</a:t>
            </a:r>
            <a:endParaRPr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F2EDDCC-7443-42EB-9C88-AF8858545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12" y="3004725"/>
            <a:ext cx="7825288" cy="20955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A0CE21F-142C-43CB-8F01-FC95EF738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12" y="946018"/>
            <a:ext cx="7825288" cy="20015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1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 GRU model- CHARTS</a:t>
            </a:r>
            <a:endParaRPr dirty="0"/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175AAAB-FE96-4C66-AAAE-15EA06F0A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571" y="1057005"/>
            <a:ext cx="2734057" cy="3867690"/>
          </a:xfrm>
          <a:prstGeom prst="rect">
            <a:avLst/>
          </a:prstGeom>
        </p:spPr>
      </p:pic>
      <p:sp>
        <p:nvSpPr>
          <p:cNvPr id="8" name="Google Shape;554;p33">
            <a:extLst>
              <a:ext uri="{FF2B5EF4-FFF2-40B4-BE49-F238E27FC236}">
                <a16:creationId xmlns:a16="http://schemas.microsoft.com/office/drawing/2014/main" id="{588F91C6-E374-46BB-A66E-C1C29247D766}"/>
              </a:ext>
            </a:extLst>
          </p:cNvPr>
          <p:cNvSpPr txBox="1">
            <a:spLocks/>
          </p:cNvSpPr>
          <p:nvPr/>
        </p:nvSpPr>
        <p:spPr>
          <a:xfrm flipH="1">
            <a:off x="4476750" y="1187675"/>
            <a:ext cx="4424250" cy="3867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"/>
              <a:buNone/>
              <a:defRPr sz="1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"/>
              <a:buNone/>
              <a:defRPr sz="1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"/>
              <a:buNone/>
              <a:defRPr sz="1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"/>
              <a:buNone/>
              <a:defRPr sz="1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"/>
              <a:buNone/>
              <a:defRPr sz="1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"/>
              <a:buNone/>
              <a:defRPr sz="1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"/>
              <a:buNone/>
              <a:defRPr sz="1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"/>
              <a:buNone/>
              <a:defRPr sz="1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"/>
              <a:buNone/>
              <a:defRPr sz="1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139700" indent="0">
              <a:lnSpc>
                <a:spcPct val="200000"/>
              </a:lnSpc>
              <a:buSzPts val="1400"/>
            </a:pPr>
            <a:r>
              <a:rPr lang="en-US" sz="1400" dirty="0"/>
              <a:t>Results:</a:t>
            </a:r>
          </a:p>
          <a:p>
            <a:pPr marL="425450" indent="-285750">
              <a:lnSpc>
                <a:spcPct val="20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400" dirty="0"/>
              <a:t>Clear underfitting</a:t>
            </a:r>
          </a:p>
          <a:p>
            <a:pPr marL="425450" indent="-285750">
              <a:lnSpc>
                <a:spcPct val="20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400" dirty="0"/>
              <a:t>Text generated are very repetitive</a:t>
            </a:r>
          </a:p>
          <a:p>
            <a:pPr marL="425450" indent="-285750">
              <a:lnSpc>
                <a:spcPct val="20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400" dirty="0"/>
              <a:t>Accuracy=~35.41%, Validation Accuracy=~35.73%</a:t>
            </a:r>
          </a:p>
          <a:p>
            <a:pPr marL="139700" indent="0">
              <a:lnSpc>
                <a:spcPct val="200000"/>
              </a:lnSpc>
              <a:buSzPts val="1400"/>
            </a:pPr>
            <a:r>
              <a:rPr lang="en-US" sz="1400" dirty="0"/>
              <a:t>Actions:</a:t>
            </a:r>
          </a:p>
          <a:p>
            <a:pPr marL="425450" indent="-285750">
              <a:lnSpc>
                <a:spcPct val="20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400" dirty="0"/>
              <a:t>Should try scaling up the model</a:t>
            </a:r>
          </a:p>
          <a:p>
            <a:pPr marL="425450" indent="-285750">
              <a:lnSpc>
                <a:spcPct val="20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400" dirty="0"/>
              <a:t>5 neurons in 1 GRU might be too narrow for the dataset</a:t>
            </a:r>
          </a:p>
          <a:p>
            <a:pPr marL="425450" indent="-285750">
              <a:lnSpc>
                <a:spcPct val="20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400" dirty="0"/>
              <a:t>Widen model network instead of deepen</a:t>
            </a:r>
          </a:p>
        </p:txBody>
      </p:sp>
    </p:spTree>
    <p:extLst>
      <p:ext uri="{BB962C8B-B14F-4D97-AF65-F5344CB8AC3E}">
        <p14:creationId xmlns:p14="http://schemas.microsoft.com/office/powerpoint/2010/main" val="4040015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0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S</a:t>
            </a:r>
            <a:r>
              <a:rPr lang="en" dirty="0"/>
              <a:t>caled up GRU model</a:t>
            </a:r>
            <a:endParaRPr dirty="0"/>
          </a:p>
        </p:txBody>
      </p:sp>
      <p:sp>
        <p:nvSpPr>
          <p:cNvPr id="533" name="Google Shape;533;p30"/>
          <p:cNvSpPr txBox="1">
            <a:spLocks noGrp="1"/>
          </p:cNvSpPr>
          <p:nvPr>
            <p:ph type="subTitle" idx="3"/>
          </p:nvPr>
        </p:nvSpPr>
        <p:spPr>
          <a:xfrm flipH="1">
            <a:off x="4261575" y="1677268"/>
            <a:ext cx="4682400" cy="2313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Changes: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Increase the number of neurons in GRU layer to be same as number of unique characters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5-fold the neurons to purposely scale and  overfit the model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Training epochs to 30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Text generated are now done at 15</a:t>
            </a:r>
            <a:r>
              <a:rPr lang="en-US" sz="1400" baseline="30000" dirty="0"/>
              <a:t>th</a:t>
            </a:r>
            <a:r>
              <a:rPr lang="en-US" sz="1400" dirty="0"/>
              <a:t> &amp; final epoch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B204190-4D6C-416F-A214-A774DD46E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4" y="864643"/>
            <a:ext cx="3162571" cy="415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77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1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S</a:t>
            </a:r>
            <a:r>
              <a:rPr lang="en" dirty="0"/>
              <a:t>caled up GRU model - TEXT gENERATED</a:t>
            </a:r>
            <a:endParaRPr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3CBB46A-47F6-4D37-B822-82539F4CF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212" y="961830"/>
            <a:ext cx="7173326" cy="1943296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5ED883E-509B-474B-BF5D-C40968B21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212" y="3028656"/>
            <a:ext cx="7173326" cy="205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46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1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S</a:t>
            </a:r>
            <a:r>
              <a:rPr lang="en" dirty="0"/>
              <a:t>caled up GRU model - CHARTS</a:t>
            </a:r>
            <a:endParaRPr dirty="0"/>
          </a:p>
        </p:txBody>
      </p:sp>
      <p:sp>
        <p:nvSpPr>
          <p:cNvPr id="8" name="Google Shape;554;p33">
            <a:extLst>
              <a:ext uri="{FF2B5EF4-FFF2-40B4-BE49-F238E27FC236}">
                <a16:creationId xmlns:a16="http://schemas.microsoft.com/office/drawing/2014/main" id="{588F91C6-E374-46BB-A66E-C1C29247D766}"/>
              </a:ext>
            </a:extLst>
          </p:cNvPr>
          <p:cNvSpPr txBox="1">
            <a:spLocks/>
          </p:cNvSpPr>
          <p:nvPr/>
        </p:nvSpPr>
        <p:spPr>
          <a:xfrm flipH="1">
            <a:off x="4410075" y="987377"/>
            <a:ext cx="4667250" cy="3867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"/>
              <a:buNone/>
              <a:defRPr sz="1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"/>
              <a:buNone/>
              <a:defRPr sz="1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"/>
              <a:buNone/>
              <a:defRPr sz="1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"/>
              <a:buNone/>
              <a:defRPr sz="1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"/>
              <a:buNone/>
              <a:defRPr sz="1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"/>
              <a:buNone/>
              <a:defRPr sz="1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"/>
              <a:buNone/>
              <a:defRPr sz="1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"/>
              <a:buNone/>
              <a:defRPr sz="1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"/>
              <a:buNone/>
              <a:defRPr sz="1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139700" indent="0">
              <a:lnSpc>
                <a:spcPct val="200000"/>
              </a:lnSpc>
              <a:buSzPts val="1400"/>
            </a:pPr>
            <a:r>
              <a:rPr lang="en-US" sz="1400" dirty="0"/>
              <a:t>Results:</a:t>
            </a:r>
          </a:p>
          <a:p>
            <a:pPr marL="425450" indent="-285750">
              <a:lnSpc>
                <a:spcPct val="20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400" dirty="0"/>
              <a:t>Clear overfitting</a:t>
            </a:r>
          </a:p>
          <a:p>
            <a:pPr marL="425450" indent="-285750">
              <a:lnSpc>
                <a:spcPct val="20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400" dirty="0"/>
              <a:t>Text generated no longer repetitive, became more coherent</a:t>
            </a:r>
          </a:p>
          <a:p>
            <a:pPr marL="425450" indent="-285750">
              <a:lnSpc>
                <a:spcPct val="20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400" dirty="0"/>
              <a:t>Accuracy=~69.96% </a:t>
            </a:r>
          </a:p>
          <a:p>
            <a:pPr marL="425450" indent="-285750">
              <a:lnSpc>
                <a:spcPct val="20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400" dirty="0"/>
              <a:t>Peaked Validation Accuracy=~58.79% @ epoch 14</a:t>
            </a:r>
          </a:p>
          <a:p>
            <a:pPr marL="139700" indent="0">
              <a:lnSpc>
                <a:spcPct val="200000"/>
              </a:lnSpc>
              <a:buSzPts val="1400"/>
            </a:pPr>
            <a:r>
              <a:rPr lang="en-US" sz="1400" dirty="0"/>
              <a:t>Actions:</a:t>
            </a:r>
          </a:p>
          <a:p>
            <a:pPr marL="425450" indent="-285750">
              <a:lnSpc>
                <a:spcPct val="20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400" dirty="0"/>
              <a:t>Should deploy regularization technique</a:t>
            </a:r>
          </a:p>
          <a:p>
            <a:pPr marL="425450" indent="-285750">
              <a:lnSpc>
                <a:spcPct val="20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400" dirty="0"/>
              <a:t>Avoid dropout, use </a:t>
            </a:r>
            <a:r>
              <a:rPr lang="en-US" sz="1400" dirty="0" err="1"/>
              <a:t>regularizers</a:t>
            </a:r>
            <a:r>
              <a:rPr lang="en-US" sz="1400" dirty="0"/>
              <a:t> instead</a:t>
            </a:r>
          </a:p>
          <a:p>
            <a:pPr marL="139700" indent="0">
              <a:lnSpc>
                <a:spcPct val="200000"/>
              </a:lnSpc>
              <a:buSzPts val="1400"/>
            </a:pPr>
            <a:endParaRPr lang="en-US" sz="1400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E7D88822-26C7-420C-AF4D-911712ED8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00" y="1028429"/>
            <a:ext cx="2772162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26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0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Regularized </a:t>
            </a:r>
            <a:r>
              <a:rPr lang="en" dirty="0"/>
              <a:t>GRU model</a:t>
            </a:r>
            <a:endParaRPr dirty="0"/>
          </a:p>
        </p:txBody>
      </p:sp>
      <p:sp>
        <p:nvSpPr>
          <p:cNvPr id="533" name="Google Shape;533;p30"/>
          <p:cNvSpPr txBox="1">
            <a:spLocks noGrp="1"/>
          </p:cNvSpPr>
          <p:nvPr>
            <p:ph type="subTitle" idx="3"/>
          </p:nvPr>
        </p:nvSpPr>
        <p:spPr>
          <a:xfrm flipH="1">
            <a:off x="4909275" y="1501580"/>
            <a:ext cx="4234725" cy="2313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Changes: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Add L2 </a:t>
            </a:r>
            <a:r>
              <a:rPr lang="en-US" sz="1400" dirty="0" err="1"/>
              <a:t>regularizer</a:t>
            </a:r>
            <a:r>
              <a:rPr lang="en-US" sz="1400" dirty="0"/>
              <a:t> to </a:t>
            </a:r>
            <a:r>
              <a:rPr lang="en-US" sz="1400" dirty="0" err="1"/>
              <a:t>kernel_regularizer</a:t>
            </a:r>
            <a:endParaRPr lang="en-US" sz="14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Regularizer</a:t>
            </a:r>
            <a:r>
              <a:rPr lang="en-US" sz="1400" dirty="0"/>
              <a:t> set to 0.01</a:t>
            </a:r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FD46602A-E6DA-494A-8685-F24D76CBB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03" y="1591543"/>
            <a:ext cx="4468574" cy="213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43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1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Regularized </a:t>
            </a:r>
            <a:r>
              <a:rPr lang="en" dirty="0"/>
              <a:t>GRU model - TEXT gENERATED</a:t>
            </a:r>
            <a:endParaRPr dirty="0"/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E49FBB97-EAB3-413A-BF0A-5AA269303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950" y="938022"/>
            <a:ext cx="7163800" cy="2050694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1DE31AA7-2E12-4F8D-A457-E4D4A729F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951" y="3054705"/>
            <a:ext cx="7214150" cy="205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7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0"/>
          <p:cNvSpPr txBox="1">
            <a:spLocks noGrp="1"/>
          </p:cNvSpPr>
          <p:nvPr>
            <p:ph type="subTitle" idx="7"/>
          </p:nvPr>
        </p:nvSpPr>
        <p:spPr>
          <a:xfrm>
            <a:off x="1392149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Problem, Objective, Approach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12" name="Google Shape;312;p20"/>
          <p:cNvSpPr txBox="1">
            <a:spLocks noGrp="1"/>
          </p:cNvSpPr>
          <p:nvPr>
            <p:ph type="subTitle" idx="8"/>
          </p:nvPr>
        </p:nvSpPr>
        <p:spPr>
          <a:xfrm>
            <a:off x="4046517" y="4087606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Provide Manual Input &amp; Analyze Generated Text</a:t>
            </a:r>
          </a:p>
        </p:txBody>
      </p:sp>
      <p:sp>
        <p:nvSpPr>
          <p:cNvPr id="313" name="Google Shape;313;p20"/>
          <p:cNvSpPr txBox="1">
            <a:spLocks noGrp="1"/>
          </p:cNvSpPr>
          <p:nvPr>
            <p:ph type="subTitle" idx="9"/>
          </p:nvPr>
        </p:nvSpPr>
        <p:spPr>
          <a:xfrm>
            <a:off x="1242449" y="2821532"/>
            <a:ext cx="1815299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Summarize Model Performance  &amp; Suggestion for Improvement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14" name="Google Shape;314;p20"/>
          <p:cNvSpPr txBox="1">
            <a:spLocks noGrp="1"/>
          </p:cNvSpPr>
          <p:nvPr>
            <p:ph type="subTitle" idx="13"/>
          </p:nvPr>
        </p:nvSpPr>
        <p:spPr>
          <a:xfrm>
            <a:off x="4189499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Data Cleansing and Encoding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15" name="Google Shape;315;p20"/>
          <p:cNvSpPr txBox="1">
            <a:spLocks noGrp="1"/>
          </p:cNvSpPr>
          <p:nvPr>
            <p:ph type="subTitle" idx="15"/>
          </p:nvPr>
        </p:nvSpPr>
        <p:spPr>
          <a:xfrm>
            <a:off x="6690704" y="2888742"/>
            <a:ext cx="2133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bg1"/>
                </a:solidFill>
              </a:rPr>
              <a:t>Build, Train, Tune, Analyse Model Performance</a:t>
            </a:r>
          </a:p>
        </p:txBody>
      </p:sp>
      <p:sp>
        <p:nvSpPr>
          <p:cNvPr id="316" name="Google Shape;316;p20"/>
          <p:cNvSpPr txBox="1">
            <a:spLocks noGrp="1"/>
          </p:cNvSpPr>
          <p:nvPr>
            <p:ph type="title"/>
          </p:nvPr>
        </p:nvSpPr>
        <p:spPr>
          <a:xfrm>
            <a:off x="607642" y="483494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7" name="Google Shape;317;p20"/>
          <p:cNvSpPr txBox="1">
            <a:spLocks noGrp="1"/>
          </p:cNvSpPr>
          <p:nvPr>
            <p:ph type="title" idx="16"/>
          </p:nvPr>
        </p:nvSpPr>
        <p:spPr>
          <a:xfrm>
            <a:off x="50243" y="2367550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18" name="Google Shape;318;p20"/>
          <p:cNvSpPr txBox="1">
            <a:spLocks noGrp="1"/>
          </p:cNvSpPr>
          <p:nvPr>
            <p:ph type="title" idx="17"/>
          </p:nvPr>
        </p:nvSpPr>
        <p:spPr>
          <a:xfrm>
            <a:off x="5769101" y="2374450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9" name="Google Shape;319;p20"/>
          <p:cNvSpPr txBox="1">
            <a:spLocks noGrp="1"/>
          </p:cNvSpPr>
          <p:nvPr>
            <p:ph type="title" idx="18"/>
          </p:nvPr>
        </p:nvSpPr>
        <p:spPr>
          <a:xfrm>
            <a:off x="3333707" y="483494"/>
            <a:ext cx="855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20" name="Google Shape;320;p20"/>
          <p:cNvSpPr txBox="1">
            <a:spLocks noGrp="1"/>
          </p:cNvSpPr>
          <p:nvPr>
            <p:ph type="title" idx="20"/>
          </p:nvPr>
        </p:nvSpPr>
        <p:spPr>
          <a:xfrm>
            <a:off x="2908050" y="3602171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21" name="Google Shape;321;p20"/>
          <p:cNvSpPr txBox="1">
            <a:spLocks noGrp="1"/>
          </p:cNvSpPr>
          <p:nvPr>
            <p:ph type="subTitle" idx="4"/>
          </p:nvPr>
        </p:nvSpPr>
        <p:spPr>
          <a:xfrm>
            <a:off x="1392150" y="579250"/>
            <a:ext cx="1515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22" name="Google Shape;322;p20"/>
          <p:cNvSpPr txBox="1">
            <a:spLocks noGrp="1"/>
          </p:cNvSpPr>
          <p:nvPr>
            <p:ph type="subTitle" idx="5"/>
          </p:nvPr>
        </p:nvSpPr>
        <p:spPr>
          <a:xfrm>
            <a:off x="4046516" y="3681090"/>
            <a:ext cx="1515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Evaluation</a:t>
            </a:r>
            <a:endParaRPr dirty="0"/>
          </a:p>
        </p:txBody>
      </p:sp>
      <p:sp>
        <p:nvSpPr>
          <p:cNvPr id="323" name="Google Shape;323;p20"/>
          <p:cNvSpPr txBox="1">
            <a:spLocks noGrp="1"/>
          </p:cNvSpPr>
          <p:nvPr>
            <p:ph type="subTitle" idx="6"/>
          </p:nvPr>
        </p:nvSpPr>
        <p:spPr>
          <a:xfrm>
            <a:off x="1242443" y="2410609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324" name="Google Shape;324;p20"/>
          <p:cNvSpPr txBox="1">
            <a:spLocks noGrp="1"/>
          </p:cNvSpPr>
          <p:nvPr>
            <p:ph type="subTitle" idx="2"/>
          </p:nvPr>
        </p:nvSpPr>
        <p:spPr>
          <a:xfrm>
            <a:off x="6690703" y="2477842"/>
            <a:ext cx="1691297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Development</a:t>
            </a:r>
            <a:endParaRPr dirty="0"/>
          </a:p>
        </p:txBody>
      </p:sp>
      <p:sp>
        <p:nvSpPr>
          <p:cNvPr id="325" name="Google Shape;325;p20"/>
          <p:cNvSpPr txBox="1">
            <a:spLocks noGrp="1"/>
          </p:cNvSpPr>
          <p:nvPr>
            <p:ph type="subTitle" idx="3"/>
          </p:nvPr>
        </p:nvSpPr>
        <p:spPr>
          <a:xfrm>
            <a:off x="4189502" y="579250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Loading &amp; Processing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1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Regularized </a:t>
            </a:r>
            <a:r>
              <a:rPr lang="en" dirty="0"/>
              <a:t>GRU model - CHARTS</a:t>
            </a:r>
            <a:endParaRPr dirty="0"/>
          </a:p>
        </p:txBody>
      </p:sp>
      <p:sp>
        <p:nvSpPr>
          <p:cNvPr id="8" name="Google Shape;554;p33">
            <a:extLst>
              <a:ext uri="{FF2B5EF4-FFF2-40B4-BE49-F238E27FC236}">
                <a16:creationId xmlns:a16="http://schemas.microsoft.com/office/drawing/2014/main" id="{588F91C6-E374-46BB-A66E-C1C29247D766}"/>
              </a:ext>
            </a:extLst>
          </p:cNvPr>
          <p:cNvSpPr txBox="1">
            <a:spLocks/>
          </p:cNvSpPr>
          <p:nvPr/>
        </p:nvSpPr>
        <p:spPr>
          <a:xfrm flipH="1">
            <a:off x="4124325" y="987377"/>
            <a:ext cx="4953000" cy="3867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"/>
              <a:buNone/>
              <a:defRPr sz="1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"/>
              <a:buNone/>
              <a:defRPr sz="1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"/>
              <a:buNone/>
              <a:defRPr sz="1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"/>
              <a:buNone/>
              <a:defRPr sz="1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"/>
              <a:buNone/>
              <a:defRPr sz="1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"/>
              <a:buNone/>
              <a:defRPr sz="1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"/>
              <a:buNone/>
              <a:defRPr sz="1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"/>
              <a:buNone/>
              <a:defRPr sz="1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"/>
              <a:buNone/>
              <a:defRPr sz="1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139700" indent="0">
              <a:lnSpc>
                <a:spcPct val="200000"/>
              </a:lnSpc>
              <a:buSzPts val="1400"/>
            </a:pPr>
            <a:r>
              <a:rPr lang="en-US" sz="1400" dirty="0"/>
              <a:t>Results:</a:t>
            </a:r>
          </a:p>
          <a:p>
            <a:pPr marL="425450" indent="-285750">
              <a:lnSpc>
                <a:spcPct val="20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400" dirty="0"/>
              <a:t>Still overfitting, accuracy dropped significantly</a:t>
            </a:r>
          </a:p>
          <a:p>
            <a:pPr marL="425450" indent="-285750">
              <a:lnSpc>
                <a:spcPct val="20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400" dirty="0"/>
              <a:t>Text generated became less coherent, words not properly formed</a:t>
            </a:r>
          </a:p>
          <a:p>
            <a:pPr marL="425450" indent="-285750">
              <a:lnSpc>
                <a:spcPct val="20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400" dirty="0"/>
              <a:t>Accuracy=~58.22% </a:t>
            </a:r>
          </a:p>
          <a:p>
            <a:pPr marL="425450" indent="-285750">
              <a:lnSpc>
                <a:spcPct val="20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400" dirty="0"/>
              <a:t>Peaked Validation Accuracy=~50.77% @ epoch 24</a:t>
            </a:r>
          </a:p>
          <a:p>
            <a:pPr marL="139700" indent="0">
              <a:lnSpc>
                <a:spcPct val="200000"/>
              </a:lnSpc>
              <a:buSzPts val="1400"/>
            </a:pPr>
            <a:r>
              <a:rPr lang="en-US" sz="1400" dirty="0"/>
              <a:t>Actions:</a:t>
            </a:r>
          </a:p>
          <a:p>
            <a:pPr marL="425450" indent="-285750">
              <a:lnSpc>
                <a:spcPct val="20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400" dirty="0"/>
              <a:t>Take a step back, maybe try another optimizer</a:t>
            </a:r>
          </a:p>
          <a:p>
            <a:pPr marL="425450" indent="-285750">
              <a:lnSpc>
                <a:spcPct val="20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400" dirty="0"/>
              <a:t>Try Adam optimizer</a:t>
            </a:r>
          </a:p>
          <a:p>
            <a:pPr marL="139700" indent="0">
              <a:lnSpc>
                <a:spcPct val="200000"/>
              </a:lnSpc>
              <a:buSzPts val="1400"/>
            </a:pPr>
            <a:endParaRPr lang="en-US" sz="1400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FBC51B7-7B75-43CD-9A5F-B90191E98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228" y="958798"/>
            <a:ext cx="2819794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737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0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Adam optimized </a:t>
            </a:r>
            <a:r>
              <a:rPr lang="en" dirty="0"/>
              <a:t>GRU model</a:t>
            </a:r>
            <a:endParaRPr dirty="0"/>
          </a:p>
        </p:txBody>
      </p:sp>
      <p:sp>
        <p:nvSpPr>
          <p:cNvPr id="533" name="Google Shape;533;p30"/>
          <p:cNvSpPr txBox="1">
            <a:spLocks noGrp="1"/>
          </p:cNvSpPr>
          <p:nvPr>
            <p:ph type="subTitle" idx="3"/>
          </p:nvPr>
        </p:nvSpPr>
        <p:spPr>
          <a:xfrm flipH="1">
            <a:off x="4909275" y="1501580"/>
            <a:ext cx="4234725" cy="2313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Changes: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Replaced </a:t>
            </a:r>
            <a:r>
              <a:rPr lang="en-US" sz="1400" dirty="0" err="1"/>
              <a:t>RMSProp</a:t>
            </a:r>
            <a:r>
              <a:rPr lang="en-US" sz="1400" dirty="0"/>
              <a:t> with Adam optimizer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7CE1F7DE-87E1-43DD-9BB0-7F4FFE372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2" y="1460094"/>
            <a:ext cx="4680060" cy="239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10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1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Adam optimized </a:t>
            </a:r>
            <a:r>
              <a:rPr lang="en" dirty="0"/>
              <a:t>GRU model- TEXT gENERATED</a:t>
            </a:r>
            <a:endParaRPr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0B104AC-BA62-4131-9EBC-6D64F9B78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00" y="995167"/>
            <a:ext cx="7125694" cy="1929009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95222F30-E5FB-4094-AF5C-F06F7A0EA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600" y="2990851"/>
            <a:ext cx="7154273" cy="207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67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1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Adam optimized </a:t>
            </a:r>
            <a:r>
              <a:rPr lang="en" dirty="0"/>
              <a:t>GRU model- CHARTS</a:t>
            </a:r>
            <a:endParaRPr dirty="0"/>
          </a:p>
        </p:txBody>
      </p:sp>
      <p:sp>
        <p:nvSpPr>
          <p:cNvPr id="8" name="Google Shape;554;p33">
            <a:extLst>
              <a:ext uri="{FF2B5EF4-FFF2-40B4-BE49-F238E27FC236}">
                <a16:creationId xmlns:a16="http://schemas.microsoft.com/office/drawing/2014/main" id="{588F91C6-E374-46BB-A66E-C1C29247D766}"/>
              </a:ext>
            </a:extLst>
          </p:cNvPr>
          <p:cNvSpPr txBox="1">
            <a:spLocks/>
          </p:cNvSpPr>
          <p:nvPr/>
        </p:nvSpPr>
        <p:spPr>
          <a:xfrm flipH="1">
            <a:off x="4124325" y="987377"/>
            <a:ext cx="4953000" cy="3867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"/>
              <a:buNone/>
              <a:defRPr sz="1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"/>
              <a:buNone/>
              <a:defRPr sz="1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"/>
              <a:buNone/>
              <a:defRPr sz="1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"/>
              <a:buNone/>
              <a:defRPr sz="1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"/>
              <a:buNone/>
              <a:defRPr sz="1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"/>
              <a:buNone/>
              <a:defRPr sz="1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"/>
              <a:buNone/>
              <a:defRPr sz="1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"/>
              <a:buNone/>
              <a:defRPr sz="1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"/>
              <a:buNone/>
              <a:defRPr sz="1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139700" indent="0">
              <a:lnSpc>
                <a:spcPct val="200000"/>
              </a:lnSpc>
              <a:buSzPts val="1400"/>
            </a:pPr>
            <a:r>
              <a:rPr lang="en-US" sz="1400" dirty="0"/>
              <a:t>Results:</a:t>
            </a:r>
          </a:p>
          <a:p>
            <a:pPr marL="425450" indent="-285750">
              <a:lnSpc>
                <a:spcPct val="20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400" dirty="0"/>
              <a:t>Still overfitting, but slightly better than </a:t>
            </a:r>
            <a:r>
              <a:rPr lang="en-US" sz="1400" dirty="0" err="1"/>
              <a:t>RMSProp</a:t>
            </a:r>
            <a:r>
              <a:rPr lang="en-US" sz="1400" dirty="0"/>
              <a:t> models</a:t>
            </a:r>
          </a:p>
          <a:p>
            <a:pPr marL="425450" indent="-285750">
              <a:lnSpc>
                <a:spcPct val="20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400" dirty="0"/>
              <a:t>Text generated relatively coherent</a:t>
            </a:r>
          </a:p>
          <a:p>
            <a:pPr marL="425450" indent="-285750">
              <a:lnSpc>
                <a:spcPct val="20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400" dirty="0"/>
              <a:t>Accuracy=~70.16% </a:t>
            </a:r>
          </a:p>
          <a:p>
            <a:pPr marL="425450" indent="-285750">
              <a:lnSpc>
                <a:spcPct val="20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400" dirty="0"/>
              <a:t>Peaked Validation Accuracy=~59.15% @ epoch 14</a:t>
            </a:r>
          </a:p>
          <a:p>
            <a:pPr marL="139700" indent="0">
              <a:lnSpc>
                <a:spcPct val="200000"/>
              </a:lnSpc>
              <a:buSzPts val="1400"/>
            </a:pPr>
            <a:r>
              <a:rPr lang="en-US" sz="1400" dirty="0"/>
              <a:t>Actions:</a:t>
            </a:r>
          </a:p>
          <a:p>
            <a:pPr marL="425450" indent="-285750">
              <a:lnSpc>
                <a:spcPct val="20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400" dirty="0"/>
              <a:t>Early stopping as last resort, at 8</a:t>
            </a:r>
            <a:r>
              <a:rPr lang="en-US" sz="1400" baseline="30000" dirty="0"/>
              <a:t>th</a:t>
            </a:r>
            <a:r>
              <a:rPr lang="en-US" sz="1400" dirty="0"/>
              <a:t> epoch to avoid overfitting</a:t>
            </a:r>
          </a:p>
          <a:p>
            <a:pPr marL="425450" indent="-285750">
              <a:lnSpc>
                <a:spcPct val="20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400" dirty="0"/>
              <a:t>Try generating text between 0.2 to 0.5 for better quality text</a:t>
            </a:r>
          </a:p>
          <a:p>
            <a:pPr marL="139700" indent="0">
              <a:lnSpc>
                <a:spcPct val="200000"/>
              </a:lnSpc>
              <a:buSzPts val="1400"/>
            </a:pPr>
            <a:endParaRPr lang="en-US" sz="1400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09A9629-6DDF-4134-97E9-D1E685C71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91" y="1118917"/>
            <a:ext cx="2810267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16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0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Final </a:t>
            </a:r>
            <a:r>
              <a:rPr lang="en" dirty="0"/>
              <a:t>GRU model</a:t>
            </a:r>
            <a:endParaRPr dirty="0"/>
          </a:p>
        </p:txBody>
      </p:sp>
      <p:sp>
        <p:nvSpPr>
          <p:cNvPr id="533" name="Google Shape;533;p30"/>
          <p:cNvSpPr txBox="1">
            <a:spLocks noGrp="1"/>
          </p:cNvSpPr>
          <p:nvPr>
            <p:ph type="subTitle" idx="3"/>
          </p:nvPr>
        </p:nvSpPr>
        <p:spPr>
          <a:xfrm flipH="1">
            <a:off x="4909275" y="1501580"/>
            <a:ext cx="4234725" cy="2313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Changes: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Early Stopped model at 8</a:t>
            </a:r>
            <a:r>
              <a:rPr lang="en-US" sz="1400" baseline="30000" dirty="0"/>
              <a:t>th</a:t>
            </a:r>
            <a:r>
              <a:rPr lang="en-US" sz="1400" dirty="0"/>
              <a:t> epoch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Generate text from 0.2 to 0.5 temperature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8D031C0-EB55-4EB0-A747-F3832BEA5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99" y="952350"/>
            <a:ext cx="4759676" cy="4019700"/>
          </a:xfrm>
          <a:prstGeom prst="rect">
            <a:avLst/>
          </a:prstGeom>
        </p:spPr>
      </p:pic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3FADE879-8914-4ACF-B187-3EFBC6E0E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275" y="2811356"/>
            <a:ext cx="3073762" cy="216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73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1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final </a:t>
            </a:r>
            <a:r>
              <a:rPr lang="en" dirty="0"/>
              <a:t>GRU model- TEXT gENERATED</a:t>
            </a:r>
            <a:endParaRPr dirty="0"/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5DF9EC16-C7E7-40EA-95D2-D01375985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74" y="1288128"/>
            <a:ext cx="7182852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41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1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Final </a:t>
            </a:r>
            <a:r>
              <a:rPr lang="en" dirty="0"/>
              <a:t>GRU model- CHARTS</a:t>
            </a:r>
            <a:endParaRPr dirty="0"/>
          </a:p>
        </p:txBody>
      </p:sp>
      <p:sp>
        <p:nvSpPr>
          <p:cNvPr id="8" name="Google Shape;554;p33">
            <a:extLst>
              <a:ext uri="{FF2B5EF4-FFF2-40B4-BE49-F238E27FC236}">
                <a16:creationId xmlns:a16="http://schemas.microsoft.com/office/drawing/2014/main" id="{588F91C6-E374-46BB-A66E-C1C29247D766}"/>
              </a:ext>
            </a:extLst>
          </p:cNvPr>
          <p:cNvSpPr txBox="1">
            <a:spLocks/>
          </p:cNvSpPr>
          <p:nvPr/>
        </p:nvSpPr>
        <p:spPr>
          <a:xfrm flipH="1">
            <a:off x="4124325" y="987377"/>
            <a:ext cx="4953000" cy="3867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"/>
              <a:buNone/>
              <a:defRPr sz="1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"/>
              <a:buNone/>
              <a:defRPr sz="1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"/>
              <a:buNone/>
              <a:defRPr sz="1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"/>
              <a:buNone/>
              <a:defRPr sz="1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"/>
              <a:buNone/>
              <a:defRPr sz="1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"/>
              <a:buNone/>
              <a:defRPr sz="1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"/>
              <a:buNone/>
              <a:defRPr sz="1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"/>
              <a:buNone/>
              <a:defRPr sz="1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osis"/>
              <a:buNone/>
              <a:defRPr sz="1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139700" indent="0">
              <a:lnSpc>
                <a:spcPct val="200000"/>
              </a:lnSpc>
              <a:buSzPts val="1400"/>
            </a:pPr>
            <a:r>
              <a:rPr lang="en-US" sz="1400" dirty="0"/>
              <a:t>Results:</a:t>
            </a:r>
          </a:p>
          <a:p>
            <a:pPr marL="425450" indent="-285750">
              <a:lnSpc>
                <a:spcPct val="20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400" dirty="0"/>
              <a:t>Text generated relatively coherent</a:t>
            </a:r>
          </a:p>
          <a:p>
            <a:pPr marL="425450" indent="-285750">
              <a:lnSpc>
                <a:spcPct val="20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400" dirty="0"/>
              <a:t>Accuracy=60.65% </a:t>
            </a:r>
          </a:p>
          <a:p>
            <a:pPr marL="425450" indent="-285750">
              <a:lnSpc>
                <a:spcPct val="20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400" dirty="0"/>
              <a:t>Validation Accuracy=~58.25% </a:t>
            </a:r>
          </a:p>
          <a:p>
            <a:pPr marL="139700" indent="0">
              <a:lnSpc>
                <a:spcPct val="200000"/>
              </a:lnSpc>
              <a:buSzPts val="1400"/>
            </a:pPr>
            <a:r>
              <a:rPr lang="en-US" sz="1400" dirty="0"/>
              <a:t>Actions:</a:t>
            </a:r>
          </a:p>
          <a:p>
            <a:pPr marL="425450" indent="-285750">
              <a:lnSpc>
                <a:spcPct val="20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400" dirty="0"/>
              <a:t>Save model as 'CharGenerator.h5’</a:t>
            </a:r>
          </a:p>
          <a:p>
            <a:pPr marL="425450" indent="-285750">
              <a:lnSpc>
                <a:spcPct val="20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sz="1400" dirty="0"/>
              <a:t>Proceed to Model Evaluation</a:t>
            </a:r>
          </a:p>
          <a:p>
            <a:pPr marL="139700" indent="0">
              <a:lnSpc>
                <a:spcPct val="200000"/>
              </a:lnSpc>
              <a:buSzPts val="1400"/>
            </a:pPr>
            <a:endParaRPr lang="en-US" sz="1400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4D7BA14-F668-4B9A-8CC5-9EA5A60F9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00" y="1072170"/>
            <a:ext cx="2896004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24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8"/>
          <p:cNvSpPr txBox="1">
            <a:spLocks noGrp="1"/>
          </p:cNvSpPr>
          <p:nvPr>
            <p:ph type="ctrTitle"/>
          </p:nvPr>
        </p:nvSpPr>
        <p:spPr>
          <a:xfrm>
            <a:off x="4645959" y="1392125"/>
            <a:ext cx="3699754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evaluation</a:t>
            </a:r>
            <a:endParaRPr dirty="0"/>
          </a:p>
        </p:txBody>
      </p:sp>
      <p:sp>
        <p:nvSpPr>
          <p:cNvPr id="596" name="Google Shape;596;p38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Provide Manual Input &amp; Analyze Generated Text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9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 generated from manual INPUT</a:t>
            </a:r>
            <a:endParaRPr dirty="0"/>
          </a:p>
        </p:txBody>
      </p:sp>
      <p:sp>
        <p:nvSpPr>
          <p:cNvPr id="602" name="Google Shape;602;p39"/>
          <p:cNvSpPr txBox="1">
            <a:spLocks noGrp="1"/>
          </p:cNvSpPr>
          <p:nvPr>
            <p:ph type="subTitle" idx="3"/>
          </p:nvPr>
        </p:nvSpPr>
        <p:spPr>
          <a:xfrm flipH="1">
            <a:off x="5934600" y="1423553"/>
            <a:ext cx="3071786" cy="3359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SG" sz="1400" dirty="0"/>
              <a:t>The model was able to produce semi-coherent sentences</a:t>
            </a:r>
          </a:p>
          <a:p>
            <a:pPr marL="4254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SG" sz="1400" dirty="0"/>
              <a:t>Minimal typos</a:t>
            </a:r>
          </a:p>
          <a:p>
            <a:pPr marL="4254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SG" sz="1400" dirty="0"/>
              <a:t>No repetition</a:t>
            </a:r>
          </a:p>
          <a:p>
            <a:pPr marL="4254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SG" sz="1400" dirty="0"/>
              <a:t>Makes a little sense</a:t>
            </a:r>
          </a:p>
          <a:p>
            <a:pPr marL="4254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SG" sz="1400" dirty="0"/>
              <a:t>Seems to have some fluidity in linguistic fluency</a:t>
            </a:r>
            <a:endParaRPr sz="14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5B67F38-E971-4711-9928-417478658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3" y="1423553"/>
            <a:ext cx="5796987" cy="297911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0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09" name="Google Shape;609;p40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Summarize Model Performance  &amp; Suggestion for Improvement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31" name="Google Shape;331;p21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Problem, Objective, Approach</a:t>
            </a:r>
            <a:endParaRPr>
              <a:solidFill>
                <a:schemeClr val="accent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1"/>
          <p:cNvSpPr/>
          <p:nvPr/>
        </p:nvSpPr>
        <p:spPr>
          <a:xfrm rot="856398">
            <a:off x="3115082" y="3654895"/>
            <a:ext cx="738600" cy="324443"/>
          </a:xfrm>
          <a:prstGeom prst="flowChartConnector">
            <a:avLst/>
          </a:pr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41"/>
          <p:cNvSpPr/>
          <p:nvPr/>
        </p:nvSpPr>
        <p:spPr>
          <a:xfrm>
            <a:off x="3336850" y="2163500"/>
            <a:ext cx="356100" cy="529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41"/>
          <p:cNvSpPr/>
          <p:nvPr/>
        </p:nvSpPr>
        <p:spPr>
          <a:xfrm>
            <a:off x="3644401" y="3374842"/>
            <a:ext cx="244704" cy="248956"/>
          </a:xfrm>
          <a:custGeom>
            <a:avLst/>
            <a:gdLst/>
            <a:ahLst/>
            <a:cxnLst/>
            <a:rect l="l" t="t" r="r" b="b"/>
            <a:pathLst>
              <a:path w="7769" h="7904" extrusionOk="0">
                <a:moveTo>
                  <a:pt x="5463" y="0"/>
                </a:moveTo>
                <a:cubicBezTo>
                  <a:pt x="5353" y="0"/>
                  <a:pt x="5240" y="9"/>
                  <a:pt x="5127" y="26"/>
                </a:cubicBezTo>
                <a:cubicBezTo>
                  <a:pt x="3655" y="246"/>
                  <a:pt x="2152" y="1480"/>
                  <a:pt x="1124" y="3360"/>
                </a:cubicBezTo>
                <a:cubicBezTo>
                  <a:pt x="100" y="5242"/>
                  <a:pt x="1" y="7577"/>
                  <a:pt x="1" y="7577"/>
                </a:cubicBezTo>
                <a:lnTo>
                  <a:pt x="1066" y="7904"/>
                </a:lnTo>
                <a:cubicBezTo>
                  <a:pt x="2114" y="4321"/>
                  <a:pt x="4855" y="3170"/>
                  <a:pt x="6368" y="2125"/>
                </a:cubicBezTo>
                <a:cubicBezTo>
                  <a:pt x="7769" y="1161"/>
                  <a:pt x="6778" y="0"/>
                  <a:pt x="546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41"/>
          <p:cNvSpPr/>
          <p:nvPr/>
        </p:nvSpPr>
        <p:spPr>
          <a:xfrm>
            <a:off x="3654165" y="3395819"/>
            <a:ext cx="176386" cy="197804"/>
          </a:xfrm>
          <a:custGeom>
            <a:avLst/>
            <a:gdLst/>
            <a:ahLst/>
            <a:cxnLst/>
            <a:rect l="l" t="t" r="r" b="b"/>
            <a:pathLst>
              <a:path w="5600" h="6280" extrusionOk="0">
                <a:moveTo>
                  <a:pt x="5514" y="0"/>
                </a:moveTo>
                <a:cubicBezTo>
                  <a:pt x="5506" y="0"/>
                  <a:pt x="5498" y="2"/>
                  <a:pt x="5490" y="4"/>
                </a:cubicBezTo>
                <a:cubicBezTo>
                  <a:pt x="4159" y="411"/>
                  <a:pt x="1304" y="2225"/>
                  <a:pt x="14" y="6176"/>
                </a:cubicBezTo>
                <a:cubicBezTo>
                  <a:pt x="1" y="6217"/>
                  <a:pt x="25" y="6262"/>
                  <a:pt x="66" y="6276"/>
                </a:cubicBezTo>
                <a:cubicBezTo>
                  <a:pt x="70" y="6276"/>
                  <a:pt x="76" y="6279"/>
                  <a:pt x="79" y="6279"/>
                </a:cubicBezTo>
                <a:cubicBezTo>
                  <a:pt x="82" y="6280"/>
                  <a:pt x="85" y="6280"/>
                  <a:pt x="87" y="6280"/>
                </a:cubicBezTo>
                <a:cubicBezTo>
                  <a:pt x="122" y="6280"/>
                  <a:pt x="153" y="6259"/>
                  <a:pt x="162" y="6224"/>
                </a:cubicBezTo>
                <a:cubicBezTo>
                  <a:pt x="1432" y="2335"/>
                  <a:pt x="4231" y="555"/>
                  <a:pt x="5534" y="156"/>
                </a:cubicBezTo>
                <a:cubicBezTo>
                  <a:pt x="5576" y="142"/>
                  <a:pt x="5600" y="97"/>
                  <a:pt x="5587" y="56"/>
                </a:cubicBezTo>
                <a:cubicBezTo>
                  <a:pt x="5578" y="22"/>
                  <a:pt x="5547" y="0"/>
                  <a:pt x="55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41"/>
          <p:cNvSpPr/>
          <p:nvPr/>
        </p:nvSpPr>
        <p:spPr>
          <a:xfrm>
            <a:off x="3647519" y="3522784"/>
            <a:ext cx="262532" cy="269052"/>
          </a:xfrm>
          <a:custGeom>
            <a:avLst/>
            <a:gdLst/>
            <a:ahLst/>
            <a:cxnLst/>
            <a:rect l="l" t="t" r="r" b="b"/>
            <a:pathLst>
              <a:path w="8335" h="8542" extrusionOk="0">
                <a:moveTo>
                  <a:pt x="2738" y="0"/>
                </a:moveTo>
                <a:cubicBezTo>
                  <a:pt x="2666" y="0"/>
                  <a:pt x="2594" y="5"/>
                  <a:pt x="2521" y="14"/>
                </a:cubicBezTo>
                <a:cubicBezTo>
                  <a:pt x="1929" y="83"/>
                  <a:pt x="1394" y="517"/>
                  <a:pt x="1201" y="1080"/>
                </a:cubicBezTo>
                <a:cubicBezTo>
                  <a:pt x="1135" y="1273"/>
                  <a:pt x="1108" y="1473"/>
                  <a:pt x="1039" y="1663"/>
                </a:cubicBezTo>
                <a:cubicBezTo>
                  <a:pt x="874" y="2138"/>
                  <a:pt x="343" y="2186"/>
                  <a:pt x="163" y="2673"/>
                </a:cubicBezTo>
                <a:cubicBezTo>
                  <a:pt x="1" y="3114"/>
                  <a:pt x="91" y="3610"/>
                  <a:pt x="118" y="4066"/>
                </a:cubicBezTo>
                <a:cubicBezTo>
                  <a:pt x="163" y="4766"/>
                  <a:pt x="218" y="5466"/>
                  <a:pt x="287" y="6165"/>
                </a:cubicBezTo>
                <a:cubicBezTo>
                  <a:pt x="322" y="6545"/>
                  <a:pt x="360" y="6924"/>
                  <a:pt x="401" y="7303"/>
                </a:cubicBezTo>
                <a:cubicBezTo>
                  <a:pt x="405" y="7324"/>
                  <a:pt x="405" y="7341"/>
                  <a:pt x="405" y="7362"/>
                </a:cubicBezTo>
                <a:cubicBezTo>
                  <a:pt x="422" y="7693"/>
                  <a:pt x="305" y="8031"/>
                  <a:pt x="415" y="8345"/>
                </a:cubicBezTo>
                <a:cubicBezTo>
                  <a:pt x="415" y="8348"/>
                  <a:pt x="419" y="8355"/>
                  <a:pt x="422" y="8358"/>
                </a:cubicBezTo>
                <a:cubicBezTo>
                  <a:pt x="443" y="8379"/>
                  <a:pt x="484" y="8420"/>
                  <a:pt x="515" y="8455"/>
                </a:cubicBezTo>
                <a:cubicBezTo>
                  <a:pt x="518" y="8455"/>
                  <a:pt x="518" y="8458"/>
                  <a:pt x="522" y="8458"/>
                </a:cubicBezTo>
                <a:cubicBezTo>
                  <a:pt x="535" y="8469"/>
                  <a:pt x="549" y="8476"/>
                  <a:pt x="570" y="8482"/>
                </a:cubicBezTo>
                <a:cubicBezTo>
                  <a:pt x="662" y="8526"/>
                  <a:pt x="781" y="8542"/>
                  <a:pt x="904" y="8542"/>
                </a:cubicBezTo>
                <a:cubicBezTo>
                  <a:pt x="1092" y="8542"/>
                  <a:pt x="1291" y="8506"/>
                  <a:pt x="1422" y="8479"/>
                </a:cubicBezTo>
                <a:cubicBezTo>
                  <a:pt x="2074" y="8345"/>
                  <a:pt x="2674" y="7928"/>
                  <a:pt x="2987" y="7334"/>
                </a:cubicBezTo>
                <a:cubicBezTo>
                  <a:pt x="3249" y="6841"/>
                  <a:pt x="3356" y="6217"/>
                  <a:pt x="3825" y="5907"/>
                </a:cubicBezTo>
                <a:cubicBezTo>
                  <a:pt x="4053" y="5759"/>
                  <a:pt x="4323" y="5718"/>
                  <a:pt x="4591" y="5718"/>
                </a:cubicBezTo>
                <a:cubicBezTo>
                  <a:pt x="4672" y="5718"/>
                  <a:pt x="4753" y="5722"/>
                  <a:pt x="4832" y="5727"/>
                </a:cubicBezTo>
                <a:cubicBezTo>
                  <a:pt x="4894" y="5733"/>
                  <a:pt x="4957" y="5736"/>
                  <a:pt x="5021" y="5736"/>
                </a:cubicBezTo>
                <a:cubicBezTo>
                  <a:pt x="5075" y="5736"/>
                  <a:pt x="5129" y="5734"/>
                  <a:pt x="5184" y="5731"/>
                </a:cubicBezTo>
                <a:cubicBezTo>
                  <a:pt x="5429" y="5693"/>
                  <a:pt x="5673" y="5676"/>
                  <a:pt x="5914" y="5614"/>
                </a:cubicBezTo>
                <a:cubicBezTo>
                  <a:pt x="6201" y="5541"/>
                  <a:pt x="6490" y="5386"/>
                  <a:pt x="6632" y="5127"/>
                </a:cubicBezTo>
                <a:cubicBezTo>
                  <a:pt x="6969" y="4503"/>
                  <a:pt x="6328" y="3682"/>
                  <a:pt x="6638" y="3045"/>
                </a:cubicBezTo>
                <a:cubicBezTo>
                  <a:pt x="6794" y="2731"/>
                  <a:pt x="7138" y="2562"/>
                  <a:pt x="7453" y="2411"/>
                </a:cubicBezTo>
                <a:cubicBezTo>
                  <a:pt x="7770" y="2255"/>
                  <a:pt x="8107" y="2062"/>
                  <a:pt x="8228" y="1731"/>
                </a:cubicBezTo>
                <a:cubicBezTo>
                  <a:pt x="8335" y="1432"/>
                  <a:pt x="8228" y="1090"/>
                  <a:pt x="8032" y="838"/>
                </a:cubicBezTo>
                <a:cubicBezTo>
                  <a:pt x="7691" y="395"/>
                  <a:pt x="7127" y="194"/>
                  <a:pt x="6560" y="194"/>
                </a:cubicBezTo>
                <a:cubicBezTo>
                  <a:pt x="6352" y="194"/>
                  <a:pt x="6144" y="221"/>
                  <a:pt x="5946" y="273"/>
                </a:cubicBezTo>
                <a:cubicBezTo>
                  <a:pt x="5711" y="331"/>
                  <a:pt x="5483" y="421"/>
                  <a:pt x="5246" y="459"/>
                </a:cubicBezTo>
                <a:cubicBezTo>
                  <a:pt x="5165" y="471"/>
                  <a:pt x="5085" y="476"/>
                  <a:pt x="5005" y="476"/>
                </a:cubicBezTo>
                <a:cubicBezTo>
                  <a:pt x="4622" y="476"/>
                  <a:pt x="4243" y="358"/>
                  <a:pt x="3866" y="238"/>
                </a:cubicBezTo>
                <a:cubicBezTo>
                  <a:pt x="3493" y="119"/>
                  <a:pt x="3119" y="0"/>
                  <a:pt x="273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41"/>
          <p:cNvSpPr/>
          <p:nvPr/>
        </p:nvSpPr>
        <p:spPr>
          <a:xfrm>
            <a:off x="3655992" y="3699704"/>
            <a:ext cx="177520" cy="89390"/>
          </a:xfrm>
          <a:custGeom>
            <a:avLst/>
            <a:gdLst/>
            <a:ahLst/>
            <a:cxnLst/>
            <a:rect l="l" t="t" r="r" b="b"/>
            <a:pathLst>
              <a:path w="5636" h="2838" extrusionOk="0">
                <a:moveTo>
                  <a:pt x="5635" y="0"/>
                </a:moveTo>
                <a:cubicBezTo>
                  <a:pt x="5397" y="59"/>
                  <a:pt x="5156" y="76"/>
                  <a:pt x="4915" y="114"/>
                </a:cubicBezTo>
                <a:cubicBezTo>
                  <a:pt x="5156" y="100"/>
                  <a:pt x="5400" y="59"/>
                  <a:pt x="5635" y="0"/>
                </a:cubicBezTo>
                <a:close/>
                <a:moveTo>
                  <a:pt x="136" y="1745"/>
                </a:moveTo>
                <a:cubicBezTo>
                  <a:pt x="142" y="2031"/>
                  <a:pt x="1" y="2472"/>
                  <a:pt x="146" y="2728"/>
                </a:cubicBezTo>
                <a:cubicBezTo>
                  <a:pt x="36" y="2414"/>
                  <a:pt x="153" y="2076"/>
                  <a:pt x="136" y="1745"/>
                </a:cubicBezTo>
                <a:close/>
                <a:moveTo>
                  <a:pt x="153" y="2741"/>
                </a:moveTo>
                <a:lnTo>
                  <a:pt x="153" y="2741"/>
                </a:lnTo>
                <a:cubicBezTo>
                  <a:pt x="170" y="2766"/>
                  <a:pt x="187" y="2790"/>
                  <a:pt x="208" y="2811"/>
                </a:cubicBezTo>
                <a:cubicBezTo>
                  <a:pt x="222" y="2820"/>
                  <a:pt x="232" y="2828"/>
                  <a:pt x="246" y="2838"/>
                </a:cubicBezTo>
                <a:cubicBezTo>
                  <a:pt x="215" y="2803"/>
                  <a:pt x="174" y="2762"/>
                  <a:pt x="153" y="2741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41"/>
          <p:cNvSpPr/>
          <p:nvPr/>
        </p:nvSpPr>
        <p:spPr>
          <a:xfrm>
            <a:off x="3652432" y="3549935"/>
            <a:ext cx="227538" cy="189993"/>
          </a:xfrm>
          <a:custGeom>
            <a:avLst/>
            <a:gdLst/>
            <a:ahLst/>
            <a:cxnLst/>
            <a:rect l="l" t="t" r="r" b="b"/>
            <a:pathLst>
              <a:path w="7224" h="6032" extrusionOk="0">
                <a:moveTo>
                  <a:pt x="7139" y="0"/>
                </a:moveTo>
                <a:cubicBezTo>
                  <a:pt x="5943" y="0"/>
                  <a:pt x="951" y="1056"/>
                  <a:pt x="10" y="5934"/>
                </a:cubicBezTo>
                <a:cubicBezTo>
                  <a:pt x="0" y="5979"/>
                  <a:pt x="31" y="6021"/>
                  <a:pt x="72" y="6027"/>
                </a:cubicBezTo>
                <a:cubicBezTo>
                  <a:pt x="77" y="6027"/>
                  <a:pt x="77" y="6027"/>
                  <a:pt x="80" y="6031"/>
                </a:cubicBezTo>
                <a:cubicBezTo>
                  <a:pt x="82" y="6031"/>
                  <a:pt x="84" y="6032"/>
                  <a:pt x="86" y="6032"/>
                </a:cubicBezTo>
                <a:cubicBezTo>
                  <a:pt x="125" y="6032"/>
                  <a:pt x="160" y="6004"/>
                  <a:pt x="166" y="5965"/>
                </a:cubicBezTo>
                <a:cubicBezTo>
                  <a:pt x="1085" y="1190"/>
                  <a:pt x="5967" y="159"/>
                  <a:pt x="7139" y="159"/>
                </a:cubicBezTo>
                <a:cubicBezTo>
                  <a:pt x="7141" y="159"/>
                  <a:pt x="7143" y="159"/>
                  <a:pt x="7144" y="159"/>
                </a:cubicBezTo>
                <a:cubicBezTo>
                  <a:pt x="7189" y="159"/>
                  <a:pt x="7224" y="124"/>
                  <a:pt x="7224" y="80"/>
                </a:cubicBezTo>
                <a:cubicBezTo>
                  <a:pt x="7224" y="35"/>
                  <a:pt x="7189" y="0"/>
                  <a:pt x="7144" y="0"/>
                </a:cubicBezTo>
                <a:cubicBezTo>
                  <a:pt x="7143" y="0"/>
                  <a:pt x="7141" y="0"/>
                  <a:pt x="71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1"/>
          <p:cNvSpPr/>
          <p:nvPr/>
        </p:nvSpPr>
        <p:spPr>
          <a:xfrm>
            <a:off x="3711269" y="3618851"/>
            <a:ext cx="118210" cy="32001"/>
          </a:xfrm>
          <a:custGeom>
            <a:avLst/>
            <a:gdLst/>
            <a:ahLst/>
            <a:cxnLst/>
            <a:rect l="l" t="t" r="r" b="b"/>
            <a:pathLst>
              <a:path w="3753" h="1016" extrusionOk="0">
                <a:moveTo>
                  <a:pt x="1084" y="0"/>
                </a:moveTo>
                <a:cubicBezTo>
                  <a:pt x="768" y="0"/>
                  <a:pt x="430" y="33"/>
                  <a:pt x="70" y="112"/>
                </a:cubicBezTo>
                <a:cubicBezTo>
                  <a:pt x="29" y="123"/>
                  <a:pt x="1" y="164"/>
                  <a:pt x="12" y="209"/>
                </a:cubicBezTo>
                <a:cubicBezTo>
                  <a:pt x="17" y="244"/>
                  <a:pt x="51" y="270"/>
                  <a:pt x="87" y="270"/>
                </a:cubicBezTo>
                <a:cubicBezTo>
                  <a:pt x="93" y="270"/>
                  <a:pt x="99" y="269"/>
                  <a:pt x="104" y="268"/>
                </a:cubicBezTo>
                <a:cubicBezTo>
                  <a:pt x="453" y="191"/>
                  <a:pt x="781" y="159"/>
                  <a:pt x="1086" y="159"/>
                </a:cubicBezTo>
                <a:cubicBezTo>
                  <a:pt x="2639" y="159"/>
                  <a:pt x="3603" y="986"/>
                  <a:pt x="3615" y="995"/>
                </a:cubicBezTo>
                <a:cubicBezTo>
                  <a:pt x="3625" y="1005"/>
                  <a:pt x="3642" y="1012"/>
                  <a:pt x="3656" y="1016"/>
                </a:cubicBezTo>
                <a:cubicBezTo>
                  <a:pt x="3680" y="1016"/>
                  <a:pt x="3707" y="1009"/>
                  <a:pt x="3725" y="988"/>
                </a:cubicBezTo>
                <a:cubicBezTo>
                  <a:pt x="3753" y="954"/>
                  <a:pt x="3749" y="906"/>
                  <a:pt x="3718" y="877"/>
                </a:cubicBezTo>
                <a:cubicBezTo>
                  <a:pt x="3706" y="866"/>
                  <a:pt x="2701" y="0"/>
                  <a:pt x="10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41"/>
          <p:cNvSpPr/>
          <p:nvPr/>
        </p:nvSpPr>
        <p:spPr>
          <a:xfrm>
            <a:off x="1363398" y="3400481"/>
            <a:ext cx="1330454" cy="863126"/>
          </a:xfrm>
          <a:custGeom>
            <a:avLst/>
            <a:gdLst/>
            <a:ahLst/>
            <a:cxnLst/>
            <a:rect l="l" t="t" r="r" b="b"/>
            <a:pathLst>
              <a:path w="42240" h="27403" extrusionOk="0">
                <a:moveTo>
                  <a:pt x="41434" y="0"/>
                </a:moveTo>
                <a:cubicBezTo>
                  <a:pt x="41405" y="0"/>
                  <a:pt x="41376" y="1"/>
                  <a:pt x="41346" y="4"/>
                </a:cubicBezTo>
                <a:lnTo>
                  <a:pt x="18372" y="2345"/>
                </a:lnTo>
                <a:cubicBezTo>
                  <a:pt x="18151" y="2366"/>
                  <a:pt x="17948" y="2470"/>
                  <a:pt x="17796" y="2621"/>
                </a:cubicBezTo>
                <a:lnTo>
                  <a:pt x="17792" y="2621"/>
                </a:lnTo>
                <a:cubicBezTo>
                  <a:pt x="17603" y="2804"/>
                  <a:pt x="17482" y="3063"/>
                  <a:pt x="17482" y="3335"/>
                </a:cubicBezTo>
                <a:lnTo>
                  <a:pt x="17482" y="4907"/>
                </a:lnTo>
                <a:cubicBezTo>
                  <a:pt x="17482" y="5401"/>
                  <a:pt x="17827" y="6004"/>
                  <a:pt x="18258" y="6249"/>
                </a:cubicBezTo>
                <a:lnTo>
                  <a:pt x="20396" y="7483"/>
                </a:lnTo>
                <a:lnTo>
                  <a:pt x="780" y="18807"/>
                </a:lnTo>
                <a:cubicBezTo>
                  <a:pt x="563" y="18927"/>
                  <a:pt x="370" y="19141"/>
                  <a:pt x="225" y="19386"/>
                </a:cubicBezTo>
                <a:cubicBezTo>
                  <a:pt x="83" y="19631"/>
                  <a:pt x="1" y="19903"/>
                  <a:pt x="1" y="20151"/>
                </a:cubicBezTo>
                <a:lnTo>
                  <a:pt x="1" y="21720"/>
                </a:lnTo>
                <a:cubicBezTo>
                  <a:pt x="1" y="22217"/>
                  <a:pt x="349" y="22817"/>
                  <a:pt x="780" y="23065"/>
                </a:cubicBezTo>
                <a:lnTo>
                  <a:pt x="7972" y="27219"/>
                </a:lnTo>
                <a:cubicBezTo>
                  <a:pt x="8187" y="27343"/>
                  <a:pt x="8459" y="27402"/>
                  <a:pt x="8742" y="27402"/>
                </a:cubicBezTo>
                <a:cubicBezTo>
                  <a:pt x="9021" y="27402"/>
                  <a:pt x="9304" y="27337"/>
                  <a:pt x="9514" y="27216"/>
                </a:cubicBezTo>
                <a:lnTo>
                  <a:pt x="32043" y="14206"/>
                </a:lnTo>
                <a:lnTo>
                  <a:pt x="37094" y="17123"/>
                </a:lnTo>
                <a:cubicBezTo>
                  <a:pt x="37223" y="17198"/>
                  <a:pt x="37355" y="17233"/>
                  <a:pt x="37481" y="17233"/>
                </a:cubicBezTo>
                <a:cubicBezTo>
                  <a:pt x="37624" y="17233"/>
                  <a:pt x="37758" y="17187"/>
                  <a:pt x="37871" y="17103"/>
                </a:cubicBezTo>
                <a:cubicBezTo>
                  <a:pt x="37987" y="17017"/>
                  <a:pt x="38081" y="16883"/>
                  <a:pt x="38132" y="16717"/>
                </a:cubicBezTo>
                <a:lnTo>
                  <a:pt x="41983" y="4128"/>
                </a:lnTo>
                <a:cubicBezTo>
                  <a:pt x="42122" y="3652"/>
                  <a:pt x="42239" y="2873"/>
                  <a:pt x="42239" y="2384"/>
                </a:cubicBezTo>
                <a:lnTo>
                  <a:pt x="42239" y="811"/>
                </a:lnTo>
                <a:cubicBezTo>
                  <a:pt x="42239" y="639"/>
                  <a:pt x="42190" y="484"/>
                  <a:pt x="42104" y="356"/>
                </a:cubicBezTo>
                <a:cubicBezTo>
                  <a:pt x="41964" y="137"/>
                  <a:pt x="41718" y="0"/>
                  <a:pt x="414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41"/>
          <p:cNvSpPr/>
          <p:nvPr/>
        </p:nvSpPr>
        <p:spPr>
          <a:xfrm>
            <a:off x="1913908" y="3486279"/>
            <a:ext cx="91910" cy="149897"/>
          </a:xfrm>
          <a:custGeom>
            <a:avLst/>
            <a:gdLst/>
            <a:ahLst/>
            <a:cxnLst/>
            <a:rect l="l" t="t" r="r" b="b"/>
            <a:pathLst>
              <a:path w="2918" h="4759" extrusionOk="0">
                <a:moveTo>
                  <a:pt x="218" y="0"/>
                </a:moveTo>
                <a:cubicBezTo>
                  <a:pt x="84" y="173"/>
                  <a:pt x="1" y="387"/>
                  <a:pt x="1" y="611"/>
                </a:cubicBezTo>
                <a:lnTo>
                  <a:pt x="1" y="2180"/>
                </a:lnTo>
                <a:cubicBezTo>
                  <a:pt x="1" y="2677"/>
                  <a:pt x="349" y="3280"/>
                  <a:pt x="780" y="3525"/>
                </a:cubicBezTo>
                <a:cubicBezTo>
                  <a:pt x="349" y="3280"/>
                  <a:pt x="4" y="2677"/>
                  <a:pt x="4" y="2183"/>
                </a:cubicBezTo>
                <a:lnTo>
                  <a:pt x="4" y="611"/>
                </a:lnTo>
                <a:cubicBezTo>
                  <a:pt x="4" y="387"/>
                  <a:pt x="87" y="173"/>
                  <a:pt x="218" y="0"/>
                </a:cubicBezTo>
                <a:close/>
                <a:moveTo>
                  <a:pt x="780" y="3525"/>
                </a:moveTo>
                <a:lnTo>
                  <a:pt x="2914" y="4759"/>
                </a:lnTo>
                <a:lnTo>
                  <a:pt x="2918" y="4759"/>
                </a:lnTo>
                <a:lnTo>
                  <a:pt x="780" y="3525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41"/>
          <p:cNvSpPr/>
          <p:nvPr/>
        </p:nvSpPr>
        <p:spPr>
          <a:xfrm>
            <a:off x="1914034" y="3483035"/>
            <a:ext cx="183473" cy="153141"/>
          </a:xfrm>
          <a:custGeom>
            <a:avLst/>
            <a:gdLst/>
            <a:ahLst/>
            <a:cxnLst/>
            <a:rect l="l" t="t" r="r" b="b"/>
            <a:pathLst>
              <a:path w="5825" h="4862" extrusionOk="0">
                <a:moveTo>
                  <a:pt x="310" y="0"/>
                </a:moveTo>
                <a:cubicBezTo>
                  <a:pt x="276" y="31"/>
                  <a:pt x="245" y="70"/>
                  <a:pt x="214" y="103"/>
                </a:cubicBezTo>
                <a:cubicBezTo>
                  <a:pt x="83" y="276"/>
                  <a:pt x="0" y="490"/>
                  <a:pt x="0" y="714"/>
                </a:cubicBezTo>
                <a:lnTo>
                  <a:pt x="0" y="2286"/>
                </a:lnTo>
                <a:cubicBezTo>
                  <a:pt x="0" y="2780"/>
                  <a:pt x="345" y="3383"/>
                  <a:pt x="776" y="3628"/>
                </a:cubicBezTo>
                <a:lnTo>
                  <a:pt x="2914" y="4862"/>
                </a:lnTo>
                <a:lnTo>
                  <a:pt x="5824" y="3179"/>
                </a:lnTo>
                <a:lnTo>
                  <a:pt x="31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41"/>
          <p:cNvSpPr/>
          <p:nvPr/>
        </p:nvSpPr>
        <p:spPr>
          <a:xfrm>
            <a:off x="2372666" y="3847930"/>
            <a:ext cx="182780" cy="95406"/>
          </a:xfrm>
          <a:custGeom>
            <a:avLst/>
            <a:gdLst/>
            <a:ahLst/>
            <a:cxnLst/>
            <a:rect l="l" t="t" r="r" b="b"/>
            <a:pathLst>
              <a:path w="5803" h="3029" extrusionOk="0">
                <a:moveTo>
                  <a:pt x="0" y="0"/>
                </a:moveTo>
                <a:lnTo>
                  <a:pt x="0" y="5"/>
                </a:lnTo>
                <a:lnTo>
                  <a:pt x="3851" y="2225"/>
                </a:lnTo>
                <a:lnTo>
                  <a:pt x="0" y="0"/>
                </a:lnTo>
                <a:close/>
                <a:moveTo>
                  <a:pt x="5305" y="3015"/>
                </a:moveTo>
                <a:cubicBezTo>
                  <a:pt x="5353" y="3025"/>
                  <a:pt x="5397" y="3028"/>
                  <a:pt x="5438" y="3028"/>
                </a:cubicBezTo>
                <a:cubicBezTo>
                  <a:pt x="5438" y="3028"/>
                  <a:pt x="5439" y="3028"/>
                  <a:pt x="5439" y="3028"/>
                </a:cubicBezTo>
                <a:lnTo>
                  <a:pt x="5439" y="3028"/>
                </a:lnTo>
                <a:cubicBezTo>
                  <a:pt x="5396" y="3028"/>
                  <a:pt x="5352" y="3025"/>
                  <a:pt x="5305" y="3015"/>
                </a:cubicBezTo>
                <a:close/>
                <a:moveTo>
                  <a:pt x="5802" y="2914"/>
                </a:moveTo>
                <a:cubicBezTo>
                  <a:pt x="5696" y="2988"/>
                  <a:pt x="5574" y="3028"/>
                  <a:pt x="5439" y="3028"/>
                </a:cubicBezTo>
                <a:lnTo>
                  <a:pt x="5439" y="3028"/>
                </a:lnTo>
                <a:cubicBezTo>
                  <a:pt x="5440" y="3028"/>
                  <a:pt x="5440" y="3028"/>
                  <a:pt x="5441" y="3028"/>
                </a:cubicBezTo>
                <a:cubicBezTo>
                  <a:pt x="5573" y="3028"/>
                  <a:pt x="5696" y="2988"/>
                  <a:pt x="5802" y="2914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41"/>
          <p:cNvSpPr/>
          <p:nvPr/>
        </p:nvSpPr>
        <p:spPr>
          <a:xfrm>
            <a:off x="2372666" y="3742037"/>
            <a:ext cx="183567" cy="201301"/>
          </a:xfrm>
          <a:custGeom>
            <a:avLst/>
            <a:gdLst/>
            <a:ahLst/>
            <a:cxnLst/>
            <a:rect l="l" t="t" r="r" b="b"/>
            <a:pathLst>
              <a:path w="5828" h="6391" extrusionOk="0">
                <a:moveTo>
                  <a:pt x="0" y="1"/>
                </a:moveTo>
                <a:lnTo>
                  <a:pt x="0" y="3362"/>
                </a:lnTo>
                <a:lnTo>
                  <a:pt x="3851" y="5587"/>
                </a:lnTo>
                <a:lnTo>
                  <a:pt x="5051" y="6279"/>
                </a:lnTo>
                <a:cubicBezTo>
                  <a:pt x="5134" y="6328"/>
                  <a:pt x="5220" y="6359"/>
                  <a:pt x="5303" y="6376"/>
                </a:cubicBezTo>
                <a:cubicBezTo>
                  <a:pt x="5352" y="6387"/>
                  <a:pt x="5396" y="6390"/>
                  <a:pt x="5438" y="6390"/>
                </a:cubicBezTo>
                <a:cubicBezTo>
                  <a:pt x="5575" y="6390"/>
                  <a:pt x="5699" y="6349"/>
                  <a:pt x="5807" y="6273"/>
                </a:cubicBezTo>
                <a:cubicBezTo>
                  <a:pt x="5813" y="6269"/>
                  <a:pt x="5820" y="6263"/>
                  <a:pt x="5828" y="6259"/>
                </a:cubicBezTo>
                <a:lnTo>
                  <a:pt x="5828" y="3367"/>
                </a:ln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41"/>
          <p:cNvSpPr/>
          <p:nvPr/>
        </p:nvSpPr>
        <p:spPr>
          <a:xfrm>
            <a:off x="1638716" y="3848056"/>
            <a:ext cx="733986" cy="415547"/>
          </a:xfrm>
          <a:custGeom>
            <a:avLst/>
            <a:gdLst/>
            <a:ahLst/>
            <a:cxnLst/>
            <a:rect l="l" t="t" r="r" b="b"/>
            <a:pathLst>
              <a:path w="23303" h="13193" extrusionOk="0">
                <a:moveTo>
                  <a:pt x="23302" y="1"/>
                </a:moveTo>
                <a:lnTo>
                  <a:pt x="773" y="13006"/>
                </a:lnTo>
                <a:cubicBezTo>
                  <a:pt x="563" y="13127"/>
                  <a:pt x="280" y="13192"/>
                  <a:pt x="1" y="13192"/>
                </a:cubicBezTo>
                <a:lnTo>
                  <a:pt x="1" y="13192"/>
                </a:lnTo>
                <a:cubicBezTo>
                  <a:pt x="280" y="13192"/>
                  <a:pt x="563" y="13127"/>
                  <a:pt x="773" y="13006"/>
                </a:cubicBezTo>
                <a:lnTo>
                  <a:pt x="23302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41"/>
          <p:cNvSpPr/>
          <p:nvPr/>
        </p:nvSpPr>
        <p:spPr>
          <a:xfrm>
            <a:off x="1638716" y="3742037"/>
            <a:ext cx="733986" cy="521567"/>
          </a:xfrm>
          <a:custGeom>
            <a:avLst/>
            <a:gdLst/>
            <a:ahLst/>
            <a:cxnLst/>
            <a:rect l="l" t="t" r="r" b="b"/>
            <a:pathLst>
              <a:path w="23303" h="16559" extrusionOk="0">
                <a:moveTo>
                  <a:pt x="23302" y="1"/>
                </a:moveTo>
                <a:lnTo>
                  <a:pt x="1" y="13455"/>
                </a:lnTo>
                <a:lnTo>
                  <a:pt x="1" y="16558"/>
                </a:lnTo>
                <a:cubicBezTo>
                  <a:pt x="280" y="16558"/>
                  <a:pt x="563" y="16493"/>
                  <a:pt x="773" y="16372"/>
                </a:cubicBezTo>
                <a:lnTo>
                  <a:pt x="23302" y="3367"/>
                </a:lnTo>
                <a:lnTo>
                  <a:pt x="23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41"/>
          <p:cNvSpPr/>
          <p:nvPr/>
        </p:nvSpPr>
        <p:spPr>
          <a:xfrm>
            <a:off x="2556200" y="3411694"/>
            <a:ext cx="137644" cy="527489"/>
          </a:xfrm>
          <a:custGeom>
            <a:avLst/>
            <a:gdLst/>
            <a:ahLst/>
            <a:cxnLst/>
            <a:rect l="l" t="t" r="r" b="b"/>
            <a:pathLst>
              <a:path w="4370" h="16747" extrusionOk="0">
                <a:moveTo>
                  <a:pt x="4234" y="0"/>
                </a:moveTo>
                <a:lnTo>
                  <a:pt x="1" y="13850"/>
                </a:lnTo>
                <a:lnTo>
                  <a:pt x="1" y="13855"/>
                </a:lnTo>
                <a:lnTo>
                  <a:pt x="1" y="16747"/>
                </a:lnTo>
                <a:cubicBezTo>
                  <a:pt x="117" y="16661"/>
                  <a:pt x="211" y="16527"/>
                  <a:pt x="262" y="16361"/>
                </a:cubicBezTo>
                <a:lnTo>
                  <a:pt x="4113" y="3772"/>
                </a:lnTo>
                <a:cubicBezTo>
                  <a:pt x="4252" y="3296"/>
                  <a:pt x="4369" y="2517"/>
                  <a:pt x="4369" y="2028"/>
                </a:cubicBezTo>
                <a:lnTo>
                  <a:pt x="4369" y="455"/>
                </a:lnTo>
                <a:cubicBezTo>
                  <a:pt x="4369" y="283"/>
                  <a:pt x="4320" y="128"/>
                  <a:pt x="42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41"/>
          <p:cNvSpPr/>
          <p:nvPr/>
        </p:nvSpPr>
        <p:spPr>
          <a:xfrm>
            <a:off x="2556200" y="3848056"/>
            <a:ext cx="31" cy="91122"/>
          </a:xfrm>
          <a:custGeom>
            <a:avLst/>
            <a:gdLst/>
            <a:ahLst/>
            <a:cxnLst/>
            <a:rect l="l" t="t" r="r" b="b"/>
            <a:pathLst>
              <a:path w="1" h="2893" extrusionOk="0">
                <a:moveTo>
                  <a:pt x="1" y="1"/>
                </a:moveTo>
                <a:lnTo>
                  <a:pt x="1" y="2893"/>
                </a:lnTo>
                <a:lnTo>
                  <a:pt x="1" y="2893"/>
                </a:lnTo>
                <a:lnTo>
                  <a:pt x="1" y="1"/>
                </a:lnTo>
                <a:close/>
              </a:path>
            </a:pathLst>
          </a:custGeom>
          <a:solidFill>
            <a:srgbClr val="1C9F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41"/>
          <p:cNvSpPr/>
          <p:nvPr/>
        </p:nvSpPr>
        <p:spPr>
          <a:xfrm>
            <a:off x="3080221" y="1683284"/>
            <a:ext cx="239696" cy="236987"/>
          </a:xfrm>
          <a:custGeom>
            <a:avLst/>
            <a:gdLst/>
            <a:ahLst/>
            <a:cxnLst/>
            <a:rect l="l" t="t" r="r" b="b"/>
            <a:pathLst>
              <a:path w="7610" h="7524" extrusionOk="0">
                <a:moveTo>
                  <a:pt x="928" y="0"/>
                </a:moveTo>
                <a:cubicBezTo>
                  <a:pt x="625" y="0"/>
                  <a:pt x="316" y="18"/>
                  <a:pt x="0" y="55"/>
                </a:cubicBezTo>
                <a:cubicBezTo>
                  <a:pt x="420" y="1062"/>
                  <a:pt x="686" y="2241"/>
                  <a:pt x="779" y="3578"/>
                </a:cubicBezTo>
                <a:lnTo>
                  <a:pt x="7610" y="7523"/>
                </a:lnTo>
                <a:cubicBezTo>
                  <a:pt x="7368" y="4269"/>
                  <a:pt x="6079" y="1961"/>
                  <a:pt x="4117" y="820"/>
                </a:cubicBezTo>
                <a:lnTo>
                  <a:pt x="3965" y="731"/>
                </a:lnTo>
                <a:cubicBezTo>
                  <a:pt x="3074" y="250"/>
                  <a:pt x="2050" y="0"/>
                  <a:pt x="92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41"/>
          <p:cNvSpPr/>
          <p:nvPr/>
        </p:nvSpPr>
        <p:spPr>
          <a:xfrm>
            <a:off x="3080221" y="1683252"/>
            <a:ext cx="239696" cy="237019"/>
          </a:xfrm>
          <a:custGeom>
            <a:avLst/>
            <a:gdLst/>
            <a:ahLst/>
            <a:cxnLst/>
            <a:rect l="l" t="t" r="r" b="b"/>
            <a:pathLst>
              <a:path w="7610" h="7525" extrusionOk="0">
                <a:moveTo>
                  <a:pt x="934" y="0"/>
                </a:moveTo>
                <a:cubicBezTo>
                  <a:pt x="631" y="0"/>
                  <a:pt x="320" y="21"/>
                  <a:pt x="0" y="56"/>
                </a:cubicBezTo>
                <a:cubicBezTo>
                  <a:pt x="324" y="835"/>
                  <a:pt x="559" y="1714"/>
                  <a:pt x="689" y="2694"/>
                </a:cubicBezTo>
                <a:lnTo>
                  <a:pt x="1172" y="3807"/>
                </a:lnTo>
                <a:lnTo>
                  <a:pt x="1248" y="3853"/>
                </a:lnTo>
                <a:lnTo>
                  <a:pt x="1993" y="2731"/>
                </a:lnTo>
                <a:cubicBezTo>
                  <a:pt x="2066" y="2621"/>
                  <a:pt x="2190" y="2562"/>
                  <a:pt x="2314" y="2562"/>
                </a:cubicBezTo>
                <a:cubicBezTo>
                  <a:pt x="2379" y="2562"/>
                  <a:pt x="2445" y="2580"/>
                  <a:pt x="2500" y="2611"/>
                </a:cubicBezTo>
                <a:lnTo>
                  <a:pt x="4351" y="3680"/>
                </a:lnTo>
                <a:cubicBezTo>
                  <a:pt x="4523" y="3780"/>
                  <a:pt x="4589" y="4004"/>
                  <a:pt x="4503" y="4179"/>
                </a:cubicBezTo>
                <a:lnTo>
                  <a:pt x="3907" y="5387"/>
                </a:lnTo>
                <a:lnTo>
                  <a:pt x="7610" y="7524"/>
                </a:lnTo>
                <a:cubicBezTo>
                  <a:pt x="7368" y="4270"/>
                  <a:pt x="6079" y="1962"/>
                  <a:pt x="4117" y="821"/>
                </a:cubicBezTo>
                <a:lnTo>
                  <a:pt x="3965" y="732"/>
                </a:lnTo>
                <a:cubicBezTo>
                  <a:pt x="3075" y="253"/>
                  <a:pt x="2055" y="0"/>
                  <a:pt x="9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41"/>
          <p:cNvSpPr/>
          <p:nvPr/>
        </p:nvSpPr>
        <p:spPr>
          <a:xfrm>
            <a:off x="3124412" y="1875700"/>
            <a:ext cx="164102" cy="114619"/>
          </a:xfrm>
          <a:custGeom>
            <a:avLst/>
            <a:gdLst/>
            <a:ahLst/>
            <a:cxnLst/>
            <a:rect l="l" t="t" r="r" b="b"/>
            <a:pathLst>
              <a:path w="5210" h="3639" extrusionOk="0">
                <a:moveTo>
                  <a:pt x="986" y="1"/>
                </a:moveTo>
                <a:lnTo>
                  <a:pt x="0" y="2442"/>
                </a:lnTo>
                <a:cubicBezTo>
                  <a:pt x="145" y="2718"/>
                  <a:pt x="1896" y="3090"/>
                  <a:pt x="1996" y="3411"/>
                </a:cubicBezTo>
                <a:cubicBezTo>
                  <a:pt x="2040" y="3553"/>
                  <a:pt x="2155" y="3638"/>
                  <a:pt x="2285" y="3638"/>
                </a:cubicBezTo>
                <a:cubicBezTo>
                  <a:pt x="2329" y="3638"/>
                  <a:pt x="2375" y="3628"/>
                  <a:pt x="2421" y="3607"/>
                </a:cubicBezTo>
                <a:lnTo>
                  <a:pt x="4979" y="2455"/>
                </a:lnTo>
                <a:cubicBezTo>
                  <a:pt x="5031" y="2432"/>
                  <a:pt x="5079" y="2423"/>
                  <a:pt x="5122" y="2423"/>
                </a:cubicBezTo>
                <a:cubicBezTo>
                  <a:pt x="5154" y="2423"/>
                  <a:pt x="5183" y="2428"/>
                  <a:pt x="5210" y="2435"/>
                </a:cubicBezTo>
                <a:lnTo>
                  <a:pt x="986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41"/>
          <p:cNvSpPr/>
          <p:nvPr/>
        </p:nvSpPr>
        <p:spPr>
          <a:xfrm>
            <a:off x="2450968" y="1687158"/>
            <a:ext cx="707780" cy="963792"/>
          </a:xfrm>
          <a:custGeom>
            <a:avLst/>
            <a:gdLst/>
            <a:ahLst/>
            <a:cxnLst/>
            <a:rect l="l" t="t" r="r" b="b"/>
            <a:pathLst>
              <a:path w="22471" h="30599" extrusionOk="0">
                <a:moveTo>
                  <a:pt x="15095" y="8609"/>
                </a:moveTo>
                <a:cubicBezTo>
                  <a:pt x="15124" y="8609"/>
                  <a:pt x="15148" y="8617"/>
                  <a:pt x="15168" y="8635"/>
                </a:cubicBezTo>
                <a:cubicBezTo>
                  <a:pt x="15764" y="9170"/>
                  <a:pt x="16089" y="10158"/>
                  <a:pt x="16089" y="11541"/>
                </a:cubicBezTo>
                <a:cubicBezTo>
                  <a:pt x="16089" y="14638"/>
                  <a:pt x="13916" y="18403"/>
                  <a:pt x="11237" y="19948"/>
                </a:cubicBezTo>
                <a:cubicBezTo>
                  <a:pt x="10422" y="20419"/>
                  <a:pt x="9701" y="20645"/>
                  <a:pt x="9093" y="20645"/>
                </a:cubicBezTo>
                <a:cubicBezTo>
                  <a:pt x="8780" y="20645"/>
                  <a:pt x="8496" y="20585"/>
                  <a:pt x="8245" y="20469"/>
                </a:cubicBezTo>
                <a:cubicBezTo>
                  <a:pt x="7399" y="20075"/>
                  <a:pt x="14056" y="8609"/>
                  <a:pt x="15095" y="8609"/>
                </a:cubicBezTo>
                <a:close/>
                <a:moveTo>
                  <a:pt x="18070" y="1"/>
                </a:moveTo>
                <a:cubicBezTo>
                  <a:pt x="17944" y="1"/>
                  <a:pt x="17820" y="61"/>
                  <a:pt x="17747" y="170"/>
                </a:cubicBezTo>
                <a:lnTo>
                  <a:pt x="15623" y="3363"/>
                </a:lnTo>
                <a:cubicBezTo>
                  <a:pt x="15515" y="3525"/>
                  <a:pt x="15273" y="3642"/>
                  <a:pt x="15078" y="3642"/>
                </a:cubicBezTo>
                <a:cubicBezTo>
                  <a:pt x="15074" y="3642"/>
                  <a:pt x="15071" y="3642"/>
                  <a:pt x="15068" y="3642"/>
                </a:cubicBezTo>
                <a:cubicBezTo>
                  <a:pt x="15022" y="3640"/>
                  <a:pt x="14977" y="3640"/>
                  <a:pt x="14931" y="3640"/>
                </a:cubicBezTo>
                <a:cubicBezTo>
                  <a:pt x="14733" y="3640"/>
                  <a:pt x="14530" y="3652"/>
                  <a:pt x="14323" y="3676"/>
                </a:cubicBezTo>
                <a:lnTo>
                  <a:pt x="14323" y="1339"/>
                </a:lnTo>
                <a:lnTo>
                  <a:pt x="12906" y="522"/>
                </a:lnTo>
                <a:cubicBezTo>
                  <a:pt x="12878" y="507"/>
                  <a:pt x="12847" y="499"/>
                  <a:pt x="12814" y="499"/>
                </a:cubicBezTo>
                <a:cubicBezTo>
                  <a:pt x="12770" y="499"/>
                  <a:pt x="12723" y="513"/>
                  <a:pt x="12672" y="543"/>
                </a:cubicBezTo>
                <a:lnTo>
                  <a:pt x="9800" y="2201"/>
                </a:lnTo>
                <a:cubicBezTo>
                  <a:pt x="9627" y="2301"/>
                  <a:pt x="9475" y="2539"/>
                  <a:pt x="9458" y="2736"/>
                </a:cubicBezTo>
                <a:lnTo>
                  <a:pt x="9168" y="5935"/>
                </a:lnTo>
                <a:cubicBezTo>
                  <a:pt x="9151" y="6132"/>
                  <a:pt x="9017" y="6397"/>
                  <a:pt x="8872" y="6531"/>
                </a:cubicBezTo>
                <a:cubicBezTo>
                  <a:pt x="8310" y="7045"/>
                  <a:pt x="7779" y="7614"/>
                  <a:pt x="7276" y="8221"/>
                </a:cubicBezTo>
                <a:cubicBezTo>
                  <a:pt x="7180" y="8334"/>
                  <a:pt x="7015" y="8404"/>
                  <a:pt x="6860" y="8404"/>
                </a:cubicBezTo>
                <a:cubicBezTo>
                  <a:pt x="6808" y="8404"/>
                  <a:pt x="6756" y="8396"/>
                  <a:pt x="6710" y="8379"/>
                </a:cubicBezTo>
                <a:lnTo>
                  <a:pt x="4865" y="7735"/>
                </a:lnTo>
                <a:cubicBezTo>
                  <a:pt x="4823" y="7720"/>
                  <a:pt x="4778" y="7713"/>
                  <a:pt x="4733" y="7713"/>
                </a:cubicBezTo>
                <a:cubicBezTo>
                  <a:pt x="4581" y="7713"/>
                  <a:pt x="4425" y="7795"/>
                  <a:pt x="4348" y="7928"/>
                </a:cubicBezTo>
                <a:lnTo>
                  <a:pt x="2234" y="11586"/>
                </a:lnTo>
                <a:cubicBezTo>
                  <a:pt x="2137" y="11759"/>
                  <a:pt x="2179" y="12004"/>
                  <a:pt x="2328" y="12131"/>
                </a:cubicBezTo>
                <a:lnTo>
                  <a:pt x="3807" y="13406"/>
                </a:lnTo>
                <a:cubicBezTo>
                  <a:pt x="3958" y="13535"/>
                  <a:pt x="4020" y="13790"/>
                  <a:pt x="3951" y="13976"/>
                </a:cubicBezTo>
                <a:cubicBezTo>
                  <a:pt x="3676" y="14714"/>
                  <a:pt x="3452" y="15462"/>
                  <a:pt x="3286" y="16204"/>
                </a:cubicBezTo>
                <a:cubicBezTo>
                  <a:pt x="3245" y="16396"/>
                  <a:pt x="3083" y="16645"/>
                  <a:pt x="2920" y="16758"/>
                </a:cubicBezTo>
                <a:lnTo>
                  <a:pt x="293" y="18607"/>
                </a:lnTo>
                <a:cubicBezTo>
                  <a:pt x="131" y="18720"/>
                  <a:pt x="0" y="18976"/>
                  <a:pt x="0" y="19172"/>
                </a:cubicBezTo>
                <a:lnTo>
                  <a:pt x="0" y="22489"/>
                </a:lnTo>
                <a:cubicBezTo>
                  <a:pt x="0" y="22592"/>
                  <a:pt x="41" y="22665"/>
                  <a:pt x="103" y="22703"/>
                </a:cubicBezTo>
                <a:lnTo>
                  <a:pt x="3428" y="24624"/>
                </a:lnTo>
                <a:lnTo>
                  <a:pt x="2217" y="27071"/>
                </a:lnTo>
                <a:cubicBezTo>
                  <a:pt x="2128" y="27247"/>
                  <a:pt x="2196" y="27471"/>
                  <a:pt x="2365" y="27571"/>
                </a:cubicBezTo>
                <a:lnTo>
                  <a:pt x="6889" y="30192"/>
                </a:lnTo>
                <a:cubicBezTo>
                  <a:pt x="6947" y="30224"/>
                  <a:pt x="7012" y="30240"/>
                  <a:pt x="7076" y="30240"/>
                </a:cubicBezTo>
                <a:cubicBezTo>
                  <a:pt x="7202" y="30240"/>
                  <a:pt x="7326" y="30181"/>
                  <a:pt x="7400" y="30071"/>
                </a:cubicBezTo>
                <a:lnTo>
                  <a:pt x="9454" y="27971"/>
                </a:lnTo>
                <a:cubicBezTo>
                  <a:pt x="9461" y="28064"/>
                  <a:pt x="9502" y="28133"/>
                  <a:pt x="9564" y="28165"/>
                </a:cubicBezTo>
                <a:lnTo>
                  <a:pt x="13775" y="30598"/>
                </a:lnTo>
                <a:lnTo>
                  <a:pt x="13888" y="27299"/>
                </a:lnTo>
                <a:cubicBezTo>
                  <a:pt x="13888" y="27299"/>
                  <a:pt x="12999" y="26150"/>
                  <a:pt x="13016" y="25951"/>
                </a:cubicBezTo>
                <a:lnTo>
                  <a:pt x="17606" y="20951"/>
                </a:lnTo>
                <a:cubicBezTo>
                  <a:pt x="17649" y="20966"/>
                  <a:pt x="17694" y="20973"/>
                  <a:pt x="17739" y="20973"/>
                </a:cubicBezTo>
                <a:cubicBezTo>
                  <a:pt x="17893" y="20973"/>
                  <a:pt x="18048" y="20892"/>
                  <a:pt x="18123" y="20762"/>
                </a:cubicBezTo>
                <a:lnTo>
                  <a:pt x="20236" y="17103"/>
                </a:lnTo>
                <a:cubicBezTo>
                  <a:pt x="20336" y="16931"/>
                  <a:pt x="20295" y="16686"/>
                  <a:pt x="20144" y="16559"/>
                </a:cubicBezTo>
                <a:lnTo>
                  <a:pt x="22178" y="10083"/>
                </a:lnTo>
                <a:cubicBezTo>
                  <a:pt x="22340" y="9969"/>
                  <a:pt x="22471" y="9714"/>
                  <a:pt x="22471" y="9517"/>
                </a:cubicBezTo>
                <a:lnTo>
                  <a:pt x="22367" y="5993"/>
                </a:lnTo>
                <a:lnTo>
                  <a:pt x="22367" y="5990"/>
                </a:lnTo>
                <a:cubicBezTo>
                  <a:pt x="22336" y="5972"/>
                  <a:pt x="22299" y="5961"/>
                  <a:pt x="22258" y="5961"/>
                </a:cubicBezTo>
                <a:cubicBezTo>
                  <a:pt x="22222" y="5961"/>
                  <a:pt x="22183" y="5969"/>
                  <a:pt x="22143" y="5987"/>
                </a:cubicBezTo>
                <a:lnTo>
                  <a:pt x="20257" y="1618"/>
                </a:lnTo>
                <a:cubicBezTo>
                  <a:pt x="20343" y="1442"/>
                  <a:pt x="20278" y="1218"/>
                  <a:pt x="20105" y="1118"/>
                </a:cubicBezTo>
                <a:lnTo>
                  <a:pt x="18258" y="49"/>
                </a:lnTo>
                <a:cubicBezTo>
                  <a:pt x="18199" y="17"/>
                  <a:pt x="18134" y="1"/>
                  <a:pt x="1807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41"/>
          <p:cNvSpPr/>
          <p:nvPr/>
        </p:nvSpPr>
        <p:spPr>
          <a:xfrm>
            <a:off x="2938168" y="1687189"/>
            <a:ext cx="242184" cy="205175"/>
          </a:xfrm>
          <a:custGeom>
            <a:avLst/>
            <a:gdLst/>
            <a:ahLst/>
            <a:cxnLst/>
            <a:rect l="l" t="t" r="r" b="b"/>
            <a:pathLst>
              <a:path w="7689" h="6514" extrusionOk="0">
                <a:moveTo>
                  <a:pt x="2599" y="1"/>
                </a:moveTo>
                <a:cubicBezTo>
                  <a:pt x="2475" y="1"/>
                  <a:pt x="2352" y="61"/>
                  <a:pt x="2279" y="169"/>
                </a:cubicBezTo>
                <a:lnTo>
                  <a:pt x="155" y="3362"/>
                </a:lnTo>
                <a:cubicBezTo>
                  <a:pt x="117" y="3421"/>
                  <a:pt x="62" y="3469"/>
                  <a:pt x="0" y="3510"/>
                </a:cubicBezTo>
                <a:lnTo>
                  <a:pt x="3030" y="5262"/>
                </a:lnTo>
                <a:lnTo>
                  <a:pt x="5196" y="6513"/>
                </a:lnTo>
                <a:lnTo>
                  <a:pt x="7031" y="4396"/>
                </a:lnTo>
                <a:lnTo>
                  <a:pt x="7602" y="3241"/>
                </a:lnTo>
                <a:cubicBezTo>
                  <a:pt x="7689" y="3061"/>
                  <a:pt x="7620" y="2838"/>
                  <a:pt x="7451" y="2741"/>
                </a:cubicBezTo>
                <a:lnTo>
                  <a:pt x="4637" y="1117"/>
                </a:lnTo>
                <a:lnTo>
                  <a:pt x="2782" y="48"/>
                </a:lnTo>
                <a:cubicBezTo>
                  <a:pt x="2725" y="16"/>
                  <a:pt x="2661" y="1"/>
                  <a:pt x="2599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41"/>
          <p:cNvSpPr/>
          <p:nvPr/>
        </p:nvSpPr>
        <p:spPr>
          <a:xfrm>
            <a:off x="2454559" y="2208594"/>
            <a:ext cx="248799" cy="151723"/>
          </a:xfrm>
          <a:custGeom>
            <a:avLst/>
            <a:gdLst/>
            <a:ahLst/>
            <a:cxnLst/>
            <a:rect l="l" t="t" r="r" b="b"/>
            <a:pathLst>
              <a:path w="7899" h="4817" extrusionOk="0">
                <a:moveTo>
                  <a:pt x="3000" y="0"/>
                </a:moveTo>
                <a:cubicBezTo>
                  <a:pt x="2941" y="83"/>
                  <a:pt x="2872" y="155"/>
                  <a:pt x="2806" y="203"/>
                </a:cubicBezTo>
                <a:lnTo>
                  <a:pt x="179" y="2052"/>
                </a:lnTo>
                <a:cubicBezTo>
                  <a:pt x="110" y="2100"/>
                  <a:pt x="52" y="2179"/>
                  <a:pt x="0" y="2262"/>
                </a:cubicBezTo>
                <a:lnTo>
                  <a:pt x="4413" y="4816"/>
                </a:lnTo>
                <a:lnTo>
                  <a:pt x="7899" y="2834"/>
                </a:lnTo>
                <a:lnTo>
                  <a:pt x="300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41"/>
          <p:cNvSpPr/>
          <p:nvPr/>
        </p:nvSpPr>
        <p:spPr>
          <a:xfrm>
            <a:off x="2519380" y="1930222"/>
            <a:ext cx="237302" cy="215065"/>
          </a:xfrm>
          <a:custGeom>
            <a:avLst/>
            <a:gdLst/>
            <a:ahLst/>
            <a:cxnLst/>
            <a:rect l="l" t="t" r="r" b="b"/>
            <a:pathLst>
              <a:path w="7534" h="6828" extrusionOk="0">
                <a:moveTo>
                  <a:pt x="2521" y="0"/>
                </a:moveTo>
                <a:cubicBezTo>
                  <a:pt x="2383" y="14"/>
                  <a:pt x="2245" y="90"/>
                  <a:pt x="2176" y="211"/>
                </a:cubicBezTo>
                <a:lnTo>
                  <a:pt x="62" y="3869"/>
                </a:lnTo>
                <a:cubicBezTo>
                  <a:pt x="14" y="3956"/>
                  <a:pt x="0" y="4055"/>
                  <a:pt x="18" y="4152"/>
                </a:cubicBezTo>
                <a:lnTo>
                  <a:pt x="4641" y="6827"/>
                </a:lnTo>
                <a:lnTo>
                  <a:pt x="7534" y="2917"/>
                </a:lnTo>
                <a:lnTo>
                  <a:pt x="2521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41"/>
          <p:cNvSpPr/>
          <p:nvPr/>
        </p:nvSpPr>
        <p:spPr>
          <a:xfrm>
            <a:off x="2750255" y="1702938"/>
            <a:ext cx="240168" cy="157078"/>
          </a:xfrm>
          <a:custGeom>
            <a:avLst/>
            <a:gdLst/>
            <a:ahLst/>
            <a:cxnLst/>
            <a:rect l="l" t="t" r="r" b="b"/>
            <a:pathLst>
              <a:path w="7625" h="4987" extrusionOk="0">
                <a:moveTo>
                  <a:pt x="3315" y="0"/>
                </a:moveTo>
                <a:cubicBezTo>
                  <a:pt x="3269" y="0"/>
                  <a:pt x="3221" y="13"/>
                  <a:pt x="3170" y="42"/>
                </a:cubicBezTo>
                <a:lnTo>
                  <a:pt x="298" y="1700"/>
                </a:lnTo>
                <a:cubicBezTo>
                  <a:pt x="177" y="1769"/>
                  <a:pt x="62" y="1910"/>
                  <a:pt x="0" y="2058"/>
                </a:cubicBezTo>
                <a:lnTo>
                  <a:pt x="5069" y="4986"/>
                </a:lnTo>
                <a:lnTo>
                  <a:pt x="7624" y="3510"/>
                </a:lnTo>
                <a:lnTo>
                  <a:pt x="7624" y="2458"/>
                </a:lnTo>
                <a:lnTo>
                  <a:pt x="6731" y="1941"/>
                </a:lnTo>
                <a:lnTo>
                  <a:pt x="4821" y="838"/>
                </a:lnTo>
                <a:lnTo>
                  <a:pt x="4787" y="817"/>
                </a:lnTo>
                <a:lnTo>
                  <a:pt x="3401" y="21"/>
                </a:lnTo>
                <a:cubicBezTo>
                  <a:pt x="3377" y="7"/>
                  <a:pt x="3349" y="0"/>
                  <a:pt x="331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41"/>
          <p:cNvSpPr/>
          <p:nvPr/>
        </p:nvSpPr>
        <p:spPr>
          <a:xfrm>
            <a:off x="2583981" y="1763948"/>
            <a:ext cx="707812" cy="903632"/>
          </a:xfrm>
          <a:custGeom>
            <a:avLst/>
            <a:gdLst/>
            <a:ahLst/>
            <a:cxnLst/>
            <a:rect l="l" t="t" r="r" b="b"/>
            <a:pathLst>
              <a:path w="22472" h="28689" extrusionOk="0">
                <a:moveTo>
                  <a:pt x="13404" y="8076"/>
                </a:moveTo>
                <a:cubicBezTo>
                  <a:pt x="14996" y="8076"/>
                  <a:pt x="16089" y="9344"/>
                  <a:pt x="16089" y="11541"/>
                </a:cubicBezTo>
                <a:cubicBezTo>
                  <a:pt x="16089" y="14638"/>
                  <a:pt x="13917" y="18403"/>
                  <a:pt x="11238" y="19947"/>
                </a:cubicBezTo>
                <a:cubicBezTo>
                  <a:pt x="10458" y="20397"/>
                  <a:pt x="9721" y="20610"/>
                  <a:pt x="9068" y="20610"/>
                </a:cubicBezTo>
                <a:cubicBezTo>
                  <a:pt x="7476" y="20610"/>
                  <a:pt x="6383" y="19342"/>
                  <a:pt x="6383" y="17148"/>
                </a:cubicBezTo>
                <a:cubicBezTo>
                  <a:pt x="6383" y="14051"/>
                  <a:pt x="8556" y="10286"/>
                  <a:pt x="11238" y="8738"/>
                </a:cubicBezTo>
                <a:cubicBezTo>
                  <a:pt x="12016" y="8289"/>
                  <a:pt x="12752" y="8076"/>
                  <a:pt x="13404" y="8076"/>
                </a:cubicBezTo>
                <a:close/>
                <a:moveTo>
                  <a:pt x="18069" y="1"/>
                </a:moveTo>
                <a:cubicBezTo>
                  <a:pt x="17944" y="1"/>
                  <a:pt x="17820" y="60"/>
                  <a:pt x="17748" y="169"/>
                </a:cubicBezTo>
                <a:lnTo>
                  <a:pt x="15623" y="3363"/>
                </a:lnTo>
                <a:cubicBezTo>
                  <a:pt x="15515" y="3526"/>
                  <a:pt x="15272" y="3642"/>
                  <a:pt x="15073" y="3642"/>
                </a:cubicBezTo>
                <a:cubicBezTo>
                  <a:pt x="15070" y="3642"/>
                  <a:pt x="15068" y="3642"/>
                  <a:pt x="15065" y="3642"/>
                </a:cubicBezTo>
                <a:cubicBezTo>
                  <a:pt x="15015" y="3640"/>
                  <a:pt x="14965" y="3639"/>
                  <a:pt x="14914" y="3639"/>
                </a:cubicBezTo>
                <a:cubicBezTo>
                  <a:pt x="14522" y="3639"/>
                  <a:pt x="14110" y="3685"/>
                  <a:pt x="13683" y="3780"/>
                </a:cubicBezTo>
                <a:cubicBezTo>
                  <a:pt x="13655" y="3786"/>
                  <a:pt x="13628" y="3789"/>
                  <a:pt x="13602" y="3789"/>
                </a:cubicBezTo>
                <a:cubicBezTo>
                  <a:pt x="13444" y="3789"/>
                  <a:pt x="13317" y="3679"/>
                  <a:pt x="13300" y="3511"/>
                </a:cubicBezTo>
                <a:lnTo>
                  <a:pt x="13021" y="718"/>
                </a:lnTo>
                <a:cubicBezTo>
                  <a:pt x="13006" y="579"/>
                  <a:pt x="12924" y="499"/>
                  <a:pt x="12817" y="499"/>
                </a:cubicBezTo>
                <a:cubicBezTo>
                  <a:pt x="12772" y="499"/>
                  <a:pt x="12723" y="513"/>
                  <a:pt x="12672" y="542"/>
                </a:cubicBezTo>
                <a:lnTo>
                  <a:pt x="9800" y="2201"/>
                </a:lnTo>
                <a:cubicBezTo>
                  <a:pt x="9628" y="2300"/>
                  <a:pt x="9476" y="2538"/>
                  <a:pt x="9458" y="2739"/>
                </a:cubicBezTo>
                <a:lnTo>
                  <a:pt x="9169" y="5935"/>
                </a:lnTo>
                <a:cubicBezTo>
                  <a:pt x="9152" y="6132"/>
                  <a:pt x="9017" y="6396"/>
                  <a:pt x="8873" y="6531"/>
                </a:cubicBezTo>
                <a:cubicBezTo>
                  <a:pt x="8311" y="7045"/>
                  <a:pt x="7779" y="7614"/>
                  <a:pt x="7276" y="8221"/>
                </a:cubicBezTo>
                <a:cubicBezTo>
                  <a:pt x="7181" y="8334"/>
                  <a:pt x="7016" y="8403"/>
                  <a:pt x="6861" y="8403"/>
                </a:cubicBezTo>
                <a:cubicBezTo>
                  <a:pt x="6809" y="8403"/>
                  <a:pt x="6758" y="8396"/>
                  <a:pt x="6711" y="8379"/>
                </a:cubicBezTo>
                <a:lnTo>
                  <a:pt x="4866" y="7734"/>
                </a:lnTo>
                <a:cubicBezTo>
                  <a:pt x="4823" y="7720"/>
                  <a:pt x="4779" y="7713"/>
                  <a:pt x="4734" y="7713"/>
                </a:cubicBezTo>
                <a:cubicBezTo>
                  <a:pt x="4581" y="7713"/>
                  <a:pt x="4426" y="7794"/>
                  <a:pt x="4348" y="7927"/>
                </a:cubicBezTo>
                <a:lnTo>
                  <a:pt x="2235" y="11586"/>
                </a:lnTo>
                <a:cubicBezTo>
                  <a:pt x="2139" y="11759"/>
                  <a:pt x="2180" y="12003"/>
                  <a:pt x="2328" y="12131"/>
                </a:cubicBezTo>
                <a:lnTo>
                  <a:pt x="3807" y="13406"/>
                </a:lnTo>
                <a:cubicBezTo>
                  <a:pt x="3960" y="13534"/>
                  <a:pt x="4022" y="13789"/>
                  <a:pt x="3952" y="13976"/>
                </a:cubicBezTo>
                <a:cubicBezTo>
                  <a:pt x="3677" y="14713"/>
                  <a:pt x="3452" y="15462"/>
                  <a:pt x="3287" y="16203"/>
                </a:cubicBezTo>
                <a:cubicBezTo>
                  <a:pt x="3245" y="16396"/>
                  <a:pt x="3080" y="16644"/>
                  <a:pt x="2921" y="16758"/>
                </a:cubicBezTo>
                <a:lnTo>
                  <a:pt x="294" y="18607"/>
                </a:lnTo>
                <a:cubicBezTo>
                  <a:pt x="132" y="18720"/>
                  <a:pt x="1" y="18975"/>
                  <a:pt x="1" y="19172"/>
                </a:cubicBezTo>
                <a:lnTo>
                  <a:pt x="1" y="22488"/>
                </a:lnTo>
                <a:cubicBezTo>
                  <a:pt x="1" y="22641"/>
                  <a:pt x="86" y="22731"/>
                  <a:pt x="206" y="22731"/>
                </a:cubicBezTo>
                <a:cubicBezTo>
                  <a:pt x="244" y="22731"/>
                  <a:pt x="285" y="22722"/>
                  <a:pt x="328" y="22703"/>
                </a:cubicBezTo>
                <a:lnTo>
                  <a:pt x="2887" y="21548"/>
                </a:lnTo>
                <a:cubicBezTo>
                  <a:pt x="2931" y="21528"/>
                  <a:pt x="2976" y="21518"/>
                  <a:pt x="3020" y="21518"/>
                </a:cubicBezTo>
                <a:cubicBezTo>
                  <a:pt x="3150" y="21518"/>
                  <a:pt x="3267" y="21604"/>
                  <a:pt x="3311" y="21744"/>
                </a:cubicBezTo>
                <a:cubicBezTo>
                  <a:pt x="3459" y="22216"/>
                  <a:pt x="3653" y="22637"/>
                  <a:pt x="3883" y="23013"/>
                </a:cubicBezTo>
                <a:cubicBezTo>
                  <a:pt x="3987" y="23182"/>
                  <a:pt x="4008" y="23454"/>
                  <a:pt x="3921" y="23634"/>
                </a:cubicBezTo>
                <a:lnTo>
                  <a:pt x="2214" y="27071"/>
                </a:lnTo>
                <a:cubicBezTo>
                  <a:pt x="2128" y="27247"/>
                  <a:pt x="2197" y="27471"/>
                  <a:pt x="2367" y="27571"/>
                </a:cubicBezTo>
                <a:lnTo>
                  <a:pt x="4218" y="28640"/>
                </a:lnTo>
                <a:cubicBezTo>
                  <a:pt x="4276" y="28673"/>
                  <a:pt x="4341" y="28688"/>
                  <a:pt x="4405" y="28688"/>
                </a:cubicBezTo>
                <a:cubicBezTo>
                  <a:pt x="4530" y="28688"/>
                  <a:pt x="4654" y="28629"/>
                  <a:pt x="4725" y="28519"/>
                </a:cubicBezTo>
                <a:lnTo>
                  <a:pt x="6852" y="25323"/>
                </a:lnTo>
                <a:cubicBezTo>
                  <a:pt x="6958" y="25163"/>
                  <a:pt x="7201" y="25047"/>
                  <a:pt x="7399" y="25047"/>
                </a:cubicBezTo>
                <a:cubicBezTo>
                  <a:pt x="7401" y="25047"/>
                  <a:pt x="7404" y="25047"/>
                  <a:pt x="7407" y="25047"/>
                </a:cubicBezTo>
                <a:cubicBezTo>
                  <a:pt x="7456" y="25049"/>
                  <a:pt x="7506" y="25050"/>
                  <a:pt x="7556" y="25050"/>
                </a:cubicBezTo>
                <a:cubicBezTo>
                  <a:pt x="7949" y="25050"/>
                  <a:pt x="8362" y="25001"/>
                  <a:pt x="8790" y="24909"/>
                </a:cubicBezTo>
                <a:cubicBezTo>
                  <a:pt x="8817" y="24903"/>
                  <a:pt x="8845" y="24899"/>
                  <a:pt x="8871" y="24899"/>
                </a:cubicBezTo>
                <a:cubicBezTo>
                  <a:pt x="9029" y="24899"/>
                  <a:pt x="9158" y="25010"/>
                  <a:pt x="9173" y="25178"/>
                </a:cubicBezTo>
                <a:lnTo>
                  <a:pt x="9455" y="27971"/>
                </a:lnTo>
                <a:cubicBezTo>
                  <a:pt x="9467" y="28110"/>
                  <a:pt x="9549" y="28190"/>
                  <a:pt x="9656" y="28190"/>
                </a:cubicBezTo>
                <a:cubicBezTo>
                  <a:pt x="9700" y="28190"/>
                  <a:pt x="9750" y="28176"/>
                  <a:pt x="9800" y="28147"/>
                </a:cubicBezTo>
                <a:lnTo>
                  <a:pt x="12672" y="26489"/>
                </a:lnTo>
                <a:cubicBezTo>
                  <a:pt x="12845" y="26389"/>
                  <a:pt x="13000" y="26147"/>
                  <a:pt x="13017" y="25951"/>
                </a:cubicBezTo>
                <a:lnTo>
                  <a:pt x="13303" y="22754"/>
                </a:lnTo>
                <a:cubicBezTo>
                  <a:pt x="13320" y="22558"/>
                  <a:pt x="13459" y="22292"/>
                  <a:pt x="13603" y="22157"/>
                </a:cubicBezTo>
                <a:cubicBezTo>
                  <a:pt x="14162" y="21644"/>
                  <a:pt x="14697" y="21075"/>
                  <a:pt x="15200" y="20468"/>
                </a:cubicBezTo>
                <a:cubicBezTo>
                  <a:pt x="15293" y="20354"/>
                  <a:pt x="15457" y="20285"/>
                  <a:pt x="15612" y="20285"/>
                </a:cubicBezTo>
                <a:cubicBezTo>
                  <a:pt x="15664" y="20285"/>
                  <a:pt x="15715" y="20293"/>
                  <a:pt x="15762" y="20310"/>
                </a:cubicBezTo>
                <a:lnTo>
                  <a:pt x="17606" y="20951"/>
                </a:lnTo>
                <a:cubicBezTo>
                  <a:pt x="17649" y="20966"/>
                  <a:pt x="17693" y="20973"/>
                  <a:pt x="17739" y="20973"/>
                </a:cubicBezTo>
                <a:cubicBezTo>
                  <a:pt x="17892" y="20973"/>
                  <a:pt x="18049" y="20892"/>
                  <a:pt x="18123" y="20761"/>
                </a:cubicBezTo>
                <a:lnTo>
                  <a:pt x="20237" y="17103"/>
                </a:lnTo>
                <a:cubicBezTo>
                  <a:pt x="20337" y="16931"/>
                  <a:pt x="20296" y="16686"/>
                  <a:pt x="20144" y="16558"/>
                </a:cubicBezTo>
                <a:lnTo>
                  <a:pt x="18665" y="15282"/>
                </a:lnTo>
                <a:cubicBezTo>
                  <a:pt x="18516" y="15152"/>
                  <a:pt x="18451" y="14899"/>
                  <a:pt x="18520" y="14713"/>
                </a:cubicBezTo>
                <a:cubicBezTo>
                  <a:pt x="18796" y="13972"/>
                  <a:pt x="19020" y="13228"/>
                  <a:pt x="19186" y="12486"/>
                </a:cubicBezTo>
                <a:cubicBezTo>
                  <a:pt x="19231" y="12293"/>
                  <a:pt x="19393" y="12044"/>
                  <a:pt x="19554" y="11928"/>
                </a:cubicBezTo>
                <a:lnTo>
                  <a:pt x="22178" y="10083"/>
                </a:lnTo>
                <a:cubicBezTo>
                  <a:pt x="22340" y="9969"/>
                  <a:pt x="22471" y="9714"/>
                  <a:pt x="22471" y="9517"/>
                </a:cubicBezTo>
                <a:lnTo>
                  <a:pt x="22471" y="6200"/>
                </a:lnTo>
                <a:cubicBezTo>
                  <a:pt x="22471" y="6048"/>
                  <a:pt x="22388" y="5958"/>
                  <a:pt x="22268" y="5958"/>
                </a:cubicBezTo>
                <a:cubicBezTo>
                  <a:pt x="22230" y="5958"/>
                  <a:pt x="22188" y="5968"/>
                  <a:pt x="22144" y="5987"/>
                </a:cubicBezTo>
                <a:lnTo>
                  <a:pt x="19589" y="7141"/>
                </a:lnTo>
                <a:cubicBezTo>
                  <a:pt x="19544" y="7161"/>
                  <a:pt x="19498" y="7170"/>
                  <a:pt x="19454" y="7170"/>
                </a:cubicBezTo>
                <a:cubicBezTo>
                  <a:pt x="19322" y="7170"/>
                  <a:pt x="19205" y="7084"/>
                  <a:pt x="19161" y="6942"/>
                </a:cubicBezTo>
                <a:cubicBezTo>
                  <a:pt x="19013" y="6473"/>
                  <a:pt x="18820" y="6049"/>
                  <a:pt x="18593" y="5676"/>
                </a:cubicBezTo>
                <a:cubicBezTo>
                  <a:pt x="18489" y="5507"/>
                  <a:pt x="18465" y="5231"/>
                  <a:pt x="18551" y="5056"/>
                </a:cubicBezTo>
                <a:lnTo>
                  <a:pt x="20258" y="1617"/>
                </a:lnTo>
                <a:cubicBezTo>
                  <a:pt x="20344" y="1442"/>
                  <a:pt x="20278" y="1218"/>
                  <a:pt x="20106" y="1118"/>
                </a:cubicBezTo>
                <a:lnTo>
                  <a:pt x="18255" y="49"/>
                </a:lnTo>
                <a:cubicBezTo>
                  <a:pt x="18197" y="16"/>
                  <a:pt x="18133" y="1"/>
                  <a:pt x="1806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1"/>
          <p:cNvSpPr/>
          <p:nvPr/>
        </p:nvSpPr>
        <p:spPr>
          <a:xfrm>
            <a:off x="2805785" y="2074983"/>
            <a:ext cx="208954" cy="269493"/>
          </a:xfrm>
          <a:custGeom>
            <a:avLst/>
            <a:gdLst/>
            <a:ahLst/>
            <a:cxnLst/>
            <a:rect l="l" t="t" r="r" b="b"/>
            <a:pathLst>
              <a:path w="6634" h="8556" extrusionOk="0">
                <a:moveTo>
                  <a:pt x="4537" y="1"/>
                </a:moveTo>
                <a:cubicBezTo>
                  <a:pt x="4115" y="1"/>
                  <a:pt x="3640" y="137"/>
                  <a:pt x="3137" y="428"/>
                </a:cubicBezTo>
                <a:cubicBezTo>
                  <a:pt x="1407" y="1429"/>
                  <a:pt x="0" y="3859"/>
                  <a:pt x="0" y="5859"/>
                </a:cubicBezTo>
                <a:cubicBezTo>
                  <a:pt x="0" y="6859"/>
                  <a:pt x="352" y="7559"/>
                  <a:pt x="917" y="7890"/>
                </a:cubicBezTo>
                <a:lnTo>
                  <a:pt x="920" y="7890"/>
                </a:lnTo>
                <a:lnTo>
                  <a:pt x="2082" y="8555"/>
                </a:lnTo>
                <a:lnTo>
                  <a:pt x="2358" y="8090"/>
                </a:lnTo>
                <a:cubicBezTo>
                  <a:pt x="2644" y="8024"/>
                  <a:pt x="2944" y="7921"/>
                  <a:pt x="3258" y="7738"/>
                </a:cubicBezTo>
                <a:cubicBezTo>
                  <a:pt x="4989" y="6738"/>
                  <a:pt x="6396" y="4308"/>
                  <a:pt x="6396" y="2307"/>
                </a:cubicBezTo>
                <a:cubicBezTo>
                  <a:pt x="6396" y="2011"/>
                  <a:pt x="6355" y="1749"/>
                  <a:pt x="6296" y="1504"/>
                </a:cubicBezTo>
                <a:lnTo>
                  <a:pt x="6633" y="945"/>
                </a:lnTo>
                <a:lnTo>
                  <a:pt x="5358" y="208"/>
                </a:lnTo>
                <a:lnTo>
                  <a:pt x="5354" y="208"/>
                </a:lnTo>
                <a:lnTo>
                  <a:pt x="5344" y="201"/>
                </a:lnTo>
                <a:lnTo>
                  <a:pt x="5341" y="201"/>
                </a:lnTo>
                <a:cubicBezTo>
                  <a:pt x="5106" y="69"/>
                  <a:pt x="4835" y="1"/>
                  <a:pt x="453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41"/>
          <p:cNvSpPr/>
          <p:nvPr/>
        </p:nvSpPr>
        <p:spPr>
          <a:xfrm>
            <a:off x="2834637" y="2323465"/>
            <a:ext cx="53672" cy="21009"/>
          </a:xfrm>
          <a:custGeom>
            <a:avLst/>
            <a:gdLst/>
            <a:ahLst/>
            <a:cxnLst/>
            <a:rect l="l" t="t" r="r" b="b"/>
            <a:pathLst>
              <a:path w="1704" h="667" extrusionOk="0">
                <a:moveTo>
                  <a:pt x="1704" y="132"/>
                </a:moveTo>
                <a:cubicBezTo>
                  <a:pt x="1615" y="160"/>
                  <a:pt x="1529" y="181"/>
                  <a:pt x="1442" y="201"/>
                </a:cubicBezTo>
                <a:lnTo>
                  <a:pt x="1166" y="666"/>
                </a:lnTo>
                <a:lnTo>
                  <a:pt x="1166" y="666"/>
                </a:lnTo>
                <a:lnTo>
                  <a:pt x="1442" y="201"/>
                </a:lnTo>
                <a:cubicBezTo>
                  <a:pt x="1529" y="181"/>
                  <a:pt x="1615" y="160"/>
                  <a:pt x="1704" y="132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41"/>
          <p:cNvSpPr/>
          <p:nvPr/>
        </p:nvSpPr>
        <p:spPr>
          <a:xfrm>
            <a:off x="2805785" y="2155679"/>
            <a:ext cx="176166" cy="188796"/>
          </a:xfrm>
          <a:custGeom>
            <a:avLst/>
            <a:gdLst/>
            <a:ahLst/>
            <a:cxnLst/>
            <a:rect l="l" t="t" r="r" b="b"/>
            <a:pathLst>
              <a:path w="5593" h="5994" extrusionOk="0">
                <a:moveTo>
                  <a:pt x="1044" y="0"/>
                </a:moveTo>
                <a:cubicBezTo>
                  <a:pt x="403" y="1031"/>
                  <a:pt x="0" y="2228"/>
                  <a:pt x="0" y="3297"/>
                </a:cubicBezTo>
                <a:cubicBezTo>
                  <a:pt x="0" y="4297"/>
                  <a:pt x="352" y="4997"/>
                  <a:pt x="917" y="5328"/>
                </a:cubicBezTo>
                <a:lnTo>
                  <a:pt x="920" y="5328"/>
                </a:lnTo>
                <a:lnTo>
                  <a:pt x="2082" y="5993"/>
                </a:lnTo>
                <a:lnTo>
                  <a:pt x="2358" y="5528"/>
                </a:lnTo>
                <a:cubicBezTo>
                  <a:pt x="2445" y="5508"/>
                  <a:pt x="2531" y="5487"/>
                  <a:pt x="2620" y="5459"/>
                </a:cubicBezTo>
                <a:cubicBezTo>
                  <a:pt x="2827" y="5393"/>
                  <a:pt x="3037" y="5304"/>
                  <a:pt x="3258" y="5176"/>
                </a:cubicBezTo>
                <a:cubicBezTo>
                  <a:pt x="4186" y="4642"/>
                  <a:pt x="5020" y="3697"/>
                  <a:pt x="5592" y="2624"/>
                </a:cubicBezTo>
                <a:lnTo>
                  <a:pt x="104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41"/>
          <p:cNvSpPr/>
          <p:nvPr/>
        </p:nvSpPr>
        <p:spPr>
          <a:xfrm>
            <a:off x="2906765" y="2076621"/>
            <a:ext cx="27277" cy="10552"/>
          </a:xfrm>
          <a:custGeom>
            <a:avLst/>
            <a:gdLst/>
            <a:ahLst/>
            <a:cxnLst/>
            <a:rect l="l" t="t" r="r" b="b"/>
            <a:pathLst>
              <a:path w="866" h="335" extrusionOk="0">
                <a:moveTo>
                  <a:pt x="862" y="0"/>
                </a:moveTo>
                <a:cubicBezTo>
                  <a:pt x="587" y="59"/>
                  <a:pt x="300" y="169"/>
                  <a:pt x="1" y="335"/>
                </a:cubicBezTo>
                <a:cubicBezTo>
                  <a:pt x="300" y="169"/>
                  <a:pt x="587" y="59"/>
                  <a:pt x="862" y="0"/>
                </a:cubicBezTo>
                <a:close/>
                <a:moveTo>
                  <a:pt x="865" y="0"/>
                </a:moveTo>
                <a:lnTo>
                  <a:pt x="8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41"/>
          <p:cNvSpPr/>
          <p:nvPr/>
        </p:nvSpPr>
        <p:spPr>
          <a:xfrm>
            <a:off x="2973981" y="2081283"/>
            <a:ext cx="40758" cy="31403"/>
          </a:xfrm>
          <a:custGeom>
            <a:avLst/>
            <a:gdLst/>
            <a:ahLst/>
            <a:cxnLst/>
            <a:rect l="l" t="t" r="r" b="b"/>
            <a:pathLst>
              <a:path w="1294" h="997" extrusionOk="0">
                <a:moveTo>
                  <a:pt x="18" y="8"/>
                </a:moveTo>
                <a:lnTo>
                  <a:pt x="14" y="8"/>
                </a:lnTo>
                <a:lnTo>
                  <a:pt x="18" y="8"/>
                </a:lnTo>
                <a:lnTo>
                  <a:pt x="1293" y="745"/>
                </a:lnTo>
                <a:lnTo>
                  <a:pt x="1142" y="997"/>
                </a:lnTo>
                <a:lnTo>
                  <a:pt x="1293" y="745"/>
                </a:lnTo>
                <a:lnTo>
                  <a:pt x="18" y="8"/>
                </a:lnTo>
                <a:close/>
                <a:moveTo>
                  <a:pt x="4" y="1"/>
                </a:moveTo>
                <a:lnTo>
                  <a:pt x="1" y="1"/>
                </a:lnTo>
                <a:lnTo>
                  <a:pt x="1" y="1"/>
                </a:lnTo>
                <a:lnTo>
                  <a:pt x="4" y="1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41"/>
          <p:cNvSpPr/>
          <p:nvPr/>
        </p:nvSpPr>
        <p:spPr>
          <a:xfrm>
            <a:off x="2848117" y="2088559"/>
            <a:ext cx="56192" cy="53042"/>
          </a:xfrm>
          <a:custGeom>
            <a:avLst/>
            <a:gdLst/>
            <a:ahLst/>
            <a:cxnLst/>
            <a:rect l="l" t="t" r="r" b="b"/>
            <a:pathLst>
              <a:path w="1784" h="1684" extrusionOk="0">
                <a:moveTo>
                  <a:pt x="1783" y="0"/>
                </a:moveTo>
                <a:cubicBezTo>
                  <a:pt x="1121" y="387"/>
                  <a:pt x="504" y="984"/>
                  <a:pt x="1" y="1684"/>
                </a:cubicBezTo>
                <a:cubicBezTo>
                  <a:pt x="504" y="984"/>
                  <a:pt x="1121" y="387"/>
                  <a:pt x="1783" y="0"/>
                </a:cubicBezTo>
                <a:close/>
                <a:moveTo>
                  <a:pt x="1783" y="0"/>
                </a:moveTo>
                <a:lnTo>
                  <a:pt x="17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1"/>
          <p:cNvSpPr/>
          <p:nvPr/>
        </p:nvSpPr>
        <p:spPr>
          <a:xfrm>
            <a:off x="2990580" y="2147710"/>
            <a:ext cx="16662" cy="72948"/>
          </a:xfrm>
          <a:custGeom>
            <a:avLst/>
            <a:gdLst/>
            <a:ahLst/>
            <a:cxnLst/>
            <a:rect l="l" t="t" r="r" b="b"/>
            <a:pathLst>
              <a:path w="529" h="2316" extrusionOk="0">
                <a:moveTo>
                  <a:pt x="529" y="1"/>
                </a:moveTo>
                <a:lnTo>
                  <a:pt x="529" y="1"/>
                </a:lnTo>
                <a:cubicBezTo>
                  <a:pt x="529" y="745"/>
                  <a:pt x="332" y="1548"/>
                  <a:pt x="1" y="2316"/>
                </a:cubicBezTo>
                <a:cubicBezTo>
                  <a:pt x="335" y="1548"/>
                  <a:pt x="529" y="745"/>
                  <a:pt x="529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41"/>
          <p:cNvSpPr/>
          <p:nvPr/>
        </p:nvSpPr>
        <p:spPr>
          <a:xfrm>
            <a:off x="2838668" y="2075015"/>
            <a:ext cx="176071" cy="163346"/>
          </a:xfrm>
          <a:custGeom>
            <a:avLst/>
            <a:gdLst/>
            <a:ahLst/>
            <a:cxnLst/>
            <a:rect l="l" t="t" r="r" b="b"/>
            <a:pathLst>
              <a:path w="5590" h="5186" extrusionOk="0">
                <a:moveTo>
                  <a:pt x="3490" y="0"/>
                </a:moveTo>
                <a:cubicBezTo>
                  <a:pt x="3342" y="0"/>
                  <a:pt x="3186" y="17"/>
                  <a:pt x="3027" y="51"/>
                </a:cubicBezTo>
                <a:lnTo>
                  <a:pt x="3024" y="51"/>
                </a:lnTo>
                <a:cubicBezTo>
                  <a:pt x="2749" y="110"/>
                  <a:pt x="2462" y="220"/>
                  <a:pt x="2163" y="386"/>
                </a:cubicBezTo>
                <a:cubicBezTo>
                  <a:pt x="2138" y="400"/>
                  <a:pt x="2117" y="414"/>
                  <a:pt x="2093" y="427"/>
                </a:cubicBezTo>
                <a:cubicBezTo>
                  <a:pt x="2090" y="427"/>
                  <a:pt x="2087" y="430"/>
                  <a:pt x="2083" y="430"/>
                </a:cubicBezTo>
                <a:cubicBezTo>
                  <a:pt x="1421" y="817"/>
                  <a:pt x="804" y="1414"/>
                  <a:pt x="301" y="2114"/>
                </a:cubicBezTo>
                <a:cubicBezTo>
                  <a:pt x="193" y="2258"/>
                  <a:pt x="94" y="2407"/>
                  <a:pt x="0" y="2561"/>
                </a:cubicBezTo>
                <a:lnTo>
                  <a:pt x="4548" y="5185"/>
                </a:lnTo>
                <a:cubicBezTo>
                  <a:pt x="4649" y="5003"/>
                  <a:pt x="4741" y="4813"/>
                  <a:pt x="4824" y="4624"/>
                </a:cubicBezTo>
                <a:cubicBezTo>
                  <a:pt x="5155" y="3855"/>
                  <a:pt x="5352" y="3051"/>
                  <a:pt x="5352" y="2306"/>
                </a:cubicBezTo>
                <a:cubicBezTo>
                  <a:pt x="5352" y="2023"/>
                  <a:pt x="5317" y="1775"/>
                  <a:pt x="5262" y="1544"/>
                </a:cubicBezTo>
                <a:cubicBezTo>
                  <a:pt x="5258" y="1531"/>
                  <a:pt x="5255" y="1517"/>
                  <a:pt x="5252" y="1503"/>
                </a:cubicBezTo>
                <a:lnTo>
                  <a:pt x="5438" y="1196"/>
                </a:lnTo>
                <a:lnTo>
                  <a:pt x="5589" y="944"/>
                </a:lnTo>
                <a:lnTo>
                  <a:pt x="4314" y="207"/>
                </a:lnTo>
                <a:lnTo>
                  <a:pt x="4310" y="207"/>
                </a:lnTo>
                <a:lnTo>
                  <a:pt x="4300" y="200"/>
                </a:lnTo>
                <a:lnTo>
                  <a:pt x="4297" y="200"/>
                </a:lnTo>
                <a:lnTo>
                  <a:pt x="4297" y="203"/>
                </a:lnTo>
                <a:cubicBezTo>
                  <a:pt x="4062" y="69"/>
                  <a:pt x="3790" y="0"/>
                  <a:pt x="34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41"/>
          <p:cNvSpPr/>
          <p:nvPr/>
        </p:nvSpPr>
        <p:spPr>
          <a:xfrm>
            <a:off x="2843991" y="2096811"/>
            <a:ext cx="197710" cy="255161"/>
          </a:xfrm>
          <a:custGeom>
            <a:avLst/>
            <a:gdLst/>
            <a:ahLst/>
            <a:cxnLst/>
            <a:rect l="l" t="t" r="r" b="b"/>
            <a:pathLst>
              <a:path w="6277" h="8101" extrusionOk="0">
                <a:moveTo>
                  <a:pt x="4539" y="0"/>
                </a:moveTo>
                <a:cubicBezTo>
                  <a:pt x="4117" y="0"/>
                  <a:pt x="3641" y="138"/>
                  <a:pt x="3138" y="429"/>
                </a:cubicBezTo>
                <a:cubicBezTo>
                  <a:pt x="1404" y="1428"/>
                  <a:pt x="0" y="3863"/>
                  <a:pt x="0" y="5862"/>
                </a:cubicBezTo>
                <a:cubicBezTo>
                  <a:pt x="0" y="7281"/>
                  <a:pt x="706" y="8101"/>
                  <a:pt x="1736" y="8101"/>
                </a:cubicBezTo>
                <a:cubicBezTo>
                  <a:pt x="2158" y="8101"/>
                  <a:pt x="2634" y="7963"/>
                  <a:pt x="3138" y="7673"/>
                </a:cubicBezTo>
                <a:cubicBezTo>
                  <a:pt x="4869" y="6673"/>
                  <a:pt x="6276" y="4242"/>
                  <a:pt x="6276" y="2242"/>
                </a:cubicBezTo>
                <a:cubicBezTo>
                  <a:pt x="6276" y="821"/>
                  <a:pt x="5568" y="0"/>
                  <a:pt x="453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41"/>
          <p:cNvSpPr/>
          <p:nvPr/>
        </p:nvSpPr>
        <p:spPr>
          <a:xfrm>
            <a:off x="2913159" y="2155301"/>
            <a:ext cx="58365" cy="125203"/>
          </a:xfrm>
          <a:custGeom>
            <a:avLst/>
            <a:gdLst/>
            <a:ahLst/>
            <a:cxnLst/>
            <a:rect l="l" t="t" r="r" b="b"/>
            <a:pathLst>
              <a:path w="1853" h="3975" extrusionOk="0">
                <a:moveTo>
                  <a:pt x="1690" y="1"/>
                </a:moveTo>
                <a:cubicBezTo>
                  <a:pt x="1681" y="1"/>
                  <a:pt x="1672" y="3"/>
                  <a:pt x="1663" y="9"/>
                </a:cubicBezTo>
                <a:lnTo>
                  <a:pt x="177" y="868"/>
                </a:lnTo>
                <a:cubicBezTo>
                  <a:pt x="156" y="878"/>
                  <a:pt x="135" y="902"/>
                  <a:pt x="118" y="940"/>
                </a:cubicBezTo>
                <a:cubicBezTo>
                  <a:pt x="101" y="975"/>
                  <a:pt x="94" y="1009"/>
                  <a:pt x="94" y="1043"/>
                </a:cubicBezTo>
                <a:lnTo>
                  <a:pt x="94" y="1551"/>
                </a:lnTo>
                <a:cubicBezTo>
                  <a:pt x="94" y="1585"/>
                  <a:pt x="101" y="1613"/>
                  <a:pt x="118" y="1626"/>
                </a:cubicBezTo>
                <a:cubicBezTo>
                  <a:pt x="127" y="1635"/>
                  <a:pt x="137" y="1640"/>
                  <a:pt x="148" y="1640"/>
                </a:cubicBezTo>
                <a:cubicBezTo>
                  <a:pt x="157" y="1640"/>
                  <a:pt x="167" y="1636"/>
                  <a:pt x="177" y="1630"/>
                </a:cubicBezTo>
                <a:lnTo>
                  <a:pt x="987" y="1164"/>
                </a:lnTo>
                <a:lnTo>
                  <a:pt x="987" y="1164"/>
                </a:lnTo>
                <a:lnTo>
                  <a:pt x="659" y="1864"/>
                </a:lnTo>
                <a:cubicBezTo>
                  <a:pt x="646" y="1895"/>
                  <a:pt x="629" y="1930"/>
                  <a:pt x="614" y="1968"/>
                </a:cubicBezTo>
                <a:cubicBezTo>
                  <a:pt x="600" y="2003"/>
                  <a:pt x="594" y="2040"/>
                  <a:pt x="594" y="2075"/>
                </a:cubicBezTo>
                <a:lnTo>
                  <a:pt x="594" y="2485"/>
                </a:lnTo>
                <a:cubicBezTo>
                  <a:pt x="594" y="2520"/>
                  <a:pt x="600" y="2547"/>
                  <a:pt x="618" y="2561"/>
                </a:cubicBezTo>
                <a:cubicBezTo>
                  <a:pt x="628" y="2571"/>
                  <a:pt x="639" y="2576"/>
                  <a:pt x="651" y="2576"/>
                </a:cubicBezTo>
                <a:cubicBezTo>
                  <a:pt x="659" y="2576"/>
                  <a:pt x="668" y="2574"/>
                  <a:pt x="677" y="2568"/>
                </a:cubicBezTo>
                <a:lnTo>
                  <a:pt x="936" y="2420"/>
                </a:lnTo>
                <a:cubicBezTo>
                  <a:pt x="1019" y="2370"/>
                  <a:pt x="1091" y="2348"/>
                  <a:pt x="1148" y="2348"/>
                </a:cubicBezTo>
                <a:cubicBezTo>
                  <a:pt x="1159" y="2348"/>
                  <a:pt x="1170" y="2349"/>
                  <a:pt x="1180" y="2350"/>
                </a:cubicBezTo>
                <a:cubicBezTo>
                  <a:pt x="1246" y="2364"/>
                  <a:pt x="1280" y="2426"/>
                  <a:pt x="1280" y="2540"/>
                </a:cubicBezTo>
                <a:cubicBezTo>
                  <a:pt x="1280" y="2650"/>
                  <a:pt x="1246" y="2751"/>
                  <a:pt x="1180" y="2840"/>
                </a:cubicBezTo>
                <a:cubicBezTo>
                  <a:pt x="1118" y="2929"/>
                  <a:pt x="1035" y="3002"/>
                  <a:pt x="936" y="3058"/>
                </a:cubicBezTo>
                <a:cubicBezTo>
                  <a:pt x="858" y="3102"/>
                  <a:pt x="796" y="3123"/>
                  <a:pt x="754" y="3123"/>
                </a:cubicBezTo>
                <a:cubicBezTo>
                  <a:pt x="751" y="3123"/>
                  <a:pt x="748" y="3123"/>
                  <a:pt x="745" y="3123"/>
                </a:cubicBezTo>
                <a:cubicBezTo>
                  <a:pt x="701" y="3120"/>
                  <a:pt x="662" y="3106"/>
                  <a:pt x="635" y="3088"/>
                </a:cubicBezTo>
                <a:cubicBezTo>
                  <a:pt x="608" y="3068"/>
                  <a:pt x="584" y="3050"/>
                  <a:pt x="559" y="3033"/>
                </a:cubicBezTo>
                <a:cubicBezTo>
                  <a:pt x="549" y="3026"/>
                  <a:pt x="539" y="3023"/>
                  <a:pt x="527" y="3023"/>
                </a:cubicBezTo>
                <a:cubicBezTo>
                  <a:pt x="508" y="3023"/>
                  <a:pt x="487" y="3030"/>
                  <a:pt x="460" y="3047"/>
                </a:cubicBezTo>
                <a:lnTo>
                  <a:pt x="70" y="3271"/>
                </a:lnTo>
                <a:cubicBezTo>
                  <a:pt x="49" y="3281"/>
                  <a:pt x="35" y="3302"/>
                  <a:pt x="21" y="3330"/>
                </a:cubicBezTo>
                <a:cubicBezTo>
                  <a:pt x="8" y="3357"/>
                  <a:pt x="0" y="3389"/>
                  <a:pt x="0" y="3416"/>
                </a:cubicBezTo>
                <a:cubicBezTo>
                  <a:pt x="0" y="3533"/>
                  <a:pt x="25" y="3637"/>
                  <a:pt x="67" y="3723"/>
                </a:cubicBezTo>
                <a:cubicBezTo>
                  <a:pt x="111" y="3812"/>
                  <a:pt x="170" y="3878"/>
                  <a:pt x="249" y="3922"/>
                </a:cubicBezTo>
                <a:cubicBezTo>
                  <a:pt x="312" y="3959"/>
                  <a:pt x="386" y="3974"/>
                  <a:pt x="470" y="3974"/>
                </a:cubicBezTo>
                <a:cubicBezTo>
                  <a:pt x="492" y="3974"/>
                  <a:pt x="515" y="3973"/>
                  <a:pt x="538" y="3971"/>
                </a:cubicBezTo>
                <a:cubicBezTo>
                  <a:pt x="653" y="3957"/>
                  <a:pt x="787" y="3909"/>
                  <a:pt x="936" y="3823"/>
                </a:cubicBezTo>
                <a:cubicBezTo>
                  <a:pt x="1225" y="3658"/>
                  <a:pt x="1449" y="3433"/>
                  <a:pt x="1611" y="3161"/>
                </a:cubicBezTo>
                <a:cubicBezTo>
                  <a:pt x="1773" y="2885"/>
                  <a:pt x="1852" y="2568"/>
                  <a:pt x="1852" y="2209"/>
                </a:cubicBezTo>
                <a:cubicBezTo>
                  <a:pt x="1852" y="1957"/>
                  <a:pt x="1804" y="1788"/>
                  <a:pt x="1701" y="1696"/>
                </a:cubicBezTo>
                <a:cubicBezTo>
                  <a:pt x="1624" y="1624"/>
                  <a:pt x="1529" y="1589"/>
                  <a:pt x="1416" y="1589"/>
                </a:cubicBezTo>
                <a:cubicBezTo>
                  <a:pt x="1382" y="1589"/>
                  <a:pt x="1346" y="1592"/>
                  <a:pt x="1308" y="1599"/>
                </a:cubicBezTo>
                <a:lnTo>
                  <a:pt x="1684" y="798"/>
                </a:lnTo>
                <a:cubicBezTo>
                  <a:pt x="1697" y="774"/>
                  <a:pt x="1708" y="744"/>
                  <a:pt x="1725" y="706"/>
                </a:cubicBezTo>
                <a:cubicBezTo>
                  <a:pt x="1738" y="668"/>
                  <a:pt x="1746" y="633"/>
                  <a:pt x="1746" y="596"/>
                </a:cubicBezTo>
                <a:lnTo>
                  <a:pt x="1746" y="92"/>
                </a:lnTo>
                <a:cubicBezTo>
                  <a:pt x="1746" y="54"/>
                  <a:pt x="1738" y="30"/>
                  <a:pt x="1722" y="12"/>
                </a:cubicBezTo>
                <a:cubicBezTo>
                  <a:pt x="1712" y="5"/>
                  <a:pt x="1701" y="1"/>
                  <a:pt x="1690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41"/>
          <p:cNvSpPr/>
          <p:nvPr/>
        </p:nvSpPr>
        <p:spPr>
          <a:xfrm>
            <a:off x="1817935" y="1556350"/>
            <a:ext cx="1387181" cy="1555662"/>
          </a:xfrm>
          <a:custGeom>
            <a:avLst/>
            <a:gdLst/>
            <a:ahLst/>
            <a:cxnLst/>
            <a:rect l="l" t="t" r="r" b="b"/>
            <a:pathLst>
              <a:path w="44041" h="49390" extrusionOk="0">
                <a:moveTo>
                  <a:pt x="34169" y="0"/>
                </a:moveTo>
                <a:cubicBezTo>
                  <a:pt x="32539" y="0"/>
                  <a:pt x="30698" y="532"/>
                  <a:pt x="28752" y="1654"/>
                </a:cubicBezTo>
                <a:cubicBezTo>
                  <a:pt x="22049" y="5519"/>
                  <a:pt x="16619" y="14932"/>
                  <a:pt x="16619" y="22674"/>
                </a:cubicBezTo>
                <a:cubicBezTo>
                  <a:pt x="16619" y="30418"/>
                  <a:pt x="11181" y="39834"/>
                  <a:pt x="4482" y="43703"/>
                </a:cubicBezTo>
                <a:cubicBezTo>
                  <a:pt x="2896" y="44616"/>
                  <a:pt x="1386" y="45141"/>
                  <a:pt x="0" y="45302"/>
                </a:cubicBezTo>
                <a:cubicBezTo>
                  <a:pt x="586" y="46720"/>
                  <a:pt x="1469" y="47796"/>
                  <a:pt x="2582" y="48485"/>
                </a:cubicBezTo>
                <a:lnTo>
                  <a:pt x="2699" y="48558"/>
                </a:lnTo>
                <a:cubicBezTo>
                  <a:pt x="3628" y="49105"/>
                  <a:pt x="4709" y="49390"/>
                  <a:pt x="5902" y="49390"/>
                </a:cubicBezTo>
                <a:cubicBezTo>
                  <a:pt x="7534" y="49390"/>
                  <a:pt x="9375" y="48857"/>
                  <a:pt x="11323" y="47734"/>
                </a:cubicBezTo>
                <a:cubicBezTo>
                  <a:pt x="18023" y="43865"/>
                  <a:pt x="23456" y="34448"/>
                  <a:pt x="23456" y="26704"/>
                </a:cubicBezTo>
                <a:cubicBezTo>
                  <a:pt x="23456" y="18963"/>
                  <a:pt x="28890" y="9550"/>
                  <a:pt x="35593" y="5684"/>
                </a:cubicBezTo>
                <a:cubicBezTo>
                  <a:pt x="37180" y="4771"/>
                  <a:pt x="38690" y="4247"/>
                  <a:pt x="40076" y="4085"/>
                </a:cubicBezTo>
                <a:cubicBezTo>
                  <a:pt x="40392" y="4048"/>
                  <a:pt x="40701" y="4030"/>
                  <a:pt x="41004" y="4030"/>
                </a:cubicBezTo>
                <a:cubicBezTo>
                  <a:pt x="42126" y="4030"/>
                  <a:pt x="43150" y="4280"/>
                  <a:pt x="44041" y="4761"/>
                </a:cubicBezTo>
                <a:lnTo>
                  <a:pt x="37507" y="910"/>
                </a:lnTo>
                <a:lnTo>
                  <a:pt x="37390" y="843"/>
                </a:lnTo>
                <a:cubicBezTo>
                  <a:pt x="36458" y="289"/>
                  <a:pt x="35371" y="0"/>
                  <a:pt x="341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41"/>
          <p:cNvSpPr/>
          <p:nvPr/>
        </p:nvSpPr>
        <p:spPr>
          <a:xfrm>
            <a:off x="1672386" y="2041344"/>
            <a:ext cx="841267" cy="1006786"/>
          </a:xfrm>
          <a:custGeom>
            <a:avLst/>
            <a:gdLst/>
            <a:ahLst/>
            <a:cxnLst/>
            <a:rect l="l" t="t" r="r" b="b"/>
            <a:pathLst>
              <a:path w="26709" h="31964" extrusionOk="0">
                <a:moveTo>
                  <a:pt x="15482" y="9857"/>
                </a:moveTo>
                <a:cubicBezTo>
                  <a:pt x="15737" y="10423"/>
                  <a:pt x="15858" y="11095"/>
                  <a:pt x="15850" y="11827"/>
                </a:cubicBezTo>
                <a:cubicBezTo>
                  <a:pt x="16054" y="11709"/>
                  <a:pt x="16261" y="11603"/>
                  <a:pt x="16461" y="11517"/>
                </a:cubicBezTo>
                <a:cubicBezTo>
                  <a:pt x="16482" y="11724"/>
                  <a:pt x="16488" y="11944"/>
                  <a:pt x="16488" y="12175"/>
                </a:cubicBezTo>
                <a:cubicBezTo>
                  <a:pt x="16488" y="15274"/>
                  <a:pt x="14316" y="19036"/>
                  <a:pt x="11634" y="20585"/>
                </a:cubicBezTo>
                <a:cubicBezTo>
                  <a:pt x="11441" y="20698"/>
                  <a:pt x="11244" y="20798"/>
                  <a:pt x="11062" y="20884"/>
                </a:cubicBezTo>
                <a:cubicBezTo>
                  <a:pt x="11034" y="20657"/>
                  <a:pt x="11020" y="20422"/>
                  <a:pt x="11024" y="20181"/>
                </a:cubicBezTo>
                <a:lnTo>
                  <a:pt x="11024" y="20181"/>
                </a:lnTo>
                <a:cubicBezTo>
                  <a:pt x="10255" y="20630"/>
                  <a:pt x="9501" y="20857"/>
                  <a:pt x="8824" y="20857"/>
                </a:cubicBezTo>
                <a:cubicBezTo>
                  <a:pt x="7815" y="20857"/>
                  <a:pt x="6977" y="20353"/>
                  <a:pt x="6510" y="19326"/>
                </a:cubicBezTo>
                <a:lnTo>
                  <a:pt x="15482" y="9857"/>
                </a:lnTo>
                <a:close/>
                <a:moveTo>
                  <a:pt x="16551" y="1"/>
                </a:moveTo>
                <a:cubicBezTo>
                  <a:pt x="16535" y="1"/>
                  <a:pt x="16519" y="2"/>
                  <a:pt x="16503" y="3"/>
                </a:cubicBezTo>
                <a:lnTo>
                  <a:pt x="14089" y="242"/>
                </a:lnTo>
                <a:cubicBezTo>
                  <a:pt x="13861" y="266"/>
                  <a:pt x="13627" y="431"/>
                  <a:pt x="13558" y="610"/>
                </a:cubicBezTo>
                <a:lnTo>
                  <a:pt x="12251" y="4124"/>
                </a:lnTo>
                <a:cubicBezTo>
                  <a:pt x="12179" y="4306"/>
                  <a:pt x="11945" y="4527"/>
                  <a:pt x="11720" y="4634"/>
                </a:cubicBezTo>
                <a:cubicBezTo>
                  <a:pt x="11465" y="4755"/>
                  <a:pt x="11210" y="4889"/>
                  <a:pt x="10952" y="5037"/>
                </a:cubicBezTo>
                <a:lnTo>
                  <a:pt x="8417" y="3572"/>
                </a:lnTo>
                <a:cubicBezTo>
                  <a:pt x="8385" y="3551"/>
                  <a:pt x="8348" y="3540"/>
                  <a:pt x="8307" y="3540"/>
                </a:cubicBezTo>
                <a:cubicBezTo>
                  <a:pt x="8218" y="3540"/>
                  <a:pt x="8114" y="3591"/>
                  <a:pt x="8024" y="3686"/>
                </a:cubicBezTo>
                <a:lnTo>
                  <a:pt x="5372" y="6489"/>
                </a:lnTo>
                <a:cubicBezTo>
                  <a:pt x="5210" y="6655"/>
                  <a:pt x="5121" y="6916"/>
                  <a:pt x="5166" y="7072"/>
                </a:cubicBezTo>
                <a:lnTo>
                  <a:pt x="5904" y="9572"/>
                </a:lnTo>
                <a:cubicBezTo>
                  <a:pt x="5948" y="9727"/>
                  <a:pt x="5886" y="9996"/>
                  <a:pt x="5769" y="10172"/>
                </a:cubicBezTo>
                <a:cubicBezTo>
                  <a:pt x="5317" y="10858"/>
                  <a:pt x="4906" y="11571"/>
                  <a:pt x="4548" y="12292"/>
                </a:cubicBezTo>
                <a:cubicBezTo>
                  <a:pt x="4459" y="12475"/>
                  <a:pt x="4203" y="12664"/>
                  <a:pt x="3972" y="12720"/>
                </a:cubicBezTo>
                <a:lnTo>
                  <a:pt x="1700" y="13268"/>
                </a:lnTo>
                <a:cubicBezTo>
                  <a:pt x="1472" y="13323"/>
                  <a:pt x="1241" y="13516"/>
                  <a:pt x="1187" y="13696"/>
                </a:cubicBezTo>
                <a:lnTo>
                  <a:pt x="45" y="17543"/>
                </a:lnTo>
                <a:cubicBezTo>
                  <a:pt x="11" y="17654"/>
                  <a:pt x="49" y="17760"/>
                  <a:pt x="132" y="17822"/>
                </a:cubicBezTo>
                <a:cubicBezTo>
                  <a:pt x="183" y="17860"/>
                  <a:pt x="2704" y="19312"/>
                  <a:pt x="2704" y="19312"/>
                </a:cubicBezTo>
                <a:cubicBezTo>
                  <a:pt x="2700" y="19664"/>
                  <a:pt x="2714" y="20009"/>
                  <a:pt x="2745" y="20343"/>
                </a:cubicBezTo>
                <a:cubicBezTo>
                  <a:pt x="2762" y="20509"/>
                  <a:pt x="2666" y="20781"/>
                  <a:pt x="2521" y="20957"/>
                </a:cubicBezTo>
                <a:lnTo>
                  <a:pt x="207" y="23757"/>
                </a:lnTo>
                <a:cubicBezTo>
                  <a:pt x="66" y="23933"/>
                  <a:pt x="0" y="24188"/>
                  <a:pt x="66" y="24333"/>
                </a:cubicBezTo>
                <a:lnTo>
                  <a:pt x="1166" y="26764"/>
                </a:lnTo>
                <a:cubicBezTo>
                  <a:pt x="1183" y="26798"/>
                  <a:pt x="1207" y="26826"/>
                  <a:pt x="1235" y="26842"/>
                </a:cubicBezTo>
                <a:cubicBezTo>
                  <a:pt x="1324" y="26895"/>
                  <a:pt x="5941" y="29567"/>
                  <a:pt x="6114" y="29667"/>
                </a:cubicBezTo>
                <a:lnTo>
                  <a:pt x="6117" y="29667"/>
                </a:lnTo>
                <a:lnTo>
                  <a:pt x="6117" y="29670"/>
                </a:lnTo>
                <a:lnTo>
                  <a:pt x="6124" y="29670"/>
                </a:lnTo>
                <a:cubicBezTo>
                  <a:pt x="6127" y="29667"/>
                  <a:pt x="6135" y="29656"/>
                  <a:pt x="6138" y="29649"/>
                </a:cubicBezTo>
                <a:cubicBezTo>
                  <a:pt x="6162" y="29663"/>
                  <a:pt x="6186" y="29673"/>
                  <a:pt x="6210" y="29691"/>
                </a:cubicBezTo>
                <a:lnTo>
                  <a:pt x="6214" y="29691"/>
                </a:lnTo>
                <a:cubicBezTo>
                  <a:pt x="7593" y="30491"/>
                  <a:pt x="9983" y="31874"/>
                  <a:pt x="10134" y="31960"/>
                </a:cubicBezTo>
                <a:cubicBezTo>
                  <a:pt x="10137" y="31963"/>
                  <a:pt x="10137" y="31963"/>
                  <a:pt x="10141" y="31963"/>
                </a:cubicBezTo>
                <a:cubicBezTo>
                  <a:pt x="10210" y="31785"/>
                  <a:pt x="12167" y="23666"/>
                  <a:pt x="12283" y="23666"/>
                </a:cubicBezTo>
                <a:cubicBezTo>
                  <a:pt x="12284" y="23666"/>
                  <a:pt x="12285" y="23666"/>
                  <a:pt x="12286" y="23667"/>
                </a:cubicBezTo>
                <a:lnTo>
                  <a:pt x="13523" y="25556"/>
                </a:lnTo>
                <a:cubicBezTo>
                  <a:pt x="13538" y="25574"/>
                  <a:pt x="13547" y="25588"/>
                  <a:pt x="13562" y="25598"/>
                </a:cubicBezTo>
                <a:lnTo>
                  <a:pt x="15920" y="26971"/>
                </a:lnTo>
                <a:lnTo>
                  <a:pt x="18468" y="28443"/>
                </a:lnTo>
                <a:lnTo>
                  <a:pt x="18465" y="28440"/>
                </a:lnTo>
                <a:lnTo>
                  <a:pt x="16623" y="22692"/>
                </a:lnTo>
                <a:lnTo>
                  <a:pt x="16623" y="22692"/>
                </a:lnTo>
                <a:cubicBezTo>
                  <a:pt x="16686" y="22713"/>
                  <a:pt x="16752" y="22724"/>
                  <a:pt x="16820" y="22724"/>
                </a:cubicBezTo>
                <a:cubicBezTo>
                  <a:pt x="18529" y="22724"/>
                  <a:pt x="21913" y="16234"/>
                  <a:pt x="20806" y="15485"/>
                </a:cubicBezTo>
                <a:lnTo>
                  <a:pt x="26708" y="14161"/>
                </a:lnTo>
                <a:cubicBezTo>
                  <a:pt x="26705" y="14161"/>
                  <a:pt x="26702" y="14157"/>
                  <a:pt x="26695" y="14154"/>
                </a:cubicBezTo>
                <a:cubicBezTo>
                  <a:pt x="26554" y="14075"/>
                  <a:pt x="25346" y="13374"/>
                  <a:pt x="24171" y="12696"/>
                </a:cubicBezTo>
                <a:cubicBezTo>
                  <a:pt x="23013" y="12023"/>
                  <a:pt x="21878" y="11368"/>
                  <a:pt x="21829" y="11340"/>
                </a:cubicBezTo>
                <a:cubicBezTo>
                  <a:pt x="21785" y="11310"/>
                  <a:pt x="21730" y="11296"/>
                  <a:pt x="21664" y="11292"/>
                </a:cubicBezTo>
                <a:lnTo>
                  <a:pt x="19592" y="11175"/>
                </a:lnTo>
                <a:cubicBezTo>
                  <a:pt x="19381" y="11161"/>
                  <a:pt x="19227" y="11013"/>
                  <a:pt x="19243" y="10837"/>
                </a:cubicBezTo>
                <a:cubicBezTo>
                  <a:pt x="19302" y="10144"/>
                  <a:pt x="19305" y="9472"/>
                  <a:pt x="19247" y="8840"/>
                </a:cubicBezTo>
                <a:cubicBezTo>
                  <a:pt x="19230" y="8672"/>
                  <a:pt x="19330" y="8399"/>
                  <a:pt x="19471" y="8227"/>
                </a:cubicBezTo>
                <a:lnTo>
                  <a:pt x="22788" y="7958"/>
                </a:lnTo>
                <a:cubicBezTo>
                  <a:pt x="22930" y="7785"/>
                  <a:pt x="25643" y="5169"/>
                  <a:pt x="25643" y="5169"/>
                </a:cubicBezTo>
                <a:cubicBezTo>
                  <a:pt x="25636" y="5165"/>
                  <a:pt x="25633" y="5165"/>
                  <a:pt x="25626" y="5161"/>
                </a:cubicBezTo>
                <a:cubicBezTo>
                  <a:pt x="25343" y="4996"/>
                  <a:pt x="20785" y="2355"/>
                  <a:pt x="20758" y="2338"/>
                </a:cubicBezTo>
                <a:cubicBezTo>
                  <a:pt x="20730" y="2324"/>
                  <a:pt x="20696" y="2320"/>
                  <a:pt x="20664" y="2320"/>
                </a:cubicBezTo>
                <a:cubicBezTo>
                  <a:pt x="19261" y="1510"/>
                  <a:pt x="16799" y="83"/>
                  <a:pt x="16744" y="48"/>
                </a:cubicBezTo>
                <a:cubicBezTo>
                  <a:pt x="16693" y="20"/>
                  <a:pt x="16627" y="1"/>
                  <a:pt x="165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1"/>
          <p:cNvSpPr/>
          <p:nvPr/>
        </p:nvSpPr>
        <p:spPr>
          <a:xfrm>
            <a:off x="1673363" y="2798726"/>
            <a:ext cx="191725" cy="177173"/>
          </a:xfrm>
          <a:custGeom>
            <a:avLst/>
            <a:gdLst/>
            <a:ahLst/>
            <a:cxnLst/>
            <a:rect l="l" t="t" r="r" b="b"/>
            <a:pathLst>
              <a:path w="6087" h="5625" extrusionOk="0">
                <a:moveTo>
                  <a:pt x="31" y="0"/>
                </a:moveTo>
                <a:lnTo>
                  <a:pt x="31" y="0"/>
                </a:lnTo>
                <a:cubicBezTo>
                  <a:pt x="4" y="107"/>
                  <a:pt x="1" y="215"/>
                  <a:pt x="35" y="287"/>
                </a:cubicBezTo>
                <a:lnTo>
                  <a:pt x="1135" y="2718"/>
                </a:lnTo>
                <a:cubicBezTo>
                  <a:pt x="1152" y="2752"/>
                  <a:pt x="1176" y="2780"/>
                  <a:pt x="1207" y="2796"/>
                </a:cubicBezTo>
                <a:lnTo>
                  <a:pt x="1218" y="2804"/>
                </a:lnTo>
                <a:cubicBezTo>
                  <a:pt x="1452" y="2938"/>
                  <a:pt x="6086" y="5624"/>
                  <a:pt x="6086" y="5624"/>
                </a:cubicBezTo>
                <a:lnTo>
                  <a:pt x="5855" y="3362"/>
                </a:lnTo>
                <a:lnTo>
                  <a:pt x="31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1"/>
          <p:cNvSpPr/>
          <p:nvPr/>
        </p:nvSpPr>
        <p:spPr>
          <a:xfrm>
            <a:off x="1672701" y="2468037"/>
            <a:ext cx="215632" cy="224294"/>
          </a:xfrm>
          <a:custGeom>
            <a:avLst/>
            <a:gdLst/>
            <a:ahLst/>
            <a:cxnLst/>
            <a:rect l="l" t="t" r="r" b="b"/>
            <a:pathLst>
              <a:path w="6846" h="7121" extrusionOk="0">
                <a:moveTo>
                  <a:pt x="1260" y="0"/>
                </a:moveTo>
                <a:cubicBezTo>
                  <a:pt x="1221" y="48"/>
                  <a:pt x="1193" y="101"/>
                  <a:pt x="1177" y="149"/>
                </a:cubicBezTo>
                <a:lnTo>
                  <a:pt x="35" y="3996"/>
                </a:lnTo>
                <a:cubicBezTo>
                  <a:pt x="1" y="4107"/>
                  <a:pt x="39" y="4210"/>
                  <a:pt x="122" y="4275"/>
                </a:cubicBezTo>
                <a:cubicBezTo>
                  <a:pt x="125" y="4280"/>
                  <a:pt x="138" y="4286"/>
                  <a:pt x="163" y="4300"/>
                </a:cubicBezTo>
                <a:lnTo>
                  <a:pt x="2680" y="5758"/>
                </a:lnTo>
                <a:cubicBezTo>
                  <a:pt x="2687" y="5762"/>
                  <a:pt x="2694" y="5765"/>
                  <a:pt x="2694" y="5765"/>
                </a:cubicBezTo>
                <a:lnTo>
                  <a:pt x="5031" y="7120"/>
                </a:lnTo>
                <a:lnTo>
                  <a:pt x="6845" y="3210"/>
                </a:lnTo>
                <a:lnTo>
                  <a:pt x="126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1"/>
          <p:cNvSpPr/>
          <p:nvPr/>
        </p:nvSpPr>
        <p:spPr>
          <a:xfrm>
            <a:off x="1835605" y="2152876"/>
            <a:ext cx="255476" cy="191599"/>
          </a:xfrm>
          <a:custGeom>
            <a:avLst/>
            <a:gdLst/>
            <a:ahLst/>
            <a:cxnLst/>
            <a:rect l="l" t="t" r="r" b="b"/>
            <a:pathLst>
              <a:path w="8111" h="6083" extrusionOk="0">
                <a:moveTo>
                  <a:pt x="3123" y="1"/>
                </a:moveTo>
                <a:cubicBezTo>
                  <a:pt x="3035" y="1"/>
                  <a:pt x="2932" y="50"/>
                  <a:pt x="2842" y="145"/>
                </a:cubicBezTo>
                <a:lnTo>
                  <a:pt x="187" y="2948"/>
                </a:lnTo>
                <a:cubicBezTo>
                  <a:pt x="101" y="3041"/>
                  <a:pt x="35" y="3162"/>
                  <a:pt x="1" y="3279"/>
                </a:cubicBezTo>
                <a:lnTo>
                  <a:pt x="4887" y="6082"/>
                </a:lnTo>
                <a:lnTo>
                  <a:pt x="8111" y="2852"/>
                </a:lnTo>
                <a:lnTo>
                  <a:pt x="3232" y="31"/>
                </a:lnTo>
                <a:cubicBezTo>
                  <a:pt x="3200" y="11"/>
                  <a:pt x="3163" y="1"/>
                  <a:pt x="3123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1"/>
          <p:cNvSpPr/>
          <p:nvPr/>
        </p:nvSpPr>
        <p:spPr>
          <a:xfrm>
            <a:off x="2103427" y="2041344"/>
            <a:ext cx="251224" cy="129234"/>
          </a:xfrm>
          <a:custGeom>
            <a:avLst/>
            <a:gdLst/>
            <a:ahLst/>
            <a:cxnLst/>
            <a:rect l="l" t="t" r="r" b="b"/>
            <a:pathLst>
              <a:path w="7976" h="4103" extrusionOk="0">
                <a:moveTo>
                  <a:pt x="2873" y="0"/>
                </a:moveTo>
                <a:cubicBezTo>
                  <a:pt x="2856" y="0"/>
                  <a:pt x="2839" y="1"/>
                  <a:pt x="2821" y="3"/>
                </a:cubicBezTo>
                <a:lnTo>
                  <a:pt x="404" y="242"/>
                </a:lnTo>
                <a:cubicBezTo>
                  <a:pt x="256" y="258"/>
                  <a:pt x="104" y="334"/>
                  <a:pt x="1" y="434"/>
                </a:cubicBezTo>
                <a:lnTo>
                  <a:pt x="6352" y="4103"/>
                </a:lnTo>
                <a:lnTo>
                  <a:pt x="7975" y="3165"/>
                </a:lnTo>
                <a:lnTo>
                  <a:pt x="7927" y="2869"/>
                </a:lnTo>
                <a:cubicBezTo>
                  <a:pt x="7927" y="2869"/>
                  <a:pt x="3138" y="100"/>
                  <a:pt x="3059" y="48"/>
                </a:cubicBezTo>
                <a:cubicBezTo>
                  <a:pt x="3009" y="17"/>
                  <a:pt x="2945" y="0"/>
                  <a:pt x="287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41"/>
          <p:cNvSpPr/>
          <p:nvPr/>
        </p:nvSpPr>
        <p:spPr>
          <a:xfrm>
            <a:off x="1825841" y="2130324"/>
            <a:ext cx="693008" cy="919192"/>
          </a:xfrm>
          <a:custGeom>
            <a:avLst/>
            <a:gdLst/>
            <a:ahLst/>
            <a:cxnLst/>
            <a:rect l="l" t="t" r="r" b="b"/>
            <a:pathLst>
              <a:path w="22002" h="29183" extrusionOk="0">
                <a:moveTo>
                  <a:pt x="13170" y="8326"/>
                </a:moveTo>
                <a:cubicBezTo>
                  <a:pt x="13215" y="8326"/>
                  <a:pt x="13259" y="8327"/>
                  <a:pt x="13303" y="8329"/>
                </a:cubicBezTo>
                <a:lnTo>
                  <a:pt x="13324" y="8329"/>
                </a:lnTo>
                <a:cubicBezTo>
                  <a:pt x="13351" y="8329"/>
                  <a:pt x="13378" y="8332"/>
                  <a:pt x="13406" y="8336"/>
                </a:cubicBezTo>
                <a:cubicBezTo>
                  <a:pt x="13440" y="8336"/>
                  <a:pt x="13468" y="8340"/>
                  <a:pt x="13496" y="8347"/>
                </a:cubicBezTo>
                <a:cubicBezTo>
                  <a:pt x="13527" y="8347"/>
                  <a:pt x="13558" y="8350"/>
                  <a:pt x="13589" y="8356"/>
                </a:cubicBezTo>
                <a:cubicBezTo>
                  <a:pt x="14413" y="8477"/>
                  <a:pt x="15089" y="8974"/>
                  <a:pt x="15488" y="9857"/>
                </a:cubicBezTo>
                <a:cubicBezTo>
                  <a:pt x="16516" y="12126"/>
                  <a:pt x="15340" y="16084"/>
                  <a:pt x="12861" y="18697"/>
                </a:cubicBezTo>
                <a:cubicBezTo>
                  <a:pt x="11827" y="19790"/>
                  <a:pt x="10724" y="20476"/>
                  <a:pt x="9721" y="20735"/>
                </a:cubicBezTo>
                <a:cubicBezTo>
                  <a:pt x="9675" y="20749"/>
                  <a:pt x="9630" y="20759"/>
                  <a:pt x="9586" y="20769"/>
                </a:cubicBezTo>
                <a:cubicBezTo>
                  <a:pt x="9551" y="20780"/>
                  <a:pt x="9520" y="20783"/>
                  <a:pt x="9489" y="20790"/>
                </a:cubicBezTo>
                <a:cubicBezTo>
                  <a:pt x="9420" y="20804"/>
                  <a:pt x="9348" y="20818"/>
                  <a:pt x="9275" y="20825"/>
                </a:cubicBezTo>
                <a:cubicBezTo>
                  <a:pt x="9189" y="20839"/>
                  <a:pt x="9107" y="20845"/>
                  <a:pt x="9027" y="20849"/>
                </a:cubicBezTo>
                <a:cubicBezTo>
                  <a:pt x="8976" y="20852"/>
                  <a:pt x="8924" y="20856"/>
                  <a:pt x="8872" y="20856"/>
                </a:cubicBezTo>
                <a:lnTo>
                  <a:pt x="8800" y="20856"/>
                </a:lnTo>
                <a:cubicBezTo>
                  <a:pt x="7807" y="20845"/>
                  <a:pt x="6979" y="20342"/>
                  <a:pt x="6521" y="19325"/>
                </a:cubicBezTo>
                <a:cubicBezTo>
                  <a:pt x="6348" y="18945"/>
                  <a:pt x="6241" y="18518"/>
                  <a:pt x="6190" y="18059"/>
                </a:cubicBezTo>
                <a:cubicBezTo>
                  <a:pt x="6162" y="17832"/>
                  <a:pt x="6148" y="17597"/>
                  <a:pt x="6152" y="17356"/>
                </a:cubicBezTo>
                <a:cubicBezTo>
                  <a:pt x="6166" y="15163"/>
                  <a:pt x="7293" y="12449"/>
                  <a:pt x="9148" y="10487"/>
                </a:cubicBezTo>
                <a:cubicBezTo>
                  <a:pt x="9748" y="9853"/>
                  <a:pt x="10369" y="9357"/>
                  <a:pt x="10978" y="9002"/>
                </a:cubicBezTo>
                <a:cubicBezTo>
                  <a:pt x="11182" y="8884"/>
                  <a:pt x="11389" y="8778"/>
                  <a:pt x="11589" y="8692"/>
                </a:cubicBezTo>
                <a:cubicBezTo>
                  <a:pt x="12142" y="8448"/>
                  <a:pt x="12676" y="8326"/>
                  <a:pt x="13170" y="8326"/>
                </a:cubicBezTo>
                <a:close/>
                <a:moveTo>
                  <a:pt x="16559" y="1"/>
                </a:moveTo>
                <a:cubicBezTo>
                  <a:pt x="16544" y="1"/>
                  <a:pt x="16528" y="1"/>
                  <a:pt x="16513" y="3"/>
                </a:cubicBezTo>
                <a:lnTo>
                  <a:pt x="14096" y="243"/>
                </a:lnTo>
                <a:cubicBezTo>
                  <a:pt x="13871" y="267"/>
                  <a:pt x="13634" y="430"/>
                  <a:pt x="13569" y="613"/>
                </a:cubicBezTo>
                <a:lnTo>
                  <a:pt x="12258" y="4126"/>
                </a:lnTo>
                <a:cubicBezTo>
                  <a:pt x="12192" y="4309"/>
                  <a:pt x="11951" y="4529"/>
                  <a:pt x="11731" y="4637"/>
                </a:cubicBezTo>
                <a:cubicBezTo>
                  <a:pt x="11234" y="4871"/>
                  <a:pt x="10738" y="5161"/>
                  <a:pt x="10234" y="5502"/>
                </a:cubicBezTo>
                <a:cubicBezTo>
                  <a:pt x="10128" y="5574"/>
                  <a:pt x="10015" y="5611"/>
                  <a:pt x="9919" y="5611"/>
                </a:cubicBezTo>
                <a:cubicBezTo>
                  <a:pt x="9831" y="5611"/>
                  <a:pt x="9758" y="5580"/>
                  <a:pt x="9716" y="5516"/>
                </a:cubicBezTo>
                <a:lnTo>
                  <a:pt x="8479" y="3626"/>
                </a:lnTo>
                <a:cubicBezTo>
                  <a:pt x="8441" y="3569"/>
                  <a:pt x="8384" y="3542"/>
                  <a:pt x="8318" y="3542"/>
                </a:cubicBezTo>
                <a:cubicBezTo>
                  <a:pt x="8229" y="3542"/>
                  <a:pt x="8124" y="3592"/>
                  <a:pt x="8031" y="3685"/>
                </a:cubicBezTo>
                <a:lnTo>
                  <a:pt x="5379" y="6491"/>
                </a:lnTo>
                <a:cubicBezTo>
                  <a:pt x="5221" y="6657"/>
                  <a:pt x="5128" y="6919"/>
                  <a:pt x="5173" y="7071"/>
                </a:cubicBezTo>
                <a:lnTo>
                  <a:pt x="5914" y="9574"/>
                </a:lnTo>
                <a:cubicBezTo>
                  <a:pt x="5959" y="9726"/>
                  <a:pt x="5897" y="9998"/>
                  <a:pt x="5779" y="10177"/>
                </a:cubicBezTo>
                <a:cubicBezTo>
                  <a:pt x="5324" y="10860"/>
                  <a:pt x="4917" y="11571"/>
                  <a:pt x="4559" y="12295"/>
                </a:cubicBezTo>
                <a:cubicBezTo>
                  <a:pt x="4466" y="12473"/>
                  <a:pt x="4210" y="12670"/>
                  <a:pt x="3983" y="12722"/>
                </a:cubicBezTo>
                <a:lnTo>
                  <a:pt x="1710" y="13270"/>
                </a:lnTo>
                <a:cubicBezTo>
                  <a:pt x="1479" y="13326"/>
                  <a:pt x="1252" y="13519"/>
                  <a:pt x="1197" y="13698"/>
                </a:cubicBezTo>
                <a:lnTo>
                  <a:pt x="55" y="17546"/>
                </a:lnTo>
                <a:cubicBezTo>
                  <a:pt x="1" y="17725"/>
                  <a:pt x="128" y="17880"/>
                  <a:pt x="335" y="17890"/>
                </a:cubicBezTo>
                <a:lnTo>
                  <a:pt x="2410" y="18008"/>
                </a:lnTo>
                <a:cubicBezTo>
                  <a:pt x="2621" y="18022"/>
                  <a:pt x="2773" y="18170"/>
                  <a:pt x="2759" y="18346"/>
                </a:cubicBezTo>
                <a:cubicBezTo>
                  <a:pt x="2697" y="19039"/>
                  <a:pt x="2697" y="19711"/>
                  <a:pt x="2755" y="20342"/>
                </a:cubicBezTo>
                <a:cubicBezTo>
                  <a:pt x="2773" y="20511"/>
                  <a:pt x="2673" y="20783"/>
                  <a:pt x="2531" y="20956"/>
                </a:cubicBezTo>
                <a:lnTo>
                  <a:pt x="217" y="23759"/>
                </a:lnTo>
                <a:cubicBezTo>
                  <a:pt x="73" y="23931"/>
                  <a:pt x="11" y="24190"/>
                  <a:pt x="76" y="24335"/>
                </a:cubicBezTo>
                <a:lnTo>
                  <a:pt x="1176" y="26762"/>
                </a:lnTo>
                <a:cubicBezTo>
                  <a:pt x="1190" y="26800"/>
                  <a:pt x="1214" y="26824"/>
                  <a:pt x="1242" y="26842"/>
                </a:cubicBezTo>
                <a:lnTo>
                  <a:pt x="1245" y="26842"/>
                </a:lnTo>
                <a:cubicBezTo>
                  <a:pt x="1245" y="26845"/>
                  <a:pt x="1248" y="26845"/>
                  <a:pt x="1252" y="26845"/>
                </a:cubicBezTo>
                <a:cubicBezTo>
                  <a:pt x="1280" y="26859"/>
                  <a:pt x="1307" y="26866"/>
                  <a:pt x="1338" y="26866"/>
                </a:cubicBezTo>
                <a:lnTo>
                  <a:pt x="1342" y="26866"/>
                </a:lnTo>
                <a:cubicBezTo>
                  <a:pt x="1421" y="26866"/>
                  <a:pt x="1517" y="26824"/>
                  <a:pt x="1611" y="26738"/>
                </a:cubicBezTo>
                <a:lnTo>
                  <a:pt x="4079" y="24480"/>
                </a:lnTo>
                <a:cubicBezTo>
                  <a:pt x="4189" y="24383"/>
                  <a:pt x="4321" y="24330"/>
                  <a:pt x="4437" y="24330"/>
                </a:cubicBezTo>
                <a:cubicBezTo>
                  <a:pt x="4507" y="24330"/>
                  <a:pt x="4571" y="24350"/>
                  <a:pt x="4621" y="24390"/>
                </a:cubicBezTo>
                <a:cubicBezTo>
                  <a:pt x="4942" y="24652"/>
                  <a:pt x="5297" y="24856"/>
                  <a:pt x="5676" y="25004"/>
                </a:cubicBezTo>
                <a:cubicBezTo>
                  <a:pt x="5848" y="25072"/>
                  <a:pt x="5965" y="25259"/>
                  <a:pt x="5924" y="25438"/>
                </a:cubicBezTo>
                <a:lnTo>
                  <a:pt x="5162" y="28896"/>
                </a:lnTo>
                <a:cubicBezTo>
                  <a:pt x="5141" y="29000"/>
                  <a:pt x="5183" y="29083"/>
                  <a:pt x="5262" y="29135"/>
                </a:cubicBezTo>
                <a:cubicBezTo>
                  <a:pt x="5265" y="29138"/>
                  <a:pt x="5265" y="29138"/>
                  <a:pt x="5269" y="29138"/>
                </a:cubicBezTo>
                <a:cubicBezTo>
                  <a:pt x="5316" y="29166"/>
                  <a:pt x="5377" y="29182"/>
                  <a:pt x="5445" y="29182"/>
                </a:cubicBezTo>
                <a:cubicBezTo>
                  <a:pt x="5462" y="29182"/>
                  <a:pt x="5479" y="29181"/>
                  <a:pt x="5496" y="29179"/>
                </a:cubicBezTo>
                <a:lnTo>
                  <a:pt x="7913" y="28941"/>
                </a:lnTo>
                <a:cubicBezTo>
                  <a:pt x="8138" y="28917"/>
                  <a:pt x="8376" y="28752"/>
                  <a:pt x="8441" y="28573"/>
                </a:cubicBezTo>
                <a:lnTo>
                  <a:pt x="9755" y="25059"/>
                </a:lnTo>
                <a:cubicBezTo>
                  <a:pt x="9820" y="24876"/>
                  <a:pt x="10058" y="24655"/>
                  <a:pt x="10283" y="24549"/>
                </a:cubicBezTo>
                <a:cubicBezTo>
                  <a:pt x="10534" y="24428"/>
                  <a:pt x="10792" y="24294"/>
                  <a:pt x="11048" y="24146"/>
                </a:cubicBezTo>
                <a:cubicBezTo>
                  <a:pt x="11289" y="24004"/>
                  <a:pt x="11534" y="23849"/>
                  <a:pt x="11779" y="23683"/>
                </a:cubicBezTo>
                <a:cubicBezTo>
                  <a:pt x="11883" y="23611"/>
                  <a:pt x="11996" y="23574"/>
                  <a:pt x="12092" y="23574"/>
                </a:cubicBezTo>
                <a:cubicBezTo>
                  <a:pt x="12180" y="23574"/>
                  <a:pt x="12253" y="23605"/>
                  <a:pt x="12293" y="23670"/>
                </a:cubicBezTo>
                <a:lnTo>
                  <a:pt x="13534" y="25559"/>
                </a:lnTo>
                <a:cubicBezTo>
                  <a:pt x="13548" y="25583"/>
                  <a:pt x="13569" y="25600"/>
                  <a:pt x="13593" y="25615"/>
                </a:cubicBezTo>
                <a:cubicBezTo>
                  <a:pt x="13622" y="25633"/>
                  <a:pt x="13657" y="25642"/>
                  <a:pt x="13694" y="25642"/>
                </a:cubicBezTo>
                <a:cubicBezTo>
                  <a:pt x="13782" y="25642"/>
                  <a:pt x="13885" y="25591"/>
                  <a:pt x="13975" y="25497"/>
                </a:cubicBezTo>
                <a:lnTo>
                  <a:pt x="16634" y="22693"/>
                </a:lnTo>
                <a:cubicBezTo>
                  <a:pt x="16788" y="22528"/>
                  <a:pt x="16882" y="22266"/>
                  <a:pt x="16837" y="22111"/>
                </a:cubicBezTo>
                <a:lnTo>
                  <a:pt x="16096" y="19611"/>
                </a:lnTo>
                <a:cubicBezTo>
                  <a:pt x="16051" y="19456"/>
                  <a:pt x="16117" y="19187"/>
                  <a:pt x="16233" y="19011"/>
                </a:cubicBezTo>
                <a:cubicBezTo>
                  <a:pt x="16688" y="18325"/>
                  <a:pt x="17092" y="17612"/>
                  <a:pt x="17451" y="16891"/>
                </a:cubicBezTo>
                <a:cubicBezTo>
                  <a:pt x="17544" y="16708"/>
                  <a:pt x="17799" y="16518"/>
                  <a:pt x="18030" y="16463"/>
                </a:cubicBezTo>
                <a:lnTo>
                  <a:pt x="20299" y="15915"/>
                </a:lnTo>
                <a:cubicBezTo>
                  <a:pt x="20530" y="15860"/>
                  <a:pt x="20761" y="15670"/>
                  <a:pt x="20813" y="15487"/>
                </a:cubicBezTo>
                <a:lnTo>
                  <a:pt x="21957" y="11639"/>
                </a:lnTo>
                <a:cubicBezTo>
                  <a:pt x="21992" y="11515"/>
                  <a:pt x="21943" y="11398"/>
                  <a:pt x="21836" y="11336"/>
                </a:cubicBezTo>
                <a:cubicBezTo>
                  <a:pt x="21833" y="11336"/>
                  <a:pt x="21830" y="11332"/>
                  <a:pt x="21823" y="11329"/>
                </a:cubicBezTo>
                <a:cubicBezTo>
                  <a:pt x="21782" y="11308"/>
                  <a:pt x="21730" y="11294"/>
                  <a:pt x="21674" y="11291"/>
                </a:cubicBezTo>
                <a:lnTo>
                  <a:pt x="19602" y="11174"/>
                </a:lnTo>
                <a:cubicBezTo>
                  <a:pt x="19392" y="11163"/>
                  <a:pt x="19237" y="11012"/>
                  <a:pt x="19250" y="10839"/>
                </a:cubicBezTo>
                <a:cubicBezTo>
                  <a:pt x="19282" y="10512"/>
                  <a:pt x="19299" y="10184"/>
                  <a:pt x="19299" y="9871"/>
                </a:cubicBezTo>
                <a:cubicBezTo>
                  <a:pt x="19302" y="9519"/>
                  <a:pt x="19288" y="9174"/>
                  <a:pt x="19254" y="8840"/>
                </a:cubicBezTo>
                <a:cubicBezTo>
                  <a:pt x="19240" y="8674"/>
                  <a:pt x="19336" y="8402"/>
                  <a:pt x="19481" y="8229"/>
                </a:cubicBezTo>
                <a:lnTo>
                  <a:pt x="21795" y="5426"/>
                </a:lnTo>
                <a:cubicBezTo>
                  <a:pt x="21940" y="5253"/>
                  <a:pt x="22002" y="4995"/>
                  <a:pt x="21936" y="4850"/>
                </a:cubicBezTo>
                <a:lnTo>
                  <a:pt x="20837" y="2419"/>
                </a:lnTo>
                <a:cubicBezTo>
                  <a:pt x="20823" y="2385"/>
                  <a:pt x="20799" y="2361"/>
                  <a:pt x="20771" y="2344"/>
                </a:cubicBezTo>
                <a:cubicBezTo>
                  <a:pt x="20764" y="2340"/>
                  <a:pt x="20761" y="2340"/>
                  <a:pt x="20754" y="2336"/>
                </a:cubicBezTo>
                <a:cubicBezTo>
                  <a:pt x="20730" y="2324"/>
                  <a:pt x="20702" y="2318"/>
                  <a:pt x="20672" y="2318"/>
                </a:cubicBezTo>
                <a:cubicBezTo>
                  <a:pt x="20592" y="2318"/>
                  <a:pt x="20495" y="2362"/>
                  <a:pt x="20402" y="2447"/>
                </a:cubicBezTo>
                <a:lnTo>
                  <a:pt x="17930" y="4702"/>
                </a:lnTo>
                <a:cubicBezTo>
                  <a:pt x="17822" y="4802"/>
                  <a:pt x="17692" y="4853"/>
                  <a:pt x="17577" y="4853"/>
                </a:cubicBezTo>
                <a:cubicBezTo>
                  <a:pt x="17505" y="4853"/>
                  <a:pt x="17439" y="4833"/>
                  <a:pt x="17388" y="4792"/>
                </a:cubicBezTo>
                <a:cubicBezTo>
                  <a:pt x="17068" y="4529"/>
                  <a:pt x="16716" y="4326"/>
                  <a:pt x="16333" y="4177"/>
                </a:cubicBezTo>
                <a:cubicBezTo>
                  <a:pt x="16165" y="4112"/>
                  <a:pt x="16047" y="3926"/>
                  <a:pt x="16085" y="3747"/>
                </a:cubicBezTo>
                <a:lnTo>
                  <a:pt x="16847" y="288"/>
                </a:lnTo>
                <a:cubicBezTo>
                  <a:pt x="16871" y="181"/>
                  <a:pt x="16827" y="95"/>
                  <a:pt x="16744" y="44"/>
                </a:cubicBezTo>
                <a:cubicBezTo>
                  <a:pt x="16693" y="15"/>
                  <a:pt x="16629" y="1"/>
                  <a:pt x="1655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41"/>
          <p:cNvSpPr/>
          <p:nvPr/>
        </p:nvSpPr>
        <p:spPr>
          <a:xfrm>
            <a:off x="2326050" y="2114953"/>
            <a:ext cx="153960" cy="89201"/>
          </a:xfrm>
          <a:custGeom>
            <a:avLst/>
            <a:gdLst/>
            <a:ahLst/>
            <a:cxnLst/>
            <a:rect l="l" t="t" r="r" b="b"/>
            <a:pathLst>
              <a:path w="4888" h="2832" extrusionOk="0">
                <a:moveTo>
                  <a:pt x="1" y="1"/>
                </a:moveTo>
                <a:lnTo>
                  <a:pt x="4887" y="2832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41"/>
          <p:cNvSpPr/>
          <p:nvPr/>
        </p:nvSpPr>
        <p:spPr>
          <a:xfrm>
            <a:off x="2041283" y="2446304"/>
            <a:ext cx="208891" cy="269493"/>
          </a:xfrm>
          <a:custGeom>
            <a:avLst/>
            <a:gdLst/>
            <a:ahLst/>
            <a:cxnLst/>
            <a:rect l="l" t="t" r="r" b="b"/>
            <a:pathLst>
              <a:path w="6632" h="8556" extrusionOk="0">
                <a:moveTo>
                  <a:pt x="4537" y="0"/>
                </a:moveTo>
                <a:cubicBezTo>
                  <a:pt x="4115" y="0"/>
                  <a:pt x="3640" y="137"/>
                  <a:pt x="3136" y="428"/>
                </a:cubicBezTo>
                <a:cubicBezTo>
                  <a:pt x="1404" y="1428"/>
                  <a:pt x="1" y="3859"/>
                  <a:pt x="1" y="5859"/>
                </a:cubicBezTo>
                <a:cubicBezTo>
                  <a:pt x="1" y="6859"/>
                  <a:pt x="349" y="7559"/>
                  <a:pt x="915" y="7890"/>
                </a:cubicBezTo>
                <a:lnTo>
                  <a:pt x="919" y="7890"/>
                </a:lnTo>
                <a:lnTo>
                  <a:pt x="2080" y="8555"/>
                </a:lnTo>
                <a:lnTo>
                  <a:pt x="2359" y="8089"/>
                </a:lnTo>
                <a:cubicBezTo>
                  <a:pt x="2646" y="8024"/>
                  <a:pt x="2943" y="7920"/>
                  <a:pt x="3256" y="7742"/>
                </a:cubicBezTo>
                <a:cubicBezTo>
                  <a:pt x="4991" y="6738"/>
                  <a:pt x="6393" y="4307"/>
                  <a:pt x="6393" y="2307"/>
                </a:cubicBezTo>
                <a:cubicBezTo>
                  <a:pt x="6393" y="2011"/>
                  <a:pt x="6356" y="1749"/>
                  <a:pt x="6297" y="1504"/>
                </a:cubicBezTo>
                <a:lnTo>
                  <a:pt x="6632" y="945"/>
                </a:lnTo>
                <a:lnTo>
                  <a:pt x="5356" y="207"/>
                </a:lnTo>
                <a:lnTo>
                  <a:pt x="5343" y="200"/>
                </a:lnTo>
                <a:cubicBezTo>
                  <a:pt x="5106" y="69"/>
                  <a:pt x="4835" y="0"/>
                  <a:pt x="453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41"/>
          <p:cNvSpPr/>
          <p:nvPr/>
        </p:nvSpPr>
        <p:spPr>
          <a:xfrm>
            <a:off x="2070103" y="2694785"/>
            <a:ext cx="53987" cy="21009"/>
          </a:xfrm>
          <a:custGeom>
            <a:avLst/>
            <a:gdLst/>
            <a:ahLst/>
            <a:cxnLst/>
            <a:rect l="l" t="t" r="r" b="b"/>
            <a:pathLst>
              <a:path w="1714" h="667" extrusionOk="0">
                <a:moveTo>
                  <a:pt x="1713" y="128"/>
                </a:moveTo>
                <a:cubicBezTo>
                  <a:pt x="1621" y="156"/>
                  <a:pt x="1531" y="180"/>
                  <a:pt x="1444" y="200"/>
                </a:cubicBezTo>
                <a:lnTo>
                  <a:pt x="1165" y="666"/>
                </a:lnTo>
                <a:lnTo>
                  <a:pt x="1165" y="666"/>
                </a:lnTo>
                <a:lnTo>
                  <a:pt x="1444" y="200"/>
                </a:lnTo>
                <a:cubicBezTo>
                  <a:pt x="1531" y="180"/>
                  <a:pt x="1621" y="156"/>
                  <a:pt x="1713" y="128"/>
                </a:cubicBezTo>
                <a:close/>
                <a:moveTo>
                  <a:pt x="0" y="1"/>
                </a:moveTo>
                <a:lnTo>
                  <a:pt x="0" y="1"/>
                </a:lnTo>
                <a:lnTo>
                  <a:pt x="4" y="1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41"/>
          <p:cNvSpPr/>
          <p:nvPr/>
        </p:nvSpPr>
        <p:spPr>
          <a:xfrm>
            <a:off x="2041283" y="2527000"/>
            <a:ext cx="176229" cy="188796"/>
          </a:xfrm>
          <a:custGeom>
            <a:avLst/>
            <a:gdLst/>
            <a:ahLst/>
            <a:cxnLst/>
            <a:rect l="l" t="t" r="r" b="b"/>
            <a:pathLst>
              <a:path w="5595" h="5994" extrusionOk="0">
                <a:moveTo>
                  <a:pt x="1043" y="0"/>
                </a:moveTo>
                <a:cubicBezTo>
                  <a:pt x="405" y="1031"/>
                  <a:pt x="1" y="2228"/>
                  <a:pt x="1" y="3297"/>
                </a:cubicBezTo>
                <a:cubicBezTo>
                  <a:pt x="1" y="4297"/>
                  <a:pt x="349" y="4997"/>
                  <a:pt x="915" y="5328"/>
                </a:cubicBezTo>
                <a:lnTo>
                  <a:pt x="919" y="5328"/>
                </a:lnTo>
                <a:lnTo>
                  <a:pt x="2080" y="5993"/>
                </a:lnTo>
                <a:lnTo>
                  <a:pt x="2359" y="5527"/>
                </a:lnTo>
                <a:cubicBezTo>
                  <a:pt x="2446" y="5507"/>
                  <a:pt x="2536" y="5483"/>
                  <a:pt x="2628" y="5455"/>
                </a:cubicBezTo>
                <a:cubicBezTo>
                  <a:pt x="2832" y="5390"/>
                  <a:pt x="3042" y="5304"/>
                  <a:pt x="3260" y="5176"/>
                </a:cubicBezTo>
                <a:cubicBezTo>
                  <a:pt x="4184" y="4642"/>
                  <a:pt x="5018" y="3697"/>
                  <a:pt x="5594" y="2624"/>
                </a:cubicBezTo>
                <a:lnTo>
                  <a:pt x="104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41"/>
          <p:cNvSpPr/>
          <p:nvPr/>
        </p:nvSpPr>
        <p:spPr>
          <a:xfrm>
            <a:off x="2143082" y="2448131"/>
            <a:ext cx="25104" cy="9922"/>
          </a:xfrm>
          <a:custGeom>
            <a:avLst/>
            <a:gdLst/>
            <a:ahLst/>
            <a:cxnLst/>
            <a:rect l="l" t="t" r="r" b="b"/>
            <a:pathLst>
              <a:path w="797" h="315" extrusionOk="0">
                <a:moveTo>
                  <a:pt x="796" y="1"/>
                </a:moveTo>
                <a:cubicBezTo>
                  <a:pt x="545" y="63"/>
                  <a:pt x="276" y="166"/>
                  <a:pt x="0" y="315"/>
                </a:cubicBezTo>
                <a:cubicBezTo>
                  <a:pt x="276" y="166"/>
                  <a:pt x="545" y="63"/>
                  <a:pt x="7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41"/>
          <p:cNvSpPr/>
          <p:nvPr/>
        </p:nvSpPr>
        <p:spPr>
          <a:xfrm>
            <a:off x="2209541" y="2452603"/>
            <a:ext cx="40632" cy="31214"/>
          </a:xfrm>
          <a:custGeom>
            <a:avLst/>
            <a:gdLst/>
            <a:ahLst/>
            <a:cxnLst/>
            <a:rect l="l" t="t" r="r" b="b"/>
            <a:pathLst>
              <a:path w="1290" h="991" extrusionOk="0">
                <a:moveTo>
                  <a:pt x="14" y="7"/>
                </a:moveTo>
                <a:lnTo>
                  <a:pt x="14" y="7"/>
                </a:lnTo>
                <a:lnTo>
                  <a:pt x="14" y="7"/>
                </a:lnTo>
                <a:lnTo>
                  <a:pt x="1290" y="745"/>
                </a:lnTo>
                <a:lnTo>
                  <a:pt x="1142" y="990"/>
                </a:lnTo>
                <a:lnTo>
                  <a:pt x="1290" y="745"/>
                </a:lnTo>
                <a:lnTo>
                  <a:pt x="14" y="7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1"/>
          <p:cNvSpPr/>
          <p:nvPr/>
        </p:nvSpPr>
        <p:spPr>
          <a:xfrm>
            <a:off x="2083332" y="2459879"/>
            <a:ext cx="56381" cy="53262"/>
          </a:xfrm>
          <a:custGeom>
            <a:avLst/>
            <a:gdLst/>
            <a:ahLst/>
            <a:cxnLst/>
            <a:rect l="l" t="t" r="r" b="b"/>
            <a:pathLst>
              <a:path w="1790" h="1691" extrusionOk="0">
                <a:moveTo>
                  <a:pt x="1790" y="0"/>
                </a:moveTo>
                <a:lnTo>
                  <a:pt x="1790" y="0"/>
                </a:lnTo>
                <a:cubicBezTo>
                  <a:pt x="1124" y="387"/>
                  <a:pt x="507" y="987"/>
                  <a:pt x="1" y="1690"/>
                </a:cubicBezTo>
                <a:cubicBezTo>
                  <a:pt x="507" y="987"/>
                  <a:pt x="1124" y="390"/>
                  <a:pt x="17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1"/>
          <p:cNvSpPr/>
          <p:nvPr/>
        </p:nvSpPr>
        <p:spPr>
          <a:xfrm>
            <a:off x="2226140" y="2494841"/>
            <a:ext cx="16536" cy="96918"/>
          </a:xfrm>
          <a:custGeom>
            <a:avLst/>
            <a:gdLst/>
            <a:ahLst/>
            <a:cxnLst/>
            <a:rect l="l" t="t" r="r" b="b"/>
            <a:pathLst>
              <a:path w="525" h="3077" extrusionOk="0">
                <a:moveTo>
                  <a:pt x="435" y="1"/>
                </a:moveTo>
                <a:cubicBezTo>
                  <a:pt x="491" y="232"/>
                  <a:pt x="524" y="483"/>
                  <a:pt x="524" y="766"/>
                </a:cubicBezTo>
                <a:cubicBezTo>
                  <a:pt x="524" y="1508"/>
                  <a:pt x="332" y="2311"/>
                  <a:pt x="1" y="3077"/>
                </a:cubicBezTo>
                <a:cubicBezTo>
                  <a:pt x="332" y="2311"/>
                  <a:pt x="524" y="1508"/>
                  <a:pt x="524" y="766"/>
                </a:cubicBezTo>
                <a:cubicBezTo>
                  <a:pt x="524" y="483"/>
                  <a:pt x="491" y="232"/>
                  <a:pt x="435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1"/>
          <p:cNvSpPr/>
          <p:nvPr/>
        </p:nvSpPr>
        <p:spPr>
          <a:xfrm>
            <a:off x="2074103" y="2446304"/>
            <a:ext cx="176071" cy="163378"/>
          </a:xfrm>
          <a:custGeom>
            <a:avLst/>
            <a:gdLst/>
            <a:ahLst/>
            <a:cxnLst/>
            <a:rect l="l" t="t" r="r" b="b"/>
            <a:pathLst>
              <a:path w="5590" h="5187" extrusionOk="0">
                <a:moveTo>
                  <a:pt x="3490" y="0"/>
                </a:moveTo>
                <a:cubicBezTo>
                  <a:pt x="3331" y="0"/>
                  <a:pt x="3163" y="21"/>
                  <a:pt x="2986" y="59"/>
                </a:cubicBezTo>
                <a:cubicBezTo>
                  <a:pt x="2735" y="121"/>
                  <a:pt x="2466" y="224"/>
                  <a:pt x="2190" y="373"/>
                </a:cubicBezTo>
                <a:cubicBezTo>
                  <a:pt x="2159" y="390"/>
                  <a:pt x="2128" y="407"/>
                  <a:pt x="2094" y="428"/>
                </a:cubicBezTo>
                <a:cubicBezTo>
                  <a:pt x="2090" y="428"/>
                  <a:pt x="2090" y="431"/>
                  <a:pt x="2087" y="431"/>
                </a:cubicBezTo>
                <a:lnTo>
                  <a:pt x="2083" y="431"/>
                </a:lnTo>
                <a:cubicBezTo>
                  <a:pt x="1417" y="821"/>
                  <a:pt x="800" y="1418"/>
                  <a:pt x="294" y="2121"/>
                </a:cubicBezTo>
                <a:cubicBezTo>
                  <a:pt x="194" y="2266"/>
                  <a:pt x="93" y="2411"/>
                  <a:pt x="1" y="2562"/>
                </a:cubicBezTo>
                <a:lnTo>
                  <a:pt x="4552" y="5186"/>
                </a:lnTo>
                <a:cubicBezTo>
                  <a:pt x="4652" y="5000"/>
                  <a:pt x="4745" y="4811"/>
                  <a:pt x="4828" y="4618"/>
                </a:cubicBezTo>
                <a:cubicBezTo>
                  <a:pt x="5159" y="3852"/>
                  <a:pt x="5351" y="3049"/>
                  <a:pt x="5351" y="2307"/>
                </a:cubicBezTo>
                <a:cubicBezTo>
                  <a:pt x="5351" y="2024"/>
                  <a:pt x="5318" y="1773"/>
                  <a:pt x="5262" y="1542"/>
                </a:cubicBezTo>
                <a:cubicBezTo>
                  <a:pt x="5259" y="1528"/>
                  <a:pt x="5259" y="1518"/>
                  <a:pt x="5255" y="1504"/>
                </a:cubicBezTo>
                <a:lnTo>
                  <a:pt x="5442" y="1190"/>
                </a:lnTo>
                <a:lnTo>
                  <a:pt x="5590" y="945"/>
                </a:lnTo>
                <a:lnTo>
                  <a:pt x="4314" y="207"/>
                </a:lnTo>
                <a:lnTo>
                  <a:pt x="4301" y="200"/>
                </a:lnTo>
                <a:lnTo>
                  <a:pt x="4301" y="204"/>
                </a:lnTo>
                <a:cubicBezTo>
                  <a:pt x="4062" y="70"/>
                  <a:pt x="3790" y="0"/>
                  <a:pt x="34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1"/>
          <p:cNvSpPr/>
          <p:nvPr/>
        </p:nvSpPr>
        <p:spPr>
          <a:xfrm>
            <a:off x="2079426" y="2468100"/>
            <a:ext cx="197678" cy="255193"/>
          </a:xfrm>
          <a:custGeom>
            <a:avLst/>
            <a:gdLst/>
            <a:ahLst/>
            <a:cxnLst/>
            <a:rect l="l" t="t" r="r" b="b"/>
            <a:pathLst>
              <a:path w="6276" h="8102" extrusionOk="0">
                <a:moveTo>
                  <a:pt x="4540" y="1"/>
                </a:moveTo>
                <a:cubicBezTo>
                  <a:pt x="4118" y="1"/>
                  <a:pt x="3642" y="139"/>
                  <a:pt x="3138" y="430"/>
                </a:cubicBezTo>
                <a:cubicBezTo>
                  <a:pt x="1407" y="1429"/>
                  <a:pt x="1" y="3864"/>
                  <a:pt x="1" y="5863"/>
                </a:cubicBezTo>
                <a:cubicBezTo>
                  <a:pt x="1" y="7282"/>
                  <a:pt x="708" y="8102"/>
                  <a:pt x="1738" y="8102"/>
                </a:cubicBezTo>
                <a:cubicBezTo>
                  <a:pt x="2160" y="8102"/>
                  <a:pt x="2635" y="7964"/>
                  <a:pt x="3138" y="7674"/>
                </a:cubicBezTo>
                <a:cubicBezTo>
                  <a:pt x="4872" y="6673"/>
                  <a:pt x="6276" y="4243"/>
                  <a:pt x="6276" y="2243"/>
                </a:cubicBezTo>
                <a:cubicBezTo>
                  <a:pt x="6276" y="822"/>
                  <a:pt x="5569" y="1"/>
                  <a:pt x="45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1"/>
          <p:cNvSpPr/>
          <p:nvPr/>
        </p:nvSpPr>
        <p:spPr>
          <a:xfrm>
            <a:off x="2149602" y="2532732"/>
            <a:ext cx="56916" cy="126021"/>
          </a:xfrm>
          <a:custGeom>
            <a:avLst/>
            <a:gdLst/>
            <a:ahLst/>
            <a:cxnLst/>
            <a:rect l="l" t="t" r="r" b="b"/>
            <a:pathLst>
              <a:path w="1807" h="4001" extrusionOk="0">
                <a:moveTo>
                  <a:pt x="1270" y="1"/>
                </a:moveTo>
                <a:cubicBezTo>
                  <a:pt x="1166" y="1"/>
                  <a:pt x="1050" y="39"/>
                  <a:pt x="920" y="115"/>
                </a:cubicBezTo>
                <a:cubicBezTo>
                  <a:pt x="776" y="198"/>
                  <a:pt x="648" y="305"/>
                  <a:pt x="541" y="432"/>
                </a:cubicBezTo>
                <a:cubicBezTo>
                  <a:pt x="435" y="563"/>
                  <a:pt x="348" y="701"/>
                  <a:pt x="276" y="849"/>
                </a:cubicBezTo>
                <a:cubicBezTo>
                  <a:pt x="203" y="1001"/>
                  <a:pt x="152" y="1153"/>
                  <a:pt x="117" y="1304"/>
                </a:cubicBezTo>
                <a:cubicBezTo>
                  <a:pt x="79" y="1456"/>
                  <a:pt x="62" y="1601"/>
                  <a:pt x="58" y="1736"/>
                </a:cubicBezTo>
                <a:cubicBezTo>
                  <a:pt x="58" y="1763"/>
                  <a:pt x="66" y="1784"/>
                  <a:pt x="79" y="1798"/>
                </a:cubicBezTo>
                <a:cubicBezTo>
                  <a:pt x="86" y="1805"/>
                  <a:pt x="95" y="1809"/>
                  <a:pt x="104" y="1809"/>
                </a:cubicBezTo>
                <a:cubicBezTo>
                  <a:pt x="111" y="1809"/>
                  <a:pt x="120" y="1806"/>
                  <a:pt x="128" y="1801"/>
                </a:cubicBezTo>
                <a:lnTo>
                  <a:pt x="510" y="1580"/>
                </a:lnTo>
                <a:cubicBezTo>
                  <a:pt x="538" y="1563"/>
                  <a:pt x="565" y="1543"/>
                  <a:pt x="586" y="1515"/>
                </a:cubicBezTo>
                <a:cubicBezTo>
                  <a:pt x="607" y="1487"/>
                  <a:pt x="624" y="1449"/>
                  <a:pt x="634" y="1401"/>
                </a:cubicBezTo>
                <a:cubicBezTo>
                  <a:pt x="637" y="1377"/>
                  <a:pt x="645" y="1346"/>
                  <a:pt x="655" y="1298"/>
                </a:cubicBezTo>
                <a:cubicBezTo>
                  <a:pt x="666" y="1253"/>
                  <a:pt x="679" y="1208"/>
                  <a:pt x="696" y="1156"/>
                </a:cubicBezTo>
                <a:cubicBezTo>
                  <a:pt x="717" y="1108"/>
                  <a:pt x="745" y="1056"/>
                  <a:pt x="782" y="1005"/>
                </a:cubicBezTo>
                <a:cubicBezTo>
                  <a:pt x="817" y="953"/>
                  <a:pt x="865" y="911"/>
                  <a:pt x="924" y="881"/>
                </a:cubicBezTo>
                <a:cubicBezTo>
                  <a:pt x="970" y="854"/>
                  <a:pt x="1007" y="839"/>
                  <a:pt x="1037" y="839"/>
                </a:cubicBezTo>
                <a:cubicBezTo>
                  <a:pt x="1046" y="839"/>
                  <a:pt x="1054" y="840"/>
                  <a:pt x="1062" y="843"/>
                </a:cubicBezTo>
                <a:cubicBezTo>
                  <a:pt x="1097" y="849"/>
                  <a:pt x="1121" y="870"/>
                  <a:pt x="1141" y="897"/>
                </a:cubicBezTo>
                <a:cubicBezTo>
                  <a:pt x="1159" y="929"/>
                  <a:pt x="1172" y="959"/>
                  <a:pt x="1175" y="997"/>
                </a:cubicBezTo>
                <a:cubicBezTo>
                  <a:pt x="1183" y="1036"/>
                  <a:pt x="1183" y="1063"/>
                  <a:pt x="1183" y="1088"/>
                </a:cubicBezTo>
                <a:cubicBezTo>
                  <a:pt x="1183" y="1150"/>
                  <a:pt x="1175" y="1222"/>
                  <a:pt x="1155" y="1301"/>
                </a:cubicBezTo>
                <a:cubicBezTo>
                  <a:pt x="1138" y="1381"/>
                  <a:pt x="1093" y="1484"/>
                  <a:pt x="1021" y="1608"/>
                </a:cubicBezTo>
                <a:lnTo>
                  <a:pt x="90" y="3166"/>
                </a:lnTo>
                <a:cubicBezTo>
                  <a:pt x="58" y="3222"/>
                  <a:pt x="34" y="3276"/>
                  <a:pt x="21" y="3335"/>
                </a:cubicBezTo>
                <a:cubicBezTo>
                  <a:pt x="7" y="3394"/>
                  <a:pt x="0" y="3449"/>
                  <a:pt x="0" y="3501"/>
                </a:cubicBezTo>
                <a:lnTo>
                  <a:pt x="0" y="3911"/>
                </a:lnTo>
                <a:cubicBezTo>
                  <a:pt x="0" y="3946"/>
                  <a:pt x="10" y="3973"/>
                  <a:pt x="24" y="3987"/>
                </a:cubicBezTo>
                <a:cubicBezTo>
                  <a:pt x="33" y="3996"/>
                  <a:pt x="43" y="4001"/>
                  <a:pt x="54" y="4001"/>
                </a:cubicBezTo>
                <a:cubicBezTo>
                  <a:pt x="64" y="4001"/>
                  <a:pt x="75" y="3997"/>
                  <a:pt x="86" y="3991"/>
                </a:cubicBezTo>
                <a:lnTo>
                  <a:pt x="1724" y="3046"/>
                </a:lnTo>
                <a:cubicBezTo>
                  <a:pt x="1748" y="3032"/>
                  <a:pt x="1765" y="3008"/>
                  <a:pt x="1783" y="2974"/>
                </a:cubicBezTo>
                <a:cubicBezTo>
                  <a:pt x="1800" y="2939"/>
                  <a:pt x="1807" y="2904"/>
                  <a:pt x="1807" y="2867"/>
                </a:cubicBezTo>
                <a:lnTo>
                  <a:pt x="1807" y="2360"/>
                </a:lnTo>
                <a:cubicBezTo>
                  <a:pt x="1807" y="2325"/>
                  <a:pt x="1800" y="2301"/>
                  <a:pt x="1783" y="2283"/>
                </a:cubicBezTo>
                <a:cubicBezTo>
                  <a:pt x="1773" y="2276"/>
                  <a:pt x="1763" y="2272"/>
                  <a:pt x="1752" y="2272"/>
                </a:cubicBezTo>
                <a:cubicBezTo>
                  <a:pt x="1744" y="2272"/>
                  <a:pt x="1734" y="2274"/>
                  <a:pt x="1724" y="2280"/>
                </a:cubicBezTo>
                <a:lnTo>
                  <a:pt x="944" y="2732"/>
                </a:lnTo>
                <a:lnTo>
                  <a:pt x="944" y="2732"/>
                </a:lnTo>
                <a:lnTo>
                  <a:pt x="1379" y="1973"/>
                </a:lnTo>
                <a:cubicBezTo>
                  <a:pt x="1452" y="1853"/>
                  <a:pt x="1510" y="1739"/>
                  <a:pt x="1558" y="1632"/>
                </a:cubicBezTo>
                <a:cubicBezTo>
                  <a:pt x="1606" y="1522"/>
                  <a:pt x="1644" y="1419"/>
                  <a:pt x="1676" y="1322"/>
                </a:cubicBezTo>
                <a:cubicBezTo>
                  <a:pt x="1707" y="1222"/>
                  <a:pt x="1727" y="1125"/>
                  <a:pt x="1741" y="1032"/>
                </a:cubicBezTo>
                <a:cubicBezTo>
                  <a:pt x="1751" y="939"/>
                  <a:pt x="1759" y="846"/>
                  <a:pt x="1759" y="757"/>
                </a:cubicBezTo>
                <a:cubicBezTo>
                  <a:pt x="1759" y="608"/>
                  <a:pt x="1741" y="477"/>
                  <a:pt x="1703" y="364"/>
                </a:cubicBezTo>
                <a:cubicBezTo>
                  <a:pt x="1668" y="249"/>
                  <a:pt x="1614" y="160"/>
                  <a:pt x="1544" y="98"/>
                </a:cubicBezTo>
                <a:cubicBezTo>
                  <a:pt x="1472" y="36"/>
                  <a:pt x="1386" y="1"/>
                  <a:pt x="1283" y="1"/>
                </a:cubicBezTo>
                <a:cubicBezTo>
                  <a:pt x="1279" y="1"/>
                  <a:pt x="1274" y="1"/>
                  <a:pt x="1270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1"/>
          <p:cNvSpPr/>
          <p:nvPr/>
        </p:nvSpPr>
        <p:spPr>
          <a:xfrm>
            <a:off x="1551279" y="2565804"/>
            <a:ext cx="347984" cy="517693"/>
          </a:xfrm>
          <a:custGeom>
            <a:avLst/>
            <a:gdLst/>
            <a:ahLst/>
            <a:cxnLst/>
            <a:rect l="l" t="t" r="r" b="b"/>
            <a:pathLst>
              <a:path w="11048" h="16436" extrusionOk="0">
                <a:moveTo>
                  <a:pt x="943" y="0"/>
                </a:moveTo>
                <a:cubicBezTo>
                  <a:pt x="636" y="0"/>
                  <a:pt x="321" y="20"/>
                  <a:pt x="0" y="58"/>
                </a:cubicBezTo>
                <a:cubicBezTo>
                  <a:pt x="525" y="1320"/>
                  <a:pt x="811" y="2858"/>
                  <a:pt x="811" y="4640"/>
                </a:cubicBezTo>
                <a:cubicBezTo>
                  <a:pt x="811" y="8488"/>
                  <a:pt x="2152" y="11198"/>
                  <a:pt x="4328" y="12478"/>
                </a:cubicBezTo>
                <a:lnTo>
                  <a:pt x="11048" y="16436"/>
                </a:lnTo>
                <a:cubicBezTo>
                  <a:pt x="9935" y="15747"/>
                  <a:pt x="9052" y="14671"/>
                  <a:pt x="8466" y="13253"/>
                </a:cubicBezTo>
                <a:cubicBezTo>
                  <a:pt x="7938" y="11988"/>
                  <a:pt x="7648" y="10450"/>
                  <a:pt x="7648" y="8668"/>
                </a:cubicBezTo>
                <a:cubicBezTo>
                  <a:pt x="7648" y="4851"/>
                  <a:pt x="6328" y="2148"/>
                  <a:pt x="4184" y="861"/>
                </a:cubicBezTo>
                <a:lnTo>
                  <a:pt x="3966" y="734"/>
                </a:lnTo>
                <a:cubicBezTo>
                  <a:pt x="3076" y="253"/>
                  <a:pt x="2058" y="0"/>
                  <a:pt x="943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1"/>
          <p:cNvSpPr/>
          <p:nvPr/>
        </p:nvSpPr>
        <p:spPr>
          <a:xfrm>
            <a:off x="1551279" y="2565773"/>
            <a:ext cx="347984" cy="517724"/>
          </a:xfrm>
          <a:custGeom>
            <a:avLst/>
            <a:gdLst/>
            <a:ahLst/>
            <a:cxnLst/>
            <a:rect l="l" t="t" r="r" b="b"/>
            <a:pathLst>
              <a:path w="11048" h="16437" extrusionOk="0">
                <a:moveTo>
                  <a:pt x="939" y="1"/>
                </a:moveTo>
                <a:cubicBezTo>
                  <a:pt x="632" y="1"/>
                  <a:pt x="318" y="21"/>
                  <a:pt x="0" y="59"/>
                </a:cubicBezTo>
                <a:cubicBezTo>
                  <a:pt x="301" y="783"/>
                  <a:pt x="525" y="1600"/>
                  <a:pt x="659" y="2496"/>
                </a:cubicBezTo>
                <a:lnTo>
                  <a:pt x="2211" y="6093"/>
                </a:lnTo>
                <a:cubicBezTo>
                  <a:pt x="2252" y="6072"/>
                  <a:pt x="2294" y="6066"/>
                  <a:pt x="2328" y="6066"/>
                </a:cubicBezTo>
                <a:cubicBezTo>
                  <a:pt x="2370" y="6066"/>
                  <a:pt x="2404" y="6075"/>
                  <a:pt x="2435" y="6093"/>
                </a:cubicBezTo>
                <a:lnTo>
                  <a:pt x="2435" y="6100"/>
                </a:lnTo>
                <a:lnTo>
                  <a:pt x="2538" y="9621"/>
                </a:lnTo>
                <a:cubicBezTo>
                  <a:pt x="2538" y="9820"/>
                  <a:pt x="2408" y="10072"/>
                  <a:pt x="2246" y="10186"/>
                </a:cubicBezTo>
                <a:lnTo>
                  <a:pt x="2193" y="10348"/>
                </a:lnTo>
                <a:cubicBezTo>
                  <a:pt x="2759" y="11265"/>
                  <a:pt x="3480" y="11982"/>
                  <a:pt x="4328" y="12479"/>
                </a:cubicBezTo>
                <a:lnTo>
                  <a:pt x="11048" y="16437"/>
                </a:lnTo>
                <a:cubicBezTo>
                  <a:pt x="9935" y="15748"/>
                  <a:pt x="9052" y="14672"/>
                  <a:pt x="8466" y="13254"/>
                </a:cubicBezTo>
                <a:cubicBezTo>
                  <a:pt x="8027" y="12210"/>
                  <a:pt x="7755" y="10975"/>
                  <a:pt x="7676" y="9572"/>
                </a:cubicBezTo>
                <a:cubicBezTo>
                  <a:pt x="7659" y="9279"/>
                  <a:pt x="7648" y="8979"/>
                  <a:pt x="7648" y="8669"/>
                </a:cubicBezTo>
                <a:cubicBezTo>
                  <a:pt x="7648" y="6610"/>
                  <a:pt x="7266" y="4880"/>
                  <a:pt x="6576" y="3514"/>
                </a:cubicBezTo>
                <a:cubicBezTo>
                  <a:pt x="6324" y="3018"/>
                  <a:pt x="6031" y="2569"/>
                  <a:pt x="5704" y="2173"/>
                </a:cubicBezTo>
                <a:cubicBezTo>
                  <a:pt x="5259" y="1642"/>
                  <a:pt x="4749" y="1201"/>
                  <a:pt x="4184" y="862"/>
                </a:cubicBezTo>
                <a:lnTo>
                  <a:pt x="3966" y="735"/>
                </a:lnTo>
                <a:cubicBezTo>
                  <a:pt x="3956" y="731"/>
                  <a:pt x="3949" y="725"/>
                  <a:pt x="3942" y="721"/>
                </a:cubicBezTo>
                <a:cubicBezTo>
                  <a:pt x="3056" y="249"/>
                  <a:pt x="2045" y="1"/>
                  <a:pt x="9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41"/>
          <p:cNvSpPr/>
          <p:nvPr/>
        </p:nvSpPr>
        <p:spPr>
          <a:xfrm>
            <a:off x="1596887" y="2757559"/>
            <a:ext cx="164133" cy="114682"/>
          </a:xfrm>
          <a:custGeom>
            <a:avLst/>
            <a:gdLst/>
            <a:ahLst/>
            <a:cxnLst/>
            <a:rect l="l" t="t" r="r" b="b"/>
            <a:pathLst>
              <a:path w="5211" h="3641" extrusionOk="0">
                <a:moveTo>
                  <a:pt x="987" y="1"/>
                </a:moveTo>
                <a:lnTo>
                  <a:pt x="1" y="2442"/>
                </a:lnTo>
                <a:cubicBezTo>
                  <a:pt x="145" y="2721"/>
                  <a:pt x="1897" y="3090"/>
                  <a:pt x="1997" y="3414"/>
                </a:cubicBezTo>
                <a:cubicBezTo>
                  <a:pt x="2041" y="3556"/>
                  <a:pt x="2157" y="3640"/>
                  <a:pt x="2288" y="3640"/>
                </a:cubicBezTo>
                <a:cubicBezTo>
                  <a:pt x="2331" y="3640"/>
                  <a:pt x="2376" y="3631"/>
                  <a:pt x="2421" y="3611"/>
                </a:cubicBezTo>
                <a:lnTo>
                  <a:pt x="4980" y="2459"/>
                </a:lnTo>
                <a:cubicBezTo>
                  <a:pt x="5033" y="2434"/>
                  <a:pt x="5083" y="2426"/>
                  <a:pt x="5128" y="2426"/>
                </a:cubicBezTo>
                <a:cubicBezTo>
                  <a:pt x="5158" y="2426"/>
                  <a:pt x="5186" y="2429"/>
                  <a:pt x="5211" y="2435"/>
                </a:cubicBezTo>
                <a:lnTo>
                  <a:pt x="987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41"/>
          <p:cNvSpPr/>
          <p:nvPr/>
        </p:nvSpPr>
        <p:spPr>
          <a:xfrm>
            <a:off x="923444" y="2569080"/>
            <a:ext cx="707812" cy="963729"/>
          </a:xfrm>
          <a:custGeom>
            <a:avLst/>
            <a:gdLst/>
            <a:ahLst/>
            <a:cxnLst/>
            <a:rect l="l" t="t" r="r" b="b"/>
            <a:pathLst>
              <a:path w="22472" h="30597" extrusionOk="0">
                <a:moveTo>
                  <a:pt x="15097" y="8607"/>
                </a:moveTo>
                <a:cubicBezTo>
                  <a:pt x="15125" y="8607"/>
                  <a:pt x="15149" y="8615"/>
                  <a:pt x="15169" y="8633"/>
                </a:cubicBezTo>
                <a:cubicBezTo>
                  <a:pt x="15765" y="9167"/>
                  <a:pt x="16090" y="10157"/>
                  <a:pt x="16090" y="11543"/>
                </a:cubicBezTo>
                <a:cubicBezTo>
                  <a:pt x="16090" y="14635"/>
                  <a:pt x="13917" y="18401"/>
                  <a:pt x="11238" y="19949"/>
                </a:cubicBezTo>
                <a:cubicBezTo>
                  <a:pt x="10421" y="20419"/>
                  <a:pt x="9700" y="20646"/>
                  <a:pt x="9090" y="20646"/>
                </a:cubicBezTo>
                <a:cubicBezTo>
                  <a:pt x="8778" y="20646"/>
                  <a:pt x="8496" y="20586"/>
                  <a:pt x="8245" y="20470"/>
                </a:cubicBezTo>
                <a:cubicBezTo>
                  <a:pt x="7399" y="20074"/>
                  <a:pt x="14059" y="8607"/>
                  <a:pt x="15097" y="8607"/>
                </a:cubicBezTo>
                <a:close/>
                <a:moveTo>
                  <a:pt x="18070" y="0"/>
                </a:moveTo>
                <a:cubicBezTo>
                  <a:pt x="17944" y="0"/>
                  <a:pt x="17821" y="61"/>
                  <a:pt x="17748" y="168"/>
                </a:cubicBezTo>
                <a:lnTo>
                  <a:pt x="15624" y="3364"/>
                </a:lnTo>
                <a:cubicBezTo>
                  <a:pt x="15517" y="3525"/>
                  <a:pt x="15279" y="3640"/>
                  <a:pt x="15081" y="3640"/>
                </a:cubicBezTo>
                <a:cubicBezTo>
                  <a:pt x="15076" y="3640"/>
                  <a:pt x="15071" y="3640"/>
                  <a:pt x="15065" y="3640"/>
                </a:cubicBezTo>
                <a:cubicBezTo>
                  <a:pt x="15023" y="3639"/>
                  <a:pt x="14980" y="3638"/>
                  <a:pt x="14936" y="3638"/>
                </a:cubicBezTo>
                <a:cubicBezTo>
                  <a:pt x="14738" y="3638"/>
                  <a:pt x="14534" y="3652"/>
                  <a:pt x="14324" y="3674"/>
                </a:cubicBezTo>
                <a:lnTo>
                  <a:pt x="14324" y="1340"/>
                </a:lnTo>
                <a:lnTo>
                  <a:pt x="12907" y="520"/>
                </a:lnTo>
                <a:cubicBezTo>
                  <a:pt x="12879" y="506"/>
                  <a:pt x="12849" y="499"/>
                  <a:pt x="12817" y="499"/>
                </a:cubicBezTo>
                <a:cubicBezTo>
                  <a:pt x="12773" y="499"/>
                  <a:pt x="12724" y="512"/>
                  <a:pt x="12672" y="540"/>
                </a:cubicBezTo>
                <a:lnTo>
                  <a:pt x="9800" y="2199"/>
                </a:lnTo>
                <a:cubicBezTo>
                  <a:pt x="9628" y="2299"/>
                  <a:pt x="9476" y="2540"/>
                  <a:pt x="9459" y="2736"/>
                </a:cubicBezTo>
                <a:lnTo>
                  <a:pt x="9169" y="5933"/>
                </a:lnTo>
                <a:cubicBezTo>
                  <a:pt x="9152" y="6129"/>
                  <a:pt x="9018" y="6395"/>
                  <a:pt x="8873" y="6529"/>
                </a:cubicBezTo>
                <a:cubicBezTo>
                  <a:pt x="8311" y="7046"/>
                  <a:pt x="7780" y="7612"/>
                  <a:pt x="7277" y="8219"/>
                </a:cubicBezTo>
                <a:cubicBezTo>
                  <a:pt x="7180" y="8333"/>
                  <a:pt x="7013" y="8405"/>
                  <a:pt x="6856" y="8405"/>
                </a:cubicBezTo>
                <a:cubicBezTo>
                  <a:pt x="6806" y="8405"/>
                  <a:pt x="6756" y="8397"/>
                  <a:pt x="6711" y="8381"/>
                </a:cubicBezTo>
                <a:lnTo>
                  <a:pt x="4866" y="7736"/>
                </a:lnTo>
                <a:cubicBezTo>
                  <a:pt x="4824" y="7722"/>
                  <a:pt x="4779" y="7715"/>
                  <a:pt x="4734" y="7715"/>
                </a:cubicBezTo>
                <a:cubicBezTo>
                  <a:pt x="4582" y="7715"/>
                  <a:pt x="4426" y="7796"/>
                  <a:pt x="4349" y="7929"/>
                </a:cubicBezTo>
                <a:lnTo>
                  <a:pt x="2235" y="11588"/>
                </a:lnTo>
                <a:cubicBezTo>
                  <a:pt x="2138" y="11757"/>
                  <a:pt x="2180" y="12001"/>
                  <a:pt x="2328" y="12132"/>
                </a:cubicBezTo>
                <a:lnTo>
                  <a:pt x="3808" y="13405"/>
                </a:lnTo>
                <a:cubicBezTo>
                  <a:pt x="3959" y="13536"/>
                  <a:pt x="4021" y="13791"/>
                  <a:pt x="3952" y="13973"/>
                </a:cubicBezTo>
                <a:cubicBezTo>
                  <a:pt x="3677" y="14715"/>
                  <a:pt x="3453" y="15460"/>
                  <a:pt x="3287" y="16201"/>
                </a:cubicBezTo>
                <a:cubicBezTo>
                  <a:pt x="3246" y="16394"/>
                  <a:pt x="3080" y="16646"/>
                  <a:pt x="2921" y="16760"/>
                </a:cubicBezTo>
                <a:lnTo>
                  <a:pt x="294" y="18608"/>
                </a:lnTo>
                <a:cubicBezTo>
                  <a:pt x="132" y="18722"/>
                  <a:pt x="1" y="18973"/>
                  <a:pt x="1" y="19174"/>
                </a:cubicBezTo>
                <a:lnTo>
                  <a:pt x="1" y="22490"/>
                </a:lnTo>
                <a:cubicBezTo>
                  <a:pt x="1" y="22590"/>
                  <a:pt x="42" y="22666"/>
                  <a:pt x="104" y="22704"/>
                </a:cubicBezTo>
                <a:lnTo>
                  <a:pt x="3429" y="24625"/>
                </a:lnTo>
                <a:lnTo>
                  <a:pt x="2218" y="27069"/>
                </a:lnTo>
                <a:cubicBezTo>
                  <a:pt x="2129" y="27249"/>
                  <a:pt x="2197" y="27473"/>
                  <a:pt x="2366" y="27569"/>
                </a:cubicBezTo>
                <a:lnTo>
                  <a:pt x="6890" y="30190"/>
                </a:lnTo>
                <a:cubicBezTo>
                  <a:pt x="6948" y="30224"/>
                  <a:pt x="7013" y="30240"/>
                  <a:pt x="7077" y="30240"/>
                </a:cubicBezTo>
                <a:cubicBezTo>
                  <a:pt x="7203" y="30240"/>
                  <a:pt x="7327" y="30178"/>
                  <a:pt x="7401" y="30069"/>
                </a:cubicBezTo>
                <a:lnTo>
                  <a:pt x="9455" y="27969"/>
                </a:lnTo>
                <a:cubicBezTo>
                  <a:pt x="9462" y="28065"/>
                  <a:pt x="9503" y="28132"/>
                  <a:pt x="9562" y="28166"/>
                </a:cubicBezTo>
                <a:lnTo>
                  <a:pt x="13776" y="30597"/>
                </a:lnTo>
                <a:lnTo>
                  <a:pt x="13889" y="27297"/>
                </a:lnTo>
                <a:cubicBezTo>
                  <a:pt x="13889" y="27297"/>
                  <a:pt x="13000" y="26149"/>
                  <a:pt x="13017" y="25952"/>
                </a:cubicBezTo>
                <a:lnTo>
                  <a:pt x="17606" y="20953"/>
                </a:lnTo>
                <a:cubicBezTo>
                  <a:pt x="17649" y="20968"/>
                  <a:pt x="17695" y="20975"/>
                  <a:pt x="17740" y="20975"/>
                </a:cubicBezTo>
                <a:cubicBezTo>
                  <a:pt x="17894" y="20975"/>
                  <a:pt x="18049" y="20893"/>
                  <a:pt x="18124" y="20759"/>
                </a:cubicBezTo>
                <a:lnTo>
                  <a:pt x="20237" y="17101"/>
                </a:lnTo>
                <a:cubicBezTo>
                  <a:pt x="20337" y="16929"/>
                  <a:pt x="20296" y="16687"/>
                  <a:pt x="20144" y="16556"/>
                </a:cubicBezTo>
                <a:lnTo>
                  <a:pt x="22179" y="10081"/>
                </a:lnTo>
                <a:cubicBezTo>
                  <a:pt x="22341" y="9967"/>
                  <a:pt x="22471" y="9715"/>
                  <a:pt x="22471" y="9516"/>
                </a:cubicBezTo>
                <a:lnTo>
                  <a:pt x="22368" y="5995"/>
                </a:lnTo>
                <a:lnTo>
                  <a:pt x="22368" y="5988"/>
                </a:lnTo>
                <a:cubicBezTo>
                  <a:pt x="22338" y="5970"/>
                  <a:pt x="22302" y="5961"/>
                  <a:pt x="22263" y="5961"/>
                </a:cubicBezTo>
                <a:cubicBezTo>
                  <a:pt x="22226" y="5961"/>
                  <a:pt x="22186" y="5969"/>
                  <a:pt x="22144" y="5988"/>
                </a:cubicBezTo>
                <a:lnTo>
                  <a:pt x="20258" y="1619"/>
                </a:lnTo>
                <a:cubicBezTo>
                  <a:pt x="20344" y="1440"/>
                  <a:pt x="20279" y="1216"/>
                  <a:pt x="20106" y="1120"/>
                </a:cubicBezTo>
                <a:lnTo>
                  <a:pt x="18258" y="50"/>
                </a:lnTo>
                <a:cubicBezTo>
                  <a:pt x="18199" y="16"/>
                  <a:pt x="18134" y="0"/>
                  <a:pt x="1807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41"/>
          <p:cNvSpPr/>
          <p:nvPr/>
        </p:nvSpPr>
        <p:spPr>
          <a:xfrm>
            <a:off x="1279804" y="2951992"/>
            <a:ext cx="208860" cy="269461"/>
          </a:xfrm>
          <a:custGeom>
            <a:avLst/>
            <a:gdLst/>
            <a:ahLst/>
            <a:cxnLst/>
            <a:rect l="l" t="t" r="r" b="b"/>
            <a:pathLst>
              <a:path w="6631" h="8555" extrusionOk="0">
                <a:moveTo>
                  <a:pt x="4532" y="0"/>
                </a:moveTo>
                <a:cubicBezTo>
                  <a:pt x="4111" y="0"/>
                  <a:pt x="3637" y="137"/>
                  <a:pt x="3134" y="427"/>
                </a:cubicBezTo>
                <a:cubicBezTo>
                  <a:pt x="1403" y="1427"/>
                  <a:pt x="0" y="3858"/>
                  <a:pt x="0" y="5861"/>
                </a:cubicBezTo>
                <a:cubicBezTo>
                  <a:pt x="0" y="6858"/>
                  <a:pt x="348" y="7561"/>
                  <a:pt x="914" y="7889"/>
                </a:cubicBezTo>
                <a:lnTo>
                  <a:pt x="917" y="7892"/>
                </a:lnTo>
                <a:lnTo>
                  <a:pt x="2079" y="8554"/>
                </a:lnTo>
                <a:lnTo>
                  <a:pt x="2355" y="8088"/>
                </a:lnTo>
                <a:cubicBezTo>
                  <a:pt x="2645" y="8023"/>
                  <a:pt x="2941" y="7923"/>
                  <a:pt x="3255" y="7741"/>
                </a:cubicBezTo>
                <a:cubicBezTo>
                  <a:pt x="4989" y="6740"/>
                  <a:pt x="6393" y="4306"/>
                  <a:pt x="6393" y="2306"/>
                </a:cubicBezTo>
                <a:cubicBezTo>
                  <a:pt x="6393" y="2010"/>
                  <a:pt x="6355" y="1748"/>
                  <a:pt x="6296" y="1506"/>
                </a:cubicBezTo>
                <a:lnTo>
                  <a:pt x="6630" y="944"/>
                </a:lnTo>
                <a:lnTo>
                  <a:pt x="5355" y="206"/>
                </a:lnTo>
                <a:lnTo>
                  <a:pt x="5351" y="206"/>
                </a:lnTo>
                <a:lnTo>
                  <a:pt x="5341" y="199"/>
                </a:lnTo>
                <a:lnTo>
                  <a:pt x="5341" y="203"/>
                </a:lnTo>
                <a:cubicBezTo>
                  <a:pt x="5104" y="70"/>
                  <a:pt x="4832" y="0"/>
                  <a:pt x="4532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41"/>
          <p:cNvSpPr/>
          <p:nvPr/>
        </p:nvSpPr>
        <p:spPr>
          <a:xfrm>
            <a:off x="1345255" y="3204599"/>
            <a:ext cx="16883" cy="16851"/>
          </a:xfrm>
          <a:custGeom>
            <a:avLst/>
            <a:gdLst/>
            <a:ahLst/>
            <a:cxnLst/>
            <a:rect l="l" t="t" r="r" b="b"/>
            <a:pathLst>
              <a:path w="536" h="535" extrusionOk="0">
                <a:moveTo>
                  <a:pt x="535" y="1"/>
                </a:moveTo>
                <a:cubicBezTo>
                  <a:pt x="450" y="28"/>
                  <a:pt x="362" y="52"/>
                  <a:pt x="277" y="68"/>
                </a:cubicBezTo>
                <a:lnTo>
                  <a:pt x="1" y="534"/>
                </a:lnTo>
                <a:lnTo>
                  <a:pt x="280" y="68"/>
                </a:lnTo>
                <a:cubicBezTo>
                  <a:pt x="362" y="52"/>
                  <a:pt x="450" y="28"/>
                  <a:pt x="535" y="1"/>
                </a:cubicBez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41"/>
          <p:cNvSpPr/>
          <p:nvPr/>
        </p:nvSpPr>
        <p:spPr>
          <a:xfrm>
            <a:off x="1279804" y="3032656"/>
            <a:ext cx="176071" cy="188796"/>
          </a:xfrm>
          <a:custGeom>
            <a:avLst/>
            <a:gdLst/>
            <a:ahLst/>
            <a:cxnLst/>
            <a:rect l="l" t="t" r="r" b="b"/>
            <a:pathLst>
              <a:path w="5590" h="5994" extrusionOk="0">
                <a:moveTo>
                  <a:pt x="1041" y="0"/>
                </a:moveTo>
                <a:cubicBezTo>
                  <a:pt x="400" y="1031"/>
                  <a:pt x="0" y="2228"/>
                  <a:pt x="0" y="3300"/>
                </a:cubicBezTo>
                <a:cubicBezTo>
                  <a:pt x="0" y="4297"/>
                  <a:pt x="348" y="5000"/>
                  <a:pt x="914" y="5328"/>
                </a:cubicBezTo>
                <a:lnTo>
                  <a:pt x="917" y="5328"/>
                </a:lnTo>
                <a:lnTo>
                  <a:pt x="917" y="5331"/>
                </a:lnTo>
                <a:lnTo>
                  <a:pt x="2079" y="5993"/>
                </a:lnTo>
                <a:lnTo>
                  <a:pt x="2355" y="5527"/>
                </a:lnTo>
                <a:cubicBezTo>
                  <a:pt x="2441" y="5511"/>
                  <a:pt x="2531" y="5486"/>
                  <a:pt x="2617" y="5459"/>
                </a:cubicBezTo>
                <a:cubicBezTo>
                  <a:pt x="2824" y="5393"/>
                  <a:pt x="3034" y="5307"/>
                  <a:pt x="3255" y="5180"/>
                </a:cubicBezTo>
                <a:cubicBezTo>
                  <a:pt x="4182" y="4645"/>
                  <a:pt x="5016" y="3697"/>
                  <a:pt x="5589" y="2628"/>
                </a:cubicBezTo>
                <a:lnTo>
                  <a:pt x="104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41"/>
          <p:cNvSpPr/>
          <p:nvPr/>
        </p:nvSpPr>
        <p:spPr>
          <a:xfrm>
            <a:off x="1381005" y="2954039"/>
            <a:ext cx="25324" cy="10016"/>
          </a:xfrm>
          <a:custGeom>
            <a:avLst/>
            <a:gdLst/>
            <a:ahLst/>
            <a:cxnLst/>
            <a:rect l="l" t="t" r="r" b="b"/>
            <a:pathLst>
              <a:path w="804" h="318" extrusionOk="0">
                <a:moveTo>
                  <a:pt x="804" y="0"/>
                </a:moveTo>
                <a:cubicBezTo>
                  <a:pt x="549" y="58"/>
                  <a:pt x="280" y="166"/>
                  <a:pt x="0" y="317"/>
                </a:cubicBezTo>
                <a:cubicBezTo>
                  <a:pt x="280" y="166"/>
                  <a:pt x="549" y="58"/>
                  <a:pt x="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41"/>
          <p:cNvSpPr/>
          <p:nvPr/>
        </p:nvSpPr>
        <p:spPr>
          <a:xfrm>
            <a:off x="1448000" y="2958260"/>
            <a:ext cx="40663" cy="31403"/>
          </a:xfrm>
          <a:custGeom>
            <a:avLst/>
            <a:gdLst/>
            <a:ahLst/>
            <a:cxnLst/>
            <a:rect l="l" t="t" r="r" b="b"/>
            <a:pathLst>
              <a:path w="1291" h="997" extrusionOk="0">
                <a:moveTo>
                  <a:pt x="15" y="7"/>
                </a:moveTo>
                <a:lnTo>
                  <a:pt x="15" y="7"/>
                </a:lnTo>
                <a:lnTo>
                  <a:pt x="15" y="7"/>
                </a:lnTo>
                <a:lnTo>
                  <a:pt x="1290" y="745"/>
                </a:lnTo>
                <a:lnTo>
                  <a:pt x="1139" y="997"/>
                </a:lnTo>
                <a:lnTo>
                  <a:pt x="1290" y="745"/>
                </a:lnTo>
                <a:lnTo>
                  <a:pt x="15" y="7"/>
                </a:lnTo>
                <a:close/>
                <a:moveTo>
                  <a:pt x="1" y="0"/>
                </a:moveTo>
                <a:lnTo>
                  <a:pt x="1" y="4"/>
                </a:lnTo>
                <a:lnTo>
                  <a:pt x="1" y="4"/>
                </a:lnTo>
                <a:lnTo>
                  <a:pt x="1" y="0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41"/>
          <p:cNvSpPr/>
          <p:nvPr/>
        </p:nvSpPr>
        <p:spPr>
          <a:xfrm>
            <a:off x="1321695" y="2965630"/>
            <a:ext cx="56507" cy="53357"/>
          </a:xfrm>
          <a:custGeom>
            <a:avLst/>
            <a:gdLst/>
            <a:ahLst/>
            <a:cxnLst/>
            <a:rect l="l" t="t" r="r" b="b"/>
            <a:pathLst>
              <a:path w="1794" h="1694" extrusionOk="0">
                <a:moveTo>
                  <a:pt x="1794" y="1"/>
                </a:moveTo>
                <a:cubicBezTo>
                  <a:pt x="1129" y="387"/>
                  <a:pt x="508" y="987"/>
                  <a:pt x="1" y="1694"/>
                </a:cubicBezTo>
                <a:cubicBezTo>
                  <a:pt x="508" y="987"/>
                  <a:pt x="1129" y="387"/>
                  <a:pt x="1794" y="1"/>
                </a:cubicBezTo>
                <a:close/>
                <a:moveTo>
                  <a:pt x="1794" y="1"/>
                </a:moveTo>
                <a:lnTo>
                  <a:pt x="17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41"/>
          <p:cNvSpPr/>
          <p:nvPr/>
        </p:nvSpPr>
        <p:spPr>
          <a:xfrm>
            <a:off x="1464945" y="3025412"/>
            <a:ext cx="16221" cy="71121"/>
          </a:xfrm>
          <a:custGeom>
            <a:avLst/>
            <a:gdLst/>
            <a:ahLst/>
            <a:cxnLst/>
            <a:rect l="l" t="t" r="r" b="b"/>
            <a:pathLst>
              <a:path w="515" h="2258" extrusionOk="0">
                <a:moveTo>
                  <a:pt x="515" y="0"/>
                </a:moveTo>
                <a:cubicBezTo>
                  <a:pt x="510" y="727"/>
                  <a:pt x="321" y="1508"/>
                  <a:pt x="1" y="2258"/>
                </a:cubicBezTo>
                <a:cubicBezTo>
                  <a:pt x="321" y="1511"/>
                  <a:pt x="510" y="727"/>
                  <a:pt x="515" y="0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41"/>
          <p:cNvSpPr/>
          <p:nvPr/>
        </p:nvSpPr>
        <p:spPr>
          <a:xfrm>
            <a:off x="1312593" y="2951960"/>
            <a:ext cx="176071" cy="163472"/>
          </a:xfrm>
          <a:custGeom>
            <a:avLst/>
            <a:gdLst/>
            <a:ahLst/>
            <a:cxnLst/>
            <a:rect l="l" t="t" r="r" b="b"/>
            <a:pathLst>
              <a:path w="5590" h="5190" extrusionOk="0">
                <a:moveTo>
                  <a:pt x="3490" y="0"/>
                </a:moveTo>
                <a:cubicBezTo>
                  <a:pt x="3327" y="0"/>
                  <a:pt x="3155" y="21"/>
                  <a:pt x="2976" y="66"/>
                </a:cubicBezTo>
                <a:cubicBezTo>
                  <a:pt x="2721" y="124"/>
                  <a:pt x="2452" y="232"/>
                  <a:pt x="2172" y="383"/>
                </a:cubicBezTo>
                <a:cubicBezTo>
                  <a:pt x="2148" y="397"/>
                  <a:pt x="2121" y="411"/>
                  <a:pt x="2093" y="428"/>
                </a:cubicBezTo>
                <a:cubicBezTo>
                  <a:pt x="2090" y="428"/>
                  <a:pt x="2086" y="431"/>
                  <a:pt x="2083" y="435"/>
                </a:cubicBezTo>
                <a:cubicBezTo>
                  <a:pt x="1418" y="821"/>
                  <a:pt x="797" y="1421"/>
                  <a:pt x="290" y="2128"/>
                </a:cubicBezTo>
                <a:cubicBezTo>
                  <a:pt x="190" y="2269"/>
                  <a:pt x="94" y="2414"/>
                  <a:pt x="0" y="2562"/>
                </a:cubicBezTo>
                <a:lnTo>
                  <a:pt x="4548" y="5190"/>
                </a:lnTo>
                <a:cubicBezTo>
                  <a:pt x="4655" y="4993"/>
                  <a:pt x="4752" y="4793"/>
                  <a:pt x="4838" y="4590"/>
                </a:cubicBezTo>
                <a:cubicBezTo>
                  <a:pt x="5162" y="3835"/>
                  <a:pt x="5352" y="3041"/>
                  <a:pt x="5352" y="2307"/>
                </a:cubicBezTo>
                <a:cubicBezTo>
                  <a:pt x="5352" y="2024"/>
                  <a:pt x="5317" y="1776"/>
                  <a:pt x="5261" y="1542"/>
                </a:cubicBezTo>
                <a:cubicBezTo>
                  <a:pt x="5258" y="1531"/>
                  <a:pt x="5255" y="1518"/>
                  <a:pt x="5255" y="1507"/>
                </a:cubicBezTo>
                <a:lnTo>
                  <a:pt x="5438" y="1197"/>
                </a:lnTo>
                <a:lnTo>
                  <a:pt x="5589" y="945"/>
                </a:lnTo>
                <a:lnTo>
                  <a:pt x="4314" y="207"/>
                </a:lnTo>
                <a:lnTo>
                  <a:pt x="4310" y="207"/>
                </a:lnTo>
                <a:lnTo>
                  <a:pt x="4300" y="200"/>
                </a:lnTo>
                <a:lnTo>
                  <a:pt x="4300" y="204"/>
                </a:lnTo>
                <a:cubicBezTo>
                  <a:pt x="4062" y="70"/>
                  <a:pt x="3789" y="0"/>
                  <a:pt x="34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41"/>
          <p:cNvSpPr/>
          <p:nvPr/>
        </p:nvSpPr>
        <p:spPr>
          <a:xfrm>
            <a:off x="1317884" y="2973882"/>
            <a:ext cx="197710" cy="255193"/>
          </a:xfrm>
          <a:custGeom>
            <a:avLst/>
            <a:gdLst/>
            <a:ahLst/>
            <a:cxnLst/>
            <a:rect l="l" t="t" r="r" b="b"/>
            <a:pathLst>
              <a:path w="6277" h="8102" extrusionOk="0">
                <a:moveTo>
                  <a:pt x="4541" y="0"/>
                </a:moveTo>
                <a:cubicBezTo>
                  <a:pt x="4119" y="0"/>
                  <a:pt x="3643" y="138"/>
                  <a:pt x="3139" y="429"/>
                </a:cubicBezTo>
                <a:cubicBezTo>
                  <a:pt x="1408" y="1428"/>
                  <a:pt x="1" y="3860"/>
                  <a:pt x="1" y="5859"/>
                </a:cubicBezTo>
                <a:cubicBezTo>
                  <a:pt x="1" y="7280"/>
                  <a:pt x="709" y="8101"/>
                  <a:pt x="1738" y="8101"/>
                </a:cubicBezTo>
                <a:cubicBezTo>
                  <a:pt x="2160" y="8101"/>
                  <a:pt x="2636" y="7963"/>
                  <a:pt x="3139" y="7673"/>
                </a:cubicBezTo>
                <a:cubicBezTo>
                  <a:pt x="4870" y="6673"/>
                  <a:pt x="6277" y="4239"/>
                  <a:pt x="6277" y="2239"/>
                </a:cubicBezTo>
                <a:cubicBezTo>
                  <a:pt x="6277" y="820"/>
                  <a:pt x="5571" y="0"/>
                  <a:pt x="45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41"/>
          <p:cNvSpPr/>
          <p:nvPr/>
        </p:nvSpPr>
        <p:spPr>
          <a:xfrm>
            <a:off x="1387210" y="3041727"/>
            <a:ext cx="41388" cy="113360"/>
          </a:xfrm>
          <a:custGeom>
            <a:avLst/>
            <a:gdLst/>
            <a:ahLst/>
            <a:cxnLst/>
            <a:rect l="l" t="t" r="r" b="b"/>
            <a:pathLst>
              <a:path w="1314" h="3599" extrusionOk="0">
                <a:moveTo>
                  <a:pt x="1257" y="0"/>
                </a:moveTo>
                <a:cubicBezTo>
                  <a:pt x="1248" y="0"/>
                  <a:pt x="1238" y="3"/>
                  <a:pt x="1227" y="9"/>
                </a:cubicBezTo>
                <a:lnTo>
                  <a:pt x="852" y="226"/>
                </a:lnTo>
                <a:cubicBezTo>
                  <a:pt x="817" y="247"/>
                  <a:pt x="793" y="274"/>
                  <a:pt x="769" y="312"/>
                </a:cubicBezTo>
                <a:cubicBezTo>
                  <a:pt x="745" y="354"/>
                  <a:pt x="724" y="388"/>
                  <a:pt x="707" y="416"/>
                </a:cubicBezTo>
                <a:lnTo>
                  <a:pt x="42" y="1588"/>
                </a:lnTo>
                <a:cubicBezTo>
                  <a:pt x="21" y="1623"/>
                  <a:pt x="10" y="1657"/>
                  <a:pt x="7" y="1695"/>
                </a:cubicBezTo>
                <a:cubicBezTo>
                  <a:pt x="0" y="1733"/>
                  <a:pt x="7" y="1760"/>
                  <a:pt x="21" y="1781"/>
                </a:cubicBezTo>
                <a:lnTo>
                  <a:pt x="252" y="2109"/>
                </a:lnTo>
                <a:cubicBezTo>
                  <a:pt x="261" y="2123"/>
                  <a:pt x="272" y="2129"/>
                  <a:pt x="287" y="2129"/>
                </a:cubicBezTo>
                <a:cubicBezTo>
                  <a:pt x="293" y="2129"/>
                  <a:pt x="299" y="2128"/>
                  <a:pt x="306" y="2126"/>
                </a:cubicBezTo>
                <a:cubicBezTo>
                  <a:pt x="331" y="2119"/>
                  <a:pt x="352" y="2099"/>
                  <a:pt x="368" y="2064"/>
                </a:cubicBezTo>
                <a:lnTo>
                  <a:pt x="738" y="1419"/>
                </a:lnTo>
                <a:lnTo>
                  <a:pt x="738" y="3509"/>
                </a:lnTo>
                <a:cubicBezTo>
                  <a:pt x="738" y="3543"/>
                  <a:pt x="745" y="3571"/>
                  <a:pt x="762" y="3584"/>
                </a:cubicBezTo>
                <a:cubicBezTo>
                  <a:pt x="771" y="3594"/>
                  <a:pt x="782" y="3598"/>
                  <a:pt x="794" y="3598"/>
                </a:cubicBezTo>
                <a:cubicBezTo>
                  <a:pt x="802" y="3598"/>
                  <a:pt x="811" y="3596"/>
                  <a:pt x="820" y="3592"/>
                </a:cubicBezTo>
                <a:lnTo>
                  <a:pt x="1227" y="3353"/>
                </a:lnTo>
                <a:cubicBezTo>
                  <a:pt x="1251" y="3343"/>
                  <a:pt x="1272" y="3319"/>
                  <a:pt x="1286" y="3281"/>
                </a:cubicBezTo>
                <a:cubicBezTo>
                  <a:pt x="1304" y="3247"/>
                  <a:pt x="1313" y="3212"/>
                  <a:pt x="1313" y="3178"/>
                </a:cubicBezTo>
                <a:lnTo>
                  <a:pt x="1313" y="88"/>
                </a:lnTo>
                <a:cubicBezTo>
                  <a:pt x="1313" y="54"/>
                  <a:pt x="1304" y="30"/>
                  <a:pt x="1286" y="13"/>
                </a:cubicBezTo>
                <a:cubicBezTo>
                  <a:pt x="1278" y="5"/>
                  <a:pt x="1268" y="0"/>
                  <a:pt x="1257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41"/>
          <p:cNvSpPr/>
          <p:nvPr/>
        </p:nvSpPr>
        <p:spPr>
          <a:xfrm>
            <a:off x="1410644" y="2569049"/>
            <a:ext cx="242216" cy="205175"/>
          </a:xfrm>
          <a:custGeom>
            <a:avLst/>
            <a:gdLst/>
            <a:ahLst/>
            <a:cxnLst/>
            <a:rect l="l" t="t" r="r" b="b"/>
            <a:pathLst>
              <a:path w="7690" h="6514" extrusionOk="0">
                <a:moveTo>
                  <a:pt x="2600" y="0"/>
                </a:moveTo>
                <a:cubicBezTo>
                  <a:pt x="2476" y="0"/>
                  <a:pt x="2353" y="61"/>
                  <a:pt x="2280" y="169"/>
                </a:cubicBezTo>
                <a:lnTo>
                  <a:pt x="156" y="3365"/>
                </a:lnTo>
                <a:cubicBezTo>
                  <a:pt x="118" y="3420"/>
                  <a:pt x="63" y="3472"/>
                  <a:pt x="1" y="3514"/>
                </a:cubicBezTo>
                <a:lnTo>
                  <a:pt x="3031" y="5265"/>
                </a:lnTo>
                <a:lnTo>
                  <a:pt x="5197" y="6513"/>
                </a:lnTo>
                <a:lnTo>
                  <a:pt x="7031" y="4396"/>
                </a:lnTo>
                <a:lnTo>
                  <a:pt x="7603" y="3241"/>
                </a:lnTo>
                <a:cubicBezTo>
                  <a:pt x="7689" y="3065"/>
                  <a:pt x="7621" y="2841"/>
                  <a:pt x="7452" y="2741"/>
                </a:cubicBezTo>
                <a:lnTo>
                  <a:pt x="4638" y="1121"/>
                </a:lnTo>
                <a:lnTo>
                  <a:pt x="2783" y="48"/>
                </a:lnTo>
                <a:cubicBezTo>
                  <a:pt x="2726" y="16"/>
                  <a:pt x="2662" y="0"/>
                  <a:pt x="260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41"/>
          <p:cNvSpPr/>
          <p:nvPr/>
        </p:nvSpPr>
        <p:spPr>
          <a:xfrm>
            <a:off x="927034" y="3090422"/>
            <a:ext cx="248830" cy="151755"/>
          </a:xfrm>
          <a:custGeom>
            <a:avLst/>
            <a:gdLst/>
            <a:ahLst/>
            <a:cxnLst/>
            <a:rect l="l" t="t" r="r" b="b"/>
            <a:pathLst>
              <a:path w="7900" h="4818" extrusionOk="0">
                <a:moveTo>
                  <a:pt x="3000" y="1"/>
                </a:moveTo>
                <a:cubicBezTo>
                  <a:pt x="2942" y="84"/>
                  <a:pt x="2873" y="160"/>
                  <a:pt x="2807" y="208"/>
                </a:cubicBezTo>
                <a:lnTo>
                  <a:pt x="180" y="2056"/>
                </a:lnTo>
                <a:cubicBezTo>
                  <a:pt x="111" y="2104"/>
                  <a:pt x="52" y="2180"/>
                  <a:pt x="0" y="2266"/>
                </a:cubicBezTo>
                <a:lnTo>
                  <a:pt x="4414" y="4818"/>
                </a:lnTo>
                <a:lnTo>
                  <a:pt x="7900" y="2835"/>
                </a:lnTo>
                <a:lnTo>
                  <a:pt x="300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41"/>
          <p:cNvSpPr/>
          <p:nvPr/>
        </p:nvSpPr>
        <p:spPr>
          <a:xfrm>
            <a:off x="991887" y="2812081"/>
            <a:ext cx="237208" cy="215191"/>
          </a:xfrm>
          <a:custGeom>
            <a:avLst/>
            <a:gdLst/>
            <a:ahLst/>
            <a:cxnLst/>
            <a:rect l="l" t="t" r="r" b="b"/>
            <a:pathLst>
              <a:path w="7531" h="6832" extrusionOk="0">
                <a:moveTo>
                  <a:pt x="2521" y="1"/>
                </a:moveTo>
                <a:cubicBezTo>
                  <a:pt x="2383" y="14"/>
                  <a:pt x="2244" y="93"/>
                  <a:pt x="2176" y="214"/>
                </a:cubicBezTo>
                <a:lnTo>
                  <a:pt x="62" y="3873"/>
                </a:lnTo>
                <a:cubicBezTo>
                  <a:pt x="14" y="3955"/>
                  <a:pt x="0" y="4056"/>
                  <a:pt x="18" y="4152"/>
                </a:cubicBezTo>
                <a:lnTo>
                  <a:pt x="4641" y="6831"/>
                </a:lnTo>
                <a:lnTo>
                  <a:pt x="7531" y="2918"/>
                </a:lnTo>
                <a:lnTo>
                  <a:pt x="2521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41"/>
          <p:cNvSpPr/>
          <p:nvPr/>
        </p:nvSpPr>
        <p:spPr>
          <a:xfrm>
            <a:off x="1222762" y="2584766"/>
            <a:ext cx="240168" cy="157204"/>
          </a:xfrm>
          <a:custGeom>
            <a:avLst/>
            <a:gdLst/>
            <a:ahLst/>
            <a:cxnLst/>
            <a:rect l="l" t="t" r="r" b="b"/>
            <a:pathLst>
              <a:path w="7625" h="4991" extrusionOk="0">
                <a:moveTo>
                  <a:pt x="3314" y="1"/>
                </a:moveTo>
                <a:cubicBezTo>
                  <a:pt x="3269" y="1"/>
                  <a:pt x="3221" y="15"/>
                  <a:pt x="3169" y="46"/>
                </a:cubicBezTo>
                <a:lnTo>
                  <a:pt x="297" y="1704"/>
                </a:lnTo>
                <a:cubicBezTo>
                  <a:pt x="177" y="1773"/>
                  <a:pt x="62" y="1914"/>
                  <a:pt x="0" y="2063"/>
                </a:cubicBezTo>
                <a:lnTo>
                  <a:pt x="5069" y="4990"/>
                </a:lnTo>
                <a:lnTo>
                  <a:pt x="7624" y="3511"/>
                </a:lnTo>
                <a:lnTo>
                  <a:pt x="7624" y="2459"/>
                </a:lnTo>
                <a:lnTo>
                  <a:pt x="6731" y="1946"/>
                </a:lnTo>
                <a:lnTo>
                  <a:pt x="4821" y="838"/>
                </a:lnTo>
                <a:lnTo>
                  <a:pt x="4787" y="818"/>
                </a:lnTo>
                <a:lnTo>
                  <a:pt x="3401" y="22"/>
                </a:lnTo>
                <a:cubicBezTo>
                  <a:pt x="3376" y="7"/>
                  <a:pt x="3345" y="1"/>
                  <a:pt x="3314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41"/>
          <p:cNvSpPr/>
          <p:nvPr/>
        </p:nvSpPr>
        <p:spPr>
          <a:xfrm>
            <a:off x="1056488" y="2645870"/>
            <a:ext cx="707812" cy="903600"/>
          </a:xfrm>
          <a:custGeom>
            <a:avLst/>
            <a:gdLst/>
            <a:ahLst/>
            <a:cxnLst/>
            <a:rect l="l" t="t" r="r" b="b"/>
            <a:pathLst>
              <a:path w="22472" h="28688" extrusionOk="0">
                <a:moveTo>
                  <a:pt x="13404" y="8076"/>
                </a:moveTo>
                <a:cubicBezTo>
                  <a:pt x="14996" y="8076"/>
                  <a:pt x="16089" y="9346"/>
                  <a:pt x="16089" y="11543"/>
                </a:cubicBezTo>
                <a:cubicBezTo>
                  <a:pt x="16089" y="14635"/>
                  <a:pt x="13917" y="18401"/>
                  <a:pt x="11238" y="19949"/>
                </a:cubicBezTo>
                <a:cubicBezTo>
                  <a:pt x="10458" y="20399"/>
                  <a:pt x="9722" y="20612"/>
                  <a:pt x="9069" y="20612"/>
                </a:cubicBezTo>
                <a:cubicBezTo>
                  <a:pt x="7476" y="20612"/>
                  <a:pt x="6383" y="19342"/>
                  <a:pt x="6383" y="17145"/>
                </a:cubicBezTo>
                <a:cubicBezTo>
                  <a:pt x="6383" y="14049"/>
                  <a:pt x="8556" y="10288"/>
                  <a:pt x="11238" y="8739"/>
                </a:cubicBezTo>
                <a:cubicBezTo>
                  <a:pt x="12016" y="8289"/>
                  <a:pt x="12752" y="8076"/>
                  <a:pt x="13404" y="8076"/>
                </a:cubicBezTo>
                <a:close/>
                <a:moveTo>
                  <a:pt x="18068" y="0"/>
                </a:moveTo>
                <a:cubicBezTo>
                  <a:pt x="17944" y="0"/>
                  <a:pt x="17820" y="61"/>
                  <a:pt x="17748" y="168"/>
                </a:cubicBezTo>
                <a:lnTo>
                  <a:pt x="15623" y="3364"/>
                </a:lnTo>
                <a:cubicBezTo>
                  <a:pt x="15516" y="3525"/>
                  <a:pt x="15278" y="3640"/>
                  <a:pt x="15081" y="3640"/>
                </a:cubicBezTo>
                <a:cubicBezTo>
                  <a:pt x="15076" y="3640"/>
                  <a:pt x="15070" y="3640"/>
                  <a:pt x="15065" y="3640"/>
                </a:cubicBezTo>
                <a:cubicBezTo>
                  <a:pt x="15023" y="3639"/>
                  <a:pt x="14980" y="3638"/>
                  <a:pt x="14937" y="3638"/>
                </a:cubicBezTo>
                <a:cubicBezTo>
                  <a:pt x="14538" y="3638"/>
                  <a:pt x="14119" y="3684"/>
                  <a:pt x="13682" y="3781"/>
                </a:cubicBezTo>
                <a:cubicBezTo>
                  <a:pt x="13656" y="3786"/>
                  <a:pt x="13630" y="3789"/>
                  <a:pt x="13605" y="3789"/>
                </a:cubicBezTo>
                <a:cubicBezTo>
                  <a:pt x="13446" y="3789"/>
                  <a:pt x="13318" y="3679"/>
                  <a:pt x="13300" y="3508"/>
                </a:cubicBezTo>
                <a:lnTo>
                  <a:pt x="13020" y="719"/>
                </a:lnTo>
                <a:cubicBezTo>
                  <a:pt x="13005" y="579"/>
                  <a:pt x="12923" y="499"/>
                  <a:pt x="12814" y="499"/>
                </a:cubicBezTo>
                <a:cubicBezTo>
                  <a:pt x="12770" y="499"/>
                  <a:pt x="12722" y="512"/>
                  <a:pt x="12672" y="540"/>
                </a:cubicBezTo>
                <a:lnTo>
                  <a:pt x="9800" y="2198"/>
                </a:lnTo>
                <a:cubicBezTo>
                  <a:pt x="9627" y="2299"/>
                  <a:pt x="9476" y="2539"/>
                  <a:pt x="9458" y="2736"/>
                </a:cubicBezTo>
                <a:lnTo>
                  <a:pt x="9169" y="5932"/>
                </a:lnTo>
                <a:cubicBezTo>
                  <a:pt x="9151" y="6129"/>
                  <a:pt x="9017" y="6395"/>
                  <a:pt x="8872" y="6529"/>
                </a:cubicBezTo>
                <a:cubicBezTo>
                  <a:pt x="8311" y="7046"/>
                  <a:pt x="7776" y="7612"/>
                  <a:pt x="7276" y="8219"/>
                </a:cubicBezTo>
                <a:cubicBezTo>
                  <a:pt x="7181" y="8335"/>
                  <a:pt x="7014" y="8405"/>
                  <a:pt x="6859" y="8405"/>
                </a:cubicBezTo>
                <a:cubicBezTo>
                  <a:pt x="6807" y="8405"/>
                  <a:pt x="6757" y="8397"/>
                  <a:pt x="6710" y="8381"/>
                </a:cubicBezTo>
                <a:lnTo>
                  <a:pt x="4866" y="7736"/>
                </a:lnTo>
                <a:cubicBezTo>
                  <a:pt x="4823" y="7721"/>
                  <a:pt x="4779" y="7714"/>
                  <a:pt x="4734" y="7714"/>
                </a:cubicBezTo>
                <a:cubicBezTo>
                  <a:pt x="4581" y="7714"/>
                  <a:pt x="4426" y="7796"/>
                  <a:pt x="4348" y="7929"/>
                </a:cubicBezTo>
                <a:lnTo>
                  <a:pt x="2235" y="11588"/>
                </a:lnTo>
                <a:cubicBezTo>
                  <a:pt x="2138" y="11756"/>
                  <a:pt x="2176" y="12001"/>
                  <a:pt x="2328" y="12132"/>
                </a:cubicBezTo>
                <a:lnTo>
                  <a:pt x="3807" y="13405"/>
                </a:lnTo>
                <a:cubicBezTo>
                  <a:pt x="3959" y="13536"/>
                  <a:pt x="4021" y="13790"/>
                  <a:pt x="3952" y="13973"/>
                </a:cubicBezTo>
                <a:cubicBezTo>
                  <a:pt x="3676" y="14715"/>
                  <a:pt x="3452" y="15460"/>
                  <a:pt x="3287" y="16201"/>
                </a:cubicBezTo>
                <a:cubicBezTo>
                  <a:pt x="3242" y="16394"/>
                  <a:pt x="3080" y="16645"/>
                  <a:pt x="2918" y="16760"/>
                </a:cubicBezTo>
                <a:lnTo>
                  <a:pt x="294" y="18607"/>
                </a:lnTo>
                <a:cubicBezTo>
                  <a:pt x="131" y="18722"/>
                  <a:pt x="1" y="18973"/>
                  <a:pt x="1" y="19173"/>
                </a:cubicBezTo>
                <a:lnTo>
                  <a:pt x="1" y="22490"/>
                </a:lnTo>
                <a:cubicBezTo>
                  <a:pt x="1" y="22639"/>
                  <a:pt x="85" y="22730"/>
                  <a:pt x="204" y="22730"/>
                </a:cubicBezTo>
                <a:cubicBezTo>
                  <a:pt x="243" y="22730"/>
                  <a:pt x="285" y="22721"/>
                  <a:pt x="328" y="22700"/>
                </a:cubicBezTo>
                <a:lnTo>
                  <a:pt x="2887" y="21549"/>
                </a:lnTo>
                <a:cubicBezTo>
                  <a:pt x="2932" y="21528"/>
                  <a:pt x="2978" y="21518"/>
                  <a:pt x="3022" y="21518"/>
                </a:cubicBezTo>
                <a:cubicBezTo>
                  <a:pt x="3152" y="21518"/>
                  <a:pt x="3267" y="21604"/>
                  <a:pt x="3311" y="21745"/>
                </a:cubicBezTo>
                <a:cubicBezTo>
                  <a:pt x="3459" y="22214"/>
                  <a:pt x="3652" y="22638"/>
                  <a:pt x="3883" y="23014"/>
                </a:cubicBezTo>
                <a:cubicBezTo>
                  <a:pt x="3987" y="23183"/>
                  <a:pt x="4007" y="23455"/>
                  <a:pt x="3921" y="23631"/>
                </a:cubicBezTo>
                <a:lnTo>
                  <a:pt x="2214" y="27069"/>
                </a:lnTo>
                <a:cubicBezTo>
                  <a:pt x="2128" y="27248"/>
                  <a:pt x="2197" y="27473"/>
                  <a:pt x="2366" y="27569"/>
                </a:cubicBezTo>
                <a:lnTo>
                  <a:pt x="4218" y="28638"/>
                </a:lnTo>
                <a:cubicBezTo>
                  <a:pt x="4275" y="28672"/>
                  <a:pt x="4339" y="28688"/>
                  <a:pt x="4403" y="28688"/>
                </a:cubicBezTo>
                <a:cubicBezTo>
                  <a:pt x="4529" y="28688"/>
                  <a:pt x="4654" y="28627"/>
                  <a:pt x="4724" y="28517"/>
                </a:cubicBezTo>
                <a:lnTo>
                  <a:pt x="6848" y="25325"/>
                </a:lnTo>
                <a:cubicBezTo>
                  <a:pt x="6955" y="25163"/>
                  <a:pt x="7193" y="25048"/>
                  <a:pt x="7391" y="25048"/>
                </a:cubicBezTo>
                <a:cubicBezTo>
                  <a:pt x="7396" y="25048"/>
                  <a:pt x="7402" y="25048"/>
                  <a:pt x="7407" y="25048"/>
                </a:cubicBezTo>
                <a:cubicBezTo>
                  <a:pt x="7449" y="25049"/>
                  <a:pt x="7492" y="25050"/>
                  <a:pt x="7534" y="25050"/>
                </a:cubicBezTo>
                <a:cubicBezTo>
                  <a:pt x="7934" y="25050"/>
                  <a:pt x="8354" y="25004"/>
                  <a:pt x="8790" y="24907"/>
                </a:cubicBezTo>
                <a:cubicBezTo>
                  <a:pt x="8816" y="24902"/>
                  <a:pt x="8843" y="24899"/>
                  <a:pt x="8868" y="24899"/>
                </a:cubicBezTo>
                <a:cubicBezTo>
                  <a:pt x="9026" y="24899"/>
                  <a:pt x="9154" y="25007"/>
                  <a:pt x="9172" y="25176"/>
                </a:cubicBezTo>
                <a:lnTo>
                  <a:pt x="9455" y="27969"/>
                </a:lnTo>
                <a:cubicBezTo>
                  <a:pt x="9467" y="28108"/>
                  <a:pt x="9548" y="28188"/>
                  <a:pt x="9655" y="28188"/>
                </a:cubicBezTo>
                <a:cubicBezTo>
                  <a:pt x="9700" y="28188"/>
                  <a:pt x="9749" y="28174"/>
                  <a:pt x="9800" y="28145"/>
                </a:cubicBezTo>
                <a:lnTo>
                  <a:pt x="12672" y="26486"/>
                </a:lnTo>
                <a:cubicBezTo>
                  <a:pt x="12845" y="26390"/>
                  <a:pt x="12996" y="26149"/>
                  <a:pt x="13017" y="25952"/>
                </a:cubicBezTo>
                <a:lnTo>
                  <a:pt x="13303" y="22756"/>
                </a:lnTo>
                <a:cubicBezTo>
                  <a:pt x="13320" y="22556"/>
                  <a:pt x="13459" y="22290"/>
                  <a:pt x="13603" y="22156"/>
                </a:cubicBezTo>
                <a:cubicBezTo>
                  <a:pt x="14162" y="21642"/>
                  <a:pt x="14696" y="21076"/>
                  <a:pt x="15200" y="20469"/>
                </a:cubicBezTo>
                <a:cubicBezTo>
                  <a:pt x="15293" y="20353"/>
                  <a:pt x="15458" y="20283"/>
                  <a:pt x="15613" y="20283"/>
                </a:cubicBezTo>
                <a:cubicBezTo>
                  <a:pt x="15665" y="20283"/>
                  <a:pt x="15715" y="20291"/>
                  <a:pt x="15762" y="20307"/>
                </a:cubicBezTo>
                <a:lnTo>
                  <a:pt x="17606" y="20952"/>
                </a:lnTo>
                <a:cubicBezTo>
                  <a:pt x="17649" y="20967"/>
                  <a:pt x="17693" y="20974"/>
                  <a:pt x="17739" y="20974"/>
                </a:cubicBezTo>
                <a:cubicBezTo>
                  <a:pt x="17892" y="20974"/>
                  <a:pt x="18049" y="20892"/>
                  <a:pt x="18123" y="20759"/>
                </a:cubicBezTo>
                <a:lnTo>
                  <a:pt x="20237" y="17101"/>
                </a:lnTo>
                <a:cubicBezTo>
                  <a:pt x="20337" y="16928"/>
                  <a:pt x="20296" y="16687"/>
                  <a:pt x="20144" y="16556"/>
                </a:cubicBezTo>
                <a:lnTo>
                  <a:pt x="18665" y="15280"/>
                </a:lnTo>
                <a:cubicBezTo>
                  <a:pt x="18513" y="15153"/>
                  <a:pt x="18451" y="14898"/>
                  <a:pt x="18520" y="14711"/>
                </a:cubicBezTo>
                <a:cubicBezTo>
                  <a:pt x="18796" y="13973"/>
                  <a:pt x="19020" y="13229"/>
                  <a:pt x="19185" y="12484"/>
                </a:cubicBezTo>
                <a:cubicBezTo>
                  <a:pt x="19231" y="12291"/>
                  <a:pt x="19392" y="12043"/>
                  <a:pt x="19554" y="11929"/>
                </a:cubicBezTo>
                <a:lnTo>
                  <a:pt x="22178" y="10081"/>
                </a:lnTo>
                <a:cubicBezTo>
                  <a:pt x="22340" y="9966"/>
                  <a:pt x="22471" y="9715"/>
                  <a:pt x="22471" y="9515"/>
                </a:cubicBezTo>
                <a:lnTo>
                  <a:pt x="22471" y="6198"/>
                </a:lnTo>
                <a:cubicBezTo>
                  <a:pt x="22471" y="6050"/>
                  <a:pt x="22388" y="5958"/>
                  <a:pt x="22269" y="5958"/>
                </a:cubicBezTo>
                <a:cubicBezTo>
                  <a:pt x="22230" y="5958"/>
                  <a:pt x="22188" y="5968"/>
                  <a:pt x="22143" y="5988"/>
                </a:cubicBezTo>
                <a:lnTo>
                  <a:pt x="19589" y="7140"/>
                </a:lnTo>
                <a:cubicBezTo>
                  <a:pt x="19543" y="7161"/>
                  <a:pt x="19496" y="7170"/>
                  <a:pt x="19452" y="7170"/>
                </a:cubicBezTo>
                <a:cubicBezTo>
                  <a:pt x="19320" y="7170"/>
                  <a:pt x="19205" y="7084"/>
                  <a:pt x="19161" y="6943"/>
                </a:cubicBezTo>
                <a:cubicBezTo>
                  <a:pt x="19013" y="6474"/>
                  <a:pt x="18820" y="6050"/>
                  <a:pt x="18593" y="5674"/>
                </a:cubicBezTo>
                <a:cubicBezTo>
                  <a:pt x="18489" y="5505"/>
                  <a:pt x="18465" y="5233"/>
                  <a:pt x="18551" y="5053"/>
                </a:cubicBezTo>
                <a:lnTo>
                  <a:pt x="20258" y="1619"/>
                </a:lnTo>
                <a:cubicBezTo>
                  <a:pt x="20344" y="1440"/>
                  <a:pt x="20278" y="1215"/>
                  <a:pt x="20106" y="1119"/>
                </a:cubicBezTo>
                <a:lnTo>
                  <a:pt x="18254" y="50"/>
                </a:lnTo>
                <a:cubicBezTo>
                  <a:pt x="18197" y="16"/>
                  <a:pt x="18133" y="0"/>
                  <a:pt x="18068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41"/>
          <p:cNvSpPr/>
          <p:nvPr/>
        </p:nvSpPr>
        <p:spPr>
          <a:xfrm>
            <a:off x="813550" y="2438808"/>
            <a:ext cx="862654" cy="804446"/>
          </a:xfrm>
          <a:custGeom>
            <a:avLst/>
            <a:gdLst/>
            <a:ahLst/>
            <a:cxnLst/>
            <a:rect l="l" t="t" r="r" b="b"/>
            <a:pathLst>
              <a:path w="27388" h="25540" extrusionOk="0">
                <a:moveTo>
                  <a:pt x="17514" y="1"/>
                </a:moveTo>
                <a:cubicBezTo>
                  <a:pt x="15883" y="1"/>
                  <a:pt x="14044" y="534"/>
                  <a:pt x="12096" y="1659"/>
                </a:cubicBezTo>
                <a:cubicBezTo>
                  <a:pt x="5728" y="5335"/>
                  <a:pt x="504" y="14017"/>
                  <a:pt x="0" y="21513"/>
                </a:cubicBezTo>
                <a:lnTo>
                  <a:pt x="6841" y="25540"/>
                </a:lnTo>
                <a:cubicBezTo>
                  <a:pt x="7348" y="18044"/>
                  <a:pt x="12569" y="9366"/>
                  <a:pt x="18933" y="5687"/>
                </a:cubicBezTo>
                <a:cubicBezTo>
                  <a:pt x="20520" y="4773"/>
                  <a:pt x="22033" y="4252"/>
                  <a:pt x="23422" y="4090"/>
                </a:cubicBezTo>
                <a:cubicBezTo>
                  <a:pt x="23743" y="4052"/>
                  <a:pt x="24058" y="4032"/>
                  <a:pt x="24365" y="4032"/>
                </a:cubicBezTo>
                <a:cubicBezTo>
                  <a:pt x="25480" y="4032"/>
                  <a:pt x="26498" y="4285"/>
                  <a:pt x="27388" y="4766"/>
                </a:cubicBezTo>
                <a:lnTo>
                  <a:pt x="20854" y="918"/>
                </a:lnTo>
                <a:lnTo>
                  <a:pt x="20596" y="763"/>
                </a:lnTo>
                <a:cubicBezTo>
                  <a:pt x="19694" y="262"/>
                  <a:pt x="18655" y="1"/>
                  <a:pt x="175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41"/>
          <p:cNvSpPr/>
          <p:nvPr/>
        </p:nvSpPr>
        <p:spPr>
          <a:xfrm>
            <a:off x="3616494" y="2197885"/>
            <a:ext cx="24348" cy="21796"/>
          </a:xfrm>
          <a:custGeom>
            <a:avLst/>
            <a:gdLst/>
            <a:ahLst/>
            <a:cxnLst/>
            <a:rect l="l" t="t" r="r" b="b"/>
            <a:pathLst>
              <a:path w="773" h="692" extrusionOk="0">
                <a:moveTo>
                  <a:pt x="463" y="1"/>
                </a:moveTo>
                <a:cubicBezTo>
                  <a:pt x="365" y="1"/>
                  <a:pt x="266" y="35"/>
                  <a:pt x="186" y="105"/>
                </a:cubicBezTo>
                <a:cubicBezTo>
                  <a:pt x="14" y="257"/>
                  <a:pt x="0" y="519"/>
                  <a:pt x="152" y="692"/>
                </a:cubicBezTo>
                <a:lnTo>
                  <a:pt x="772" y="140"/>
                </a:lnTo>
                <a:cubicBezTo>
                  <a:pt x="691" y="47"/>
                  <a:pt x="577" y="1"/>
                  <a:pt x="46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41"/>
          <p:cNvSpPr/>
          <p:nvPr/>
        </p:nvSpPr>
        <p:spPr>
          <a:xfrm>
            <a:off x="3620148" y="2211744"/>
            <a:ext cx="27214" cy="15875"/>
          </a:xfrm>
          <a:custGeom>
            <a:avLst/>
            <a:gdLst/>
            <a:ahLst/>
            <a:cxnLst/>
            <a:rect l="l" t="t" r="r" b="b"/>
            <a:pathLst>
              <a:path w="864" h="504" extrusionOk="0">
                <a:moveTo>
                  <a:pt x="408" y="1"/>
                </a:moveTo>
                <a:cubicBezTo>
                  <a:pt x="215" y="1"/>
                  <a:pt x="43" y="133"/>
                  <a:pt x="1" y="327"/>
                </a:cubicBezTo>
                <a:lnTo>
                  <a:pt x="815" y="503"/>
                </a:lnTo>
                <a:cubicBezTo>
                  <a:pt x="863" y="279"/>
                  <a:pt x="722" y="58"/>
                  <a:pt x="497" y="10"/>
                </a:cubicBezTo>
                <a:cubicBezTo>
                  <a:pt x="467" y="4"/>
                  <a:pt x="437" y="1"/>
                  <a:pt x="40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41"/>
          <p:cNvSpPr/>
          <p:nvPr/>
        </p:nvSpPr>
        <p:spPr>
          <a:xfrm>
            <a:off x="3324766" y="3684082"/>
            <a:ext cx="176732" cy="152700"/>
          </a:xfrm>
          <a:custGeom>
            <a:avLst/>
            <a:gdLst/>
            <a:ahLst/>
            <a:cxnLst/>
            <a:rect l="l" t="t" r="r" b="b"/>
            <a:pathLst>
              <a:path w="5611" h="4848" extrusionOk="0">
                <a:moveTo>
                  <a:pt x="5083" y="0"/>
                </a:moveTo>
                <a:cubicBezTo>
                  <a:pt x="5076" y="0"/>
                  <a:pt x="5068" y="1"/>
                  <a:pt x="5059" y="3"/>
                </a:cubicBezTo>
                <a:lnTo>
                  <a:pt x="5090" y="248"/>
                </a:lnTo>
                <a:cubicBezTo>
                  <a:pt x="4951" y="470"/>
                  <a:pt x="4446" y="593"/>
                  <a:pt x="3966" y="593"/>
                </a:cubicBezTo>
                <a:cubicBezTo>
                  <a:pt x="3685" y="593"/>
                  <a:pt x="3412" y="551"/>
                  <a:pt x="3225" y="461"/>
                </a:cubicBezTo>
                <a:cubicBezTo>
                  <a:pt x="3225" y="461"/>
                  <a:pt x="2345" y="1920"/>
                  <a:pt x="2028" y="2269"/>
                </a:cubicBezTo>
                <a:cubicBezTo>
                  <a:pt x="1538" y="2807"/>
                  <a:pt x="997" y="3234"/>
                  <a:pt x="418" y="3668"/>
                </a:cubicBezTo>
                <a:cubicBezTo>
                  <a:pt x="332" y="3734"/>
                  <a:pt x="239" y="3803"/>
                  <a:pt x="193" y="3899"/>
                </a:cubicBezTo>
                <a:cubicBezTo>
                  <a:pt x="118" y="4058"/>
                  <a:pt x="1" y="4448"/>
                  <a:pt x="718" y="4699"/>
                </a:cubicBezTo>
                <a:cubicBezTo>
                  <a:pt x="996" y="4797"/>
                  <a:pt x="1302" y="4848"/>
                  <a:pt x="1610" y="4848"/>
                </a:cubicBezTo>
                <a:cubicBezTo>
                  <a:pt x="2080" y="4848"/>
                  <a:pt x="2554" y="4731"/>
                  <a:pt x="2942" y="4489"/>
                </a:cubicBezTo>
                <a:cubicBezTo>
                  <a:pt x="3532" y="4117"/>
                  <a:pt x="3559" y="3348"/>
                  <a:pt x="4114" y="2910"/>
                </a:cubicBezTo>
                <a:cubicBezTo>
                  <a:pt x="4528" y="2582"/>
                  <a:pt x="5045" y="2500"/>
                  <a:pt x="5380" y="2075"/>
                </a:cubicBezTo>
                <a:cubicBezTo>
                  <a:pt x="5610" y="1779"/>
                  <a:pt x="5552" y="1386"/>
                  <a:pt x="5432" y="896"/>
                </a:cubicBezTo>
                <a:cubicBezTo>
                  <a:pt x="5303" y="391"/>
                  <a:pt x="5241" y="0"/>
                  <a:pt x="508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41"/>
          <p:cNvSpPr/>
          <p:nvPr/>
        </p:nvSpPr>
        <p:spPr>
          <a:xfrm>
            <a:off x="3354846" y="3636143"/>
            <a:ext cx="131565" cy="165519"/>
          </a:xfrm>
          <a:custGeom>
            <a:avLst/>
            <a:gdLst/>
            <a:ahLst/>
            <a:cxnLst/>
            <a:rect l="l" t="t" r="r" b="b"/>
            <a:pathLst>
              <a:path w="4177" h="5255" extrusionOk="0">
                <a:moveTo>
                  <a:pt x="3925" y="1"/>
                </a:moveTo>
                <a:lnTo>
                  <a:pt x="2122" y="129"/>
                </a:lnTo>
                <a:cubicBezTo>
                  <a:pt x="2122" y="129"/>
                  <a:pt x="2222" y="1073"/>
                  <a:pt x="2263" y="1439"/>
                </a:cubicBezTo>
                <a:cubicBezTo>
                  <a:pt x="2300" y="1808"/>
                  <a:pt x="2173" y="2142"/>
                  <a:pt x="2001" y="2421"/>
                </a:cubicBezTo>
                <a:cubicBezTo>
                  <a:pt x="1714" y="2881"/>
                  <a:pt x="1277" y="3567"/>
                  <a:pt x="1073" y="3791"/>
                </a:cubicBezTo>
                <a:cubicBezTo>
                  <a:pt x="911" y="3966"/>
                  <a:pt x="742" y="4128"/>
                  <a:pt x="573" y="4283"/>
                </a:cubicBezTo>
                <a:lnTo>
                  <a:pt x="573" y="4291"/>
                </a:lnTo>
                <a:cubicBezTo>
                  <a:pt x="1" y="4873"/>
                  <a:pt x="21" y="4994"/>
                  <a:pt x="256" y="5149"/>
                </a:cubicBezTo>
                <a:cubicBezTo>
                  <a:pt x="355" y="5215"/>
                  <a:pt x="482" y="5255"/>
                  <a:pt x="637" y="5255"/>
                </a:cubicBezTo>
                <a:cubicBezTo>
                  <a:pt x="840" y="5255"/>
                  <a:pt x="1093" y="5186"/>
                  <a:pt x="1394" y="5018"/>
                </a:cubicBezTo>
                <a:cubicBezTo>
                  <a:pt x="1925" y="4718"/>
                  <a:pt x="2673" y="3538"/>
                  <a:pt x="3259" y="3032"/>
                </a:cubicBezTo>
                <a:cubicBezTo>
                  <a:pt x="3845" y="2529"/>
                  <a:pt x="4176" y="2170"/>
                  <a:pt x="4135" y="1770"/>
                </a:cubicBezTo>
                <a:lnTo>
                  <a:pt x="3925" y="1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41"/>
          <p:cNvSpPr/>
          <p:nvPr/>
        </p:nvSpPr>
        <p:spPr>
          <a:xfrm>
            <a:off x="3505214" y="3751990"/>
            <a:ext cx="174276" cy="155346"/>
          </a:xfrm>
          <a:custGeom>
            <a:avLst/>
            <a:gdLst/>
            <a:ahLst/>
            <a:cxnLst/>
            <a:rect l="l" t="t" r="r" b="b"/>
            <a:pathLst>
              <a:path w="5533" h="4932" extrusionOk="0">
                <a:moveTo>
                  <a:pt x="5070" y="0"/>
                </a:moveTo>
                <a:cubicBezTo>
                  <a:pt x="5066" y="0"/>
                  <a:pt x="5061" y="1"/>
                  <a:pt x="5057" y="2"/>
                </a:cubicBezTo>
                <a:lnTo>
                  <a:pt x="5057" y="209"/>
                </a:lnTo>
                <a:cubicBezTo>
                  <a:pt x="4919" y="364"/>
                  <a:pt x="4540" y="512"/>
                  <a:pt x="4109" y="530"/>
                </a:cubicBezTo>
                <a:cubicBezTo>
                  <a:pt x="4089" y="531"/>
                  <a:pt x="4067" y="531"/>
                  <a:pt x="4043" y="531"/>
                </a:cubicBezTo>
                <a:cubicBezTo>
                  <a:pt x="3738" y="531"/>
                  <a:pt x="3158" y="470"/>
                  <a:pt x="3161" y="274"/>
                </a:cubicBezTo>
                <a:lnTo>
                  <a:pt x="3161" y="2"/>
                </a:lnTo>
                <a:cubicBezTo>
                  <a:pt x="3054" y="323"/>
                  <a:pt x="2558" y="1692"/>
                  <a:pt x="1805" y="2378"/>
                </a:cubicBezTo>
                <a:cubicBezTo>
                  <a:pt x="1205" y="2922"/>
                  <a:pt x="392" y="3554"/>
                  <a:pt x="182" y="4160"/>
                </a:cubicBezTo>
                <a:cubicBezTo>
                  <a:pt x="1" y="4696"/>
                  <a:pt x="937" y="4932"/>
                  <a:pt x="1569" y="4932"/>
                </a:cubicBezTo>
                <a:cubicBezTo>
                  <a:pt x="1685" y="4932"/>
                  <a:pt x="1791" y="4924"/>
                  <a:pt x="1878" y="4908"/>
                </a:cubicBezTo>
                <a:cubicBezTo>
                  <a:pt x="2526" y="4792"/>
                  <a:pt x="3368" y="4426"/>
                  <a:pt x="3826" y="3864"/>
                </a:cubicBezTo>
                <a:cubicBezTo>
                  <a:pt x="4146" y="3468"/>
                  <a:pt x="4350" y="2998"/>
                  <a:pt x="4581" y="2688"/>
                </a:cubicBezTo>
                <a:cubicBezTo>
                  <a:pt x="4808" y="2378"/>
                  <a:pt x="5340" y="2029"/>
                  <a:pt x="5464" y="1671"/>
                </a:cubicBezTo>
                <a:cubicBezTo>
                  <a:pt x="5533" y="1474"/>
                  <a:pt x="5450" y="1040"/>
                  <a:pt x="5354" y="675"/>
                </a:cubicBezTo>
                <a:cubicBezTo>
                  <a:pt x="5271" y="353"/>
                  <a:pt x="5178" y="0"/>
                  <a:pt x="507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1"/>
          <p:cNvSpPr/>
          <p:nvPr/>
        </p:nvSpPr>
        <p:spPr>
          <a:xfrm>
            <a:off x="3532522" y="3703043"/>
            <a:ext cx="131975" cy="160763"/>
          </a:xfrm>
          <a:custGeom>
            <a:avLst/>
            <a:gdLst/>
            <a:ahLst/>
            <a:cxnLst/>
            <a:rect l="l" t="t" r="r" b="b"/>
            <a:pathLst>
              <a:path w="4190" h="5104" extrusionOk="0">
                <a:moveTo>
                  <a:pt x="2294" y="1"/>
                </a:moveTo>
                <a:lnTo>
                  <a:pt x="2294" y="1083"/>
                </a:lnTo>
                <a:cubicBezTo>
                  <a:pt x="2294" y="1425"/>
                  <a:pt x="2224" y="1766"/>
                  <a:pt x="2094" y="2081"/>
                </a:cubicBezTo>
                <a:cubicBezTo>
                  <a:pt x="1863" y="2635"/>
                  <a:pt x="1463" y="3449"/>
                  <a:pt x="938" y="3928"/>
                </a:cubicBezTo>
                <a:cubicBezTo>
                  <a:pt x="770" y="4083"/>
                  <a:pt x="583" y="4245"/>
                  <a:pt x="397" y="4411"/>
                </a:cubicBezTo>
                <a:cubicBezTo>
                  <a:pt x="0" y="4873"/>
                  <a:pt x="208" y="5104"/>
                  <a:pt x="722" y="5104"/>
                </a:cubicBezTo>
                <a:cubicBezTo>
                  <a:pt x="810" y="5104"/>
                  <a:pt x="907" y="5097"/>
                  <a:pt x="1011" y="5084"/>
                </a:cubicBezTo>
                <a:cubicBezTo>
                  <a:pt x="1763" y="4980"/>
                  <a:pt x="2394" y="4398"/>
                  <a:pt x="2725" y="3938"/>
                </a:cubicBezTo>
                <a:cubicBezTo>
                  <a:pt x="3217" y="3256"/>
                  <a:pt x="4090" y="2208"/>
                  <a:pt x="4180" y="1815"/>
                </a:cubicBezTo>
                <a:lnTo>
                  <a:pt x="4190" y="1807"/>
                </a:lnTo>
                <a:lnTo>
                  <a:pt x="4190" y="1763"/>
                </a:lnTo>
                <a:lnTo>
                  <a:pt x="4190" y="1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41"/>
          <p:cNvSpPr/>
          <p:nvPr/>
        </p:nvSpPr>
        <p:spPr>
          <a:xfrm>
            <a:off x="3346940" y="2817404"/>
            <a:ext cx="351985" cy="901773"/>
          </a:xfrm>
          <a:custGeom>
            <a:avLst/>
            <a:gdLst/>
            <a:ahLst/>
            <a:cxnLst/>
            <a:rect l="l" t="t" r="r" b="b"/>
            <a:pathLst>
              <a:path w="11175" h="28630" extrusionOk="0">
                <a:moveTo>
                  <a:pt x="1300" y="1"/>
                </a:moveTo>
                <a:cubicBezTo>
                  <a:pt x="1300" y="1"/>
                  <a:pt x="0" y="13972"/>
                  <a:pt x="100" y="15109"/>
                </a:cubicBezTo>
                <a:cubicBezTo>
                  <a:pt x="269" y="17016"/>
                  <a:pt x="2373" y="26585"/>
                  <a:pt x="2373" y="26585"/>
                </a:cubicBezTo>
                <a:cubicBezTo>
                  <a:pt x="2567" y="26613"/>
                  <a:pt x="2746" y="26625"/>
                  <a:pt x="2911" y="26625"/>
                </a:cubicBezTo>
                <a:cubicBezTo>
                  <a:pt x="3801" y="26625"/>
                  <a:pt x="4262" y="26274"/>
                  <a:pt x="4262" y="26274"/>
                </a:cubicBezTo>
                <a:cubicBezTo>
                  <a:pt x="4262" y="26274"/>
                  <a:pt x="4424" y="19413"/>
                  <a:pt x="4273" y="17827"/>
                </a:cubicBezTo>
                <a:cubicBezTo>
                  <a:pt x="4176" y="16823"/>
                  <a:pt x="3555" y="15469"/>
                  <a:pt x="3555" y="15469"/>
                </a:cubicBezTo>
                <a:lnTo>
                  <a:pt x="5172" y="7603"/>
                </a:lnTo>
                <a:cubicBezTo>
                  <a:pt x="5172" y="7603"/>
                  <a:pt x="5741" y="13131"/>
                  <a:pt x="6038" y="15482"/>
                </a:cubicBezTo>
                <a:cubicBezTo>
                  <a:pt x="6379" y="18179"/>
                  <a:pt x="8186" y="28426"/>
                  <a:pt x="8186" y="28426"/>
                </a:cubicBezTo>
                <a:cubicBezTo>
                  <a:pt x="8500" y="28577"/>
                  <a:pt x="8799" y="28630"/>
                  <a:pt x="9064" y="28630"/>
                </a:cubicBezTo>
                <a:cubicBezTo>
                  <a:pt x="9675" y="28630"/>
                  <a:pt x="10102" y="28350"/>
                  <a:pt x="10102" y="28350"/>
                </a:cubicBezTo>
                <a:cubicBezTo>
                  <a:pt x="10102" y="28350"/>
                  <a:pt x="10775" y="21543"/>
                  <a:pt x="10513" y="18833"/>
                </a:cubicBezTo>
                <a:cubicBezTo>
                  <a:pt x="10293" y="16540"/>
                  <a:pt x="9696" y="15517"/>
                  <a:pt x="9651" y="14996"/>
                </a:cubicBezTo>
                <a:cubicBezTo>
                  <a:pt x="9651" y="14996"/>
                  <a:pt x="11175" y="3680"/>
                  <a:pt x="9706" y="470"/>
                </a:cubicBezTo>
                <a:lnTo>
                  <a:pt x="130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41"/>
          <p:cNvSpPr/>
          <p:nvPr/>
        </p:nvSpPr>
        <p:spPr>
          <a:xfrm>
            <a:off x="3402312" y="2933849"/>
            <a:ext cx="107564" cy="341338"/>
          </a:xfrm>
          <a:custGeom>
            <a:avLst/>
            <a:gdLst/>
            <a:ahLst/>
            <a:cxnLst/>
            <a:rect l="l" t="t" r="r" b="b"/>
            <a:pathLst>
              <a:path w="3415" h="10837" extrusionOk="0">
                <a:moveTo>
                  <a:pt x="1" y="0"/>
                </a:moveTo>
                <a:cubicBezTo>
                  <a:pt x="1" y="0"/>
                  <a:pt x="963" y="1196"/>
                  <a:pt x="2390" y="1586"/>
                </a:cubicBezTo>
                <a:lnTo>
                  <a:pt x="2924" y="3885"/>
                </a:lnTo>
                <a:lnTo>
                  <a:pt x="1987" y="10837"/>
                </a:lnTo>
                <a:lnTo>
                  <a:pt x="3414" y="3906"/>
                </a:lnTo>
                <a:lnTo>
                  <a:pt x="2935" y="1279"/>
                </a:lnTo>
                <a:cubicBezTo>
                  <a:pt x="2935" y="1279"/>
                  <a:pt x="917" y="862"/>
                  <a:pt x="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41"/>
          <p:cNvSpPr/>
          <p:nvPr/>
        </p:nvSpPr>
        <p:spPr>
          <a:xfrm>
            <a:off x="3623329" y="2671100"/>
            <a:ext cx="106997" cy="154810"/>
          </a:xfrm>
          <a:custGeom>
            <a:avLst/>
            <a:gdLst/>
            <a:ahLst/>
            <a:cxnLst/>
            <a:rect l="l" t="t" r="r" b="b"/>
            <a:pathLst>
              <a:path w="3397" h="4915" extrusionOk="0">
                <a:moveTo>
                  <a:pt x="2645" y="1"/>
                </a:moveTo>
                <a:lnTo>
                  <a:pt x="0" y="812"/>
                </a:lnTo>
                <a:lnTo>
                  <a:pt x="473" y="3125"/>
                </a:lnTo>
                <a:lnTo>
                  <a:pt x="2700" y="4914"/>
                </a:lnTo>
                <a:cubicBezTo>
                  <a:pt x="3396" y="4773"/>
                  <a:pt x="3342" y="3928"/>
                  <a:pt x="3328" y="3718"/>
                </a:cubicBezTo>
                <a:cubicBezTo>
                  <a:pt x="3310" y="3508"/>
                  <a:pt x="2917" y="1259"/>
                  <a:pt x="2645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41"/>
          <p:cNvSpPr/>
          <p:nvPr/>
        </p:nvSpPr>
        <p:spPr>
          <a:xfrm>
            <a:off x="3286024" y="2638846"/>
            <a:ext cx="117297" cy="124730"/>
          </a:xfrm>
          <a:custGeom>
            <a:avLst/>
            <a:gdLst/>
            <a:ahLst/>
            <a:cxnLst/>
            <a:rect l="l" t="t" r="r" b="b"/>
            <a:pathLst>
              <a:path w="3724" h="3960" extrusionOk="0">
                <a:moveTo>
                  <a:pt x="1248" y="1"/>
                </a:moveTo>
                <a:lnTo>
                  <a:pt x="0" y="2294"/>
                </a:lnTo>
                <a:lnTo>
                  <a:pt x="1945" y="3959"/>
                </a:lnTo>
                <a:lnTo>
                  <a:pt x="3724" y="1136"/>
                </a:lnTo>
                <a:lnTo>
                  <a:pt x="1248" y="1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41"/>
          <p:cNvSpPr/>
          <p:nvPr/>
        </p:nvSpPr>
        <p:spPr>
          <a:xfrm>
            <a:off x="3315191" y="2478022"/>
            <a:ext cx="157865" cy="218278"/>
          </a:xfrm>
          <a:custGeom>
            <a:avLst/>
            <a:gdLst/>
            <a:ahLst/>
            <a:cxnLst/>
            <a:rect l="l" t="t" r="r" b="b"/>
            <a:pathLst>
              <a:path w="5012" h="6930" extrusionOk="0">
                <a:moveTo>
                  <a:pt x="5012" y="0"/>
                </a:moveTo>
                <a:lnTo>
                  <a:pt x="5012" y="0"/>
                </a:lnTo>
                <a:cubicBezTo>
                  <a:pt x="3774" y="14"/>
                  <a:pt x="2408" y="466"/>
                  <a:pt x="1939" y="1434"/>
                </a:cubicBezTo>
                <a:cubicBezTo>
                  <a:pt x="1470" y="2407"/>
                  <a:pt x="1" y="5435"/>
                  <a:pt x="1" y="5435"/>
                </a:cubicBezTo>
                <a:cubicBezTo>
                  <a:pt x="1" y="5435"/>
                  <a:pt x="1024" y="6930"/>
                  <a:pt x="2659" y="6930"/>
                </a:cubicBezTo>
                <a:cubicBezTo>
                  <a:pt x="2717" y="6930"/>
                  <a:pt x="2776" y="6928"/>
                  <a:pt x="2835" y="6924"/>
                </a:cubicBezTo>
                <a:lnTo>
                  <a:pt x="501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41"/>
          <p:cNvSpPr/>
          <p:nvPr/>
        </p:nvSpPr>
        <p:spPr>
          <a:xfrm>
            <a:off x="3376359" y="2478022"/>
            <a:ext cx="284485" cy="386222"/>
          </a:xfrm>
          <a:custGeom>
            <a:avLst/>
            <a:gdLst/>
            <a:ahLst/>
            <a:cxnLst/>
            <a:rect l="l" t="t" r="r" b="b"/>
            <a:pathLst>
              <a:path w="9032" h="12262" extrusionOk="0">
                <a:moveTo>
                  <a:pt x="3248" y="0"/>
                </a:moveTo>
                <a:cubicBezTo>
                  <a:pt x="1552" y="0"/>
                  <a:pt x="700" y="1679"/>
                  <a:pt x="249" y="3466"/>
                </a:cubicBezTo>
                <a:cubicBezTo>
                  <a:pt x="0" y="4428"/>
                  <a:pt x="218" y="6186"/>
                  <a:pt x="301" y="7744"/>
                </a:cubicBezTo>
                <a:cubicBezTo>
                  <a:pt x="380" y="9207"/>
                  <a:pt x="325" y="10489"/>
                  <a:pt x="366" y="10776"/>
                </a:cubicBezTo>
                <a:cubicBezTo>
                  <a:pt x="966" y="11587"/>
                  <a:pt x="2708" y="12261"/>
                  <a:pt x="4720" y="12261"/>
                </a:cubicBezTo>
                <a:cubicBezTo>
                  <a:pt x="6036" y="12261"/>
                  <a:pt x="7467" y="11973"/>
                  <a:pt x="8772" y="11245"/>
                </a:cubicBezTo>
                <a:cubicBezTo>
                  <a:pt x="8055" y="9841"/>
                  <a:pt x="7441" y="8352"/>
                  <a:pt x="7441" y="8352"/>
                </a:cubicBezTo>
                <a:lnTo>
                  <a:pt x="8755" y="4552"/>
                </a:lnTo>
                <a:cubicBezTo>
                  <a:pt x="9031" y="3759"/>
                  <a:pt x="9024" y="2879"/>
                  <a:pt x="8665" y="2125"/>
                </a:cubicBezTo>
                <a:cubicBezTo>
                  <a:pt x="8193" y="1128"/>
                  <a:pt x="7300" y="359"/>
                  <a:pt x="6176" y="86"/>
                </a:cubicBezTo>
                <a:lnTo>
                  <a:pt x="3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41"/>
          <p:cNvSpPr/>
          <p:nvPr/>
        </p:nvSpPr>
        <p:spPr>
          <a:xfrm>
            <a:off x="3586414" y="2480730"/>
            <a:ext cx="128825" cy="245051"/>
          </a:xfrm>
          <a:custGeom>
            <a:avLst/>
            <a:gdLst/>
            <a:ahLst/>
            <a:cxnLst/>
            <a:rect l="l" t="t" r="r" b="b"/>
            <a:pathLst>
              <a:path w="4090" h="7780" extrusionOk="0">
                <a:moveTo>
                  <a:pt x="0" y="0"/>
                </a:moveTo>
                <a:lnTo>
                  <a:pt x="717" y="5724"/>
                </a:lnTo>
                <a:lnTo>
                  <a:pt x="1300" y="7779"/>
                </a:lnTo>
                <a:cubicBezTo>
                  <a:pt x="1306" y="7779"/>
                  <a:pt x="1312" y="7779"/>
                  <a:pt x="1319" y="7779"/>
                </a:cubicBezTo>
                <a:cubicBezTo>
                  <a:pt x="3172" y="7779"/>
                  <a:pt x="4089" y="6714"/>
                  <a:pt x="4089" y="6714"/>
                </a:cubicBezTo>
                <a:cubicBezTo>
                  <a:pt x="4089" y="6714"/>
                  <a:pt x="3924" y="5772"/>
                  <a:pt x="3344" y="3062"/>
                </a:cubicBezTo>
                <a:cubicBezTo>
                  <a:pt x="2776" y="387"/>
                  <a:pt x="1124" y="159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41"/>
          <p:cNvSpPr/>
          <p:nvPr/>
        </p:nvSpPr>
        <p:spPr>
          <a:xfrm>
            <a:off x="3612588" y="2720613"/>
            <a:ext cx="5229" cy="15024"/>
          </a:xfrm>
          <a:custGeom>
            <a:avLst/>
            <a:gdLst/>
            <a:ahLst/>
            <a:cxnLst/>
            <a:rect l="l" t="t" r="r" b="b"/>
            <a:pathLst>
              <a:path w="166" h="477" extrusionOk="0">
                <a:moveTo>
                  <a:pt x="166" y="1"/>
                </a:moveTo>
                <a:lnTo>
                  <a:pt x="0" y="477"/>
                </a:lnTo>
                <a:lnTo>
                  <a:pt x="0" y="477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41"/>
          <p:cNvSpPr/>
          <p:nvPr/>
        </p:nvSpPr>
        <p:spPr>
          <a:xfrm>
            <a:off x="3602352" y="2638846"/>
            <a:ext cx="19938" cy="96792"/>
          </a:xfrm>
          <a:custGeom>
            <a:avLst/>
            <a:gdLst/>
            <a:ahLst/>
            <a:cxnLst/>
            <a:rect l="l" t="t" r="r" b="b"/>
            <a:pathLst>
              <a:path w="633" h="3073" extrusionOk="0">
                <a:moveTo>
                  <a:pt x="21" y="1"/>
                </a:moveTo>
                <a:cubicBezTo>
                  <a:pt x="21" y="1"/>
                  <a:pt x="1" y="1712"/>
                  <a:pt x="325" y="3073"/>
                </a:cubicBezTo>
                <a:lnTo>
                  <a:pt x="491" y="2597"/>
                </a:lnTo>
                <a:lnTo>
                  <a:pt x="632" y="2191"/>
                </a:lnTo>
                <a:cubicBezTo>
                  <a:pt x="632" y="2191"/>
                  <a:pt x="252" y="983"/>
                  <a:pt x="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1"/>
          <p:cNvSpPr/>
          <p:nvPr/>
        </p:nvSpPr>
        <p:spPr>
          <a:xfrm>
            <a:off x="3404706" y="2241918"/>
            <a:ext cx="217585" cy="299730"/>
          </a:xfrm>
          <a:custGeom>
            <a:avLst/>
            <a:gdLst/>
            <a:ahLst/>
            <a:cxnLst/>
            <a:rect l="l" t="t" r="r" b="b"/>
            <a:pathLst>
              <a:path w="6908" h="9516" extrusionOk="0">
                <a:moveTo>
                  <a:pt x="997" y="1"/>
                </a:moveTo>
                <a:cubicBezTo>
                  <a:pt x="552" y="262"/>
                  <a:pt x="1" y="1383"/>
                  <a:pt x="55" y="3734"/>
                </a:cubicBezTo>
                <a:cubicBezTo>
                  <a:pt x="101" y="5724"/>
                  <a:pt x="749" y="6217"/>
                  <a:pt x="1073" y="6358"/>
                </a:cubicBezTo>
                <a:cubicBezTo>
                  <a:pt x="1195" y="6412"/>
                  <a:pt x="1361" y="6433"/>
                  <a:pt x="1552" y="6433"/>
                </a:cubicBezTo>
                <a:cubicBezTo>
                  <a:pt x="1866" y="6433"/>
                  <a:pt x="2250" y="6376"/>
                  <a:pt x="2628" y="6314"/>
                </a:cubicBezTo>
                <a:lnTo>
                  <a:pt x="2628" y="7507"/>
                </a:lnTo>
                <a:cubicBezTo>
                  <a:pt x="2628" y="7507"/>
                  <a:pt x="1786" y="8483"/>
                  <a:pt x="1842" y="9031"/>
                </a:cubicBezTo>
                <a:cubicBezTo>
                  <a:pt x="1871" y="9339"/>
                  <a:pt x="2251" y="9516"/>
                  <a:pt x="2718" y="9516"/>
                </a:cubicBezTo>
                <a:cubicBezTo>
                  <a:pt x="3081" y="9516"/>
                  <a:pt x="3496" y="9409"/>
                  <a:pt x="3838" y="9175"/>
                </a:cubicBezTo>
                <a:cubicBezTo>
                  <a:pt x="4624" y="8637"/>
                  <a:pt x="5131" y="7824"/>
                  <a:pt x="5131" y="7824"/>
                </a:cubicBezTo>
                <a:lnTo>
                  <a:pt x="5131" y="4934"/>
                </a:lnTo>
                <a:cubicBezTo>
                  <a:pt x="5131" y="4934"/>
                  <a:pt x="5339" y="5212"/>
                  <a:pt x="5700" y="5212"/>
                </a:cubicBezTo>
                <a:cubicBezTo>
                  <a:pt x="5846" y="5212"/>
                  <a:pt x="6017" y="5166"/>
                  <a:pt x="6210" y="5038"/>
                </a:cubicBezTo>
                <a:cubicBezTo>
                  <a:pt x="6882" y="4593"/>
                  <a:pt x="6907" y="3489"/>
                  <a:pt x="6517" y="3093"/>
                </a:cubicBezTo>
                <a:cubicBezTo>
                  <a:pt x="6363" y="2936"/>
                  <a:pt x="6139" y="2861"/>
                  <a:pt x="5914" y="2861"/>
                </a:cubicBezTo>
                <a:cubicBezTo>
                  <a:pt x="5570" y="2861"/>
                  <a:pt x="5225" y="3038"/>
                  <a:pt x="5131" y="3369"/>
                </a:cubicBezTo>
                <a:cubicBezTo>
                  <a:pt x="5131" y="3369"/>
                  <a:pt x="5124" y="3370"/>
                  <a:pt x="5109" y="3370"/>
                </a:cubicBezTo>
                <a:cubicBezTo>
                  <a:pt x="4958" y="3370"/>
                  <a:pt x="4046" y="3341"/>
                  <a:pt x="2869" y="2697"/>
                </a:cubicBezTo>
                <a:cubicBezTo>
                  <a:pt x="1580" y="1987"/>
                  <a:pt x="1083" y="773"/>
                  <a:pt x="997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1"/>
          <p:cNvSpPr/>
          <p:nvPr/>
        </p:nvSpPr>
        <p:spPr>
          <a:xfrm>
            <a:off x="3476300" y="2335969"/>
            <a:ext cx="16190" cy="16316"/>
          </a:xfrm>
          <a:custGeom>
            <a:avLst/>
            <a:gdLst/>
            <a:ahLst/>
            <a:cxnLst/>
            <a:rect l="l" t="t" r="r" b="b"/>
            <a:pathLst>
              <a:path w="514" h="518" extrusionOk="0">
                <a:moveTo>
                  <a:pt x="257" y="0"/>
                </a:moveTo>
                <a:cubicBezTo>
                  <a:pt x="124" y="0"/>
                  <a:pt x="13" y="108"/>
                  <a:pt x="7" y="249"/>
                </a:cubicBezTo>
                <a:cubicBezTo>
                  <a:pt x="0" y="390"/>
                  <a:pt x="103" y="514"/>
                  <a:pt x="244" y="518"/>
                </a:cubicBezTo>
                <a:cubicBezTo>
                  <a:pt x="248" y="518"/>
                  <a:pt x="252" y="518"/>
                  <a:pt x="256" y="518"/>
                </a:cubicBezTo>
                <a:cubicBezTo>
                  <a:pt x="389" y="518"/>
                  <a:pt x="500" y="410"/>
                  <a:pt x="506" y="273"/>
                </a:cubicBezTo>
                <a:cubicBezTo>
                  <a:pt x="513" y="128"/>
                  <a:pt x="406" y="7"/>
                  <a:pt x="269" y="0"/>
                </a:cubicBezTo>
                <a:cubicBezTo>
                  <a:pt x="265" y="0"/>
                  <a:pt x="261" y="0"/>
                  <a:pt x="25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41"/>
          <p:cNvSpPr/>
          <p:nvPr/>
        </p:nvSpPr>
        <p:spPr>
          <a:xfrm>
            <a:off x="3456078" y="2396916"/>
            <a:ext cx="19780" cy="12914"/>
          </a:xfrm>
          <a:custGeom>
            <a:avLst/>
            <a:gdLst/>
            <a:ahLst/>
            <a:cxnLst/>
            <a:rect l="l" t="t" r="r" b="b"/>
            <a:pathLst>
              <a:path w="628" h="410" extrusionOk="0">
                <a:moveTo>
                  <a:pt x="580" y="0"/>
                </a:moveTo>
                <a:lnTo>
                  <a:pt x="1" y="186"/>
                </a:lnTo>
                <a:cubicBezTo>
                  <a:pt x="40" y="322"/>
                  <a:pt x="161" y="409"/>
                  <a:pt x="291" y="409"/>
                </a:cubicBezTo>
                <a:cubicBezTo>
                  <a:pt x="319" y="409"/>
                  <a:pt x="348" y="405"/>
                  <a:pt x="376" y="396"/>
                </a:cubicBezTo>
                <a:cubicBezTo>
                  <a:pt x="539" y="344"/>
                  <a:pt x="628" y="169"/>
                  <a:pt x="580" y="0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1"/>
          <p:cNvSpPr/>
          <p:nvPr/>
        </p:nvSpPr>
        <p:spPr>
          <a:xfrm>
            <a:off x="3408927" y="2304094"/>
            <a:ext cx="18836" cy="15497"/>
          </a:xfrm>
          <a:custGeom>
            <a:avLst/>
            <a:gdLst/>
            <a:ahLst/>
            <a:cxnLst/>
            <a:rect l="l" t="t" r="r" b="b"/>
            <a:pathLst>
              <a:path w="598" h="492" extrusionOk="0">
                <a:moveTo>
                  <a:pt x="347" y="1"/>
                </a:moveTo>
                <a:cubicBezTo>
                  <a:pt x="289" y="1"/>
                  <a:pt x="230" y="18"/>
                  <a:pt x="177" y="54"/>
                </a:cubicBezTo>
                <a:cubicBezTo>
                  <a:pt x="39" y="150"/>
                  <a:pt x="1" y="347"/>
                  <a:pt x="91" y="492"/>
                </a:cubicBezTo>
                <a:lnTo>
                  <a:pt x="597" y="140"/>
                </a:lnTo>
                <a:cubicBezTo>
                  <a:pt x="539" y="49"/>
                  <a:pt x="445" y="1"/>
                  <a:pt x="34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1"/>
          <p:cNvSpPr/>
          <p:nvPr/>
        </p:nvSpPr>
        <p:spPr>
          <a:xfrm>
            <a:off x="3415226" y="2330205"/>
            <a:ext cx="16221" cy="16442"/>
          </a:xfrm>
          <a:custGeom>
            <a:avLst/>
            <a:gdLst/>
            <a:ahLst/>
            <a:cxnLst/>
            <a:rect l="l" t="t" r="r" b="b"/>
            <a:pathLst>
              <a:path w="515" h="522" extrusionOk="0">
                <a:moveTo>
                  <a:pt x="261" y="0"/>
                </a:moveTo>
                <a:cubicBezTo>
                  <a:pt x="125" y="0"/>
                  <a:pt x="15" y="111"/>
                  <a:pt x="8" y="249"/>
                </a:cubicBezTo>
                <a:cubicBezTo>
                  <a:pt x="1" y="394"/>
                  <a:pt x="108" y="514"/>
                  <a:pt x="246" y="521"/>
                </a:cubicBezTo>
                <a:cubicBezTo>
                  <a:pt x="250" y="521"/>
                  <a:pt x="255" y="521"/>
                  <a:pt x="259" y="521"/>
                </a:cubicBezTo>
                <a:cubicBezTo>
                  <a:pt x="391" y="521"/>
                  <a:pt x="501" y="413"/>
                  <a:pt x="507" y="273"/>
                </a:cubicBezTo>
                <a:cubicBezTo>
                  <a:pt x="515" y="128"/>
                  <a:pt x="411" y="8"/>
                  <a:pt x="273" y="0"/>
                </a:cubicBezTo>
                <a:cubicBezTo>
                  <a:pt x="269" y="0"/>
                  <a:pt x="265" y="0"/>
                  <a:pt x="26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1"/>
          <p:cNvSpPr/>
          <p:nvPr/>
        </p:nvSpPr>
        <p:spPr>
          <a:xfrm>
            <a:off x="3426408" y="2333575"/>
            <a:ext cx="26332" cy="47498"/>
          </a:xfrm>
          <a:custGeom>
            <a:avLst/>
            <a:gdLst/>
            <a:ahLst/>
            <a:cxnLst/>
            <a:rect l="l" t="t" r="r" b="b"/>
            <a:pathLst>
              <a:path w="836" h="1508" extrusionOk="0">
                <a:moveTo>
                  <a:pt x="835" y="0"/>
                </a:moveTo>
                <a:lnTo>
                  <a:pt x="1" y="1262"/>
                </a:lnTo>
                <a:lnTo>
                  <a:pt x="794" y="1507"/>
                </a:lnTo>
                <a:lnTo>
                  <a:pt x="835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1"/>
          <p:cNvSpPr/>
          <p:nvPr/>
        </p:nvSpPr>
        <p:spPr>
          <a:xfrm>
            <a:off x="3487481" y="2409799"/>
            <a:ext cx="68098" cy="43498"/>
          </a:xfrm>
          <a:custGeom>
            <a:avLst/>
            <a:gdLst/>
            <a:ahLst/>
            <a:cxnLst/>
            <a:rect l="l" t="t" r="r" b="b"/>
            <a:pathLst>
              <a:path w="2162" h="1381" extrusionOk="0">
                <a:moveTo>
                  <a:pt x="2162" y="1"/>
                </a:moveTo>
                <a:lnTo>
                  <a:pt x="2162" y="1"/>
                </a:lnTo>
                <a:cubicBezTo>
                  <a:pt x="1958" y="522"/>
                  <a:pt x="641" y="898"/>
                  <a:pt x="0" y="984"/>
                </a:cubicBezTo>
                <a:lnTo>
                  <a:pt x="0" y="1380"/>
                </a:lnTo>
                <a:cubicBezTo>
                  <a:pt x="0" y="1380"/>
                  <a:pt x="1307" y="1001"/>
                  <a:pt x="1700" y="663"/>
                </a:cubicBezTo>
                <a:cubicBezTo>
                  <a:pt x="2096" y="328"/>
                  <a:pt x="2161" y="1"/>
                  <a:pt x="2162" y="1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1"/>
          <p:cNvSpPr/>
          <p:nvPr/>
        </p:nvSpPr>
        <p:spPr>
          <a:xfrm>
            <a:off x="3157295" y="2634405"/>
            <a:ext cx="296643" cy="344520"/>
          </a:xfrm>
          <a:custGeom>
            <a:avLst/>
            <a:gdLst/>
            <a:ahLst/>
            <a:cxnLst/>
            <a:rect l="l" t="t" r="r" b="b"/>
            <a:pathLst>
              <a:path w="9418" h="10938" extrusionOk="0">
                <a:moveTo>
                  <a:pt x="1" y="0"/>
                </a:moveTo>
                <a:lnTo>
                  <a:pt x="2507" y="8931"/>
                </a:lnTo>
                <a:lnTo>
                  <a:pt x="9417" y="10938"/>
                </a:lnTo>
                <a:lnTo>
                  <a:pt x="7273" y="1918"/>
                </a:lnTo>
                <a:lnTo>
                  <a:pt x="1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1"/>
          <p:cNvSpPr/>
          <p:nvPr/>
        </p:nvSpPr>
        <p:spPr>
          <a:xfrm>
            <a:off x="3212573" y="2822507"/>
            <a:ext cx="44663" cy="20725"/>
          </a:xfrm>
          <a:custGeom>
            <a:avLst/>
            <a:gdLst/>
            <a:ahLst/>
            <a:cxnLst/>
            <a:rect l="l" t="t" r="r" b="b"/>
            <a:pathLst>
              <a:path w="1418" h="658" extrusionOk="0">
                <a:moveTo>
                  <a:pt x="1418" y="1"/>
                </a:moveTo>
                <a:lnTo>
                  <a:pt x="1" y="283"/>
                </a:lnTo>
                <a:lnTo>
                  <a:pt x="104" y="655"/>
                </a:lnTo>
                <a:cubicBezTo>
                  <a:pt x="137" y="657"/>
                  <a:pt x="169" y="658"/>
                  <a:pt x="200" y="658"/>
                </a:cubicBezTo>
                <a:cubicBezTo>
                  <a:pt x="983" y="658"/>
                  <a:pt x="1352" y="177"/>
                  <a:pt x="1418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1"/>
          <p:cNvSpPr/>
          <p:nvPr/>
        </p:nvSpPr>
        <p:spPr>
          <a:xfrm>
            <a:off x="3308387" y="2831389"/>
            <a:ext cx="118809" cy="36474"/>
          </a:xfrm>
          <a:custGeom>
            <a:avLst/>
            <a:gdLst/>
            <a:ahLst/>
            <a:cxnLst/>
            <a:rect l="l" t="t" r="r" b="b"/>
            <a:pathLst>
              <a:path w="3772" h="1158" extrusionOk="0">
                <a:moveTo>
                  <a:pt x="0" y="1"/>
                </a:moveTo>
                <a:lnTo>
                  <a:pt x="0" y="1"/>
                </a:lnTo>
                <a:cubicBezTo>
                  <a:pt x="31" y="239"/>
                  <a:pt x="524" y="688"/>
                  <a:pt x="1362" y="963"/>
                </a:cubicBezTo>
                <a:cubicBezTo>
                  <a:pt x="1828" y="1118"/>
                  <a:pt x="2414" y="1158"/>
                  <a:pt x="2892" y="1158"/>
                </a:cubicBezTo>
                <a:cubicBezTo>
                  <a:pt x="3391" y="1158"/>
                  <a:pt x="3772" y="1115"/>
                  <a:pt x="3772" y="1115"/>
                </a:cubicBezTo>
                <a:lnTo>
                  <a:pt x="3641" y="667"/>
                </a:lnTo>
                <a:lnTo>
                  <a:pt x="0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1"/>
          <p:cNvSpPr/>
          <p:nvPr/>
        </p:nvSpPr>
        <p:spPr>
          <a:xfrm>
            <a:off x="3221959" y="2663068"/>
            <a:ext cx="100036" cy="37828"/>
          </a:xfrm>
          <a:custGeom>
            <a:avLst/>
            <a:gdLst/>
            <a:ahLst/>
            <a:cxnLst/>
            <a:rect l="l" t="t" r="r" b="b"/>
            <a:pathLst>
              <a:path w="3176" h="1201" extrusionOk="0">
                <a:moveTo>
                  <a:pt x="290" y="1"/>
                </a:moveTo>
                <a:cubicBezTo>
                  <a:pt x="106" y="1"/>
                  <a:pt x="1" y="41"/>
                  <a:pt x="17" y="122"/>
                </a:cubicBezTo>
                <a:cubicBezTo>
                  <a:pt x="51" y="273"/>
                  <a:pt x="79" y="397"/>
                  <a:pt x="79" y="397"/>
                </a:cubicBezTo>
                <a:lnTo>
                  <a:pt x="3175" y="1201"/>
                </a:lnTo>
                <a:lnTo>
                  <a:pt x="3113" y="925"/>
                </a:lnTo>
                <a:cubicBezTo>
                  <a:pt x="3082" y="770"/>
                  <a:pt x="2599" y="529"/>
                  <a:pt x="2041" y="384"/>
                </a:cubicBezTo>
                <a:lnTo>
                  <a:pt x="972" y="108"/>
                </a:lnTo>
                <a:cubicBezTo>
                  <a:pt x="700" y="36"/>
                  <a:pt x="461" y="1"/>
                  <a:pt x="29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1"/>
          <p:cNvSpPr/>
          <p:nvPr/>
        </p:nvSpPr>
        <p:spPr>
          <a:xfrm>
            <a:off x="3208069" y="2630878"/>
            <a:ext cx="119690" cy="48412"/>
          </a:xfrm>
          <a:custGeom>
            <a:avLst/>
            <a:gdLst/>
            <a:ahLst/>
            <a:cxnLst/>
            <a:rect l="l" t="t" r="r" b="b"/>
            <a:pathLst>
              <a:path w="3800" h="1537" extrusionOk="0">
                <a:moveTo>
                  <a:pt x="1290" y="0"/>
                </a:moveTo>
                <a:cubicBezTo>
                  <a:pt x="733" y="0"/>
                  <a:pt x="823" y="437"/>
                  <a:pt x="823" y="437"/>
                </a:cubicBezTo>
                <a:lnTo>
                  <a:pt x="399" y="319"/>
                </a:lnTo>
                <a:cubicBezTo>
                  <a:pt x="310" y="295"/>
                  <a:pt x="230" y="283"/>
                  <a:pt x="166" y="283"/>
                </a:cubicBezTo>
                <a:cubicBezTo>
                  <a:pt x="62" y="283"/>
                  <a:pt x="0" y="315"/>
                  <a:pt x="13" y="375"/>
                </a:cubicBezTo>
                <a:cubicBezTo>
                  <a:pt x="37" y="471"/>
                  <a:pt x="55" y="550"/>
                  <a:pt x="55" y="550"/>
                </a:cubicBezTo>
                <a:lnTo>
                  <a:pt x="3799" y="1537"/>
                </a:lnTo>
                <a:lnTo>
                  <a:pt x="3747" y="1365"/>
                </a:lnTo>
                <a:cubicBezTo>
                  <a:pt x="3716" y="1271"/>
                  <a:pt x="3489" y="1137"/>
                  <a:pt x="3241" y="1064"/>
                </a:cubicBezTo>
                <a:cubicBezTo>
                  <a:pt x="2988" y="992"/>
                  <a:pt x="2785" y="937"/>
                  <a:pt x="2785" y="937"/>
                </a:cubicBezTo>
                <a:cubicBezTo>
                  <a:pt x="2785" y="937"/>
                  <a:pt x="2582" y="254"/>
                  <a:pt x="1640" y="44"/>
                </a:cubicBezTo>
                <a:cubicBezTo>
                  <a:pt x="1502" y="13"/>
                  <a:pt x="1386" y="0"/>
                  <a:pt x="1290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41"/>
          <p:cNvSpPr/>
          <p:nvPr/>
        </p:nvSpPr>
        <p:spPr>
          <a:xfrm>
            <a:off x="3221266" y="2648422"/>
            <a:ext cx="81925" cy="43687"/>
          </a:xfrm>
          <a:custGeom>
            <a:avLst/>
            <a:gdLst/>
            <a:ahLst/>
            <a:cxnLst/>
            <a:rect l="l" t="t" r="r" b="b"/>
            <a:pathLst>
              <a:path w="2601" h="1387" extrusionOk="0">
                <a:moveTo>
                  <a:pt x="1" y="1"/>
                </a:moveTo>
                <a:lnTo>
                  <a:pt x="111" y="117"/>
                </a:lnTo>
                <a:cubicBezTo>
                  <a:pt x="456" y="200"/>
                  <a:pt x="597" y="245"/>
                  <a:pt x="649" y="480"/>
                </a:cubicBezTo>
                <a:cubicBezTo>
                  <a:pt x="707" y="752"/>
                  <a:pt x="732" y="948"/>
                  <a:pt x="732" y="948"/>
                </a:cubicBezTo>
                <a:lnTo>
                  <a:pt x="2387" y="1387"/>
                </a:lnTo>
                <a:cubicBezTo>
                  <a:pt x="2387" y="1387"/>
                  <a:pt x="2308" y="1045"/>
                  <a:pt x="2284" y="911"/>
                </a:cubicBezTo>
                <a:cubicBezTo>
                  <a:pt x="2263" y="813"/>
                  <a:pt x="2290" y="744"/>
                  <a:pt x="2414" y="744"/>
                </a:cubicBezTo>
                <a:cubicBezTo>
                  <a:pt x="2456" y="744"/>
                  <a:pt x="2510" y="752"/>
                  <a:pt x="2577" y="769"/>
                </a:cubicBezTo>
                <a:lnTo>
                  <a:pt x="2601" y="663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41"/>
          <p:cNvSpPr/>
          <p:nvPr/>
        </p:nvSpPr>
        <p:spPr>
          <a:xfrm>
            <a:off x="3220478" y="2663918"/>
            <a:ext cx="100099" cy="37828"/>
          </a:xfrm>
          <a:custGeom>
            <a:avLst/>
            <a:gdLst/>
            <a:ahLst/>
            <a:cxnLst/>
            <a:rect l="l" t="t" r="r" b="b"/>
            <a:pathLst>
              <a:path w="3178" h="1201" extrusionOk="0">
                <a:moveTo>
                  <a:pt x="291" y="0"/>
                </a:moveTo>
                <a:cubicBezTo>
                  <a:pt x="107" y="0"/>
                  <a:pt x="1" y="40"/>
                  <a:pt x="19" y="119"/>
                </a:cubicBezTo>
                <a:cubicBezTo>
                  <a:pt x="54" y="274"/>
                  <a:pt x="78" y="398"/>
                  <a:pt x="78" y="398"/>
                </a:cubicBezTo>
                <a:lnTo>
                  <a:pt x="3178" y="1201"/>
                </a:lnTo>
                <a:lnTo>
                  <a:pt x="3116" y="922"/>
                </a:lnTo>
                <a:cubicBezTo>
                  <a:pt x="3084" y="771"/>
                  <a:pt x="2602" y="529"/>
                  <a:pt x="2043" y="384"/>
                </a:cubicBezTo>
                <a:lnTo>
                  <a:pt x="971" y="104"/>
                </a:lnTo>
                <a:cubicBezTo>
                  <a:pt x="701" y="35"/>
                  <a:pt x="463" y="0"/>
                  <a:pt x="291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41"/>
          <p:cNvSpPr/>
          <p:nvPr/>
        </p:nvSpPr>
        <p:spPr>
          <a:xfrm>
            <a:off x="3286402" y="2753559"/>
            <a:ext cx="422004" cy="108383"/>
          </a:xfrm>
          <a:custGeom>
            <a:avLst/>
            <a:gdLst/>
            <a:ahLst/>
            <a:cxnLst/>
            <a:rect l="l" t="t" r="r" b="b"/>
            <a:pathLst>
              <a:path w="13398" h="3441" extrusionOk="0">
                <a:moveTo>
                  <a:pt x="3661" y="0"/>
                </a:moveTo>
                <a:cubicBezTo>
                  <a:pt x="3634" y="0"/>
                  <a:pt x="3618" y="3"/>
                  <a:pt x="3618" y="3"/>
                </a:cubicBezTo>
                <a:cubicBezTo>
                  <a:pt x="3618" y="3"/>
                  <a:pt x="3787" y="721"/>
                  <a:pt x="3843" y="952"/>
                </a:cubicBezTo>
                <a:cubicBezTo>
                  <a:pt x="3879" y="1103"/>
                  <a:pt x="3294" y="1236"/>
                  <a:pt x="2671" y="1236"/>
                </a:cubicBezTo>
                <a:cubicBezTo>
                  <a:pt x="2344" y="1236"/>
                  <a:pt x="2007" y="1199"/>
                  <a:pt x="1742" y="1111"/>
                </a:cubicBezTo>
                <a:cubicBezTo>
                  <a:pt x="1586" y="1057"/>
                  <a:pt x="1415" y="1030"/>
                  <a:pt x="1248" y="1030"/>
                </a:cubicBezTo>
                <a:cubicBezTo>
                  <a:pt x="595" y="1030"/>
                  <a:pt x="0" y="1440"/>
                  <a:pt x="550" y="2272"/>
                </a:cubicBezTo>
                <a:cubicBezTo>
                  <a:pt x="1239" y="3320"/>
                  <a:pt x="2581" y="3441"/>
                  <a:pt x="3512" y="3441"/>
                </a:cubicBezTo>
                <a:cubicBezTo>
                  <a:pt x="3770" y="3441"/>
                  <a:pt x="4229" y="3424"/>
                  <a:pt x="4677" y="3366"/>
                </a:cubicBezTo>
                <a:cubicBezTo>
                  <a:pt x="4977" y="3324"/>
                  <a:pt x="5277" y="3296"/>
                  <a:pt x="5581" y="3272"/>
                </a:cubicBezTo>
                <a:cubicBezTo>
                  <a:pt x="7487" y="3138"/>
                  <a:pt x="12528" y="2565"/>
                  <a:pt x="13397" y="2296"/>
                </a:cubicBezTo>
                <a:lnTo>
                  <a:pt x="11170" y="507"/>
                </a:lnTo>
                <a:cubicBezTo>
                  <a:pt x="11170" y="507"/>
                  <a:pt x="6246" y="1383"/>
                  <a:pt x="5667" y="1431"/>
                </a:cubicBezTo>
                <a:cubicBezTo>
                  <a:pt x="5638" y="1433"/>
                  <a:pt x="5609" y="1434"/>
                  <a:pt x="5580" y="1434"/>
                </a:cubicBezTo>
                <a:cubicBezTo>
                  <a:pt x="5027" y="1434"/>
                  <a:pt x="4435" y="1037"/>
                  <a:pt x="4225" y="500"/>
                </a:cubicBezTo>
                <a:cubicBezTo>
                  <a:pt x="4049" y="46"/>
                  <a:pt x="3768" y="0"/>
                  <a:pt x="3661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41"/>
          <p:cNvSpPr/>
          <p:nvPr/>
        </p:nvSpPr>
        <p:spPr>
          <a:xfrm>
            <a:off x="3162492" y="2712424"/>
            <a:ext cx="108981" cy="125360"/>
          </a:xfrm>
          <a:custGeom>
            <a:avLst/>
            <a:gdLst/>
            <a:ahLst/>
            <a:cxnLst/>
            <a:rect l="l" t="t" r="r" b="b"/>
            <a:pathLst>
              <a:path w="3460" h="3980" extrusionOk="0">
                <a:moveTo>
                  <a:pt x="286" y="1"/>
                </a:moveTo>
                <a:cubicBezTo>
                  <a:pt x="119" y="1"/>
                  <a:pt x="0" y="177"/>
                  <a:pt x="81" y="509"/>
                </a:cubicBezTo>
                <a:cubicBezTo>
                  <a:pt x="202" y="1023"/>
                  <a:pt x="36" y="1961"/>
                  <a:pt x="346" y="2840"/>
                </a:cubicBezTo>
                <a:cubicBezTo>
                  <a:pt x="587" y="3530"/>
                  <a:pt x="1198" y="3961"/>
                  <a:pt x="1646" y="3978"/>
                </a:cubicBezTo>
                <a:cubicBezTo>
                  <a:pt x="1671" y="3979"/>
                  <a:pt x="1697" y="3980"/>
                  <a:pt x="1724" y="3980"/>
                </a:cubicBezTo>
                <a:cubicBezTo>
                  <a:pt x="2188" y="3980"/>
                  <a:pt x="2987" y="3802"/>
                  <a:pt x="3208" y="3151"/>
                </a:cubicBezTo>
                <a:cubicBezTo>
                  <a:pt x="3460" y="2406"/>
                  <a:pt x="2877" y="2230"/>
                  <a:pt x="2342" y="2086"/>
                </a:cubicBezTo>
                <a:cubicBezTo>
                  <a:pt x="1808" y="1937"/>
                  <a:pt x="960" y="1534"/>
                  <a:pt x="898" y="1313"/>
                </a:cubicBezTo>
                <a:cubicBezTo>
                  <a:pt x="835" y="1093"/>
                  <a:pt x="577" y="162"/>
                  <a:pt x="577" y="162"/>
                </a:cubicBezTo>
                <a:cubicBezTo>
                  <a:pt x="482" y="53"/>
                  <a:pt x="377" y="1"/>
                  <a:pt x="286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41"/>
          <p:cNvSpPr txBox="1">
            <a:spLocks noGrp="1"/>
          </p:cNvSpPr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MODEL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20" name="Google Shape;720;p41"/>
          <p:cNvSpPr txBox="1">
            <a:spLocks noGrp="1"/>
          </p:cNvSpPr>
          <p:nvPr>
            <p:ph type="subTitle" idx="1"/>
          </p:nvPr>
        </p:nvSpPr>
        <p:spPr>
          <a:xfrm>
            <a:off x="4736030" y="1531703"/>
            <a:ext cx="3493800" cy="828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Model did not exhibit any repetition in generating the text, even at lower temperature. Where models are expected to repeat certain words</a:t>
            </a:r>
            <a:endParaRPr dirty="0"/>
          </a:p>
        </p:txBody>
      </p:sp>
      <p:sp>
        <p:nvSpPr>
          <p:cNvPr id="721" name="Google Shape;721;p41"/>
          <p:cNvSpPr txBox="1">
            <a:spLocks noGrp="1"/>
          </p:cNvSpPr>
          <p:nvPr>
            <p:ph type="subTitle" idx="2"/>
          </p:nvPr>
        </p:nvSpPr>
        <p:spPr>
          <a:xfrm>
            <a:off x="4736037" y="1215950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 repetitive words</a:t>
            </a:r>
            <a:endParaRPr dirty="0"/>
          </a:p>
        </p:txBody>
      </p:sp>
      <p:sp>
        <p:nvSpPr>
          <p:cNvPr id="722" name="Google Shape;722;p41"/>
          <p:cNvSpPr txBox="1">
            <a:spLocks noGrp="1"/>
          </p:cNvSpPr>
          <p:nvPr>
            <p:ph type="subTitle" idx="3"/>
          </p:nvPr>
        </p:nvSpPr>
        <p:spPr>
          <a:xfrm>
            <a:off x="4743755" y="3924352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could complete sentence, writing out a story. However, it is not fully coherent, the context would be abruptly losing its meaning</a:t>
            </a:r>
          </a:p>
        </p:txBody>
      </p:sp>
      <p:sp>
        <p:nvSpPr>
          <p:cNvPr id="723" name="Google Shape;723;p41"/>
          <p:cNvSpPr txBox="1">
            <a:spLocks noGrp="1"/>
          </p:cNvSpPr>
          <p:nvPr>
            <p:ph type="subTitle" idx="4"/>
          </p:nvPr>
        </p:nvSpPr>
        <p:spPr>
          <a:xfrm>
            <a:off x="4743762" y="3608599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dirty="0"/>
              <a:t>Capable of generating semi-coherent text</a:t>
            </a:r>
          </a:p>
        </p:txBody>
      </p:sp>
      <p:sp>
        <p:nvSpPr>
          <p:cNvPr id="724" name="Google Shape;724;p41"/>
          <p:cNvSpPr txBox="1">
            <a:spLocks noGrp="1"/>
          </p:cNvSpPr>
          <p:nvPr>
            <p:ph type="subTitle" idx="5"/>
          </p:nvPr>
        </p:nvSpPr>
        <p:spPr>
          <a:xfrm>
            <a:off x="4736030" y="2793999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T</a:t>
            </a:r>
            <a:r>
              <a:rPr lang="en" dirty="0"/>
              <a:t>he model will occassionally make typo mistakes, creating words that does not exist</a:t>
            </a:r>
            <a:endParaRPr dirty="0"/>
          </a:p>
        </p:txBody>
      </p:sp>
      <p:sp>
        <p:nvSpPr>
          <p:cNvPr id="725" name="Google Shape;725;p41"/>
          <p:cNvSpPr txBox="1">
            <a:spLocks noGrp="1"/>
          </p:cNvSpPr>
          <p:nvPr>
            <p:ph type="subTitle" idx="6"/>
          </p:nvPr>
        </p:nvSpPr>
        <p:spPr>
          <a:xfrm>
            <a:off x="4736037" y="2478247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Minimal typos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2"/>
          <p:cNvSpPr txBox="1">
            <a:spLocks noGrp="1"/>
          </p:cNvSpPr>
          <p:nvPr>
            <p:ph type="subTitle" idx="8"/>
          </p:nvPr>
        </p:nvSpPr>
        <p:spPr>
          <a:xfrm>
            <a:off x="579000" y="2905798"/>
            <a:ext cx="2425800" cy="8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Increasing literature of another writer  could invoke enhance quality of model training</a:t>
            </a:r>
            <a:endParaRPr sz="1200" dirty="0"/>
          </a:p>
        </p:txBody>
      </p:sp>
      <p:sp>
        <p:nvSpPr>
          <p:cNvPr id="731" name="Google Shape;731;p42"/>
          <p:cNvSpPr txBox="1">
            <a:spLocks noGrp="1"/>
          </p:cNvSpPr>
          <p:nvPr>
            <p:ph type="subTitle" idx="14"/>
          </p:nvPr>
        </p:nvSpPr>
        <p:spPr>
          <a:xfrm>
            <a:off x="579006" y="25900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Obtain more data</a:t>
            </a:r>
          </a:p>
        </p:txBody>
      </p:sp>
      <p:sp>
        <p:nvSpPr>
          <p:cNvPr id="732" name="Google Shape;732;p42"/>
          <p:cNvSpPr txBox="1">
            <a:spLocks noGrp="1"/>
          </p:cNvSpPr>
          <p:nvPr>
            <p:ph type="subTitle" idx="5"/>
          </p:nvPr>
        </p:nvSpPr>
        <p:spPr>
          <a:xfrm>
            <a:off x="3327217" y="2605286"/>
            <a:ext cx="2621566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another text cleansing method</a:t>
            </a:r>
            <a:endParaRPr dirty="0"/>
          </a:p>
        </p:txBody>
      </p:sp>
      <p:sp>
        <p:nvSpPr>
          <p:cNvPr id="733" name="Google Shape;733;p42"/>
          <p:cNvSpPr txBox="1">
            <a:spLocks noGrp="1"/>
          </p:cNvSpPr>
          <p:nvPr>
            <p:ph type="subTitle" idx="6"/>
          </p:nvPr>
        </p:nvSpPr>
        <p:spPr>
          <a:xfrm>
            <a:off x="6172947" y="2547040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Try another type of Layer</a:t>
            </a:r>
            <a:endParaRPr dirty="0"/>
          </a:p>
        </p:txBody>
      </p:sp>
      <p:sp>
        <p:nvSpPr>
          <p:cNvPr id="734" name="Google Shape;734;p42"/>
          <p:cNvSpPr txBox="1">
            <a:spLocks noGrp="1"/>
          </p:cNvSpPr>
          <p:nvPr>
            <p:ph type="subTitle" idx="3"/>
          </p:nvPr>
        </p:nvSpPr>
        <p:spPr>
          <a:xfrm>
            <a:off x="6165535" y="2976386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LSTM, Conv1D, SimpleRNN or even Bi-litateral layers could possibly yield better results</a:t>
            </a:r>
            <a:endParaRPr sz="1200" dirty="0"/>
          </a:p>
        </p:txBody>
      </p:sp>
      <p:sp>
        <p:nvSpPr>
          <p:cNvPr id="735" name="Google Shape;735;p42"/>
          <p:cNvSpPr txBox="1">
            <a:spLocks noGrp="1"/>
          </p:cNvSpPr>
          <p:nvPr>
            <p:ph type="subTitle" idx="2"/>
          </p:nvPr>
        </p:nvSpPr>
        <p:spPr>
          <a:xfrm>
            <a:off x="3350256" y="292305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There could be some noise in the data, stringent cleaning with Regular Expression might be useful</a:t>
            </a:r>
            <a:endParaRPr sz="1200" dirty="0"/>
          </a:p>
        </p:txBody>
      </p:sp>
      <p:sp>
        <p:nvSpPr>
          <p:cNvPr id="736" name="Google Shape;736;p42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grpSp>
        <p:nvGrpSpPr>
          <p:cNvPr id="737" name="Google Shape;737;p42"/>
          <p:cNvGrpSpPr/>
          <p:nvPr/>
        </p:nvGrpSpPr>
        <p:grpSpPr>
          <a:xfrm>
            <a:off x="1647781" y="2113004"/>
            <a:ext cx="288250" cy="371175"/>
            <a:chOff x="6894700" y="2178275"/>
            <a:chExt cx="288250" cy="371175"/>
          </a:xfrm>
        </p:grpSpPr>
        <p:sp>
          <p:nvSpPr>
            <p:cNvPr id="738" name="Google Shape;738;p42"/>
            <p:cNvSpPr/>
            <p:nvPr/>
          </p:nvSpPr>
          <p:spPr>
            <a:xfrm>
              <a:off x="6894700" y="2364625"/>
              <a:ext cx="288250" cy="184800"/>
            </a:xfrm>
            <a:custGeom>
              <a:avLst/>
              <a:gdLst/>
              <a:ahLst/>
              <a:cxnLst/>
              <a:rect l="l" t="t" r="r" b="b"/>
              <a:pathLst>
                <a:path w="11530" h="7392" extrusionOk="0">
                  <a:moveTo>
                    <a:pt x="9965" y="1"/>
                  </a:moveTo>
                  <a:cubicBezTo>
                    <a:pt x="9911" y="1"/>
                    <a:pt x="9858" y="18"/>
                    <a:pt x="9812" y="55"/>
                  </a:cubicBezTo>
                  <a:lnTo>
                    <a:pt x="430" y="5467"/>
                  </a:lnTo>
                  <a:cubicBezTo>
                    <a:pt x="198" y="5605"/>
                    <a:pt x="0" y="5966"/>
                    <a:pt x="0" y="6284"/>
                  </a:cubicBezTo>
                  <a:cubicBezTo>
                    <a:pt x="0" y="6481"/>
                    <a:pt x="78" y="6610"/>
                    <a:pt x="189" y="6645"/>
                  </a:cubicBezTo>
                  <a:lnTo>
                    <a:pt x="1418" y="7358"/>
                  </a:lnTo>
                  <a:cubicBezTo>
                    <a:pt x="1456" y="7380"/>
                    <a:pt x="1501" y="7391"/>
                    <a:pt x="1546" y="7391"/>
                  </a:cubicBezTo>
                  <a:cubicBezTo>
                    <a:pt x="1604" y="7391"/>
                    <a:pt x="1662" y="7374"/>
                    <a:pt x="1710" y="7340"/>
                  </a:cubicBezTo>
                  <a:lnTo>
                    <a:pt x="11092" y="1928"/>
                  </a:lnTo>
                  <a:cubicBezTo>
                    <a:pt x="11324" y="1790"/>
                    <a:pt x="11521" y="1421"/>
                    <a:pt x="11521" y="1112"/>
                  </a:cubicBezTo>
                  <a:cubicBezTo>
                    <a:pt x="11530" y="974"/>
                    <a:pt x="11478" y="854"/>
                    <a:pt x="11375" y="768"/>
                  </a:cubicBezTo>
                  <a:lnTo>
                    <a:pt x="11358" y="759"/>
                  </a:lnTo>
                  <a:lnTo>
                    <a:pt x="10104" y="38"/>
                  </a:lnTo>
                  <a:cubicBezTo>
                    <a:pt x="10060" y="14"/>
                    <a:pt x="10012" y="1"/>
                    <a:pt x="99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2"/>
            <p:cNvSpPr/>
            <p:nvPr/>
          </p:nvSpPr>
          <p:spPr>
            <a:xfrm>
              <a:off x="6926700" y="2382950"/>
              <a:ext cx="256050" cy="166500"/>
            </a:xfrm>
            <a:custGeom>
              <a:avLst/>
              <a:gdLst/>
              <a:ahLst/>
              <a:cxnLst/>
              <a:rect l="l" t="t" r="r" b="b"/>
              <a:pathLst>
                <a:path w="10242" h="6660" extrusionOk="0">
                  <a:moveTo>
                    <a:pt x="9981" y="0"/>
                  </a:moveTo>
                  <a:cubicBezTo>
                    <a:pt x="9928" y="0"/>
                    <a:pt x="9871" y="17"/>
                    <a:pt x="9812" y="52"/>
                  </a:cubicBezTo>
                  <a:lnTo>
                    <a:pt x="430" y="5465"/>
                  </a:lnTo>
                  <a:cubicBezTo>
                    <a:pt x="189" y="5602"/>
                    <a:pt x="0" y="5972"/>
                    <a:pt x="0" y="6290"/>
                  </a:cubicBezTo>
                  <a:cubicBezTo>
                    <a:pt x="0" y="6520"/>
                    <a:pt x="110" y="6659"/>
                    <a:pt x="261" y="6659"/>
                  </a:cubicBezTo>
                  <a:cubicBezTo>
                    <a:pt x="313" y="6659"/>
                    <a:pt x="371" y="6643"/>
                    <a:pt x="430" y="6607"/>
                  </a:cubicBezTo>
                  <a:lnTo>
                    <a:pt x="9812" y="1195"/>
                  </a:lnTo>
                  <a:cubicBezTo>
                    <a:pt x="10052" y="1057"/>
                    <a:pt x="10241" y="688"/>
                    <a:pt x="10241" y="370"/>
                  </a:cubicBezTo>
                  <a:cubicBezTo>
                    <a:pt x="10241" y="140"/>
                    <a:pt x="10132" y="0"/>
                    <a:pt x="99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2"/>
            <p:cNvSpPr/>
            <p:nvPr/>
          </p:nvSpPr>
          <p:spPr>
            <a:xfrm>
              <a:off x="7072100" y="2186000"/>
              <a:ext cx="87675" cy="237350"/>
            </a:xfrm>
            <a:custGeom>
              <a:avLst/>
              <a:gdLst/>
              <a:ahLst/>
              <a:cxnLst/>
              <a:rect l="l" t="t" r="r" b="b"/>
              <a:pathLst>
                <a:path w="3507" h="9494" extrusionOk="0">
                  <a:moveTo>
                    <a:pt x="1960" y="0"/>
                  </a:moveTo>
                  <a:cubicBezTo>
                    <a:pt x="1908" y="0"/>
                    <a:pt x="1857" y="18"/>
                    <a:pt x="1814" y="52"/>
                  </a:cubicBezTo>
                  <a:lnTo>
                    <a:pt x="396" y="868"/>
                  </a:lnTo>
                  <a:cubicBezTo>
                    <a:pt x="181" y="997"/>
                    <a:pt x="1" y="1341"/>
                    <a:pt x="1" y="1633"/>
                  </a:cubicBezTo>
                  <a:lnTo>
                    <a:pt x="1" y="8764"/>
                  </a:lnTo>
                  <a:lnTo>
                    <a:pt x="1272" y="9494"/>
                  </a:lnTo>
                  <a:lnTo>
                    <a:pt x="3498" y="8222"/>
                  </a:lnTo>
                  <a:lnTo>
                    <a:pt x="3498" y="1091"/>
                  </a:lnTo>
                  <a:cubicBezTo>
                    <a:pt x="3506" y="980"/>
                    <a:pt x="3463" y="868"/>
                    <a:pt x="3394" y="791"/>
                  </a:cubicBezTo>
                  <a:cubicBezTo>
                    <a:pt x="3369" y="774"/>
                    <a:pt x="2106" y="52"/>
                    <a:pt x="2106" y="52"/>
                  </a:cubicBezTo>
                  <a:cubicBezTo>
                    <a:pt x="2063" y="18"/>
                    <a:pt x="2011" y="0"/>
                    <a:pt x="19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2"/>
            <p:cNvSpPr/>
            <p:nvPr/>
          </p:nvSpPr>
          <p:spPr>
            <a:xfrm>
              <a:off x="7104100" y="2204425"/>
              <a:ext cx="55450" cy="219150"/>
            </a:xfrm>
            <a:custGeom>
              <a:avLst/>
              <a:gdLst/>
              <a:ahLst/>
              <a:cxnLst/>
              <a:rect l="l" t="t" r="r" b="b"/>
              <a:pathLst>
                <a:path w="2218" h="8766" extrusionOk="0">
                  <a:moveTo>
                    <a:pt x="1972" y="0"/>
                  </a:moveTo>
                  <a:cubicBezTo>
                    <a:pt x="1923" y="0"/>
                    <a:pt x="1870" y="15"/>
                    <a:pt x="1814" y="45"/>
                  </a:cubicBezTo>
                  <a:lnTo>
                    <a:pt x="396" y="870"/>
                  </a:lnTo>
                  <a:cubicBezTo>
                    <a:pt x="181" y="990"/>
                    <a:pt x="1" y="1334"/>
                    <a:pt x="1" y="1635"/>
                  </a:cubicBezTo>
                  <a:lnTo>
                    <a:pt x="1" y="8765"/>
                  </a:lnTo>
                  <a:lnTo>
                    <a:pt x="2218" y="7485"/>
                  </a:lnTo>
                  <a:lnTo>
                    <a:pt x="2218" y="354"/>
                  </a:lnTo>
                  <a:cubicBezTo>
                    <a:pt x="2218" y="129"/>
                    <a:pt x="2116" y="0"/>
                    <a:pt x="19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2"/>
            <p:cNvSpPr/>
            <p:nvPr/>
          </p:nvSpPr>
          <p:spPr>
            <a:xfrm>
              <a:off x="6995000" y="2289050"/>
              <a:ext cx="87875" cy="178975"/>
            </a:xfrm>
            <a:custGeom>
              <a:avLst/>
              <a:gdLst/>
              <a:ahLst/>
              <a:cxnLst/>
              <a:rect l="l" t="t" r="r" b="b"/>
              <a:pathLst>
                <a:path w="3515" h="7159" extrusionOk="0">
                  <a:moveTo>
                    <a:pt x="1964" y="0"/>
                  </a:moveTo>
                  <a:cubicBezTo>
                    <a:pt x="1914" y="0"/>
                    <a:pt x="1865" y="15"/>
                    <a:pt x="1822" y="45"/>
                  </a:cubicBezTo>
                  <a:lnTo>
                    <a:pt x="404" y="870"/>
                  </a:lnTo>
                  <a:cubicBezTo>
                    <a:pt x="181" y="990"/>
                    <a:pt x="1" y="1334"/>
                    <a:pt x="1" y="1635"/>
                  </a:cubicBezTo>
                  <a:lnTo>
                    <a:pt x="1" y="6420"/>
                  </a:lnTo>
                  <a:lnTo>
                    <a:pt x="1281" y="7159"/>
                  </a:lnTo>
                  <a:lnTo>
                    <a:pt x="3497" y="5879"/>
                  </a:lnTo>
                  <a:lnTo>
                    <a:pt x="3497" y="1085"/>
                  </a:lnTo>
                  <a:cubicBezTo>
                    <a:pt x="3514" y="964"/>
                    <a:pt x="3463" y="844"/>
                    <a:pt x="3368" y="767"/>
                  </a:cubicBezTo>
                  <a:lnTo>
                    <a:pt x="3351" y="758"/>
                  </a:lnTo>
                  <a:lnTo>
                    <a:pt x="2105" y="45"/>
                  </a:lnTo>
                  <a:cubicBezTo>
                    <a:pt x="2062" y="15"/>
                    <a:pt x="2013" y="0"/>
                    <a:pt x="1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2"/>
            <p:cNvSpPr/>
            <p:nvPr/>
          </p:nvSpPr>
          <p:spPr>
            <a:xfrm>
              <a:off x="7027000" y="2307425"/>
              <a:ext cx="55450" cy="160600"/>
            </a:xfrm>
            <a:custGeom>
              <a:avLst/>
              <a:gdLst/>
              <a:ahLst/>
              <a:cxnLst/>
              <a:rect l="l" t="t" r="r" b="b"/>
              <a:pathLst>
                <a:path w="2218" h="6424" extrusionOk="0">
                  <a:moveTo>
                    <a:pt x="1974" y="1"/>
                  </a:moveTo>
                  <a:cubicBezTo>
                    <a:pt x="1925" y="1"/>
                    <a:pt x="1871" y="16"/>
                    <a:pt x="1813" y="49"/>
                  </a:cubicBezTo>
                  <a:lnTo>
                    <a:pt x="404" y="865"/>
                  </a:lnTo>
                  <a:cubicBezTo>
                    <a:pt x="181" y="994"/>
                    <a:pt x="1" y="1338"/>
                    <a:pt x="1" y="1630"/>
                  </a:cubicBezTo>
                  <a:lnTo>
                    <a:pt x="1" y="6424"/>
                  </a:lnTo>
                  <a:lnTo>
                    <a:pt x="2217" y="5135"/>
                  </a:lnTo>
                  <a:lnTo>
                    <a:pt x="2217" y="350"/>
                  </a:lnTo>
                  <a:cubicBezTo>
                    <a:pt x="2217" y="132"/>
                    <a:pt x="2117" y="1"/>
                    <a:pt x="19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2"/>
            <p:cNvSpPr/>
            <p:nvPr/>
          </p:nvSpPr>
          <p:spPr>
            <a:xfrm>
              <a:off x="6918100" y="2369200"/>
              <a:ext cx="87450" cy="143300"/>
            </a:xfrm>
            <a:custGeom>
              <a:avLst/>
              <a:gdLst/>
              <a:ahLst/>
              <a:cxnLst/>
              <a:rect l="l" t="t" r="r" b="b"/>
              <a:pathLst>
                <a:path w="3498" h="5732" extrusionOk="0">
                  <a:moveTo>
                    <a:pt x="1960" y="1"/>
                  </a:moveTo>
                  <a:cubicBezTo>
                    <a:pt x="1908" y="1"/>
                    <a:pt x="1857" y="18"/>
                    <a:pt x="1814" y="52"/>
                  </a:cubicBezTo>
                  <a:lnTo>
                    <a:pt x="396" y="869"/>
                  </a:lnTo>
                  <a:cubicBezTo>
                    <a:pt x="181" y="997"/>
                    <a:pt x="1" y="1341"/>
                    <a:pt x="1" y="1633"/>
                  </a:cubicBezTo>
                  <a:lnTo>
                    <a:pt x="1" y="5001"/>
                  </a:lnTo>
                  <a:lnTo>
                    <a:pt x="1281" y="5731"/>
                  </a:lnTo>
                  <a:lnTo>
                    <a:pt x="3497" y="4451"/>
                  </a:lnTo>
                  <a:lnTo>
                    <a:pt x="3497" y="1083"/>
                  </a:lnTo>
                  <a:cubicBezTo>
                    <a:pt x="3497" y="894"/>
                    <a:pt x="3420" y="765"/>
                    <a:pt x="3308" y="740"/>
                  </a:cubicBezTo>
                  <a:lnTo>
                    <a:pt x="2106" y="52"/>
                  </a:lnTo>
                  <a:cubicBezTo>
                    <a:pt x="2063" y="18"/>
                    <a:pt x="2011" y="1"/>
                    <a:pt x="19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2"/>
            <p:cNvSpPr/>
            <p:nvPr/>
          </p:nvSpPr>
          <p:spPr>
            <a:xfrm>
              <a:off x="6949900" y="2387425"/>
              <a:ext cx="55650" cy="125075"/>
            </a:xfrm>
            <a:custGeom>
              <a:avLst/>
              <a:gdLst/>
              <a:ahLst/>
              <a:cxnLst/>
              <a:rect l="l" t="t" r="r" b="b"/>
              <a:pathLst>
                <a:path w="2226" h="5003" extrusionOk="0">
                  <a:moveTo>
                    <a:pt x="1980" y="0"/>
                  </a:moveTo>
                  <a:cubicBezTo>
                    <a:pt x="1931" y="0"/>
                    <a:pt x="1878" y="15"/>
                    <a:pt x="1822" y="45"/>
                  </a:cubicBezTo>
                  <a:lnTo>
                    <a:pt x="404" y="870"/>
                  </a:lnTo>
                  <a:cubicBezTo>
                    <a:pt x="181" y="990"/>
                    <a:pt x="0" y="1334"/>
                    <a:pt x="0" y="1634"/>
                  </a:cubicBezTo>
                  <a:lnTo>
                    <a:pt x="0" y="5002"/>
                  </a:lnTo>
                  <a:lnTo>
                    <a:pt x="2225" y="3722"/>
                  </a:lnTo>
                  <a:lnTo>
                    <a:pt x="2225" y="354"/>
                  </a:lnTo>
                  <a:cubicBezTo>
                    <a:pt x="2225" y="129"/>
                    <a:pt x="2124" y="0"/>
                    <a:pt x="19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2"/>
            <p:cNvSpPr/>
            <p:nvPr/>
          </p:nvSpPr>
          <p:spPr>
            <a:xfrm>
              <a:off x="6909225" y="2178275"/>
              <a:ext cx="210600" cy="221025"/>
            </a:xfrm>
            <a:custGeom>
              <a:avLst/>
              <a:gdLst/>
              <a:ahLst/>
              <a:cxnLst/>
              <a:rect l="l" t="t" r="r" b="b"/>
              <a:pathLst>
                <a:path w="8424" h="8841" extrusionOk="0">
                  <a:moveTo>
                    <a:pt x="8062" y="0"/>
                  </a:moveTo>
                  <a:lnTo>
                    <a:pt x="6963" y="52"/>
                  </a:lnTo>
                  <a:cubicBezTo>
                    <a:pt x="6593" y="120"/>
                    <a:pt x="6619" y="653"/>
                    <a:pt x="6997" y="687"/>
                  </a:cubicBezTo>
                  <a:lnTo>
                    <a:pt x="7315" y="679"/>
                  </a:lnTo>
                  <a:lnTo>
                    <a:pt x="167" y="8334"/>
                  </a:lnTo>
                  <a:cubicBezTo>
                    <a:pt x="0" y="8567"/>
                    <a:pt x="200" y="8841"/>
                    <a:pt x="430" y="8841"/>
                  </a:cubicBezTo>
                  <a:cubicBezTo>
                    <a:pt x="497" y="8841"/>
                    <a:pt x="567" y="8818"/>
                    <a:pt x="631" y="8763"/>
                  </a:cubicBezTo>
                  <a:lnTo>
                    <a:pt x="7770" y="1117"/>
                  </a:lnTo>
                  <a:lnTo>
                    <a:pt x="7779" y="1426"/>
                  </a:lnTo>
                  <a:cubicBezTo>
                    <a:pt x="7787" y="1598"/>
                    <a:pt x="7925" y="1736"/>
                    <a:pt x="8105" y="1736"/>
                  </a:cubicBezTo>
                  <a:lnTo>
                    <a:pt x="8114" y="1736"/>
                  </a:lnTo>
                  <a:cubicBezTo>
                    <a:pt x="8286" y="1736"/>
                    <a:pt x="8423" y="1589"/>
                    <a:pt x="8423" y="1418"/>
                  </a:cubicBezTo>
                  <a:lnTo>
                    <a:pt x="8397" y="318"/>
                  </a:lnTo>
                  <a:cubicBezTo>
                    <a:pt x="8389" y="138"/>
                    <a:pt x="8243" y="0"/>
                    <a:pt x="80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42"/>
          <p:cNvGrpSpPr/>
          <p:nvPr/>
        </p:nvGrpSpPr>
        <p:grpSpPr>
          <a:xfrm>
            <a:off x="7196935" y="2113035"/>
            <a:ext cx="274950" cy="371125"/>
            <a:chOff x="3184075" y="2744675"/>
            <a:chExt cx="274950" cy="371125"/>
          </a:xfrm>
        </p:grpSpPr>
        <p:sp>
          <p:nvSpPr>
            <p:cNvPr id="748" name="Google Shape;748;p42"/>
            <p:cNvSpPr/>
            <p:nvPr/>
          </p:nvSpPr>
          <p:spPr>
            <a:xfrm>
              <a:off x="3184075" y="2744675"/>
              <a:ext cx="229200" cy="371100"/>
            </a:xfrm>
            <a:custGeom>
              <a:avLst/>
              <a:gdLst/>
              <a:ahLst/>
              <a:cxnLst/>
              <a:rect l="l" t="t" r="r" b="b"/>
              <a:pathLst>
                <a:path w="9168" h="14844" extrusionOk="0">
                  <a:moveTo>
                    <a:pt x="7151" y="0"/>
                  </a:moveTo>
                  <a:cubicBezTo>
                    <a:pt x="7077" y="0"/>
                    <a:pt x="7001" y="20"/>
                    <a:pt x="6934" y="60"/>
                  </a:cubicBezTo>
                  <a:lnTo>
                    <a:pt x="473" y="3788"/>
                  </a:lnTo>
                  <a:cubicBezTo>
                    <a:pt x="181" y="3952"/>
                    <a:pt x="0" y="4269"/>
                    <a:pt x="0" y="4613"/>
                  </a:cubicBezTo>
                  <a:lnTo>
                    <a:pt x="0" y="13351"/>
                  </a:lnTo>
                  <a:cubicBezTo>
                    <a:pt x="0" y="13625"/>
                    <a:pt x="95" y="13814"/>
                    <a:pt x="241" y="13883"/>
                  </a:cubicBezTo>
                  <a:lnTo>
                    <a:pt x="1787" y="14794"/>
                  </a:lnTo>
                  <a:cubicBezTo>
                    <a:pt x="1847" y="14828"/>
                    <a:pt x="1913" y="14843"/>
                    <a:pt x="1980" y="14843"/>
                  </a:cubicBezTo>
                  <a:cubicBezTo>
                    <a:pt x="2066" y="14843"/>
                    <a:pt x="2153" y="14817"/>
                    <a:pt x="2225" y="14768"/>
                  </a:cubicBezTo>
                  <a:lnTo>
                    <a:pt x="8514" y="11134"/>
                  </a:lnTo>
                  <a:cubicBezTo>
                    <a:pt x="8875" y="10928"/>
                    <a:pt x="9167" y="10369"/>
                    <a:pt x="9167" y="9888"/>
                  </a:cubicBezTo>
                  <a:lnTo>
                    <a:pt x="9167" y="1357"/>
                  </a:lnTo>
                  <a:cubicBezTo>
                    <a:pt x="9167" y="1194"/>
                    <a:pt x="9073" y="1039"/>
                    <a:pt x="8927" y="962"/>
                  </a:cubicBezTo>
                  <a:lnTo>
                    <a:pt x="7397" y="77"/>
                  </a:lnTo>
                  <a:cubicBezTo>
                    <a:pt x="7324" y="26"/>
                    <a:pt x="7238" y="0"/>
                    <a:pt x="7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2"/>
            <p:cNvSpPr/>
            <p:nvPr/>
          </p:nvSpPr>
          <p:spPr>
            <a:xfrm>
              <a:off x="3223375" y="2808875"/>
              <a:ext cx="189900" cy="306925"/>
            </a:xfrm>
            <a:custGeom>
              <a:avLst/>
              <a:gdLst/>
              <a:ahLst/>
              <a:cxnLst/>
              <a:rect l="l" t="t" r="r" b="b"/>
              <a:pathLst>
                <a:path w="7596" h="12277" extrusionOk="0">
                  <a:moveTo>
                    <a:pt x="7595" y="0"/>
                  </a:moveTo>
                  <a:lnTo>
                    <a:pt x="0" y="4391"/>
                  </a:lnTo>
                  <a:lnTo>
                    <a:pt x="0" y="11702"/>
                  </a:lnTo>
                  <a:cubicBezTo>
                    <a:pt x="0" y="12061"/>
                    <a:pt x="164" y="12277"/>
                    <a:pt x="397" y="12277"/>
                  </a:cubicBezTo>
                  <a:cubicBezTo>
                    <a:pt x="475" y="12277"/>
                    <a:pt x="562" y="12252"/>
                    <a:pt x="653" y="12200"/>
                  </a:cubicBezTo>
                  <a:lnTo>
                    <a:pt x="6942" y="8566"/>
                  </a:lnTo>
                  <a:cubicBezTo>
                    <a:pt x="7312" y="8360"/>
                    <a:pt x="7595" y="7801"/>
                    <a:pt x="7595" y="7320"/>
                  </a:cubicBezTo>
                  <a:lnTo>
                    <a:pt x="75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3184075" y="2744675"/>
              <a:ext cx="229400" cy="173975"/>
            </a:xfrm>
            <a:custGeom>
              <a:avLst/>
              <a:gdLst/>
              <a:ahLst/>
              <a:cxnLst/>
              <a:rect l="l" t="t" r="r" b="b"/>
              <a:pathLst>
                <a:path w="9176" h="6959" extrusionOk="0">
                  <a:moveTo>
                    <a:pt x="7151" y="0"/>
                  </a:moveTo>
                  <a:cubicBezTo>
                    <a:pt x="7077" y="0"/>
                    <a:pt x="7001" y="20"/>
                    <a:pt x="6934" y="60"/>
                  </a:cubicBezTo>
                  <a:lnTo>
                    <a:pt x="473" y="3788"/>
                  </a:lnTo>
                  <a:cubicBezTo>
                    <a:pt x="181" y="3952"/>
                    <a:pt x="0" y="4269"/>
                    <a:pt x="0" y="4613"/>
                  </a:cubicBezTo>
                  <a:lnTo>
                    <a:pt x="0" y="6039"/>
                  </a:lnTo>
                  <a:lnTo>
                    <a:pt x="1581" y="6959"/>
                  </a:lnTo>
                  <a:lnTo>
                    <a:pt x="9176" y="2568"/>
                  </a:lnTo>
                  <a:lnTo>
                    <a:pt x="9176" y="1357"/>
                  </a:lnTo>
                  <a:cubicBezTo>
                    <a:pt x="9176" y="1194"/>
                    <a:pt x="9073" y="1039"/>
                    <a:pt x="8927" y="962"/>
                  </a:cubicBezTo>
                  <a:lnTo>
                    <a:pt x="7397" y="77"/>
                  </a:lnTo>
                  <a:cubicBezTo>
                    <a:pt x="7324" y="26"/>
                    <a:pt x="7238" y="0"/>
                    <a:pt x="7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2"/>
            <p:cNvSpPr/>
            <p:nvPr/>
          </p:nvSpPr>
          <p:spPr>
            <a:xfrm>
              <a:off x="3223375" y="2808875"/>
              <a:ext cx="235650" cy="303125"/>
            </a:xfrm>
            <a:custGeom>
              <a:avLst/>
              <a:gdLst/>
              <a:ahLst/>
              <a:cxnLst/>
              <a:rect l="l" t="t" r="r" b="b"/>
              <a:pathLst>
                <a:path w="9426" h="12125" extrusionOk="0">
                  <a:moveTo>
                    <a:pt x="7604" y="0"/>
                  </a:moveTo>
                  <a:lnTo>
                    <a:pt x="9" y="4391"/>
                  </a:lnTo>
                  <a:lnTo>
                    <a:pt x="9" y="7423"/>
                  </a:lnTo>
                  <a:cubicBezTo>
                    <a:pt x="0" y="8678"/>
                    <a:pt x="318" y="9906"/>
                    <a:pt x="911" y="11006"/>
                  </a:cubicBezTo>
                  <a:lnTo>
                    <a:pt x="1324" y="11762"/>
                  </a:lnTo>
                  <a:cubicBezTo>
                    <a:pt x="1487" y="12027"/>
                    <a:pt x="1683" y="12124"/>
                    <a:pt x="1895" y="12124"/>
                  </a:cubicBezTo>
                  <a:cubicBezTo>
                    <a:pt x="2218" y="12124"/>
                    <a:pt x="2579" y="11899"/>
                    <a:pt x="2922" y="11702"/>
                  </a:cubicBezTo>
                  <a:lnTo>
                    <a:pt x="9210" y="8068"/>
                  </a:lnTo>
                  <a:cubicBezTo>
                    <a:pt x="9425" y="7947"/>
                    <a:pt x="9399" y="7836"/>
                    <a:pt x="9271" y="7698"/>
                  </a:cubicBezTo>
                  <a:cubicBezTo>
                    <a:pt x="8996" y="7398"/>
                    <a:pt x="8764" y="7071"/>
                    <a:pt x="8566" y="6719"/>
                  </a:cubicBezTo>
                  <a:lnTo>
                    <a:pt x="8515" y="6616"/>
                  </a:lnTo>
                  <a:cubicBezTo>
                    <a:pt x="7913" y="5525"/>
                    <a:pt x="7604" y="4287"/>
                    <a:pt x="7604" y="3042"/>
                  </a:cubicBezTo>
                  <a:lnTo>
                    <a:pt x="7604" y="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2"/>
            <p:cNvSpPr/>
            <p:nvPr/>
          </p:nvSpPr>
          <p:spPr>
            <a:xfrm>
              <a:off x="3223375" y="2767625"/>
              <a:ext cx="190100" cy="151025"/>
            </a:xfrm>
            <a:custGeom>
              <a:avLst/>
              <a:gdLst/>
              <a:ahLst/>
              <a:cxnLst/>
              <a:rect l="l" t="t" r="r" b="b"/>
              <a:pathLst>
                <a:path w="7604" h="6041" extrusionOk="0">
                  <a:moveTo>
                    <a:pt x="7158" y="0"/>
                  </a:moveTo>
                  <a:cubicBezTo>
                    <a:pt x="7084" y="0"/>
                    <a:pt x="7007" y="19"/>
                    <a:pt x="6934" y="61"/>
                  </a:cubicBezTo>
                  <a:lnTo>
                    <a:pt x="482" y="3790"/>
                  </a:lnTo>
                  <a:cubicBezTo>
                    <a:pt x="190" y="3953"/>
                    <a:pt x="0" y="4271"/>
                    <a:pt x="9" y="4606"/>
                  </a:cubicBezTo>
                  <a:lnTo>
                    <a:pt x="9" y="6041"/>
                  </a:lnTo>
                  <a:lnTo>
                    <a:pt x="7604" y="1650"/>
                  </a:lnTo>
                  <a:lnTo>
                    <a:pt x="7604" y="439"/>
                  </a:lnTo>
                  <a:cubicBezTo>
                    <a:pt x="7604" y="185"/>
                    <a:pt x="7392" y="0"/>
                    <a:pt x="71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3305200" y="2888500"/>
              <a:ext cx="60375" cy="146075"/>
            </a:xfrm>
            <a:custGeom>
              <a:avLst/>
              <a:gdLst/>
              <a:ahLst/>
              <a:cxnLst/>
              <a:rect l="l" t="t" r="r" b="b"/>
              <a:pathLst>
                <a:path w="2415" h="5843" extrusionOk="0">
                  <a:moveTo>
                    <a:pt x="2229" y="1"/>
                  </a:moveTo>
                  <a:cubicBezTo>
                    <a:pt x="2192" y="1"/>
                    <a:pt x="2150" y="13"/>
                    <a:pt x="2106" y="37"/>
                  </a:cubicBezTo>
                  <a:lnTo>
                    <a:pt x="525" y="956"/>
                  </a:lnTo>
                  <a:cubicBezTo>
                    <a:pt x="473" y="991"/>
                    <a:pt x="422" y="1034"/>
                    <a:pt x="387" y="1085"/>
                  </a:cubicBezTo>
                  <a:cubicBezTo>
                    <a:pt x="379" y="1094"/>
                    <a:pt x="370" y="1102"/>
                    <a:pt x="370" y="1111"/>
                  </a:cubicBezTo>
                  <a:cubicBezTo>
                    <a:pt x="362" y="1120"/>
                    <a:pt x="353" y="1128"/>
                    <a:pt x="344" y="1137"/>
                  </a:cubicBezTo>
                  <a:cubicBezTo>
                    <a:pt x="276" y="1249"/>
                    <a:pt x="224" y="1369"/>
                    <a:pt x="207" y="1498"/>
                  </a:cubicBezTo>
                  <a:lnTo>
                    <a:pt x="52" y="3457"/>
                  </a:lnTo>
                  <a:cubicBezTo>
                    <a:pt x="44" y="3499"/>
                    <a:pt x="44" y="3542"/>
                    <a:pt x="52" y="3585"/>
                  </a:cubicBezTo>
                  <a:lnTo>
                    <a:pt x="52" y="3594"/>
                  </a:lnTo>
                  <a:cubicBezTo>
                    <a:pt x="52" y="3611"/>
                    <a:pt x="52" y="3620"/>
                    <a:pt x="52" y="3637"/>
                  </a:cubicBezTo>
                  <a:cubicBezTo>
                    <a:pt x="61" y="3646"/>
                    <a:pt x="61" y="3663"/>
                    <a:pt x="61" y="3671"/>
                  </a:cubicBezTo>
                  <a:lnTo>
                    <a:pt x="61" y="3688"/>
                  </a:lnTo>
                  <a:cubicBezTo>
                    <a:pt x="87" y="3706"/>
                    <a:pt x="104" y="3731"/>
                    <a:pt x="121" y="3749"/>
                  </a:cubicBezTo>
                  <a:cubicBezTo>
                    <a:pt x="149" y="3768"/>
                    <a:pt x="180" y="3778"/>
                    <a:pt x="213" y="3778"/>
                  </a:cubicBezTo>
                  <a:cubicBezTo>
                    <a:pt x="324" y="3778"/>
                    <a:pt x="458" y="3672"/>
                    <a:pt x="551" y="3499"/>
                  </a:cubicBezTo>
                  <a:cubicBezTo>
                    <a:pt x="671" y="3259"/>
                    <a:pt x="851" y="3061"/>
                    <a:pt x="1075" y="2915"/>
                  </a:cubicBezTo>
                  <a:cubicBezTo>
                    <a:pt x="1173" y="2862"/>
                    <a:pt x="1269" y="2834"/>
                    <a:pt x="1358" y="2834"/>
                  </a:cubicBezTo>
                  <a:cubicBezTo>
                    <a:pt x="1440" y="2834"/>
                    <a:pt x="1516" y="2857"/>
                    <a:pt x="1582" y="2907"/>
                  </a:cubicBezTo>
                  <a:cubicBezTo>
                    <a:pt x="1728" y="3010"/>
                    <a:pt x="1796" y="3207"/>
                    <a:pt x="1796" y="3474"/>
                  </a:cubicBezTo>
                  <a:cubicBezTo>
                    <a:pt x="1788" y="3757"/>
                    <a:pt x="1719" y="4032"/>
                    <a:pt x="1582" y="4281"/>
                  </a:cubicBezTo>
                  <a:cubicBezTo>
                    <a:pt x="1470" y="4522"/>
                    <a:pt x="1298" y="4719"/>
                    <a:pt x="1075" y="4866"/>
                  </a:cubicBezTo>
                  <a:cubicBezTo>
                    <a:pt x="972" y="4923"/>
                    <a:pt x="874" y="4954"/>
                    <a:pt x="783" y="4954"/>
                  </a:cubicBezTo>
                  <a:cubicBezTo>
                    <a:pt x="699" y="4954"/>
                    <a:pt x="621" y="4928"/>
                    <a:pt x="551" y="4874"/>
                  </a:cubicBezTo>
                  <a:cubicBezTo>
                    <a:pt x="523" y="4853"/>
                    <a:pt x="492" y="4843"/>
                    <a:pt x="457" y="4843"/>
                  </a:cubicBezTo>
                  <a:cubicBezTo>
                    <a:pt x="350" y="4843"/>
                    <a:pt x="219" y="4941"/>
                    <a:pt x="121" y="5123"/>
                  </a:cubicBezTo>
                  <a:cubicBezTo>
                    <a:pt x="1" y="5364"/>
                    <a:pt x="1" y="5622"/>
                    <a:pt x="121" y="5699"/>
                  </a:cubicBezTo>
                  <a:cubicBezTo>
                    <a:pt x="243" y="5797"/>
                    <a:pt x="386" y="5842"/>
                    <a:pt x="539" y="5842"/>
                  </a:cubicBezTo>
                  <a:cubicBezTo>
                    <a:pt x="709" y="5842"/>
                    <a:pt x="890" y="5786"/>
                    <a:pt x="1066" y="5682"/>
                  </a:cubicBezTo>
                  <a:lnTo>
                    <a:pt x="1075" y="5682"/>
                  </a:lnTo>
                  <a:cubicBezTo>
                    <a:pt x="1479" y="5415"/>
                    <a:pt x="1814" y="5046"/>
                    <a:pt x="2020" y="4608"/>
                  </a:cubicBezTo>
                  <a:cubicBezTo>
                    <a:pt x="2260" y="4144"/>
                    <a:pt x="2398" y="3637"/>
                    <a:pt x="2415" y="3113"/>
                  </a:cubicBezTo>
                  <a:cubicBezTo>
                    <a:pt x="2415" y="2658"/>
                    <a:pt x="2286" y="2271"/>
                    <a:pt x="2020" y="2073"/>
                  </a:cubicBezTo>
                  <a:cubicBezTo>
                    <a:pt x="1899" y="1981"/>
                    <a:pt x="1760" y="1937"/>
                    <a:pt x="1611" y="1937"/>
                  </a:cubicBezTo>
                  <a:cubicBezTo>
                    <a:pt x="1441" y="1937"/>
                    <a:pt x="1258" y="1994"/>
                    <a:pt x="1075" y="2099"/>
                  </a:cubicBezTo>
                  <a:cubicBezTo>
                    <a:pt x="937" y="2176"/>
                    <a:pt x="817" y="2262"/>
                    <a:pt x="705" y="2374"/>
                  </a:cubicBezTo>
                  <a:lnTo>
                    <a:pt x="774" y="1618"/>
                  </a:lnTo>
                  <a:lnTo>
                    <a:pt x="2106" y="853"/>
                  </a:lnTo>
                  <a:cubicBezTo>
                    <a:pt x="2286" y="716"/>
                    <a:pt x="2406" y="501"/>
                    <a:pt x="2406" y="269"/>
                  </a:cubicBezTo>
                  <a:cubicBezTo>
                    <a:pt x="2406" y="97"/>
                    <a:pt x="2336" y="1"/>
                    <a:pt x="2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2"/>
            <p:cNvSpPr/>
            <p:nvPr/>
          </p:nvSpPr>
          <p:spPr>
            <a:xfrm>
              <a:off x="3265700" y="2860775"/>
              <a:ext cx="12250" cy="17825"/>
            </a:xfrm>
            <a:custGeom>
              <a:avLst/>
              <a:gdLst/>
              <a:ahLst/>
              <a:cxnLst/>
              <a:rect l="l" t="t" r="r" b="b"/>
              <a:pathLst>
                <a:path w="490" h="713" extrusionOk="0">
                  <a:moveTo>
                    <a:pt x="345" y="1"/>
                  </a:moveTo>
                  <a:cubicBezTo>
                    <a:pt x="316" y="1"/>
                    <a:pt x="284" y="10"/>
                    <a:pt x="249" y="29"/>
                  </a:cubicBezTo>
                  <a:cubicBezTo>
                    <a:pt x="95" y="141"/>
                    <a:pt x="0" y="313"/>
                    <a:pt x="0" y="502"/>
                  </a:cubicBezTo>
                  <a:cubicBezTo>
                    <a:pt x="0" y="635"/>
                    <a:pt x="61" y="712"/>
                    <a:pt x="148" y="712"/>
                  </a:cubicBezTo>
                  <a:cubicBezTo>
                    <a:pt x="179" y="712"/>
                    <a:pt x="213" y="702"/>
                    <a:pt x="249" y="682"/>
                  </a:cubicBezTo>
                  <a:cubicBezTo>
                    <a:pt x="395" y="571"/>
                    <a:pt x="490" y="399"/>
                    <a:pt x="490" y="218"/>
                  </a:cubicBezTo>
                  <a:cubicBezTo>
                    <a:pt x="490" y="83"/>
                    <a:pt x="432" y="1"/>
                    <a:pt x="345" y="1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2"/>
            <p:cNvSpPr/>
            <p:nvPr/>
          </p:nvSpPr>
          <p:spPr>
            <a:xfrm>
              <a:off x="3366850" y="2802550"/>
              <a:ext cx="12275" cy="17825"/>
            </a:xfrm>
            <a:custGeom>
              <a:avLst/>
              <a:gdLst/>
              <a:ahLst/>
              <a:cxnLst/>
              <a:rect l="l" t="t" r="r" b="b"/>
              <a:pathLst>
                <a:path w="491" h="713" extrusionOk="0">
                  <a:moveTo>
                    <a:pt x="342" y="0"/>
                  </a:moveTo>
                  <a:cubicBezTo>
                    <a:pt x="311" y="0"/>
                    <a:pt x="277" y="10"/>
                    <a:pt x="241" y="30"/>
                  </a:cubicBezTo>
                  <a:cubicBezTo>
                    <a:pt x="95" y="133"/>
                    <a:pt x="1" y="305"/>
                    <a:pt x="1" y="494"/>
                  </a:cubicBezTo>
                  <a:cubicBezTo>
                    <a:pt x="1" y="634"/>
                    <a:pt x="57" y="713"/>
                    <a:pt x="142" y="713"/>
                  </a:cubicBezTo>
                  <a:cubicBezTo>
                    <a:pt x="172" y="713"/>
                    <a:pt x="205" y="703"/>
                    <a:pt x="241" y="683"/>
                  </a:cubicBezTo>
                  <a:cubicBezTo>
                    <a:pt x="396" y="571"/>
                    <a:pt x="482" y="399"/>
                    <a:pt x="490" y="210"/>
                  </a:cubicBezTo>
                  <a:cubicBezTo>
                    <a:pt x="490" y="77"/>
                    <a:pt x="429" y="0"/>
                    <a:pt x="342" y="0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42"/>
          <p:cNvGrpSpPr/>
          <p:nvPr/>
        </p:nvGrpSpPr>
        <p:grpSpPr>
          <a:xfrm>
            <a:off x="4425144" y="2112997"/>
            <a:ext cx="276025" cy="371200"/>
            <a:chOff x="2563350" y="2745275"/>
            <a:chExt cx="276025" cy="371200"/>
          </a:xfrm>
        </p:grpSpPr>
        <p:sp>
          <p:nvSpPr>
            <p:cNvPr id="757" name="Google Shape;757;p42"/>
            <p:cNvSpPr/>
            <p:nvPr/>
          </p:nvSpPr>
          <p:spPr>
            <a:xfrm>
              <a:off x="2563350" y="2745275"/>
              <a:ext cx="276025" cy="371075"/>
            </a:xfrm>
            <a:custGeom>
              <a:avLst/>
              <a:gdLst/>
              <a:ahLst/>
              <a:cxnLst/>
              <a:rect l="l" t="t" r="r" b="b"/>
              <a:pathLst>
                <a:path w="11041" h="14843" extrusionOk="0">
                  <a:moveTo>
                    <a:pt x="9678" y="1"/>
                  </a:moveTo>
                  <a:cubicBezTo>
                    <a:pt x="9573" y="1"/>
                    <a:pt x="9459" y="35"/>
                    <a:pt x="9339" y="104"/>
                  </a:cubicBezTo>
                  <a:lnTo>
                    <a:pt x="842" y="5010"/>
                  </a:lnTo>
                  <a:cubicBezTo>
                    <a:pt x="378" y="5285"/>
                    <a:pt x="0" y="6007"/>
                    <a:pt x="0" y="6625"/>
                  </a:cubicBezTo>
                  <a:lnTo>
                    <a:pt x="0" y="13619"/>
                  </a:lnTo>
                  <a:cubicBezTo>
                    <a:pt x="0" y="13980"/>
                    <a:pt x="129" y="14229"/>
                    <a:pt x="318" y="14315"/>
                  </a:cubicBezTo>
                  <a:lnTo>
                    <a:pt x="1169" y="14804"/>
                  </a:lnTo>
                  <a:cubicBezTo>
                    <a:pt x="1233" y="14830"/>
                    <a:pt x="1302" y="14843"/>
                    <a:pt x="1370" y="14843"/>
                  </a:cubicBezTo>
                  <a:cubicBezTo>
                    <a:pt x="1483" y="14843"/>
                    <a:pt x="1596" y="14808"/>
                    <a:pt x="1693" y="14744"/>
                  </a:cubicBezTo>
                  <a:lnTo>
                    <a:pt x="10190" y="9838"/>
                  </a:lnTo>
                  <a:cubicBezTo>
                    <a:pt x="10653" y="9564"/>
                    <a:pt x="11031" y="8842"/>
                    <a:pt x="11031" y="8223"/>
                  </a:cubicBezTo>
                  <a:lnTo>
                    <a:pt x="11031" y="1230"/>
                  </a:lnTo>
                  <a:cubicBezTo>
                    <a:pt x="11040" y="852"/>
                    <a:pt x="10903" y="603"/>
                    <a:pt x="10688" y="525"/>
                  </a:cubicBezTo>
                  <a:lnTo>
                    <a:pt x="9923" y="79"/>
                  </a:lnTo>
                  <a:cubicBezTo>
                    <a:pt x="9851" y="27"/>
                    <a:pt x="9768" y="1"/>
                    <a:pt x="9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2"/>
            <p:cNvSpPr/>
            <p:nvPr/>
          </p:nvSpPr>
          <p:spPr>
            <a:xfrm>
              <a:off x="2584600" y="2757625"/>
              <a:ext cx="254775" cy="358850"/>
            </a:xfrm>
            <a:custGeom>
              <a:avLst/>
              <a:gdLst/>
              <a:ahLst/>
              <a:cxnLst/>
              <a:rect l="l" t="t" r="r" b="b"/>
              <a:pathLst>
                <a:path w="10191" h="14354" extrusionOk="0">
                  <a:moveTo>
                    <a:pt x="9681" y="0"/>
                  </a:moveTo>
                  <a:cubicBezTo>
                    <a:pt x="9579" y="0"/>
                    <a:pt x="9466" y="32"/>
                    <a:pt x="9348" y="100"/>
                  </a:cubicBezTo>
                  <a:lnTo>
                    <a:pt x="851" y="5006"/>
                  </a:lnTo>
                  <a:cubicBezTo>
                    <a:pt x="379" y="5281"/>
                    <a:pt x="1" y="6002"/>
                    <a:pt x="1" y="6621"/>
                  </a:cubicBezTo>
                  <a:lnTo>
                    <a:pt x="1" y="13614"/>
                  </a:lnTo>
                  <a:cubicBezTo>
                    <a:pt x="1" y="14074"/>
                    <a:pt x="210" y="14354"/>
                    <a:pt x="511" y="14354"/>
                  </a:cubicBezTo>
                  <a:cubicBezTo>
                    <a:pt x="615" y="14354"/>
                    <a:pt x="730" y="14321"/>
                    <a:pt x="851" y="14250"/>
                  </a:cubicBezTo>
                  <a:lnTo>
                    <a:pt x="9348" y="9344"/>
                  </a:lnTo>
                  <a:cubicBezTo>
                    <a:pt x="9812" y="9078"/>
                    <a:pt x="10190" y="8356"/>
                    <a:pt x="10190" y="7729"/>
                  </a:cubicBezTo>
                  <a:lnTo>
                    <a:pt x="10190" y="736"/>
                  </a:lnTo>
                  <a:cubicBezTo>
                    <a:pt x="10190" y="275"/>
                    <a:pt x="9980" y="0"/>
                    <a:pt x="9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2"/>
            <p:cNvSpPr/>
            <p:nvPr/>
          </p:nvSpPr>
          <p:spPr>
            <a:xfrm>
              <a:off x="2584825" y="2757625"/>
              <a:ext cx="254550" cy="196675"/>
            </a:xfrm>
            <a:custGeom>
              <a:avLst/>
              <a:gdLst/>
              <a:ahLst/>
              <a:cxnLst/>
              <a:rect l="l" t="t" r="r" b="b"/>
              <a:pathLst>
                <a:path w="10182" h="7867" extrusionOk="0">
                  <a:moveTo>
                    <a:pt x="9672" y="0"/>
                  </a:moveTo>
                  <a:cubicBezTo>
                    <a:pt x="9570" y="0"/>
                    <a:pt x="9457" y="32"/>
                    <a:pt x="9339" y="100"/>
                  </a:cubicBezTo>
                  <a:lnTo>
                    <a:pt x="5086" y="2557"/>
                  </a:lnTo>
                  <a:lnTo>
                    <a:pt x="842" y="5006"/>
                  </a:lnTo>
                  <a:cubicBezTo>
                    <a:pt x="370" y="5272"/>
                    <a:pt x="0" y="5994"/>
                    <a:pt x="0" y="6621"/>
                  </a:cubicBezTo>
                  <a:lnTo>
                    <a:pt x="0" y="7678"/>
                  </a:lnTo>
                  <a:lnTo>
                    <a:pt x="5095" y="7867"/>
                  </a:lnTo>
                  <a:lnTo>
                    <a:pt x="10172" y="1801"/>
                  </a:lnTo>
                  <a:lnTo>
                    <a:pt x="10181" y="1793"/>
                  </a:lnTo>
                  <a:lnTo>
                    <a:pt x="10181" y="736"/>
                  </a:lnTo>
                  <a:cubicBezTo>
                    <a:pt x="10181" y="275"/>
                    <a:pt x="9971" y="0"/>
                    <a:pt x="96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2"/>
            <p:cNvSpPr/>
            <p:nvPr/>
          </p:nvSpPr>
          <p:spPr>
            <a:xfrm>
              <a:off x="2666000" y="2867425"/>
              <a:ext cx="120525" cy="139200"/>
            </a:xfrm>
            <a:custGeom>
              <a:avLst/>
              <a:gdLst/>
              <a:ahLst/>
              <a:cxnLst/>
              <a:rect l="l" t="t" r="r" b="b"/>
              <a:pathLst>
                <a:path w="4821" h="5568" extrusionOk="0">
                  <a:moveTo>
                    <a:pt x="3081" y="1"/>
                  </a:moveTo>
                  <a:cubicBezTo>
                    <a:pt x="2441" y="1"/>
                    <a:pt x="1870" y="558"/>
                    <a:pt x="1513" y="1035"/>
                  </a:cubicBezTo>
                  <a:cubicBezTo>
                    <a:pt x="826" y="1945"/>
                    <a:pt x="1" y="4016"/>
                    <a:pt x="1049" y="4978"/>
                  </a:cubicBezTo>
                  <a:cubicBezTo>
                    <a:pt x="1101" y="5030"/>
                    <a:pt x="1161" y="5073"/>
                    <a:pt x="1229" y="5107"/>
                  </a:cubicBezTo>
                  <a:lnTo>
                    <a:pt x="1788" y="5434"/>
                  </a:lnTo>
                  <a:cubicBezTo>
                    <a:pt x="1788" y="5434"/>
                    <a:pt x="1992" y="5568"/>
                    <a:pt x="2318" y="5568"/>
                  </a:cubicBezTo>
                  <a:cubicBezTo>
                    <a:pt x="2552" y="5568"/>
                    <a:pt x="2849" y="5499"/>
                    <a:pt x="3180" y="5262"/>
                  </a:cubicBezTo>
                  <a:cubicBezTo>
                    <a:pt x="3386" y="5107"/>
                    <a:pt x="3858" y="4703"/>
                    <a:pt x="3635" y="4403"/>
                  </a:cubicBezTo>
                  <a:cubicBezTo>
                    <a:pt x="3523" y="4308"/>
                    <a:pt x="3394" y="4222"/>
                    <a:pt x="3266" y="4153"/>
                  </a:cubicBezTo>
                  <a:cubicBezTo>
                    <a:pt x="3308" y="4119"/>
                    <a:pt x="3343" y="4085"/>
                    <a:pt x="3386" y="4042"/>
                  </a:cubicBezTo>
                  <a:lnTo>
                    <a:pt x="3601" y="4162"/>
                  </a:lnTo>
                  <a:cubicBezTo>
                    <a:pt x="3632" y="4184"/>
                    <a:pt x="3667" y="4193"/>
                    <a:pt x="3704" y="4193"/>
                  </a:cubicBezTo>
                  <a:cubicBezTo>
                    <a:pt x="3980" y="4193"/>
                    <a:pt x="4379" y="3663"/>
                    <a:pt x="4477" y="3466"/>
                  </a:cubicBezTo>
                  <a:cubicBezTo>
                    <a:pt x="4700" y="2985"/>
                    <a:pt x="4821" y="2452"/>
                    <a:pt x="4812" y="1920"/>
                  </a:cubicBezTo>
                  <a:cubicBezTo>
                    <a:pt x="4812" y="1404"/>
                    <a:pt x="4657" y="743"/>
                    <a:pt x="4185" y="476"/>
                  </a:cubicBezTo>
                  <a:lnTo>
                    <a:pt x="3523" y="98"/>
                  </a:lnTo>
                  <a:cubicBezTo>
                    <a:pt x="3429" y="55"/>
                    <a:pt x="3334" y="21"/>
                    <a:pt x="3240" y="12"/>
                  </a:cubicBezTo>
                  <a:cubicBezTo>
                    <a:pt x="3187" y="5"/>
                    <a:pt x="3134" y="1"/>
                    <a:pt x="3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2"/>
            <p:cNvSpPr/>
            <p:nvPr/>
          </p:nvSpPr>
          <p:spPr>
            <a:xfrm>
              <a:off x="2681675" y="2876075"/>
              <a:ext cx="104850" cy="130550"/>
            </a:xfrm>
            <a:custGeom>
              <a:avLst/>
              <a:gdLst/>
              <a:ahLst/>
              <a:cxnLst/>
              <a:rect l="l" t="t" r="r" b="b"/>
              <a:pathLst>
                <a:path w="4194" h="5222" extrusionOk="0">
                  <a:moveTo>
                    <a:pt x="2539" y="1959"/>
                  </a:moveTo>
                  <a:cubicBezTo>
                    <a:pt x="2709" y="1959"/>
                    <a:pt x="2810" y="2125"/>
                    <a:pt x="2810" y="2364"/>
                  </a:cubicBezTo>
                  <a:lnTo>
                    <a:pt x="2810" y="2373"/>
                  </a:lnTo>
                  <a:cubicBezTo>
                    <a:pt x="2810" y="2648"/>
                    <a:pt x="2681" y="3120"/>
                    <a:pt x="2389" y="3240"/>
                  </a:cubicBezTo>
                  <a:cubicBezTo>
                    <a:pt x="2334" y="3264"/>
                    <a:pt x="2285" y="3275"/>
                    <a:pt x="2242" y="3275"/>
                  </a:cubicBezTo>
                  <a:cubicBezTo>
                    <a:pt x="2049" y="3275"/>
                    <a:pt x="1968" y="3064"/>
                    <a:pt x="1968" y="2854"/>
                  </a:cubicBezTo>
                  <a:cubicBezTo>
                    <a:pt x="1960" y="2579"/>
                    <a:pt x="2089" y="2184"/>
                    <a:pt x="2329" y="2029"/>
                  </a:cubicBezTo>
                  <a:cubicBezTo>
                    <a:pt x="2407" y="1981"/>
                    <a:pt x="2478" y="1959"/>
                    <a:pt x="2539" y="1959"/>
                  </a:cubicBezTo>
                  <a:close/>
                  <a:moveTo>
                    <a:pt x="3086" y="0"/>
                  </a:moveTo>
                  <a:cubicBezTo>
                    <a:pt x="2447" y="0"/>
                    <a:pt x="1864" y="561"/>
                    <a:pt x="1504" y="1032"/>
                  </a:cubicBezTo>
                  <a:cubicBezTo>
                    <a:pt x="817" y="1943"/>
                    <a:pt x="1" y="4022"/>
                    <a:pt x="1041" y="4984"/>
                  </a:cubicBezTo>
                  <a:cubicBezTo>
                    <a:pt x="1227" y="5153"/>
                    <a:pt x="1443" y="5221"/>
                    <a:pt x="1664" y="5221"/>
                  </a:cubicBezTo>
                  <a:cubicBezTo>
                    <a:pt x="1973" y="5221"/>
                    <a:pt x="2292" y="5088"/>
                    <a:pt x="2553" y="4907"/>
                  </a:cubicBezTo>
                  <a:cubicBezTo>
                    <a:pt x="2759" y="4761"/>
                    <a:pt x="3231" y="4349"/>
                    <a:pt x="3017" y="4048"/>
                  </a:cubicBezTo>
                  <a:cubicBezTo>
                    <a:pt x="2973" y="3987"/>
                    <a:pt x="2922" y="3962"/>
                    <a:pt x="2866" y="3962"/>
                  </a:cubicBezTo>
                  <a:cubicBezTo>
                    <a:pt x="2679" y="3962"/>
                    <a:pt x="2443" y="4233"/>
                    <a:pt x="2278" y="4306"/>
                  </a:cubicBezTo>
                  <a:cubicBezTo>
                    <a:pt x="2152" y="4360"/>
                    <a:pt x="2035" y="4385"/>
                    <a:pt x="1927" y="4385"/>
                  </a:cubicBezTo>
                  <a:cubicBezTo>
                    <a:pt x="1506" y="4385"/>
                    <a:pt x="1233" y="4005"/>
                    <a:pt x="1178" y="3533"/>
                  </a:cubicBezTo>
                  <a:cubicBezTo>
                    <a:pt x="1092" y="2794"/>
                    <a:pt x="1410" y="1969"/>
                    <a:pt x="1891" y="1410"/>
                  </a:cubicBezTo>
                  <a:cubicBezTo>
                    <a:pt x="2120" y="1134"/>
                    <a:pt x="2510" y="834"/>
                    <a:pt x="2880" y="834"/>
                  </a:cubicBezTo>
                  <a:cubicBezTo>
                    <a:pt x="3050" y="834"/>
                    <a:pt x="3216" y="898"/>
                    <a:pt x="3360" y="1058"/>
                  </a:cubicBezTo>
                  <a:cubicBezTo>
                    <a:pt x="3781" y="1522"/>
                    <a:pt x="3652" y="2424"/>
                    <a:pt x="3386" y="2931"/>
                  </a:cubicBezTo>
                  <a:cubicBezTo>
                    <a:pt x="3386" y="2648"/>
                    <a:pt x="3395" y="2356"/>
                    <a:pt x="3386" y="2063"/>
                  </a:cubicBezTo>
                  <a:cubicBezTo>
                    <a:pt x="3368" y="1553"/>
                    <a:pt x="3129" y="1126"/>
                    <a:pt x="2740" y="1126"/>
                  </a:cubicBezTo>
                  <a:cubicBezTo>
                    <a:pt x="2585" y="1126"/>
                    <a:pt x="2407" y="1194"/>
                    <a:pt x="2209" y="1350"/>
                  </a:cubicBezTo>
                  <a:cubicBezTo>
                    <a:pt x="1633" y="1806"/>
                    <a:pt x="1281" y="2759"/>
                    <a:pt x="1419" y="3490"/>
                  </a:cubicBezTo>
                  <a:cubicBezTo>
                    <a:pt x="1501" y="3913"/>
                    <a:pt x="1728" y="4082"/>
                    <a:pt x="1992" y="4082"/>
                  </a:cubicBezTo>
                  <a:cubicBezTo>
                    <a:pt x="2280" y="4082"/>
                    <a:pt x="2612" y="3880"/>
                    <a:pt x="2845" y="3584"/>
                  </a:cubicBezTo>
                  <a:cubicBezTo>
                    <a:pt x="2893" y="3771"/>
                    <a:pt x="2978" y="3842"/>
                    <a:pt x="3080" y="3842"/>
                  </a:cubicBezTo>
                  <a:cubicBezTo>
                    <a:pt x="3358" y="3842"/>
                    <a:pt x="3758" y="3307"/>
                    <a:pt x="3859" y="3112"/>
                  </a:cubicBezTo>
                  <a:cubicBezTo>
                    <a:pt x="4073" y="2630"/>
                    <a:pt x="4194" y="2106"/>
                    <a:pt x="4185" y="1574"/>
                  </a:cubicBezTo>
                  <a:cubicBezTo>
                    <a:pt x="4185" y="947"/>
                    <a:pt x="3962" y="122"/>
                    <a:pt x="3231" y="10"/>
                  </a:cubicBezTo>
                  <a:cubicBezTo>
                    <a:pt x="3183" y="3"/>
                    <a:pt x="3134" y="0"/>
                    <a:pt x="308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3"/>
          <p:cNvSpPr txBox="1"/>
          <p:nvPr/>
        </p:nvSpPr>
        <p:spPr>
          <a:xfrm>
            <a:off x="2204104" y="1551900"/>
            <a:ext cx="4735800" cy="20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23C7AC"/>
                </a:solidFill>
                <a:latin typeface="Staatliches"/>
                <a:ea typeface="Staatliches"/>
                <a:cs typeface="Staatliches"/>
                <a:sym typeface="Staatliches"/>
              </a:rPr>
              <a:t>Thanks</a:t>
            </a:r>
            <a:endParaRPr sz="10000">
              <a:solidFill>
                <a:srgbClr val="23C7AC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>
            <a:spLocks noGrp="1"/>
          </p:cNvSpPr>
          <p:nvPr>
            <p:ph type="subTitle" idx="1"/>
          </p:nvPr>
        </p:nvSpPr>
        <p:spPr>
          <a:xfrm flipH="1">
            <a:off x="1405250" y="1328725"/>
            <a:ext cx="5748174" cy="37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/>
              <a:t>Problem: How can we emulate human </a:t>
            </a:r>
            <a:r>
              <a:rPr lang="en-SG" sz="1400" dirty="0"/>
              <a:t>literature</a:t>
            </a:r>
            <a:r>
              <a:rPr lang="en" sz="1400" dirty="0"/>
              <a:t> with Machine?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/>
              <a:t>Objective: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Build a language model capable of generating semi-coherent english sentences at a character level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/>
              <a:t>Approach: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Identified as a </a:t>
            </a:r>
            <a:r>
              <a:rPr lang="en-SG" sz="1400" b="1" u="sng" dirty="0">
                <a:latin typeface="Dosis"/>
                <a:ea typeface="Dosis"/>
                <a:cs typeface="Dosis"/>
                <a:sym typeface="Dosis"/>
              </a:rPr>
              <a:t>Classification Task</a:t>
            </a:r>
            <a:endParaRPr sz="1400" b="1" u="sng" dirty="0">
              <a:latin typeface="Dosis"/>
              <a:ea typeface="Dosis"/>
              <a:cs typeface="Dosis"/>
              <a:sym typeface="Dosi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Use </a:t>
            </a:r>
            <a:r>
              <a:rPr lang="en" sz="1400" b="1" u="sng" dirty="0"/>
              <a:t>Existing Literature</a:t>
            </a:r>
            <a:r>
              <a:rPr lang="en" sz="1400" dirty="0"/>
              <a:t> as data (</a:t>
            </a:r>
            <a:r>
              <a:rPr lang="en-SG" sz="1400" dirty="0"/>
              <a:t>e.g.,</a:t>
            </a:r>
            <a:r>
              <a:rPr lang="en" sz="1400" dirty="0"/>
              <a:t> </a:t>
            </a:r>
            <a:r>
              <a:rPr lang="en-US" sz="1400" dirty="0"/>
              <a:t>The Adventures of Sherlock Holmes</a:t>
            </a:r>
            <a:r>
              <a:rPr lang="en" sz="1400" dirty="0"/>
              <a:t>)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Develop &amp; train a </a:t>
            </a:r>
            <a:r>
              <a:rPr lang="en" sz="1400" b="1" u="sng" dirty="0">
                <a:latin typeface="Dosis"/>
                <a:ea typeface="Dosis"/>
                <a:cs typeface="Dosis"/>
                <a:sym typeface="Dosis"/>
              </a:rPr>
              <a:t>RNN model with a GRU layer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SG" sz="1400" dirty="0"/>
              <a:t>Test model with </a:t>
            </a:r>
            <a:r>
              <a:rPr lang="en-SG" sz="1400" b="1" u="sng" dirty="0"/>
              <a:t>Manual Inputs</a:t>
            </a:r>
            <a:endParaRPr sz="1400" b="1" u="sng" dirty="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37" name="Google Shape;337;p22"/>
          <p:cNvSpPr txBox="1">
            <a:spLocks noGrp="1"/>
          </p:cNvSpPr>
          <p:nvPr>
            <p:ph type="title"/>
          </p:nvPr>
        </p:nvSpPr>
        <p:spPr>
          <a:xfrm>
            <a:off x="957250" y="574550"/>
            <a:ext cx="25392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38" name="Google Shape;338;p22"/>
          <p:cNvSpPr/>
          <p:nvPr/>
        </p:nvSpPr>
        <p:spPr>
          <a:xfrm>
            <a:off x="6649558" y="1847358"/>
            <a:ext cx="68762" cy="115910"/>
          </a:xfrm>
          <a:custGeom>
            <a:avLst/>
            <a:gdLst/>
            <a:ahLst/>
            <a:cxnLst/>
            <a:rect l="l" t="t" r="r" b="b"/>
            <a:pathLst>
              <a:path w="2230" h="3496" extrusionOk="0">
                <a:moveTo>
                  <a:pt x="1557" y="0"/>
                </a:moveTo>
                <a:cubicBezTo>
                  <a:pt x="1448" y="0"/>
                  <a:pt x="1331" y="32"/>
                  <a:pt x="1205" y="93"/>
                </a:cubicBezTo>
                <a:cubicBezTo>
                  <a:pt x="594" y="403"/>
                  <a:pt x="55" y="1393"/>
                  <a:pt x="5" y="2308"/>
                </a:cubicBezTo>
                <a:cubicBezTo>
                  <a:pt x="0" y="2355"/>
                  <a:pt x="0" y="2400"/>
                  <a:pt x="0" y="2448"/>
                </a:cubicBezTo>
                <a:cubicBezTo>
                  <a:pt x="0" y="3097"/>
                  <a:pt x="271" y="3496"/>
                  <a:pt x="670" y="3496"/>
                </a:cubicBezTo>
                <a:cubicBezTo>
                  <a:pt x="779" y="3496"/>
                  <a:pt x="898" y="3465"/>
                  <a:pt x="1021" y="3404"/>
                </a:cubicBezTo>
                <a:cubicBezTo>
                  <a:pt x="1635" y="3093"/>
                  <a:pt x="2171" y="2103"/>
                  <a:pt x="2223" y="1188"/>
                </a:cubicBezTo>
                <a:cubicBezTo>
                  <a:pt x="2226" y="1141"/>
                  <a:pt x="2229" y="1096"/>
                  <a:pt x="2229" y="1049"/>
                </a:cubicBezTo>
                <a:cubicBezTo>
                  <a:pt x="2229" y="926"/>
                  <a:pt x="2219" y="806"/>
                  <a:pt x="2199" y="701"/>
                </a:cubicBezTo>
                <a:cubicBezTo>
                  <a:pt x="2120" y="271"/>
                  <a:pt x="1888" y="11"/>
                  <a:pt x="15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" name="Google Shape;339;p22"/>
          <p:cNvGrpSpPr/>
          <p:nvPr/>
        </p:nvGrpSpPr>
        <p:grpSpPr>
          <a:xfrm>
            <a:off x="6491269" y="1984472"/>
            <a:ext cx="470143" cy="1330281"/>
            <a:chOff x="4593707" y="2226241"/>
            <a:chExt cx="711368" cy="1655196"/>
          </a:xfrm>
        </p:grpSpPr>
        <p:sp>
          <p:nvSpPr>
            <p:cNvPr id="340" name="Google Shape;340;p22"/>
            <p:cNvSpPr/>
            <p:nvPr/>
          </p:nvSpPr>
          <p:spPr>
            <a:xfrm>
              <a:off x="4593707" y="3585540"/>
              <a:ext cx="681250" cy="295897"/>
            </a:xfrm>
            <a:custGeom>
              <a:avLst/>
              <a:gdLst/>
              <a:ahLst/>
              <a:cxnLst/>
              <a:rect l="l" t="t" r="r" b="b"/>
              <a:pathLst>
                <a:path w="15490" h="6728" extrusionOk="0">
                  <a:moveTo>
                    <a:pt x="7746" y="1"/>
                  </a:moveTo>
                  <a:cubicBezTo>
                    <a:pt x="5941" y="1"/>
                    <a:pt x="4134" y="328"/>
                    <a:pt x="2755" y="984"/>
                  </a:cubicBezTo>
                  <a:cubicBezTo>
                    <a:pt x="1" y="2298"/>
                    <a:pt x="1" y="4427"/>
                    <a:pt x="2755" y="5742"/>
                  </a:cubicBezTo>
                  <a:cubicBezTo>
                    <a:pt x="4134" y="6399"/>
                    <a:pt x="5941" y="6727"/>
                    <a:pt x="7746" y="6727"/>
                  </a:cubicBezTo>
                  <a:cubicBezTo>
                    <a:pt x="9552" y="6727"/>
                    <a:pt x="11358" y="6399"/>
                    <a:pt x="12735" y="5742"/>
                  </a:cubicBezTo>
                  <a:cubicBezTo>
                    <a:pt x="15489" y="4427"/>
                    <a:pt x="15489" y="2298"/>
                    <a:pt x="12735" y="984"/>
                  </a:cubicBezTo>
                  <a:cubicBezTo>
                    <a:pt x="11358" y="328"/>
                    <a:pt x="9552" y="1"/>
                    <a:pt x="7746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4723093" y="2551245"/>
              <a:ext cx="42837" cy="166156"/>
            </a:xfrm>
            <a:custGeom>
              <a:avLst/>
              <a:gdLst/>
              <a:ahLst/>
              <a:cxnLst/>
              <a:rect l="l" t="t" r="r" b="b"/>
              <a:pathLst>
                <a:path w="974" h="3778" extrusionOk="0">
                  <a:moveTo>
                    <a:pt x="974" y="0"/>
                  </a:moveTo>
                  <a:cubicBezTo>
                    <a:pt x="510" y="0"/>
                    <a:pt x="93" y="416"/>
                    <a:pt x="93" y="1618"/>
                  </a:cubicBezTo>
                  <a:cubicBezTo>
                    <a:pt x="93" y="2815"/>
                    <a:pt x="1" y="3778"/>
                    <a:pt x="735" y="3778"/>
                  </a:cubicBezTo>
                  <a:lnTo>
                    <a:pt x="974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4727051" y="2553048"/>
              <a:ext cx="28367" cy="160923"/>
            </a:xfrm>
            <a:custGeom>
              <a:avLst/>
              <a:gdLst/>
              <a:ahLst/>
              <a:cxnLst/>
              <a:rect l="l" t="t" r="r" b="b"/>
              <a:pathLst>
                <a:path w="645" h="3659" extrusionOk="0">
                  <a:moveTo>
                    <a:pt x="645" y="0"/>
                  </a:moveTo>
                  <a:cubicBezTo>
                    <a:pt x="287" y="130"/>
                    <a:pt x="3" y="587"/>
                    <a:pt x="3" y="1577"/>
                  </a:cubicBezTo>
                  <a:cubicBezTo>
                    <a:pt x="3" y="1819"/>
                    <a:pt x="0" y="2054"/>
                    <a:pt x="0" y="2270"/>
                  </a:cubicBezTo>
                  <a:cubicBezTo>
                    <a:pt x="0" y="2946"/>
                    <a:pt x="37" y="3467"/>
                    <a:pt x="341" y="3658"/>
                  </a:cubicBezTo>
                  <a:cubicBezTo>
                    <a:pt x="440" y="3331"/>
                    <a:pt x="542" y="2993"/>
                    <a:pt x="645" y="2662"/>
                  </a:cubicBezTo>
                  <a:lnTo>
                    <a:pt x="6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4755374" y="2503352"/>
              <a:ext cx="262737" cy="436853"/>
            </a:xfrm>
            <a:custGeom>
              <a:avLst/>
              <a:gdLst/>
              <a:ahLst/>
              <a:cxnLst/>
              <a:rect l="l" t="t" r="r" b="b"/>
              <a:pathLst>
                <a:path w="5974" h="9933" extrusionOk="0">
                  <a:moveTo>
                    <a:pt x="103" y="1"/>
                  </a:moveTo>
                  <a:cubicBezTo>
                    <a:pt x="48" y="1"/>
                    <a:pt x="1" y="45"/>
                    <a:pt x="1" y="103"/>
                  </a:cubicBezTo>
                  <a:lnTo>
                    <a:pt x="1" y="9830"/>
                  </a:lnTo>
                  <a:cubicBezTo>
                    <a:pt x="1" y="9887"/>
                    <a:pt x="48" y="9932"/>
                    <a:pt x="103" y="9932"/>
                  </a:cubicBezTo>
                  <a:lnTo>
                    <a:pt x="5871" y="9932"/>
                  </a:lnTo>
                  <a:cubicBezTo>
                    <a:pt x="5930" y="9932"/>
                    <a:pt x="5974" y="9887"/>
                    <a:pt x="5974" y="9830"/>
                  </a:cubicBezTo>
                  <a:lnTo>
                    <a:pt x="5974" y="103"/>
                  </a:lnTo>
                  <a:cubicBezTo>
                    <a:pt x="5974" y="45"/>
                    <a:pt x="5930" y="1"/>
                    <a:pt x="58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5043435" y="2527496"/>
              <a:ext cx="112633" cy="162770"/>
            </a:xfrm>
            <a:custGeom>
              <a:avLst/>
              <a:gdLst/>
              <a:ahLst/>
              <a:cxnLst/>
              <a:rect l="l" t="t" r="r" b="b"/>
              <a:pathLst>
                <a:path w="2561" h="3701" extrusionOk="0">
                  <a:moveTo>
                    <a:pt x="0" y="0"/>
                  </a:moveTo>
                  <a:lnTo>
                    <a:pt x="0" y="3700"/>
                  </a:lnTo>
                  <a:lnTo>
                    <a:pt x="2560" y="3700"/>
                  </a:lnTo>
                  <a:lnTo>
                    <a:pt x="1809" y="953"/>
                  </a:lnTo>
                  <a:cubicBezTo>
                    <a:pt x="1659" y="389"/>
                    <a:pt x="1147" y="0"/>
                    <a:pt x="567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4718168" y="2536952"/>
              <a:ext cx="182869" cy="280153"/>
            </a:xfrm>
            <a:custGeom>
              <a:avLst/>
              <a:gdLst/>
              <a:ahLst/>
              <a:cxnLst/>
              <a:rect l="l" t="t" r="r" b="b"/>
              <a:pathLst>
                <a:path w="4158" h="6370" extrusionOk="0">
                  <a:moveTo>
                    <a:pt x="2953" y="1"/>
                  </a:moveTo>
                  <a:cubicBezTo>
                    <a:pt x="2403" y="62"/>
                    <a:pt x="1857" y="130"/>
                    <a:pt x="1400" y="1359"/>
                  </a:cubicBezTo>
                  <a:cubicBezTo>
                    <a:pt x="1052" y="2294"/>
                    <a:pt x="386" y="4533"/>
                    <a:pt x="92" y="5540"/>
                  </a:cubicBezTo>
                  <a:cubicBezTo>
                    <a:pt x="1" y="5851"/>
                    <a:pt x="116" y="6182"/>
                    <a:pt x="379" y="6369"/>
                  </a:cubicBezTo>
                  <a:lnTo>
                    <a:pt x="1772" y="5462"/>
                  </a:lnTo>
                  <a:cubicBezTo>
                    <a:pt x="2212" y="4427"/>
                    <a:pt x="2895" y="2854"/>
                    <a:pt x="2895" y="2854"/>
                  </a:cubicBezTo>
                  <a:lnTo>
                    <a:pt x="3188" y="3516"/>
                  </a:lnTo>
                  <a:cubicBezTo>
                    <a:pt x="3188" y="3516"/>
                    <a:pt x="4007" y="2800"/>
                    <a:pt x="4059" y="1899"/>
                  </a:cubicBezTo>
                  <a:cubicBezTo>
                    <a:pt x="4158" y="202"/>
                    <a:pt x="2953" y="1"/>
                    <a:pt x="295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4848609" y="2226241"/>
              <a:ext cx="263308" cy="247256"/>
            </a:xfrm>
            <a:custGeom>
              <a:avLst/>
              <a:gdLst/>
              <a:ahLst/>
              <a:cxnLst/>
              <a:rect l="l" t="t" r="r" b="b"/>
              <a:pathLst>
                <a:path w="5987" h="5622" extrusionOk="0">
                  <a:moveTo>
                    <a:pt x="2994" y="1"/>
                  </a:moveTo>
                  <a:cubicBezTo>
                    <a:pt x="1342" y="1"/>
                    <a:pt x="1" y="1339"/>
                    <a:pt x="1" y="2991"/>
                  </a:cubicBezTo>
                  <a:cubicBezTo>
                    <a:pt x="1" y="4445"/>
                    <a:pt x="1181" y="5622"/>
                    <a:pt x="2632" y="5622"/>
                  </a:cubicBezTo>
                  <a:lnTo>
                    <a:pt x="3355" y="5622"/>
                  </a:lnTo>
                  <a:cubicBezTo>
                    <a:pt x="4809" y="5622"/>
                    <a:pt x="5987" y="4445"/>
                    <a:pt x="5987" y="2991"/>
                  </a:cubicBezTo>
                  <a:cubicBezTo>
                    <a:pt x="5987" y="1339"/>
                    <a:pt x="4645" y="1"/>
                    <a:pt x="2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4642832" y="3508093"/>
              <a:ext cx="178471" cy="183397"/>
            </a:xfrm>
            <a:custGeom>
              <a:avLst/>
              <a:gdLst/>
              <a:ahLst/>
              <a:cxnLst/>
              <a:rect l="l" t="t" r="r" b="b"/>
              <a:pathLst>
                <a:path w="4058" h="4170" extrusionOk="0">
                  <a:moveTo>
                    <a:pt x="934" y="1"/>
                  </a:moveTo>
                  <a:cubicBezTo>
                    <a:pt x="761" y="1"/>
                    <a:pt x="629" y="239"/>
                    <a:pt x="454" y="434"/>
                  </a:cubicBezTo>
                  <a:cubicBezTo>
                    <a:pt x="310" y="598"/>
                    <a:pt x="82" y="857"/>
                    <a:pt x="48" y="1045"/>
                  </a:cubicBezTo>
                  <a:cubicBezTo>
                    <a:pt x="0" y="1322"/>
                    <a:pt x="249" y="1755"/>
                    <a:pt x="523" y="1994"/>
                  </a:cubicBezTo>
                  <a:cubicBezTo>
                    <a:pt x="799" y="2236"/>
                    <a:pt x="1120" y="2407"/>
                    <a:pt x="1219" y="2932"/>
                  </a:cubicBezTo>
                  <a:cubicBezTo>
                    <a:pt x="1321" y="3458"/>
                    <a:pt x="1522" y="3769"/>
                    <a:pt x="2068" y="4004"/>
                  </a:cubicBezTo>
                  <a:cubicBezTo>
                    <a:pt x="2340" y="4122"/>
                    <a:pt x="2652" y="4169"/>
                    <a:pt x="2939" y="4169"/>
                  </a:cubicBezTo>
                  <a:cubicBezTo>
                    <a:pt x="3283" y="4169"/>
                    <a:pt x="3588" y="4101"/>
                    <a:pt x="3738" y="4004"/>
                  </a:cubicBezTo>
                  <a:cubicBezTo>
                    <a:pt x="4058" y="3796"/>
                    <a:pt x="3765" y="3571"/>
                    <a:pt x="3314" y="2926"/>
                  </a:cubicBezTo>
                  <a:cubicBezTo>
                    <a:pt x="2727" y="2086"/>
                    <a:pt x="2270" y="1486"/>
                    <a:pt x="2270" y="700"/>
                  </a:cubicBezTo>
                  <a:lnTo>
                    <a:pt x="1038" y="28"/>
                  </a:lnTo>
                  <a:cubicBezTo>
                    <a:pt x="1001" y="9"/>
                    <a:pt x="967" y="1"/>
                    <a:pt x="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4678675" y="3478979"/>
              <a:ext cx="90863" cy="77713"/>
            </a:xfrm>
            <a:custGeom>
              <a:avLst/>
              <a:gdLst/>
              <a:ahLst/>
              <a:cxnLst/>
              <a:rect l="l" t="t" r="r" b="b"/>
              <a:pathLst>
                <a:path w="2066" h="1767" extrusionOk="0">
                  <a:moveTo>
                    <a:pt x="694" y="1"/>
                  </a:moveTo>
                  <a:lnTo>
                    <a:pt x="209" y="707"/>
                  </a:lnTo>
                  <a:cubicBezTo>
                    <a:pt x="1" y="1014"/>
                    <a:pt x="66" y="1441"/>
                    <a:pt x="373" y="1649"/>
                  </a:cubicBezTo>
                  <a:cubicBezTo>
                    <a:pt x="379" y="1653"/>
                    <a:pt x="383" y="1656"/>
                    <a:pt x="390" y="1659"/>
                  </a:cubicBezTo>
                  <a:cubicBezTo>
                    <a:pt x="502" y="1732"/>
                    <a:pt x="628" y="1766"/>
                    <a:pt x="755" y="1766"/>
                  </a:cubicBezTo>
                  <a:cubicBezTo>
                    <a:pt x="960" y="1766"/>
                    <a:pt x="1166" y="1677"/>
                    <a:pt x="1311" y="1516"/>
                  </a:cubicBezTo>
                  <a:lnTo>
                    <a:pt x="2066" y="697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4704050" y="2876469"/>
              <a:ext cx="411785" cy="652399"/>
            </a:xfrm>
            <a:custGeom>
              <a:avLst/>
              <a:gdLst/>
              <a:ahLst/>
              <a:cxnLst/>
              <a:rect l="l" t="t" r="r" b="b"/>
              <a:pathLst>
                <a:path w="9363" h="14834" extrusionOk="0">
                  <a:moveTo>
                    <a:pt x="4929" y="1"/>
                  </a:moveTo>
                  <a:lnTo>
                    <a:pt x="5090" y="7055"/>
                  </a:lnTo>
                  <a:cubicBezTo>
                    <a:pt x="5090" y="7055"/>
                    <a:pt x="3315" y="8291"/>
                    <a:pt x="2817" y="9096"/>
                  </a:cubicBezTo>
                  <a:cubicBezTo>
                    <a:pt x="2315" y="9906"/>
                    <a:pt x="1" y="13838"/>
                    <a:pt x="1" y="13838"/>
                  </a:cubicBezTo>
                  <a:cubicBezTo>
                    <a:pt x="155" y="14766"/>
                    <a:pt x="1113" y="14834"/>
                    <a:pt x="1113" y="14834"/>
                  </a:cubicBezTo>
                  <a:cubicBezTo>
                    <a:pt x="1113" y="14834"/>
                    <a:pt x="6755" y="9339"/>
                    <a:pt x="6953" y="9005"/>
                  </a:cubicBezTo>
                  <a:cubicBezTo>
                    <a:pt x="7147" y="8670"/>
                    <a:pt x="7704" y="7806"/>
                    <a:pt x="8321" y="6192"/>
                  </a:cubicBezTo>
                  <a:cubicBezTo>
                    <a:pt x="8976" y="4468"/>
                    <a:pt x="9362" y="1789"/>
                    <a:pt x="9332" y="888"/>
                  </a:cubicBezTo>
                  <a:lnTo>
                    <a:pt x="49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5026767" y="3628199"/>
              <a:ext cx="69840" cy="88444"/>
            </a:xfrm>
            <a:custGeom>
              <a:avLst/>
              <a:gdLst/>
              <a:ahLst/>
              <a:cxnLst/>
              <a:rect l="l" t="t" r="r" b="b"/>
              <a:pathLst>
                <a:path w="1588" h="2011" extrusionOk="0">
                  <a:moveTo>
                    <a:pt x="1192" y="1"/>
                  </a:moveTo>
                  <a:lnTo>
                    <a:pt x="0" y="273"/>
                  </a:lnTo>
                  <a:lnTo>
                    <a:pt x="393" y="2011"/>
                  </a:lnTo>
                  <a:lnTo>
                    <a:pt x="1588" y="1737"/>
                  </a:lnTo>
                  <a:lnTo>
                    <a:pt x="1192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4822793" y="2872115"/>
              <a:ext cx="268410" cy="785087"/>
            </a:xfrm>
            <a:custGeom>
              <a:avLst/>
              <a:gdLst/>
              <a:ahLst/>
              <a:cxnLst/>
              <a:rect l="l" t="t" r="r" b="b"/>
              <a:pathLst>
                <a:path w="6103" h="17851" extrusionOk="0">
                  <a:moveTo>
                    <a:pt x="5588" y="1"/>
                  </a:moveTo>
                  <a:lnTo>
                    <a:pt x="509" y="199"/>
                  </a:lnTo>
                  <a:cubicBezTo>
                    <a:pt x="335" y="622"/>
                    <a:pt x="0" y="1390"/>
                    <a:pt x="86" y="2605"/>
                  </a:cubicBezTo>
                  <a:cubicBezTo>
                    <a:pt x="253" y="5083"/>
                    <a:pt x="2601" y="9513"/>
                    <a:pt x="2601" y="9513"/>
                  </a:cubicBezTo>
                  <a:cubicBezTo>
                    <a:pt x="2574" y="9851"/>
                    <a:pt x="2431" y="11264"/>
                    <a:pt x="2751" y="12516"/>
                  </a:cubicBezTo>
                  <a:cubicBezTo>
                    <a:pt x="3260" y="14493"/>
                    <a:pt x="4638" y="17837"/>
                    <a:pt x="4638" y="17837"/>
                  </a:cubicBezTo>
                  <a:cubicBezTo>
                    <a:pt x="4638" y="17837"/>
                    <a:pt x="4733" y="17851"/>
                    <a:pt x="4874" y="17851"/>
                  </a:cubicBezTo>
                  <a:cubicBezTo>
                    <a:pt x="5162" y="17851"/>
                    <a:pt x="5644" y="17796"/>
                    <a:pt x="5932" y="17462"/>
                  </a:cubicBezTo>
                  <a:cubicBezTo>
                    <a:pt x="5932" y="17462"/>
                    <a:pt x="5167" y="10670"/>
                    <a:pt x="4959" y="8929"/>
                  </a:cubicBezTo>
                  <a:cubicBezTo>
                    <a:pt x="4737" y="7045"/>
                    <a:pt x="4167" y="3608"/>
                    <a:pt x="4167" y="3608"/>
                  </a:cubicBezTo>
                  <a:cubicBezTo>
                    <a:pt x="4167" y="3608"/>
                    <a:pt x="4564" y="3247"/>
                    <a:pt x="5191" y="2380"/>
                  </a:cubicBezTo>
                  <a:cubicBezTo>
                    <a:pt x="6103" y="1121"/>
                    <a:pt x="5963" y="1"/>
                    <a:pt x="5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5032177" y="3671255"/>
              <a:ext cx="183748" cy="131632"/>
            </a:xfrm>
            <a:custGeom>
              <a:avLst/>
              <a:gdLst/>
              <a:ahLst/>
              <a:cxnLst/>
              <a:rect l="l" t="t" r="r" b="b"/>
              <a:pathLst>
                <a:path w="4178" h="2993" extrusionOk="0">
                  <a:moveTo>
                    <a:pt x="1290" y="0"/>
                  </a:moveTo>
                  <a:lnTo>
                    <a:pt x="1331" y="172"/>
                  </a:lnTo>
                  <a:cubicBezTo>
                    <a:pt x="1430" y="506"/>
                    <a:pt x="1055" y="553"/>
                    <a:pt x="854" y="561"/>
                  </a:cubicBezTo>
                  <a:cubicBezTo>
                    <a:pt x="836" y="561"/>
                    <a:pt x="819" y="562"/>
                    <a:pt x="801" y="562"/>
                  </a:cubicBezTo>
                  <a:cubicBezTo>
                    <a:pt x="535" y="562"/>
                    <a:pt x="229" y="474"/>
                    <a:pt x="127" y="400"/>
                  </a:cubicBezTo>
                  <a:cubicBezTo>
                    <a:pt x="127" y="400"/>
                    <a:pt x="107" y="298"/>
                    <a:pt x="99" y="271"/>
                  </a:cubicBezTo>
                  <a:cubicBezTo>
                    <a:pt x="99" y="271"/>
                    <a:pt x="98" y="271"/>
                    <a:pt x="97" y="271"/>
                  </a:cubicBezTo>
                  <a:cubicBezTo>
                    <a:pt x="20" y="271"/>
                    <a:pt x="14" y="514"/>
                    <a:pt x="7" y="738"/>
                  </a:cubicBezTo>
                  <a:cubicBezTo>
                    <a:pt x="0" y="980"/>
                    <a:pt x="11" y="1263"/>
                    <a:pt x="82" y="1380"/>
                  </a:cubicBezTo>
                  <a:cubicBezTo>
                    <a:pt x="212" y="1588"/>
                    <a:pt x="594" y="1731"/>
                    <a:pt x="782" y="1892"/>
                  </a:cubicBezTo>
                  <a:cubicBezTo>
                    <a:pt x="973" y="2056"/>
                    <a:pt x="1144" y="2431"/>
                    <a:pt x="1383" y="2656"/>
                  </a:cubicBezTo>
                  <a:cubicBezTo>
                    <a:pt x="1605" y="2866"/>
                    <a:pt x="2291" y="2992"/>
                    <a:pt x="2727" y="2992"/>
                  </a:cubicBezTo>
                  <a:cubicBezTo>
                    <a:pt x="2759" y="2992"/>
                    <a:pt x="2790" y="2992"/>
                    <a:pt x="2819" y="2990"/>
                  </a:cubicBezTo>
                  <a:cubicBezTo>
                    <a:pt x="3676" y="2943"/>
                    <a:pt x="4178" y="2421"/>
                    <a:pt x="3834" y="2164"/>
                  </a:cubicBezTo>
                  <a:cubicBezTo>
                    <a:pt x="3571" y="1974"/>
                    <a:pt x="3065" y="1725"/>
                    <a:pt x="2485" y="1301"/>
                  </a:cubicBezTo>
                  <a:cubicBezTo>
                    <a:pt x="1953" y="912"/>
                    <a:pt x="1417" y="25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5006053" y="2995212"/>
              <a:ext cx="49741" cy="218888"/>
            </a:xfrm>
            <a:custGeom>
              <a:avLst/>
              <a:gdLst/>
              <a:ahLst/>
              <a:cxnLst/>
              <a:rect l="l" t="t" r="r" b="b"/>
              <a:pathLst>
                <a:path w="1131" h="4977" extrusionOk="0">
                  <a:moveTo>
                    <a:pt x="1131" y="1"/>
                  </a:moveTo>
                  <a:lnTo>
                    <a:pt x="1131" y="1"/>
                  </a:lnTo>
                  <a:cubicBezTo>
                    <a:pt x="819" y="352"/>
                    <a:pt x="0" y="809"/>
                    <a:pt x="0" y="809"/>
                  </a:cubicBezTo>
                  <a:cubicBezTo>
                    <a:pt x="137" y="1370"/>
                    <a:pt x="642" y="4977"/>
                    <a:pt x="642" y="4977"/>
                  </a:cubicBezTo>
                  <a:lnTo>
                    <a:pt x="356" y="967"/>
                  </a:lnTo>
                  <a:cubicBezTo>
                    <a:pt x="762" y="537"/>
                    <a:pt x="1130" y="1"/>
                    <a:pt x="11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4899492" y="3208817"/>
              <a:ext cx="37735" cy="155249"/>
            </a:xfrm>
            <a:custGeom>
              <a:avLst/>
              <a:gdLst/>
              <a:ahLst/>
              <a:cxnLst/>
              <a:rect l="l" t="t" r="r" b="b"/>
              <a:pathLst>
                <a:path w="858" h="353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960"/>
                    <a:pt x="629" y="1966"/>
                    <a:pt x="629" y="1966"/>
                  </a:cubicBezTo>
                  <a:cubicBezTo>
                    <a:pt x="468" y="2557"/>
                    <a:pt x="485" y="3529"/>
                    <a:pt x="485" y="3529"/>
                  </a:cubicBezTo>
                  <a:lnTo>
                    <a:pt x="805" y="3250"/>
                  </a:lnTo>
                  <a:cubicBezTo>
                    <a:pt x="796" y="3014"/>
                    <a:pt x="857" y="1857"/>
                    <a:pt x="857" y="1857"/>
                  </a:cubicBezTo>
                  <a:cubicBezTo>
                    <a:pt x="611" y="1519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4834360" y="2521515"/>
              <a:ext cx="285826" cy="437865"/>
            </a:xfrm>
            <a:custGeom>
              <a:avLst/>
              <a:gdLst/>
              <a:ahLst/>
              <a:cxnLst/>
              <a:rect l="l" t="t" r="r" b="b"/>
              <a:pathLst>
                <a:path w="6499" h="9956" extrusionOk="0">
                  <a:moveTo>
                    <a:pt x="4178" y="0"/>
                  </a:moveTo>
                  <a:lnTo>
                    <a:pt x="2102" y="62"/>
                  </a:lnTo>
                  <a:cubicBezTo>
                    <a:pt x="2102" y="62"/>
                    <a:pt x="522" y="256"/>
                    <a:pt x="311" y="352"/>
                  </a:cubicBezTo>
                  <a:cubicBezTo>
                    <a:pt x="1362" y="1417"/>
                    <a:pt x="546" y="3867"/>
                    <a:pt x="546" y="3867"/>
                  </a:cubicBezTo>
                  <a:lnTo>
                    <a:pt x="1426" y="6304"/>
                  </a:lnTo>
                  <a:cubicBezTo>
                    <a:pt x="809" y="7291"/>
                    <a:pt x="273" y="7911"/>
                    <a:pt x="0" y="8844"/>
                  </a:cubicBezTo>
                  <a:cubicBezTo>
                    <a:pt x="292" y="9184"/>
                    <a:pt x="1510" y="9955"/>
                    <a:pt x="3166" y="9955"/>
                  </a:cubicBezTo>
                  <a:cubicBezTo>
                    <a:pt x="4120" y="9955"/>
                    <a:pt x="5218" y="9700"/>
                    <a:pt x="6369" y="8959"/>
                  </a:cubicBezTo>
                  <a:cubicBezTo>
                    <a:pt x="6369" y="8959"/>
                    <a:pt x="6185" y="7188"/>
                    <a:pt x="5918" y="5846"/>
                  </a:cubicBezTo>
                  <a:cubicBezTo>
                    <a:pt x="6375" y="3673"/>
                    <a:pt x="6498" y="2908"/>
                    <a:pt x="6369" y="2400"/>
                  </a:cubicBezTo>
                  <a:cubicBezTo>
                    <a:pt x="5997" y="969"/>
                    <a:pt x="5150" y="51"/>
                    <a:pt x="4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4884320" y="2287020"/>
              <a:ext cx="215414" cy="296865"/>
            </a:xfrm>
            <a:custGeom>
              <a:avLst/>
              <a:gdLst/>
              <a:ahLst/>
              <a:cxnLst/>
              <a:rect l="l" t="t" r="r" b="b"/>
              <a:pathLst>
                <a:path w="4898" h="6750" extrusionOk="0">
                  <a:moveTo>
                    <a:pt x="4192" y="1"/>
                  </a:moveTo>
                  <a:cubicBezTo>
                    <a:pt x="4130" y="547"/>
                    <a:pt x="3779" y="1407"/>
                    <a:pt x="2864" y="1913"/>
                  </a:cubicBezTo>
                  <a:cubicBezTo>
                    <a:pt x="2028" y="2370"/>
                    <a:pt x="1381" y="2390"/>
                    <a:pt x="1275" y="2390"/>
                  </a:cubicBezTo>
                  <a:cubicBezTo>
                    <a:pt x="1265" y="2390"/>
                    <a:pt x="1260" y="2390"/>
                    <a:pt x="1260" y="2390"/>
                  </a:cubicBezTo>
                  <a:cubicBezTo>
                    <a:pt x="1143" y="2149"/>
                    <a:pt x="912" y="2025"/>
                    <a:pt x="687" y="2025"/>
                  </a:cubicBezTo>
                  <a:cubicBezTo>
                    <a:pt x="536" y="2025"/>
                    <a:pt x="388" y="2080"/>
                    <a:pt x="277" y="2192"/>
                  </a:cubicBezTo>
                  <a:cubicBezTo>
                    <a:pt x="0" y="2475"/>
                    <a:pt x="120" y="2998"/>
                    <a:pt x="475" y="3308"/>
                  </a:cubicBezTo>
                  <a:cubicBezTo>
                    <a:pt x="661" y="3471"/>
                    <a:pt x="814" y="3517"/>
                    <a:pt x="927" y="3517"/>
                  </a:cubicBezTo>
                  <a:cubicBezTo>
                    <a:pt x="1076" y="3517"/>
                    <a:pt x="1158" y="3438"/>
                    <a:pt x="1158" y="3438"/>
                  </a:cubicBezTo>
                  <a:lnTo>
                    <a:pt x="1158" y="3438"/>
                  </a:lnTo>
                  <a:lnTo>
                    <a:pt x="1147" y="5386"/>
                  </a:lnTo>
                  <a:cubicBezTo>
                    <a:pt x="1147" y="5386"/>
                    <a:pt x="1618" y="6128"/>
                    <a:pt x="2174" y="6506"/>
                  </a:cubicBezTo>
                  <a:cubicBezTo>
                    <a:pt x="2421" y="6673"/>
                    <a:pt x="2717" y="6749"/>
                    <a:pt x="2976" y="6749"/>
                  </a:cubicBezTo>
                  <a:cubicBezTo>
                    <a:pt x="3306" y="6749"/>
                    <a:pt x="3574" y="6625"/>
                    <a:pt x="3595" y="6407"/>
                  </a:cubicBezTo>
                  <a:cubicBezTo>
                    <a:pt x="3632" y="6018"/>
                    <a:pt x="3034" y="5325"/>
                    <a:pt x="3034" y="5325"/>
                  </a:cubicBezTo>
                  <a:lnTo>
                    <a:pt x="3034" y="4479"/>
                  </a:lnTo>
                  <a:cubicBezTo>
                    <a:pt x="3301" y="4524"/>
                    <a:pt x="3573" y="4564"/>
                    <a:pt x="3796" y="4564"/>
                  </a:cubicBezTo>
                  <a:cubicBezTo>
                    <a:pt x="3933" y="4564"/>
                    <a:pt x="4052" y="4549"/>
                    <a:pt x="4140" y="4510"/>
                  </a:cubicBezTo>
                  <a:cubicBezTo>
                    <a:pt x="4370" y="4411"/>
                    <a:pt x="4827" y="4060"/>
                    <a:pt x="4861" y="2650"/>
                  </a:cubicBezTo>
                  <a:cubicBezTo>
                    <a:pt x="4898" y="980"/>
                    <a:pt x="4506" y="185"/>
                    <a:pt x="419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5012826" y="2380123"/>
              <a:ext cx="16097" cy="16273"/>
            </a:xfrm>
            <a:custGeom>
              <a:avLst/>
              <a:gdLst/>
              <a:ahLst/>
              <a:cxnLst/>
              <a:rect l="l" t="t" r="r" b="b"/>
              <a:pathLst>
                <a:path w="366" h="370" extrusionOk="0">
                  <a:moveTo>
                    <a:pt x="180" y="0"/>
                  </a:moveTo>
                  <a:cubicBezTo>
                    <a:pt x="178" y="0"/>
                    <a:pt x="176" y="0"/>
                    <a:pt x="174" y="0"/>
                  </a:cubicBezTo>
                  <a:cubicBezTo>
                    <a:pt x="76" y="4"/>
                    <a:pt x="0" y="92"/>
                    <a:pt x="7" y="195"/>
                  </a:cubicBezTo>
                  <a:cubicBezTo>
                    <a:pt x="10" y="292"/>
                    <a:pt x="93" y="369"/>
                    <a:pt x="185" y="369"/>
                  </a:cubicBezTo>
                  <a:cubicBezTo>
                    <a:pt x="187" y="369"/>
                    <a:pt x="189" y="369"/>
                    <a:pt x="191" y="369"/>
                  </a:cubicBezTo>
                  <a:cubicBezTo>
                    <a:pt x="290" y="366"/>
                    <a:pt x="366" y="276"/>
                    <a:pt x="362" y="177"/>
                  </a:cubicBezTo>
                  <a:cubicBezTo>
                    <a:pt x="355" y="77"/>
                    <a:pt x="276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5029186" y="2440462"/>
              <a:ext cx="19703" cy="12798"/>
            </a:xfrm>
            <a:custGeom>
              <a:avLst/>
              <a:gdLst/>
              <a:ahLst/>
              <a:cxnLst/>
              <a:rect l="l" t="t" r="r" b="b"/>
              <a:pathLst>
                <a:path w="448" h="291" extrusionOk="0">
                  <a:moveTo>
                    <a:pt x="34" y="0"/>
                  </a:moveTo>
                  <a:cubicBezTo>
                    <a:pt x="0" y="120"/>
                    <a:pt x="65" y="246"/>
                    <a:pt x="181" y="280"/>
                  </a:cubicBezTo>
                  <a:cubicBezTo>
                    <a:pt x="203" y="287"/>
                    <a:pt x="225" y="290"/>
                    <a:pt x="246" y="290"/>
                  </a:cubicBezTo>
                  <a:cubicBezTo>
                    <a:pt x="336" y="290"/>
                    <a:pt x="420" y="230"/>
                    <a:pt x="447" y="133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5076903" y="2348590"/>
              <a:ext cx="18823" cy="15349"/>
            </a:xfrm>
            <a:custGeom>
              <a:avLst/>
              <a:gdLst/>
              <a:ahLst/>
              <a:cxnLst/>
              <a:rect l="l" t="t" r="r" b="b"/>
              <a:pathLst>
                <a:path w="428" h="349" extrusionOk="0">
                  <a:moveTo>
                    <a:pt x="178" y="1"/>
                  </a:moveTo>
                  <a:cubicBezTo>
                    <a:pt x="109" y="1"/>
                    <a:pt x="41" y="35"/>
                    <a:pt x="0" y="100"/>
                  </a:cubicBezTo>
                  <a:lnTo>
                    <a:pt x="359" y="349"/>
                  </a:lnTo>
                  <a:cubicBezTo>
                    <a:pt x="427" y="246"/>
                    <a:pt x="400" y="106"/>
                    <a:pt x="298" y="38"/>
                  </a:cubicBezTo>
                  <a:cubicBezTo>
                    <a:pt x="261" y="13"/>
                    <a:pt x="219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5073297" y="2374406"/>
              <a:ext cx="16097" cy="16273"/>
            </a:xfrm>
            <a:custGeom>
              <a:avLst/>
              <a:gdLst/>
              <a:ahLst/>
              <a:cxnLst/>
              <a:rect l="l" t="t" r="r" b="b"/>
              <a:pathLst>
                <a:path w="366" h="370" extrusionOk="0">
                  <a:moveTo>
                    <a:pt x="177" y="0"/>
                  </a:moveTo>
                  <a:cubicBezTo>
                    <a:pt x="175" y="0"/>
                    <a:pt x="173" y="0"/>
                    <a:pt x="171" y="0"/>
                  </a:cubicBezTo>
                  <a:cubicBezTo>
                    <a:pt x="76" y="8"/>
                    <a:pt x="0" y="93"/>
                    <a:pt x="4" y="195"/>
                  </a:cubicBezTo>
                  <a:cubicBezTo>
                    <a:pt x="11" y="293"/>
                    <a:pt x="86" y="369"/>
                    <a:pt x="179" y="369"/>
                  </a:cubicBezTo>
                  <a:cubicBezTo>
                    <a:pt x="183" y="369"/>
                    <a:pt x="187" y="369"/>
                    <a:pt x="191" y="369"/>
                  </a:cubicBezTo>
                  <a:cubicBezTo>
                    <a:pt x="287" y="365"/>
                    <a:pt x="366" y="280"/>
                    <a:pt x="359" y="178"/>
                  </a:cubicBezTo>
                  <a:cubicBezTo>
                    <a:pt x="355" y="78"/>
                    <a:pt x="273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5052275" y="2377704"/>
              <a:ext cx="26036" cy="47015"/>
            </a:xfrm>
            <a:custGeom>
              <a:avLst/>
              <a:gdLst/>
              <a:ahLst/>
              <a:cxnLst/>
              <a:rect l="l" t="t" r="r" b="b"/>
              <a:pathLst>
                <a:path w="592" h="1069" extrusionOk="0">
                  <a:moveTo>
                    <a:pt x="1" y="0"/>
                  </a:moveTo>
                  <a:lnTo>
                    <a:pt x="28" y="1069"/>
                  </a:lnTo>
                  <a:lnTo>
                    <a:pt x="592" y="8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4950200" y="2453216"/>
              <a:ext cx="67597" cy="43276"/>
            </a:xfrm>
            <a:custGeom>
              <a:avLst/>
              <a:gdLst/>
              <a:ahLst/>
              <a:cxnLst/>
              <a:rect l="l" t="t" r="r" b="b"/>
              <a:pathLst>
                <a:path w="1537" h="984" extrusionOk="0">
                  <a:moveTo>
                    <a:pt x="1" y="0"/>
                  </a:moveTo>
                  <a:cubicBezTo>
                    <a:pt x="1" y="0"/>
                    <a:pt x="52" y="232"/>
                    <a:pt x="328" y="471"/>
                  </a:cubicBezTo>
                  <a:cubicBezTo>
                    <a:pt x="608" y="714"/>
                    <a:pt x="1536" y="983"/>
                    <a:pt x="1536" y="983"/>
                  </a:cubicBezTo>
                  <a:lnTo>
                    <a:pt x="1536" y="700"/>
                  </a:lnTo>
                  <a:cubicBezTo>
                    <a:pt x="1083" y="638"/>
                    <a:pt x="148" y="372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4876228" y="2741541"/>
              <a:ext cx="54799" cy="74194"/>
            </a:xfrm>
            <a:custGeom>
              <a:avLst/>
              <a:gdLst/>
              <a:ahLst/>
              <a:cxnLst/>
              <a:rect l="l" t="t" r="r" b="b"/>
              <a:pathLst>
                <a:path w="1246" h="1687" extrusionOk="0">
                  <a:moveTo>
                    <a:pt x="0" y="1"/>
                  </a:moveTo>
                  <a:lnTo>
                    <a:pt x="474" y="1301"/>
                  </a:lnTo>
                  <a:lnTo>
                    <a:pt x="1246" y="16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4887178" y="2763619"/>
              <a:ext cx="43848" cy="52116"/>
            </a:xfrm>
            <a:custGeom>
              <a:avLst/>
              <a:gdLst/>
              <a:ahLst/>
              <a:cxnLst/>
              <a:rect l="l" t="t" r="r" b="b"/>
              <a:pathLst>
                <a:path w="997" h="1185" extrusionOk="0">
                  <a:moveTo>
                    <a:pt x="120" y="1"/>
                  </a:moveTo>
                  <a:cubicBezTo>
                    <a:pt x="79" y="62"/>
                    <a:pt x="41" y="119"/>
                    <a:pt x="0" y="178"/>
                  </a:cubicBezTo>
                  <a:lnTo>
                    <a:pt x="225" y="799"/>
                  </a:lnTo>
                  <a:lnTo>
                    <a:pt x="997" y="1184"/>
                  </a:lnTo>
                  <a:lnTo>
                    <a:pt x="997" y="1184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4734836" y="2777120"/>
              <a:ext cx="247300" cy="139637"/>
            </a:xfrm>
            <a:custGeom>
              <a:avLst/>
              <a:gdLst/>
              <a:ahLst/>
              <a:cxnLst/>
              <a:rect l="l" t="t" r="r" b="b"/>
              <a:pathLst>
                <a:path w="5623" h="3175" extrusionOk="0">
                  <a:moveTo>
                    <a:pt x="1393" y="1"/>
                  </a:moveTo>
                  <a:lnTo>
                    <a:pt x="0" y="908"/>
                  </a:lnTo>
                  <a:cubicBezTo>
                    <a:pt x="901" y="1557"/>
                    <a:pt x="2158" y="2308"/>
                    <a:pt x="2775" y="2516"/>
                  </a:cubicBezTo>
                  <a:cubicBezTo>
                    <a:pt x="3366" y="2711"/>
                    <a:pt x="3847" y="3052"/>
                    <a:pt x="4536" y="3175"/>
                  </a:cubicBezTo>
                  <a:lnTo>
                    <a:pt x="4915" y="1877"/>
                  </a:lnTo>
                  <a:cubicBezTo>
                    <a:pt x="4915" y="1857"/>
                    <a:pt x="4925" y="1837"/>
                    <a:pt x="4943" y="1816"/>
                  </a:cubicBezTo>
                  <a:cubicBezTo>
                    <a:pt x="5086" y="1649"/>
                    <a:pt x="5567" y="1301"/>
                    <a:pt x="5598" y="1216"/>
                  </a:cubicBezTo>
                  <a:cubicBezTo>
                    <a:pt x="5623" y="1153"/>
                    <a:pt x="5487" y="1094"/>
                    <a:pt x="5242" y="1094"/>
                  </a:cubicBezTo>
                  <a:cubicBezTo>
                    <a:pt x="5153" y="1094"/>
                    <a:pt x="5050" y="1102"/>
                    <a:pt x="4935" y="1120"/>
                  </a:cubicBezTo>
                  <a:cubicBezTo>
                    <a:pt x="4530" y="1184"/>
                    <a:pt x="3761" y="1397"/>
                    <a:pt x="3214" y="1397"/>
                  </a:cubicBezTo>
                  <a:cubicBezTo>
                    <a:pt x="3176" y="1397"/>
                    <a:pt x="3139" y="1396"/>
                    <a:pt x="3103" y="1393"/>
                  </a:cubicBezTo>
                  <a:cubicBezTo>
                    <a:pt x="2744" y="1369"/>
                    <a:pt x="1922" y="560"/>
                    <a:pt x="139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4941052" y="2578820"/>
              <a:ext cx="364022" cy="376205"/>
            </a:xfrm>
            <a:custGeom>
              <a:avLst/>
              <a:gdLst/>
              <a:ahLst/>
              <a:cxnLst/>
              <a:rect l="l" t="t" r="r" b="b"/>
              <a:pathLst>
                <a:path w="8277" h="8554" extrusionOk="0">
                  <a:moveTo>
                    <a:pt x="8277" y="1"/>
                  </a:moveTo>
                  <a:lnTo>
                    <a:pt x="6789" y="1414"/>
                  </a:lnTo>
                  <a:lnTo>
                    <a:pt x="4796" y="916"/>
                  </a:lnTo>
                  <a:lnTo>
                    <a:pt x="3243" y="2267"/>
                  </a:lnTo>
                  <a:lnTo>
                    <a:pt x="830" y="1704"/>
                  </a:lnTo>
                  <a:lnTo>
                    <a:pt x="1" y="8179"/>
                  </a:lnTo>
                  <a:lnTo>
                    <a:pt x="1708" y="8554"/>
                  </a:lnTo>
                  <a:lnTo>
                    <a:pt x="3209" y="7332"/>
                  </a:lnTo>
                  <a:lnTo>
                    <a:pt x="4796" y="7401"/>
                  </a:lnTo>
                  <a:lnTo>
                    <a:pt x="5663" y="6646"/>
                  </a:lnTo>
                  <a:lnTo>
                    <a:pt x="82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5016124" y="2619060"/>
              <a:ext cx="135854" cy="335963"/>
            </a:xfrm>
            <a:custGeom>
              <a:avLst/>
              <a:gdLst/>
              <a:ahLst/>
              <a:cxnLst/>
              <a:rect l="l" t="t" r="r" b="b"/>
              <a:pathLst>
                <a:path w="3089" h="7639" extrusionOk="0">
                  <a:moveTo>
                    <a:pt x="3089" y="1"/>
                  </a:moveTo>
                  <a:lnTo>
                    <a:pt x="1536" y="1352"/>
                  </a:lnTo>
                  <a:lnTo>
                    <a:pt x="1" y="7639"/>
                  </a:lnTo>
                  <a:lnTo>
                    <a:pt x="1502" y="6417"/>
                  </a:lnTo>
                  <a:lnTo>
                    <a:pt x="30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5151931" y="2578820"/>
              <a:ext cx="153138" cy="325496"/>
            </a:xfrm>
            <a:custGeom>
              <a:avLst/>
              <a:gdLst/>
              <a:ahLst/>
              <a:cxnLst/>
              <a:rect l="l" t="t" r="r" b="b"/>
              <a:pathLst>
                <a:path w="3482" h="7401" extrusionOk="0">
                  <a:moveTo>
                    <a:pt x="3482" y="1"/>
                  </a:moveTo>
                  <a:lnTo>
                    <a:pt x="1994" y="1414"/>
                  </a:lnTo>
                  <a:lnTo>
                    <a:pt x="1" y="7401"/>
                  </a:lnTo>
                  <a:lnTo>
                    <a:pt x="868" y="6646"/>
                  </a:lnTo>
                  <a:lnTo>
                    <a:pt x="3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4802695" y="2293793"/>
              <a:ext cx="73710" cy="213347"/>
            </a:xfrm>
            <a:custGeom>
              <a:avLst/>
              <a:gdLst/>
              <a:ahLst/>
              <a:cxnLst/>
              <a:rect l="l" t="t" r="r" b="b"/>
              <a:pathLst>
                <a:path w="1676" h="4851" extrusionOk="0">
                  <a:moveTo>
                    <a:pt x="85" y="1"/>
                  </a:moveTo>
                  <a:cubicBezTo>
                    <a:pt x="37" y="1"/>
                    <a:pt x="0" y="42"/>
                    <a:pt x="0" y="86"/>
                  </a:cubicBezTo>
                  <a:lnTo>
                    <a:pt x="0" y="4851"/>
                  </a:lnTo>
                  <a:lnTo>
                    <a:pt x="1590" y="4851"/>
                  </a:lnTo>
                  <a:cubicBezTo>
                    <a:pt x="1639" y="4851"/>
                    <a:pt x="1675" y="4813"/>
                    <a:pt x="1675" y="4766"/>
                  </a:cubicBezTo>
                  <a:lnTo>
                    <a:pt x="16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4848609" y="2522263"/>
              <a:ext cx="100318" cy="293479"/>
            </a:xfrm>
            <a:custGeom>
              <a:avLst/>
              <a:gdLst/>
              <a:ahLst/>
              <a:cxnLst/>
              <a:rect l="l" t="t" r="r" b="b"/>
              <a:pathLst>
                <a:path w="2281" h="6673" extrusionOk="0">
                  <a:moveTo>
                    <a:pt x="1455" y="1"/>
                  </a:moveTo>
                  <a:cubicBezTo>
                    <a:pt x="1070" y="1"/>
                    <a:pt x="334" y="137"/>
                    <a:pt x="349" y="250"/>
                  </a:cubicBezTo>
                  <a:cubicBezTo>
                    <a:pt x="349" y="250"/>
                    <a:pt x="908" y="662"/>
                    <a:pt x="935" y="2447"/>
                  </a:cubicBezTo>
                  <a:cubicBezTo>
                    <a:pt x="966" y="4232"/>
                    <a:pt x="1" y="5632"/>
                    <a:pt x="1" y="5632"/>
                  </a:cubicBezTo>
                  <a:lnTo>
                    <a:pt x="1" y="6672"/>
                  </a:lnTo>
                  <a:cubicBezTo>
                    <a:pt x="1" y="6672"/>
                    <a:pt x="1512" y="5355"/>
                    <a:pt x="1874" y="3393"/>
                  </a:cubicBezTo>
                  <a:cubicBezTo>
                    <a:pt x="2280" y="1174"/>
                    <a:pt x="1683" y="55"/>
                    <a:pt x="1683" y="55"/>
                  </a:cubicBezTo>
                  <a:cubicBezTo>
                    <a:pt x="1677" y="17"/>
                    <a:pt x="1587" y="1"/>
                    <a:pt x="14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5017752" y="2518832"/>
              <a:ext cx="80395" cy="64871"/>
            </a:xfrm>
            <a:custGeom>
              <a:avLst/>
              <a:gdLst/>
              <a:ahLst/>
              <a:cxnLst/>
              <a:rect l="l" t="t" r="r" b="b"/>
              <a:pathLst>
                <a:path w="1828" h="1475" extrusionOk="0">
                  <a:moveTo>
                    <a:pt x="404" y="1"/>
                  </a:moveTo>
                  <a:cubicBezTo>
                    <a:pt x="166" y="1"/>
                    <a:pt x="0" y="54"/>
                    <a:pt x="0" y="54"/>
                  </a:cubicBezTo>
                  <a:cubicBezTo>
                    <a:pt x="994" y="290"/>
                    <a:pt x="1827" y="1474"/>
                    <a:pt x="1827" y="1474"/>
                  </a:cubicBezTo>
                  <a:cubicBezTo>
                    <a:pt x="1632" y="611"/>
                    <a:pt x="1079" y="167"/>
                    <a:pt x="1079" y="167"/>
                  </a:cubicBezTo>
                  <a:cubicBezTo>
                    <a:pt x="841" y="36"/>
                    <a:pt x="598" y="1"/>
                    <a:pt x="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4934324" y="2859669"/>
              <a:ext cx="99087" cy="59065"/>
            </a:xfrm>
            <a:custGeom>
              <a:avLst/>
              <a:gdLst/>
              <a:ahLst/>
              <a:cxnLst/>
              <a:rect l="l" t="t" r="r" b="b"/>
              <a:pathLst>
                <a:path w="2253" h="1343" extrusionOk="0">
                  <a:moveTo>
                    <a:pt x="379" y="0"/>
                  </a:moveTo>
                  <a:lnTo>
                    <a:pt x="0" y="1298"/>
                  </a:lnTo>
                  <a:cubicBezTo>
                    <a:pt x="157" y="1325"/>
                    <a:pt x="328" y="1342"/>
                    <a:pt x="512" y="1342"/>
                  </a:cubicBezTo>
                  <a:cubicBezTo>
                    <a:pt x="517" y="1342"/>
                    <a:pt x="521" y="1342"/>
                    <a:pt x="526" y="1342"/>
                  </a:cubicBezTo>
                  <a:cubicBezTo>
                    <a:pt x="1505" y="1342"/>
                    <a:pt x="2253" y="645"/>
                    <a:pt x="2184" y="417"/>
                  </a:cubicBezTo>
                  <a:cubicBezTo>
                    <a:pt x="2160" y="335"/>
                    <a:pt x="2102" y="311"/>
                    <a:pt x="2011" y="311"/>
                  </a:cubicBezTo>
                  <a:cubicBezTo>
                    <a:pt x="1891" y="311"/>
                    <a:pt x="1713" y="353"/>
                    <a:pt x="1480" y="353"/>
                  </a:cubicBezTo>
                  <a:cubicBezTo>
                    <a:pt x="1401" y="353"/>
                    <a:pt x="1317" y="348"/>
                    <a:pt x="1226" y="335"/>
                  </a:cubicBezTo>
                  <a:cubicBezTo>
                    <a:pt x="730" y="267"/>
                    <a:pt x="366" y="141"/>
                    <a:pt x="37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" name="Google Shape;373;p22"/>
          <p:cNvSpPr/>
          <p:nvPr/>
        </p:nvSpPr>
        <p:spPr>
          <a:xfrm flipH="1">
            <a:off x="8352957" y="3911725"/>
            <a:ext cx="838921" cy="1048047"/>
          </a:xfrm>
          <a:custGeom>
            <a:avLst/>
            <a:gdLst/>
            <a:ahLst/>
            <a:cxnLst/>
            <a:rect l="l" t="t" r="r" b="b"/>
            <a:pathLst>
              <a:path w="4264" h="5327" extrusionOk="0">
                <a:moveTo>
                  <a:pt x="3206" y="1"/>
                </a:moveTo>
                <a:cubicBezTo>
                  <a:pt x="2530" y="1"/>
                  <a:pt x="1713" y="517"/>
                  <a:pt x="1157" y="1190"/>
                </a:cubicBezTo>
                <a:cubicBezTo>
                  <a:pt x="490" y="1995"/>
                  <a:pt x="11" y="3291"/>
                  <a:pt x="0" y="3919"/>
                </a:cubicBezTo>
                <a:lnTo>
                  <a:pt x="89" y="5327"/>
                </a:lnTo>
                <a:lnTo>
                  <a:pt x="871" y="4086"/>
                </a:lnTo>
                <a:cubicBezTo>
                  <a:pt x="1251" y="3073"/>
                  <a:pt x="2503" y="2353"/>
                  <a:pt x="3339" y="1777"/>
                </a:cubicBezTo>
                <a:cubicBezTo>
                  <a:pt x="4172" y="1200"/>
                  <a:pt x="4264" y="309"/>
                  <a:pt x="3587" y="64"/>
                </a:cubicBezTo>
                <a:cubicBezTo>
                  <a:pt x="3468" y="21"/>
                  <a:pt x="3340" y="1"/>
                  <a:pt x="32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2"/>
          <p:cNvSpPr/>
          <p:nvPr/>
        </p:nvSpPr>
        <p:spPr>
          <a:xfrm flipH="1">
            <a:off x="8544193" y="3996127"/>
            <a:ext cx="670507" cy="856027"/>
          </a:xfrm>
          <a:custGeom>
            <a:avLst/>
            <a:gdLst/>
            <a:ahLst/>
            <a:cxnLst/>
            <a:rect l="l" t="t" r="r" b="b"/>
            <a:pathLst>
              <a:path w="3408" h="4351" extrusionOk="0">
                <a:moveTo>
                  <a:pt x="3357" y="0"/>
                </a:moveTo>
                <a:cubicBezTo>
                  <a:pt x="3352" y="0"/>
                  <a:pt x="3347" y="1"/>
                  <a:pt x="3343" y="2"/>
                </a:cubicBezTo>
                <a:cubicBezTo>
                  <a:pt x="2275" y="377"/>
                  <a:pt x="474" y="2123"/>
                  <a:pt x="8" y="4296"/>
                </a:cubicBezTo>
                <a:cubicBezTo>
                  <a:pt x="1" y="4320"/>
                  <a:pt x="18" y="4344"/>
                  <a:pt x="41" y="4351"/>
                </a:cubicBezTo>
                <a:lnTo>
                  <a:pt x="55" y="4351"/>
                </a:lnTo>
                <a:cubicBezTo>
                  <a:pt x="76" y="4351"/>
                  <a:pt x="93" y="4337"/>
                  <a:pt x="96" y="4317"/>
                </a:cubicBezTo>
                <a:cubicBezTo>
                  <a:pt x="555" y="2175"/>
                  <a:pt x="2323" y="458"/>
                  <a:pt x="3374" y="91"/>
                </a:cubicBezTo>
                <a:cubicBezTo>
                  <a:pt x="3397" y="80"/>
                  <a:pt x="3407" y="57"/>
                  <a:pt x="3401" y="30"/>
                </a:cubicBezTo>
                <a:cubicBezTo>
                  <a:pt x="3393" y="11"/>
                  <a:pt x="3375" y="0"/>
                  <a:pt x="33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" name="Google Shape;375;p22"/>
          <p:cNvGrpSpPr/>
          <p:nvPr/>
        </p:nvGrpSpPr>
        <p:grpSpPr>
          <a:xfrm>
            <a:off x="8492184" y="4443914"/>
            <a:ext cx="731104" cy="680532"/>
            <a:chOff x="8492184" y="4443914"/>
            <a:chExt cx="731104" cy="680532"/>
          </a:xfrm>
        </p:grpSpPr>
        <p:sp>
          <p:nvSpPr>
            <p:cNvPr id="376" name="Google Shape;376;p22"/>
            <p:cNvSpPr/>
            <p:nvPr/>
          </p:nvSpPr>
          <p:spPr>
            <a:xfrm flipH="1">
              <a:off x="8492184" y="4443914"/>
              <a:ext cx="718316" cy="680532"/>
            </a:xfrm>
            <a:custGeom>
              <a:avLst/>
              <a:gdLst/>
              <a:ahLst/>
              <a:cxnLst/>
              <a:rect l="l" t="t" r="r" b="b"/>
              <a:pathLst>
                <a:path w="3651" h="3459" extrusionOk="0">
                  <a:moveTo>
                    <a:pt x="2642" y="1"/>
                  </a:moveTo>
                  <a:cubicBezTo>
                    <a:pt x="2584" y="1"/>
                    <a:pt x="2524" y="4"/>
                    <a:pt x="2462" y="11"/>
                  </a:cubicBezTo>
                  <a:cubicBezTo>
                    <a:pt x="1666" y="96"/>
                    <a:pt x="251" y="1153"/>
                    <a:pt x="0" y="2782"/>
                  </a:cubicBezTo>
                  <a:lnTo>
                    <a:pt x="136" y="3458"/>
                  </a:lnTo>
                  <a:cubicBezTo>
                    <a:pt x="245" y="3105"/>
                    <a:pt x="687" y="2527"/>
                    <a:pt x="1394" y="2058"/>
                  </a:cubicBezTo>
                  <a:cubicBezTo>
                    <a:pt x="2176" y="1537"/>
                    <a:pt x="3159" y="1310"/>
                    <a:pt x="3393" y="898"/>
                  </a:cubicBezTo>
                  <a:cubicBezTo>
                    <a:pt x="3650" y="444"/>
                    <a:pt x="3321" y="1"/>
                    <a:pt x="2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 flipH="1">
              <a:off x="8653121" y="4529497"/>
              <a:ext cx="570167" cy="521368"/>
            </a:xfrm>
            <a:custGeom>
              <a:avLst/>
              <a:gdLst/>
              <a:ahLst/>
              <a:cxnLst/>
              <a:rect l="l" t="t" r="r" b="b"/>
              <a:pathLst>
                <a:path w="2898" h="2650" extrusionOk="0">
                  <a:moveTo>
                    <a:pt x="2843" y="1"/>
                  </a:moveTo>
                  <a:cubicBezTo>
                    <a:pt x="2122" y="82"/>
                    <a:pt x="715" y="718"/>
                    <a:pt x="7" y="2585"/>
                  </a:cubicBezTo>
                  <a:cubicBezTo>
                    <a:pt x="1" y="2609"/>
                    <a:pt x="11" y="2635"/>
                    <a:pt x="34" y="2646"/>
                  </a:cubicBezTo>
                  <a:cubicBezTo>
                    <a:pt x="42" y="2646"/>
                    <a:pt x="48" y="2649"/>
                    <a:pt x="55" y="2649"/>
                  </a:cubicBezTo>
                  <a:cubicBezTo>
                    <a:pt x="72" y="2646"/>
                    <a:pt x="89" y="2635"/>
                    <a:pt x="95" y="2619"/>
                  </a:cubicBezTo>
                  <a:cubicBezTo>
                    <a:pt x="786" y="790"/>
                    <a:pt x="2201" y="167"/>
                    <a:pt x="2853" y="93"/>
                  </a:cubicBezTo>
                  <a:cubicBezTo>
                    <a:pt x="2877" y="93"/>
                    <a:pt x="2897" y="69"/>
                    <a:pt x="2894" y="42"/>
                  </a:cubicBezTo>
                  <a:cubicBezTo>
                    <a:pt x="2890" y="18"/>
                    <a:pt x="2870" y="1"/>
                    <a:pt x="2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22"/>
          <p:cNvGrpSpPr/>
          <p:nvPr/>
        </p:nvGrpSpPr>
        <p:grpSpPr>
          <a:xfrm>
            <a:off x="6742780" y="797672"/>
            <a:ext cx="2287828" cy="2592253"/>
            <a:chOff x="4778639" y="938100"/>
            <a:chExt cx="3054917" cy="3168239"/>
          </a:xfrm>
        </p:grpSpPr>
        <p:grpSp>
          <p:nvGrpSpPr>
            <p:cNvPr id="379" name="Google Shape;379;p22"/>
            <p:cNvGrpSpPr/>
            <p:nvPr/>
          </p:nvGrpSpPr>
          <p:grpSpPr>
            <a:xfrm>
              <a:off x="7144033" y="2156930"/>
              <a:ext cx="326413" cy="477672"/>
              <a:chOff x="7144033" y="2156930"/>
              <a:chExt cx="326413" cy="477672"/>
            </a:xfrm>
          </p:grpSpPr>
          <p:sp>
            <p:nvSpPr>
              <p:cNvPr id="380" name="Google Shape;380;p22"/>
              <p:cNvSpPr/>
              <p:nvPr/>
            </p:nvSpPr>
            <p:spPr>
              <a:xfrm>
                <a:off x="7163129" y="2156930"/>
                <a:ext cx="235865" cy="451851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10274" extrusionOk="0">
                    <a:moveTo>
                      <a:pt x="1321" y="0"/>
                    </a:moveTo>
                    <a:cubicBezTo>
                      <a:pt x="519" y="0"/>
                      <a:pt x="1" y="723"/>
                      <a:pt x="1" y="1539"/>
                    </a:cubicBezTo>
                    <a:cubicBezTo>
                      <a:pt x="1" y="1942"/>
                      <a:pt x="127" y="2369"/>
                      <a:pt x="406" y="2741"/>
                    </a:cubicBezTo>
                    <a:cubicBezTo>
                      <a:pt x="2284" y="5246"/>
                      <a:pt x="3318" y="7434"/>
                      <a:pt x="3431" y="9352"/>
                    </a:cubicBezTo>
                    <a:lnTo>
                      <a:pt x="4445" y="9938"/>
                    </a:lnTo>
                    <a:cubicBezTo>
                      <a:pt x="4690" y="7580"/>
                      <a:pt x="4236" y="5662"/>
                      <a:pt x="3761" y="4389"/>
                    </a:cubicBezTo>
                    <a:cubicBezTo>
                      <a:pt x="3468" y="3611"/>
                      <a:pt x="3089" y="2856"/>
                      <a:pt x="2663" y="2208"/>
                    </a:cubicBezTo>
                    <a:cubicBezTo>
                      <a:pt x="2202" y="1505"/>
                      <a:pt x="1860" y="1181"/>
                      <a:pt x="1765" y="1099"/>
                    </a:cubicBezTo>
                    <a:cubicBezTo>
                      <a:pt x="1762" y="1095"/>
                      <a:pt x="1762" y="1092"/>
                      <a:pt x="1765" y="1089"/>
                    </a:cubicBezTo>
                    <a:lnTo>
                      <a:pt x="1775" y="1089"/>
                    </a:lnTo>
                    <a:cubicBezTo>
                      <a:pt x="1868" y="1171"/>
                      <a:pt x="2213" y="1498"/>
                      <a:pt x="2673" y="2201"/>
                    </a:cubicBezTo>
                    <a:cubicBezTo>
                      <a:pt x="3103" y="2850"/>
                      <a:pt x="3482" y="3604"/>
                      <a:pt x="3772" y="4386"/>
                    </a:cubicBezTo>
                    <a:cubicBezTo>
                      <a:pt x="4147" y="5386"/>
                      <a:pt x="4386" y="6437"/>
                      <a:pt x="4481" y="7509"/>
                    </a:cubicBezTo>
                    <a:cubicBezTo>
                      <a:pt x="4554" y="8311"/>
                      <a:pt x="4547" y="9127"/>
                      <a:pt x="4458" y="9946"/>
                    </a:cubicBezTo>
                    <a:lnTo>
                      <a:pt x="5028" y="10273"/>
                    </a:lnTo>
                    <a:cubicBezTo>
                      <a:pt x="5206" y="9300"/>
                      <a:pt x="5362" y="8055"/>
                      <a:pt x="5362" y="6802"/>
                    </a:cubicBezTo>
                    <a:cubicBezTo>
                      <a:pt x="5362" y="5912"/>
                      <a:pt x="5284" y="5020"/>
                      <a:pt x="5075" y="4222"/>
                    </a:cubicBezTo>
                    <a:cubicBezTo>
                      <a:pt x="4554" y="2205"/>
                      <a:pt x="3260" y="533"/>
                      <a:pt x="1769" y="71"/>
                    </a:cubicBezTo>
                    <a:cubicBezTo>
                      <a:pt x="1611" y="21"/>
                      <a:pt x="1461" y="0"/>
                      <a:pt x="13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2"/>
              <p:cNvSpPr/>
              <p:nvPr/>
            </p:nvSpPr>
            <p:spPr>
              <a:xfrm rot="1013989" flipH="1">
                <a:off x="7193816" y="2233553"/>
                <a:ext cx="226849" cy="376200"/>
              </a:xfrm>
              <a:custGeom>
                <a:avLst/>
                <a:gdLst/>
                <a:ahLst/>
                <a:cxnLst/>
                <a:rect l="l" t="t" r="r" b="b"/>
                <a:pathLst>
                  <a:path w="6390" h="10597" extrusionOk="0">
                    <a:moveTo>
                      <a:pt x="6379" y="0"/>
                    </a:moveTo>
                    <a:cubicBezTo>
                      <a:pt x="6378" y="0"/>
                      <a:pt x="6377" y="1"/>
                      <a:pt x="6375" y="2"/>
                    </a:cubicBezTo>
                    <a:cubicBezTo>
                      <a:pt x="6106" y="132"/>
                      <a:pt x="5608" y="565"/>
                      <a:pt x="5044" y="1159"/>
                    </a:cubicBezTo>
                    <a:cubicBezTo>
                      <a:pt x="4584" y="1647"/>
                      <a:pt x="3871" y="2466"/>
                      <a:pt x="3075" y="3596"/>
                    </a:cubicBezTo>
                    <a:cubicBezTo>
                      <a:pt x="2314" y="4685"/>
                      <a:pt x="1670" y="5790"/>
                      <a:pt x="1164" y="6882"/>
                    </a:cubicBezTo>
                    <a:cubicBezTo>
                      <a:pt x="567" y="8176"/>
                      <a:pt x="175" y="9425"/>
                      <a:pt x="4" y="10589"/>
                    </a:cubicBezTo>
                    <a:cubicBezTo>
                      <a:pt x="0" y="10592"/>
                      <a:pt x="4" y="10596"/>
                      <a:pt x="7" y="10596"/>
                    </a:cubicBezTo>
                    <a:lnTo>
                      <a:pt x="11" y="10596"/>
                    </a:lnTo>
                    <a:cubicBezTo>
                      <a:pt x="14" y="10596"/>
                      <a:pt x="14" y="10596"/>
                      <a:pt x="17" y="10592"/>
                    </a:cubicBezTo>
                    <a:cubicBezTo>
                      <a:pt x="416" y="7865"/>
                      <a:pt x="1908" y="5288"/>
                      <a:pt x="3089" y="3603"/>
                    </a:cubicBezTo>
                    <a:cubicBezTo>
                      <a:pt x="4537" y="1538"/>
                      <a:pt x="5912" y="238"/>
                      <a:pt x="6383" y="12"/>
                    </a:cubicBezTo>
                    <a:cubicBezTo>
                      <a:pt x="6386" y="12"/>
                      <a:pt x="6389" y="9"/>
                      <a:pt x="6386" y="5"/>
                    </a:cubicBezTo>
                    <a:cubicBezTo>
                      <a:pt x="6386" y="3"/>
                      <a:pt x="6383" y="0"/>
                      <a:pt x="637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2" name="Google Shape;382;p22"/>
            <p:cNvSpPr/>
            <p:nvPr/>
          </p:nvSpPr>
          <p:spPr>
            <a:xfrm>
              <a:off x="4799968" y="2360289"/>
              <a:ext cx="3010651" cy="1746050"/>
            </a:xfrm>
            <a:custGeom>
              <a:avLst/>
              <a:gdLst/>
              <a:ahLst/>
              <a:cxnLst/>
              <a:rect l="l" t="t" r="r" b="b"/>
              <a:pathLst>
                <a:path w="68455" h="39701" extrusionOk="0">
                  <a:moveTo>
                    <a:pt x="43591" y="1"/>
                  </a:moveTo>
                  <a:cubicBezTo>
                    <a:pt x="43313" y="1"/>
                    <a:pt x="43035" y="62"/>
                    <a:pt x="42823" y="185"/>
                  </a:cubicBezTo>
                  <a:lnTo>
                    <a:pt x="424" y="24850"/>
                  </a:lnTo>
                  <a:cubicBezTo>
                    <a:pt x="1" y="25096"/>
                    <a:pt x="1" y="25499"/>
                    <a:pt x="424" y="25745"/>
                  </a:cubicBezTo>
                  <a:lnTo>
                    <a:pt x="24096" y="39516"/>
                  </a:lnTo>
                  <a:cubicBezTo>
                    <a:pt x="24308" y="39639"/>
                    <a:pt x="24586" y="39700"/>
                    <a:pt x="24864" y="39700"/>
                  </a:cubicBezTo>
                  <a:cubicBezTo>
                    <a:pt x="25142" y="39700"/>
                    <a:pt x="25421" y="39639"/>
                    <a:pt x="25632" y="39516"/>
                  </a:cubicBezTo>
                  <a:lnTo>
                    <a:pt x="68032" y="14851"/>
                  </a:lnTo>
                  <a:cubicBezTo>
                    <a:pt x="68454" y="14605"/>
                    <a:pt x="68454" y="14205"/>
                    <a:pt x="68032" y="13956"/>
                  </a:cubicBezTo>
                  <a:lnTo>
                    <a:pt x="44359" y="185"/>
                  </a:lnTo>
                  <a:cubicBezTo>
                    <a:pt x="44148" y="62"/>
                    <a:pt x="43869" y="1"/>
                    <a:pt x="43591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7314724" y="2206451"/>
              <a:ext cx="518832" cy="576314"/>
            </a:xfrm>
            <a:custGeom>
              <a:avLst/>
              <a:gdLst/>
              <a:ahLst/>
              <a:cxnLst/>
              <a:rect l="l" t="t" r="r" b="b"/>
              <a:pathLst>
                <a:path w="11797" h="13104" extrusionOk="0">
                  <a:moveTo>
                    <a:pt x="9848" y="1"/>
                  </a:moveTo>
                  <a:cubicBezTo>
                    <a:pt x="8619" y="1"/>
                    <a:pt x="7422" y="1292"/>
                    <a:pt x="6523" y="1812"/>
                  </a:cubicBezTo>
                  <a:cubicBezTo>
                    <a:pt x="6199" y="1999"/>
                    <a:pt x="5851" y="2044"/>
                    <a:pt x="5496" y="2044"/>
                  </a:cubicBezTo>
                  <a:cubicBezTo>
                    <a:pt x="5154" y="2044"/>
                    <a:pt x="4804" y="2002"/>
                    <a:pt x="4463" y="2002"/>
                  </a:cubicBezTo>
                  <a:cubicBezTo>
                    <a:pt x="3973" y="2002"/>
                    <a:pt x="3500" y="2090"/>
                    <a:pt x="3090" y="2519"/>
                  </a:cubicBezTo>
                  <a:cubicBezTo>
                    <a:pt x="2096" y="3560"/>
                    <a:pt x="3973" y="4895"/>
                    <a:pt x="2796" y="5980"/>
                  </a:cubicBezTo>
                  <a:cubicBezTo>
                    <a:pt x="1619" y="7062"/>
                    <a:pt x="1" y="7287"/>
                    <a:pt x="700" y="9659"/>
                  </a:cubicBezTo>
                  <a:lnTo>
                    <a:pt x="6523" y="13103"/>
                  </a:lnTo>
                  <a:cubicBezTo>
                    <a:pt x="7291" y="13010"/>
                    <a:pt x="8267" y="12768"/>
                    <a:pt x="8734" y="11826"/>
                  </a:cubicBezTo>
                  <a:cubicBezTo>
                    <a:pt x="9199" y="10888"/>
                    <a:pt x="7820" y="10089"/>
                    <a:pt x="7844" y="9297"/>
                  </a:cubicBezTo>
                  <a:cubicBezTo>
                    <a:pt x="7871" y="8505"/>
                    <a:pt x="8666" y="8157"/>
                    <a:pt x="9506" y="7837"/>
                  </a:cubicBezTo>
                  <a:cubicBezTo>
                    <a:pt x="10349" y="7519"/>
                    <a:pt x="11178" y="6383"/>
                    <a:pt x="10479" y="5577"/>
                  </a:cubicBezTo>
                  <a:cubicBezTo>
                    <a:pt x="9783" y="4768"/>
                    <a:pt x="9052" y="3754"/>
                    <a:pt x="9783" y="2754"/>
                  </a:cubicBezTo>
                  <a:cubicBezTo>
                    <a:pt x="10512" y="1755"/>
                    <a:pt x="11796" y="785"/>
                    <a:pt x="10612" y="185"/>
                  </a:cubicBezTo>
                  <a:cubicBezTo>
                    <a:pt x="10357" y="56"/>
                    <a:pt x="10102" y="1"/>
                    <a:pt x="98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67990" y="2236400"/>
              <a:ext cx="281032" cy="466056"/>
            </a:xfrm>
            <a:custGeom>
              <a:avLst/>
              <a:gdLst/>
              <a:ahLst/>
              <a:cxnLst/>
              <a:rect l="l" t="t" r="r" b="b"/>
              <a:pathLst>
                <a:path w="6390" h="10597" extrusionOk="0">
                  <a:moveTo>
                    <a:pt x="6379" y="0"/>
                  </a:moveTo>
                  <a:cubicBezTo>
                    <a:pt x="6378" y="0"/>
                    <a:pt x="6377" y="1"/>
                    <a:pt x="6375" y="2"/>
                  </a:cubicBezTo>
                  <a:cubicBezTo>
                    <a:pt x="6106" y="132"/>
                    <a:pt x="5608" y="565"/>
                    <a:pt x="5044" y="1159"/>
                  </a:cubicBezTo>
                  <a:cubicBezTo>
                    <a:pt x="4584" y="1647"/>
                    <a:pt x="3871" y="2466"/>
                    <a:pt x="3075" y="3596"/>
                  </a:cubicBezTo>
                  <a:cubicBezTo>
                    <a:pt x="2314" y="4685"/>
                    <a:pt x="1670" y="5790"/>
                    <a:pt x="1164" y="6882"/>
                  </a:cubicBezTo>
                  <a:cubicBezTo>
                    <a:pt x="567" y="8176"/>
                    <a:pt x="175" y="9425"/>
                    <a:pt x="4" y="10589"/>
                  </a:cubicBezTo>
                  <a:cubicBezTo>
                    <a:pt x="0" y="10592"/>
                    <a:pt x="4" y="10596"/>
                    <a:pt x="7" y="10596"/>
                  </a:cubicBezTo>
                  <a:lnTo>
                    <a:pt x="11" y="10596"/>
                  </a:lnTo>
                  <a:cubicBezTo>
                    <a:pt x="14" y="10596"/>
                    <a:pt x="14" y="10596"/>
                    <a:pt x="17" y="10592"/>
                  </a:cubicBezTo>
                  <a:cubicBezTo>
                    <a:pt x="416" y="7865"/>
                    <a:pt x="1908" y="5288"/>
                    <a:pt x="3089" y="3603"/>
                  </a:cubicBezTo>
                  <a:cubicBezTo>
                    <a:pt x="4537" y="1538"/>
                    <a:pt x="5912" y="238"/>
                    <a:pt x="6383" y="12"/>
                  </a:cubicBezTo>
                  <a:cubicBezTo>
                    <a:pt x="6386" y="12"/>
                    <a:pt x="6389" y="9"/>
                    <a:pt x="6386" y="5"/>
                  </a:cubicBezTo>
                  <a:cubicBezTo>
                    <a:pt x="6386" y="3"/>
                    <a:pt x="6383" y="0"/>
                    <a:pt x="6379" y="0"/>
                  </a:cubicBezTo>
                  <a:close/>
                </a:path>
              </a:pathLst>
            </a:custGeom>
            <a:solidFill>
              <a:srgbClr val="FAFAFA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509858" y="2342741"/>
              <a:ext cx="63111" cy="99087"/>
            </a:xfrm>
            <a:custGeom>
              <a:avLst/>
              <a:gdLst/>
              <a:ahLst/>
              <a:cxnLst/>
              <a:rect l="l" t="t" r="r" b="b"/>
              <a:pathLst>
                <a:path w="1435" h="2253" extrusionOk="0">
                  <a:moveTo>
                    <a:pt x="7" y="1"/>
                  </a:moveTo>
                  <a:cubicBezTo>
                    <a:pt x="6" y="1"/>
                    <a:pt x="4" y="2"/>
                    <a:pt x="4" y="3"/>
                  </a:cubicBezTo>
                  <a:cubicBezTo>
                    <a:pt x="1" y="8"/>
                    <a:pt x="1" y="11"/>
                    <a:pt x="4" y="14"/>
                  </a:cubicBezTo>
                  <a:cubicBezTo>
                    <a:pt x="14" y="24"/>
                    <a:pt x="1154" y="1263"/>
                    <a:pt x="1420" y="2249"/>
                  </a:cubicBezTo>
                  <a:cubicBezTo>
                    <a:pt x="1420" y="2253"/>
                    <a:pt x="1424" y="2253"/>
                    <a:pt x="1427" y="2253"/>
                  </a:cubicBezTo>
                  <a:cubicBezTo>
                    <a:pt x="1430" y="2253"/>
                    <a:pt x="1434" y="2249"/>
                    <a:pt x="1434" y="2246"/>
                  </a:cubicBezTo>
                  <a:cubicBezTo>
                    <a:pt x="1168" y="1257"/>
                    <a:pt x="25" y="17"/>
                    <a:pt x="11" y="3"/>
                  </a:cubicBezTo>
                  <a:cubicBezTo>
                    <a:pt x="11" y="2"/>
                    <a:pt x="9" y="1"/>
                    <a:pt x="7" y="1"/>
                  </a:cubicBezTo>
                  <a:close/>
                </a:path>
              </a:pathLst>
            </a:custGeom>
            <a:solidFill>
              <a:srgbClr val="FAFAFA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533299" y="2481055"/>
              <a:ext cx="187047" cy="29555"/>
            </a:xfrm>
            <a:custGeom>
              <a:avLst/>
              <a:gdLst/>
              <a:ahLst/>
              <a:cxnLst/>
              <a:rect l="l" t="t" r="r" b="b"/>
              <a:pathLst>
                <a:path w="4253" h="672" extrusionOk="0">
                  <a:moveTo>
                    <a:pt x="2907" y="1"/>
                  </a:moveTo>
                  <a:cubicBezTo>
                    <a:pt x="2654" y="1"/>
                    <a:pt x="2389" y="9"/>
                    <a:pt x="2123" y="29"/>
                  </a:cubicBezTo>
                  <a:cubicBezTo>
                    <a:pt x="1444" y="84"/>
                    <a:pt x="525" y="234"/>
                    <a:pt x="4" y="657"/>
                  </a:cubicBezTo>
                  <a:cubicBezTo>
                    <a:pt x="0" y="661"/>
                    <a:pt x="0" y="664"/>
                    <a:pt x="0" y="667"/>
                  </a:cubicBezTo>
                  <a:cubicBezTo>
                    <a:pt x="4" y="671"/>
                    <a:pt x="4" y="671"/>
                    <a:pt x="7" y="671"/>
                  </a:cubicBezTo>
                  <a:lnTo>
                    <a:pt x="10" y="671"/>
                  </a:lnTo>
                  <a:cubicBezTo>
                    <a:pt x="653" y="151"/>
                    <a:pt x="1897" y="18"/>
                    <a:pt x="2911" y="18"/>
                  </a:cubicBezTo>
                  <a:cubicBezTo>
                    <a:pt x="3474" y="18"/>
                    <a:pt x="3967" y="59"/>
                    <a:pt x="4246" y="98"/>
                  </a:cubicBezTo>
                  <a:cubicBezTo>
                    <a:pt x="4249" y="98"/>
                    <a:pt x="4252" y="94"/>
                    <a:pt x="4252" y="91"/>
                  </a:cubicBezTo>
                  <a:cubicBezTo>
                    <a:pt x="4252" y="87"/>
                    <a:pt x="4252" y="84"/>
                    <a:pt x="4249" y="84"/>
                  </a:cubicBezTo>
                  <a:cubicBezTo>
                    <a:pt x="3918" y="38"/>
                    <a:pt x="3439" y="1"/>
                    <a:pt x="2907" y="1"/>
                  </a:cubicBezTo>
                  <a:close/>
                </a:path>
              </a:pathLst>
            </a:custGeom>
            <a:solidFill>
              <a:srgbClr val="FAFAFA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4921475" y="3214385"/>
              <a:ext cx="1359067" cy="660320"/>
            </a:xfrm>
            <a:custGeom>
              <a:avLst/>
              <a:gdLst/>
              <a:ahLst/>
              <a:cxnLst/>
              <a:rect l="l" t="t" r="r" b="b"/>
              <a:pathLst>
                <a:path w="30428" h="14783" extrusionOk="0">
                  <a:moveTo>
                    <a:pt x="9048" y="1"/>
                  </a:moveTo>
                  <a:lnTo>
                    <a:pt x="0" y="2438"/>
                  </a:lnTo>
                  <a:lnTo>
                    <a:pt x="21379" y="14783"/>
                  </a:lnTo>
                  <a:lnTo>
                    <a:pt x="30427" y="12342"/>
                  </a:lnTo>
                  <a:lnTo>
                    <a:pt x="90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4778639" y="3182078"/>
              <a:ext cx="1556188" cy="748803"/>
            </a:xfrm>
            <a:custGeom>
              <a:avLst/>
              <a:gdLst/>
              <a:ahLst/>
              <a:cxnLst/>
              <a:rect l="l" t="t" r="r" b="b"/>
              <a:pathLst>
                <a:path w="35384" h="17026" extrusionOk="0">
                  <a:moveTo>
                    <a:pt x="11059" y="1"/>
                  </a:moveTo>
                  <a:lnTo>
                    <a:pt x="1" y="2981"/>
                  </a:lnTo>
                  <a:lnTo>
                    <a:pt x="24329" y="17025"/>
                  </a:lnTo>
                  <a:lnTo>
                    <a:pt x="35384" y="14045"/>
                  </a:lnTo>
                  <a:lnTo>
                    <a:pt x="33912" y="13192"/>
                  </a:lnTo>
                  <a:lnTo>
                    <a:pt x="24864" y="15633"/>
                  </a:lnTo>
                  <a:lnTo>
                    <a:pt x="3485" y="3288"/>
                  </a:lnTo>
                  <a:lnTo>
                    <a:pt x="12533" y="851"/>
                  </a:lnTo>
                  <a:lnTo>
                    <a:pt x="110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5316500" y="2807775"/>
              <a:ext cx="1420839" cy="963559"/>
            </a:xfrm>
            <a:custGeom>
              <a:avLst/>
              <a:gdLst/>
              <a:ahLst/>
              <a:cxnLst/>
              <a:rect l="l" t="t" r="r" b="b"/>
              <a:pathLst>
                <a:path w="31701" h="21703" extrusionOk="0">
                  <a:moveTo>
                    <a:pt x="10321" y="0"/>
                  </a:moveTo>
                  <a:lnTo>
                    <a:pt x="0" y="9362"/>
                  </a:lnTo>
                  <a:lnTo>
                    <a:pt x="21379" y="21703"/>
                  </a:lnTo>
                  <a:lnTo>
                    <a:pt x="31700" y="12341"/>
                  </a:lnTo>
                  <a:lnTo>
                    <a:pt x="1032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6266925" y="3350475"/>
              <a:ext cx="521781" cy="452051"/>
            </a:xfrm>
            <a:custGeom>
              <a:avLst/>
              <a:gdLst/>
              <a:ahLst/>
              <a:cxnLst/>
              <a:rect l="l" t="t" r="r" b="b"/>
              <a:pathLst>
                <a:path w="11793" h="10217" extrusionOk="0">
                  <a:moveTo>
                    <a:pt x="10321" y="1"/>
                  </a:moveTo>
                  <a:lnTo>
                    <a:pt x="0" y="9363"/>
                  </a:lnTo>
                  <a:lnTo>
                    <a:pt x="1472" y="10216"/>
                  </a:lnTo>
                  <a:lnTo>
                    <a:pt x="11792" y="854"/>
                  </a:lnTo>
                  <a:lnTo>
                    <a:pt x="1032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5265001" y="2770348"/>
              <a:ext cx="518788" cy="449168"/>
            </a:xfrm>
            <a:custGeom>
              <a:avLst/>
              <a:gdLst/>
              <a:ahLst/>
              <a:cxnLst/>
              <a:rect l="l" t="t" r="r" b="b"/>
              <a:pathLst>
                <a:path w="11796" h="10213" extrusionOk="0">
                  <a:moveTo>
                    <a:pt x="10318" y="1"/>
                  </a:moveTo>
                  <a:lnTo>
                    <a:pt x="0" y="9363"/>
                  </a:lnTo>
                  <a:lnTo>
                    <a:pt x="1474" y="10213"/>
                  </a:lnTo>
                  <a:lnTo>
                    <a:pt x="11795" y="851"/>
                  </a:lnTo>
                  <a:lnTo>
                    <a:pt x="1031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6260300" y="2284971"/>
              <a:ext cx="1394218" cy="940744"/>
            </a:xfrm>
            <a:custGeom>
              <a:avLst/>
              <a:gdLst/>
              <a:ahLst/>
              <a:cxnLst/>
              <a:rect l="l" t="t" r="r" b="b"/>
              <a:pathLst>
                <a:path w="31271" h="21100" extrusionOk="0">
                  <a:moveTo>
                    <a:pt x="9891" y="0"/>
                  </a:moveTo>
                  <a:lnTo>
                    <a:pt x="0" y="8758"/>
                  </a:lnTo>
                  <a:lnTo>
                    <a:pt x="21376" y="21100"/>
                  </a:lnTo>
                  <a:lnTo>
                    <a:pt x="31270" y="12342"/>
                  </a:lnTo>
                  <a:lnTo>
                    <a:pt x="989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6205049" y="2208693"/>
              <a:ext cx="1556320" cy="1048351"/>
            </a:xfrm>
            <a:custGeom>
              <a:avLst/>
              <a:gdLst/>
              <a:ahLst/>
              <a:cxnLst/>
              <a:rect l="l" t="t" r="r" b="b"/>
              <a:pathLst>
                <a:path w="35387" h="23837" extrusionOk="0">
                  <a:moveTo>
                    <a:pt x="11059" y="0"/>
                  </a:moveTo>
                  <a:lnTo>
                    <a:pt x="1" y="9793"/>
                  </a:lnTo>
                  <a:lnTo>
                    <a:pt x="1478" y="10642"/>
                  </a:lnTo>
                  <a:lnTo>
                    <a:pt x="11369" y="1884"/>
                  </a:lnTo>
                  <a:lnTo>
                    <a:pt x="32748" y="14226"/>
                  </a:lnTo>
                  <a:lnTo>
                    <a:pt x="22854" y="22984"/>
                  </a:lnTo>
                  <a:lnTo>
                    <a:pt x="24328" y="23837"/>
                  </a:lnTo>
                  <a:lnTo>
                    <a:pt x="35387" y="14045"/>
                  </a:lnTo>
                  <a:lnTo>
                    <a:pt x="1105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5767950" y="2669275"/>
              <a:ext cx="1463143" cy="691092"/>
            </a:xfrm>
            <a:custGeom>
              <a:avLst/>
              <a:gdLst/>
              <a:ahLst/>
              <a:cxnLst/>
              <a:rect l="l" t="t" r="r" b="b"/>
              <a:pathLst>
                <a:path w="32435" h="15321" extrusionOk="0">
                  <a:moveTo>
                    <a:pt x="11058" y="0"/>
                  </a:moveTo>
                  <a:lnTo>
                    <a:pt x="0" y="2980"/>
                  </a:lnTo>
                  <a:lnTo>
                    <a:pt x="21379" y="15321"/>
                  </a:lnTo>
                  <a:lnTo>
                    <a:pt x="32434" y="12342"/>
                  </a:lnTo>
                  <a:lnTo>
                    <a:pt x="1105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5718731" y="2639335"/>
              <a:ext cx="551377" cy="168487"/>
            </a:xfrm>
            <a:custGeom>
              <a:avLst/>
              <a:gdLst/>
              <a:ahLst/>
              <a:cxnLst/>
              <a:rect l="l" t="t" r="r" b="b"/>
              <a:pathLst>
                <a:path w="12537" h="3831" extrusionOk="0">
                  <a:moveTo>
                    <a:pt x="11059" y="1"/>
                  </a:moveTo>
                  <a:lnTo>
                    <a:pt x="1" y="2980"/>
                  </a:lnTo>
                  <a:lnTo>
                    <a:pt x="1478" y="3830"/>
                  </a:lnTo>
                  <a:lnTo>
                    <a:pt x="12536" y="850"/>
                  </a:lnTo>
                  <a:lnTo>
                    <a:pt x="110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6626543" y="2291550"/>
              <a:ext cx="422560" cy="272896"/>
            </a:xfrm>
            <a:custGeom>
              <a:avLst/>
              <a:gdLst/>
              <a:ahLst/>
              <a:cxnLst/>
              <a:rect l="l" t="t" r="r" b="b"/>
              <a:pathLst>
                <a:path w="9608" h="6205" extrusionOk="0">
                  <a:moveTo>
                    <a:pt x="1785" y="0"/>
                  </a:moveTo>
                  <a:lnTo>
                    <a:pt x="0" y="1581"/>
                  </a:lnTo>
                  <a:lnTo>
                    <a:pt x="738" y="6205"/>
                  </a:lnTo>
                  <a:lnTo>
                    <a:pt x="9608" y="4516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024903" y="2526925"/>
              <a:ext cx="329806" cy="288069"/>
            </a:xfrm>
            <a:custGeom>
              <a:avLst/>
              <a:gdLst/>
              <a:ahLst/>
              <a:cxnLst/>
              <a:rect l="l" t="t" r="r" b="b"/>
              <a:pathLst>
                <a:path w="7499" h="6550" extrusionOk="0">
                  <a:moveTo>
                    <a:pt x="2000" y="0"/>
                  </a:moveTo>
                  <a:lnTo>
                    <a:pt x="0" y="393"/>
                  </a:lnTo>
                  <a:lnTo>
                    <a:pt x="3898" y="6550"/>
                  </a:lnTo>
                  <a:cubicBezTo>
                    <a:pt x="5280" y="5775"/>
                    <a:pt x="6615" y="4673"/>
                    <a:pt x="7498" y="3174"/>
                  </a:cubicBezTo>
                  <a:lnTo>
                    <a:pt x="20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6861258" y="2556654"/>
              <a:ext cx="279405" cy="326156"/>
            </a:xfrm>
            <a:custGeom>
              <a:avLst/>
              <a:gdLst/>
              <a:ahLst/>
              <a:cxnLst/>
              <a:rect l="l" t="t" r="r" b="b"/>
              <a:pathLst>
                <a:path w="6353" h="7416" extrusionOk="0">
                  <a:moveTo>
                    <a:pt x="2270" y="0"/>
                  </a:moveTo>
                  <a:lnTo>
                    <a:pt x="1" y="440"/>
                  </a:lnTo>
                  <a:lnTo>
                    <a:pt x="1421" y="7358"/>
                  </a:lnTo>
                  <a:cubicBezTo>
                    <a:pt x="1768" y="7397"/>
                    <a:pt x="2133" y="7416"/>
                    <a:pt x="2517" y="7416"/>
                  </a:cubicBezTo>
                  <a:cubicBezTo>
                    <a:pt x="2601" y="7416"/>
                    <a:pt x="2687" y="7415"/>
                    <a:pt x="2773" y="7413"/>
                  </a:cubicBezTo>
                  <a:cubicBezTo>
                    <a:pt x="3575" y="7389"/>
                    <a:pt x="4923" y="7109"/>
                    <a:pt x="6353" y="6498"/>
                  </a:cubicBezTo>
                  <a:lnTo>
                    <a:pt x="22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6666915" y="2587132"/>
              <a:ext cx="192764" cy="281428"/>
            </a:xfrm>
            <a:custGeom>
              <a:avLst/>
              <a:gdLst/>
              <a:ahLst/>
              <a:cxnLst/>
              <a:rect l="l" t="t" r="r" b="b"/>
              <a:pathLst>
                <a:path w="4383" h="6399" extrusionOk="0">
                  <a:moveTo>
                    <a:pt x="3137" y="0"/>
                  </a:moveTo>
                  <a:lnTo>
                    <a:pt x="1" y="610"/>
                  </a:lnTo>
                  <a:lnTo>
                    <a:pt x="631" y="4522"/>
                  </a:lnTo>
                  <a:cubicBezTo>
                    <a:pt x="1324" y="4976"/>
                    <a:pt x="2529" y="5911"/>
                    <a:pt x="4383" y="6399"/>
                  </a:cubicBezTo>
                  <a:lnTo>
                    <a:pt x="31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6964388" y="2690966"/>
              <a:ext cx="680942" cy="360152"/>
            </a:xfrm>
            <a:custGeom>
              <a:avLst/>
              <a:gdLst/>
              <a:ahLst/>
              <a:cxnLst/>
              <a:rect l="l" t="t" r="r" b="b"/>
              <a:pathLst>
                <a:path w="15483" h="8189" extrusionOk="0">
                  <a:moveTo>
                    <a:pt x="9840" y="1"/>
                  </a:moveTo>
                  <a:cubicBezTo>
                    <a:pt x="7731" y="3519"/>
                    <a:pt x="3044" y="5327"/>
                    <a:pt x="644" y="5327"/>
                  </a:cubicBezTo>
                  <a:cubicBezTo>
                    <a:pt x="570" y="5327"/>
                    <a:pt x="497" y="5325"/>
                    <a:pt x="428" y="5322"/>
                  </a:cubicBezTo>
                  <a:cubicBezTo>
                    <a:pt x="428" y="5322"/>
                    <a:pt x="1" y="5390"/>
                    <a:pt x="428" y="5635"/>
                  </a:cubicBezTo>
                  <a:cubicBezTo>
                    <a:pt x="854" y="5881"/>
                    <a:pt x="4851" y="8188"/>
                    <a:pt x="4851" y="8188"/>
                  </a:cubicBezTo>
                  <a:lnTo>
                    <a:pt x="11407" y="6867"/>
                  </a:lnTo>
                  <a:lnTo>
                    <a:pt x="15482" y="3260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7231120" y="3047327"/>
              <a:ext cx="173589" cy="81539"/>
            </a:xfrm>
            <a:custGeom>
              <a:avLst/>
              <a:gdLst/>
              <a:ahLst/>
              <a:cxnLst/>
              <a:rect l="l" t="t" r="r" b="b"/>
              <a:pathLst>
                <a:path w="3947" h="1854" extrusionOk="0">
                  <a:moveTo>
                    <a:pt x="3946" y="0"/>
                  </a:moveTo>
                  <a:lnTo>
                    <a:pt x="1" y="785"/>
                  </a:lnTo>
                  <a:lnTo>
                    <a:pt x="1850" y="1853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6270050" y="2404707"/>
              <a:ext cx="356546" cy="421680"/>
            </a:xfrm>
            <a:custGeom>
              <a:avLst/>
              <a:gdLst/>
              <a:ahLst/>
              <a:cxnLst/>
              <a:rect l="l" t="t" r="r" b="b"/>
              <a:pathLst>
                <a:path w="8107" h="9588" extrusionOk="0">
                  <a:moveTo>
                    <a:pt x="6983" y="1"/>
                  </a:moveTo>
                  <a:lnTo>
                    <a:pt x="0" y="6185"/>
                  </a:lnTo>
                  <a:lnTo>
                    <a:pt x="5895" y="9588"/>
                  </a:lnTo>
                  <a:lnTo>
                    <a:pt x="8106" y="8315"/>
                  </a:lnTo>
                  <a:lnTo>
                    <a:pt x="69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6751443" y="2898018"/>
              <a:ext cx="509948" cy="321494"/>
            </a:xfrm>
            <a:custGeom>
              <a:avLst/>
              <a:gdLst/>
              <a:ahLst/>
              <a:cxnLst/>
              <a:rect l="l" t="t" r="r" b="b"/>
              <a:pathLst>
                <a:path w="11595" h="7310" extrusionOk="0">
                  <a:moveTo>
                    <a:pt x="601" y="0"/>
                  </a:moveTo>
                  <a:cubicBezTo>
                    <a:pt x="224" y="0"/>
                    <a:pt x="1" y="581"/>
                    <a:pt x="109" y="1351"/>
                  </a:cubicBezTo>
                  <a:lnTo>
                    <a:pt x="10430" y="7310"/>
                  </a:lnTo>
                  <a:lnTo>
                    <a:pt x="11594" y="6279"/>
                  </a:lnTo>
                  <a:cubicBezTo>
                    <a:pt x="11594" y="6279"/>
                    <a:pt x="1365" y="374"/>
                    <a:pt x="846" y="74"/>
                  </a:cubicBezTo>
                  <a:cubicBezTo>
                    <a:pt x="759" y="24"/>
                    <a:pt x="677" y="0"/>
                    <a:pt x="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6583751" y="2821407"/>
              <a:ext cx="137965" cy="98647"/>
            </a:xfrm>
            <a:custGeom>
              <a:avLst/>
              <a:gdLst/>
              <a:ahLst/>
              <a:cxnLst/>
              <a:rect l="l" t="t" r="r" b="b"/>
              <a:pathLst>
                <a:path w="3137" h="2243" extrusionOk="0">
                  <a:moveTo>
                    <a:pt x="1512" y="1"/>
                  </a:moveTo>
                  <a:lnTo>
                    <a:pt x="0" y="830"/>
                  </a:lnTo>
                  <a:lnTo>
                    <a:pt x="2448" y="2242"/>
                  </a:lnTo>
                  <a:cubicBezTo>
                    <a:pt x="2338" y="1567"/>
                    <a:pt x="3137" y="966"/>
                    <a:pt x="3137" y="966"/>
                  </a:cubicBezTo>
                  <a:cubicBezTo>
                    <a:pt x="3137" y="966"/>
                    <a:pt x="2021" y="294"/>
                    <a:pt x="15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5783732" y="2752228"/>
              <a:ext cx="446265" cy="205211"/>
            </a:xfrm>
            <a:custGeom>
              <a:avLst/>
              <a:gdLst/>
              <a:ahLst/>
              <a:cxnLst/>
              <a:rect l="l" t="t" r="r" b="b"/>
              <a:pathLst>
                <a:path w="10147" h="4666" extrusionOk="0">
                  <a:moveTo>
                    <a:pt x="4679" y="0"/>
                  </a:moveTo>
                  <a:lnTo>
                    <a:pt x="0" y="1263"/>
                  </a:lnTo>
                  <a:lnTo>
                    <a:pt x="5895" y="4666"/>
                  </a:lnTo>
                  <a:lnTo>
                    <a:pt x="10147" y="3522"/>
                  </a:lnTo>
                  <a:lnTo>
                    <a:pt x="467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6057500" y="2706007"/>
              <a:ext cx="103925" cy="69972"/>
            </a:xfrm>
            <a:custGeom>
              <a:avLst/>
              <a:gdLst/>
              <a:ahLst/>
              <a:cxnLst/>
              <a:rect l="l" t="t" r="r" b="b"/>
              <a:pathLst>
                <a:path w="2363" h="1591" extrusionOk="0">
                  <a:moveTo>
                    <a:pt x="2362" y="0"/>
                  </a:moveTo>
                  <a:lnTo>
                    <a:pt x="1" y="638"/>
                  </a:lnTo>
                  <a:lnTo>
                    <a:pt x="1478" y="1590"/>
                  </a:lnTo>
                  <a:lnTo>
                    <a:pt x="2362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6172505" y="2676717"/>
              <a:ext cx="356810" cy="212160"/>
            </a:xfrm>
            <a:custGeom>
              <a:avLst/>
              <a:gdLst/>
              <a:ahLst/>
              <a:cxnLst/>
              <a:rect l="l" t="t" r="r" b="b"/>
              <a:pathLst>
                <a:path w="8113" h="4824" extrusionOk="0">
                  <a:moveTo>
                    <a:pt x="2218" y="0"/>
                  </a:moveTo>
                  <a:lnTo>
                    <a:pt x="1557" y="178"/>
                  </a:lnTo>
                  <a:lnTo>
                    <a:pt x="0" y="2987"/>
                  </a:lnTo>
                  <a:lnTo>
                    <a:pt x="0" y="2990"/>
                  </a:lnTo>
                  <a:lnTo>
                    <a:pt x="2850" y="4823"/>
                  </a:lnTo>
                  <a:lnTo>
                    <a:pt x="8113" y="340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6756236" y="2957390"/>
              <a:ext cx="453962" cy="294974"/>
            </a:xfrm>
            <a:custGeom>
              <a:avLst/>
              <a:gdLst/>
              <a:ahLst/>
              <a:cxnLst/>
              <a:rect l="l" t="t" r="r" b="b"/>
              <a:pathLst>
                <a:path w="10322" h="6707" extrusionOk="0">
                  <a:moveTo>
                    <a:pt x="0" y="1"/>
                  </a:moveTo>
                  <a:cubicBezTo>
                    <a:pt x="0" y="1"/>
                    <a:pt x="1966" y="4363"/>
                    <a:pt x="2368" y="5110"/>
                  </a:cubicBezTo>
                  <a:cubicBezTo>
                    <a:pt x="2768" y="5854"/>
                    <a:pt x="3253" y="6031"/>
                    <a:pt x="4017" y="6195"/>
                  </a:cubicBezTo>
                  <a:cubicBezTo>
                    <a:pt x="4768" y="6355"/>
                    <a:pt x="7457" y="6694"/>
                    <a:pt x="7557" y="6707"/>
                  </a:cubicBezTo>
                  <a:lnTo>
                    <a:pt x="7560" y="6707"/>
                  </a:lnTo>
                  <a:lnTo>
                    <a:pt x="10321" y="59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6346309" y="2857866"/>
              <a:ext cx="474808" cy="367805"/>
            </a:xfrm>
            <a:custGeom>
              <a:avLst/>
              <a:gdLst/>
              <a:ahLst/>
              <a:cxnLst/>
              <a:rect l="l" t="t" r="r" b="b"/>
              <a:pathLst>
                <a:path w="10796" h="8363" extrusionOk="0">
                  <a:moveTo>
                    <a:pt x="5399" y="1"/>
                  </a:moveTo>
                  <a:lnTo>
                    <a:pt x="0" y="1413"/>
                  </a:lnTo>
                  <a:lnTo>
                    <a:pt x="10796" y="8363"/>
                  </a:lnTo>
                  <a:lnTo>
                    <a:pt x="10796" y="8363"/>
                  </a:lnTo>
                  <a:lnTo>
                    <a:pt x="7847" y="141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6093079" y="2937863"/>
              <a:ext cx="593114" cy="300427"/>
            </a:xfrm>
            <a:custGeom>
              <a:avLst/>
              <a:gdLst/>
              <a:ahLst/>
              <a:cxnLst/>
              <a:rect l="l" t="t" r="r" b="b"/>
              <a:pathLst>
                <a:path w="13486" h="6831" extrusionOk="0">
                  <a:moveTo>
                    <a:pt x="4202" y="1"/>
                  </a:moveTo>
                  <a:lnTo>
                    <a:pt x="4" y="1100"/>
                  </a:lnTo>
                  <a:lnTo>
                    <a:pt x="0" y="1107"/>
                  </a:lnTo>
                  <a:lnTo>
                    <a:pt x="9919" y="6831"/>
                  </a:lnTo>
                  <a:lnTo>
                    <a:pt x="13485" y="5980"/>
                  </a:lnTo>
                  <a:lnTo>
                    <a:pt x="420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6594130" y="3239426"/>
              <a:ext cx="267179" cy="111093"/>
            </a:xfrm>
            <a:custGeom>
              <a:avLst/>
              <a:gdLst/>
              <a:ahLst/>
              <a:cxnLst/>
              <a:rect l="l" t="t" r="r" b="b"/>
              <a:pathLst>
                <a:path w="6075" h="2526" extrusionOk="0">
                  <a:moveTo>
                    <a:pt x="3458" y="1"/>
                  </a:moveTo>
                  <a:lnTo>
                    <a:pt x="0" y="823"/>
                  </a:lnTo>
                  <a:lnTo>
                    <a:pt x="2952" y="2526"/>
                  </a:lnTo>
                  <a:lnTo>
                    <a:pt x="6075" y="1686"/>
                  </a:lnTo>
                  <a:lnTo>
                    <a:pt x="345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6871021" y="3265550"/>
              <a:ext cx="112193" cy="31710"/>
            </a:xfrm>
            <a:custGeom>
              <a:avLst/>
              <a:gdLst/>
              <a:ahLst/>
              <a:cxnLst/>
              <a:rect l="l" t="t" r="r" b="b"/>
              <a:pathLst>
                <a:path w="2551" h="721" extrusionOk="0">
                  <a:moveTo>
                    <a:pt x="1" y="0"/>
                  </a:moveTo>
                  <a:lnTo>
                    <a:pt x="1158" y="720"/>
                  </a:lnTo>
                  <a:lnTo>
                    <a:pt x="2551" y="3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6346309" y="3275621"/>
              <a:ext cx="377700" cy="243341"/>
            </a:xfrm>
            <a:custGeom>
              <a:avLst/>
              <a:gdLst/>
              <a:ahLst/>
              <a:cxnLst/>
              <a:rect l="l" t="t" r="r" b="b"/>
              <a:pathLst>
                <a:path w="8588" h="5533" extrusionOk="0">
                  <a:moveTo>
                    <a:pt x="5635" y="0"/>
                  </a:moveTo>
                  <a:lnTo>
                    <a:pt x="908" y="1621"/>
                  </a:lnTo>
                  <a:lnTo>
                    <a:pt x="0" y="5110"/>
                  </a:lnTo>
                  <a:lnTo>
                    <a:pt x="4362" y="5532"/>
                  </a:lnTo>
                  <a:lnTo>
                    <a:pt x="8587" y="1703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5329826" y="3084797"/>
              <a:ext cx="521779" cy="275491"/>
            </a:xfrm>
            <a:custGeom>
              <a:avLst/>
              <a:gdLst/>
              <a:ahLst/>
              <a:cxnLst/>
              <a:rect l="l" t="t" r="r" b="b"/>
              <a:pathLst>
                <a:path w="11864" h="6264" extrusionOk="0">
                  <a:moveTo>
                    <a:pt x="7782" y="1"/>
                  </a:moveTo>
                  <a:lnTo>
                    <a:pt x="3304" y="2523"/>
                  </a:lnTo>
                  <a:lnTo>
                    <a:pt x="673" y="2455"/>
                  </a:lnTo>
                  <a:lnTo>
                    <a:pt x="0" y="3063"/>
                  </a:lnTo>
                  <a:lnTo>
                    <a:pt x="5539" y="6264"/>
                  </a:lnTo>
                  <a:lnTo>
                    <a:pt x="11864" y="841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5990256" y="2986504"/>
              <a:ext cx="539063" cy="307904"/>
            </a:xfrm>
            <a:custGeom>
              <a:avLst/>
              <a:gdLst/>
              <a:ahLst/>
              <a:cxnLst/>
              <a:rect l="l" t="t" r="r" b="b"/>
              <a:pathLst>
                <a:path w="12257" h="7001" extrusionOk="0">
                  <a:moveTo>
                    <a:pt x="2338" y="1"/>
                  </a:moveTo>
                  <a:lnTo>
                    <a:pt x="0" y="2052"/>
                  </a:lnTo>
                  <a:lnTo>
                    <a:pt x="8571" y="7001"/>
                  </a:lnTo>
                  <a:lnTo>
                    <a:pt x="12257" y="5725"/>
                  </a:lnTo>
                  <a:lnTo>
                    <a:pt x="233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5772429" y="2807774"/>
              <a:ext cx="270565" cy="272588"/>
            </a:xfrm>
            <a:custGeom>
              <a:avLst/>
              <a:gdLst/>
              <a:ahLst/>
              <a:cxnLst/>
              <a:rect l="l" t="t" r="r" b="b"/>
              <a:pathLst>
                <a:path w="6152" h="6198" extrusionOk="0">
                  <a:moveTo>
                    <a:pt x="257" y="0"/>
                  </a:moveTo>
                  <a:lnTo>
                    <a:pt x="1" y="5532"/>
                  </a:lnTo>
                  <a:lnTo>
                    <a:pt x="2896" y="6198"/>
                  </a:lnTo>
                  <a:lnTo>
                    <a:pt x="6152" y="340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5603462" y="2863891"/>
              <a:ext cx="118306" cy="182737"/>
            </a:xfrm>
            <a:custGeom>
              <a:avLst/>
              <a:gdLst/>
              <a:ahLst/>
              <a:cxnLst/>
              <a:rect l="l" t="t" r="r" b="b"/>
              <a:pathLst>
                <a:path w="2690" h="4155" extrusionOk="0">
                  <a:moveTo>
                    <a:pt x="2690" y="0"/>
                  </a:moveTo>
                  <a:lnTo>
                    <a:pt x="0" y="2444"/>
                  </a:lnTo>
                  <a:lnTo>
                    <a:pt x="584" y="4154"/>
                  </a:lnTo>
                  <a:lnTo>
                    <a:pt x="1150" y="3830"/>
                  </a:lnTo>
                  <a:lnTo>
                    <a:pt x="2509" y="4021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5417168" y="3019972"/>
              <a:ext cx="153446" cy="120285"/>
            </a:xfrm>
            <a:custGeom>
              <a:avLst/>
              <a:gdLst/>
              <a:ahLst/>
              <a:cxnLst/>
              <a:rect l="l" t="t" r="r" b="b"/>
              <a:pathLst>
                <a:path w="3489" h="2735" extrusionOk="0">
                  <a:moveTo>
                    <a:pt x="3014" y="1"/>
                  </a:moveTo>
                  <a:lnTo>
                    <a:pt x="1" y="2735"/>
                  </a:lnTo>
                  <a:lnTo>
                    <a:pt x="1206" y="2694"/>
                  </a:lnTo>
                  <a:lnTo>
                    <a:pt x="3489" y="1376"/>
                  </a:lnTo>
                  <a:lnTo>
                    <a:pt x="30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5733156" y="3121871"/>
              <a:ext cx="565319" cy="322329"/>
            </a:xfrm>
            <a:custGeom>
              <a:avLst/>
              <a:gdLst/>
              <a:ahLst/>
              <a:cxnLst/>
              <a:rect l="l" t="t" r="r" b="b"/>
              <a:pathLst>
                <a:path w="12854" h="7329" extrusionOk="0">
                  <a:moveTo>
                    <a:pt x="4676" y="1"/>
                  </a:moveTo>
                  <a:lnTo>
                    <a:pt x="0" y="4110"/>
                  </a:lnTo>
                  <a:lnTo>
                    <a:pt x="5574" y="7329"/>
                  </a:lnTo>
                  <a:lnTo>
                    <a:pt x="12853" y="4721"/>
                  </a:lnTo>
                  <a:lnTo>
                    <a:pt x="467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5978250" y="3376025"/>
              <a:ext cx="335963" cy="353115"/>
            </a:xfrm>
            <a:custGeom>
              <a:avLst/>
              <a:gdLst/>
              <a:ahLst/>
              <a:cxnLst/>
              <a:rect l="l" t="t" r="r" b="b"/>
              <a:pathLst>
                <a:path w="7639" h="8029" extrusionOk="0">
                  <a:moveTo>
                    <a:pt x="7639" y="1"/>
                  </a:moveTo>
                  <a:lnTo>
                    <a:pt x="1" y="2741"/>
                  </a:lnTo>
                  <a:lnTo>
                    <a:pt x="598" y="5297"/>
                  </a:lnTo>
                  <a:lnTo>
                    <a:pt x="598" y="5300"/>
                  </a:lnTo>
                  <a:lnTo>
                    <a:pt x="5322" y="8028"/>
                  </a:lnTo>
                  <a:lnTo>
                    <a:pt x="76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6280561" y="3556426"/>
              <a:ext cx="201472" cy="196239"/>
            </a:xfrm>
            <a:custGeom>
              <a:avLst/>
              <a:gdLst/>
              <a:ahLst/>
              <a:cxnLst/>
              <a:rect l="l" t="t" r="r" b="b"/>
              <a:pathLst>
                <a:path w="4581" h="4462" extrusionOk="0">
                  <a:moveTo>
                    <a:pt x="1164" y="1"/>
                  </a:moveTo>
                  <a:lnTo>
                    <a:pt x="1" y="4462"/>
                  </a:lnTo>
                  <a:lnTo>
                    <a:pt x="1642" y="2973"/>
                  </a:lnTo>
                  <a:lnTo>
                    <a:pt x="4580" y="305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5836110" y="3500309"/>
              <a:ext cx="115008" cy="77317"/>
            </a:xfrm>
            <a:custGeom>
              <a:avLst/>
              <a:gdLst/>
              <a:ahLst/>
              <a:cxnLst/>
              <a:rect l="l" t="t" r="r" b="b"/>
              <a:pathLst>
                <a:path w="2615" h="1758" extrusionOk="0">
                  <a:moveTo>
                    <a:pt x="2120" y="1"/>
                  </a:moveTo>
                  <a:lnTo>
                    <a:pt x="0" y="263"/>
                  </a:lnTo>
                  <a:lnTo>
                    <a:pt x="2591" y="1758"/>
                  </a:lnTo>
                  <a:lnTo>
                    <a:pt x="2615" y="1704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5630157" y="3340446"/>
              <a:ext cx="275183" cy="137965"/>
            </a:xfrm>
            <a:custGeom>
              <a:avLst/>
              <a:gdLst/>
              <a:ahLst/>
              <a:cxnLst/>
              <a:rect l="l" t="t" r="r" b="b"/>
              <a:pathLst>
                <a:path w="6257" h="3137" extrusionOk="0">
                  <a:moveTo>
                    <a:pt x="1363" y="0"/>
                  </a:moveTo>
                  <a:lnTo>
                    <a:pt x="0" y="1195"/>
                  </a:lnTo>
                  <a:lnTo>
                    <a:pt x="3363" y="3137"/>
                  </a:lnTo>
                  <a:lnTo>
                    <a:pt x="3366" y="3137"/>
                  </a:lnTo>
                  <a:lnTo>
                    <a:pt x="6257" y="2690"/>
                  </a:lnTo>
                  <a:lnTo>
                    <a:pt x="13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6626543" y="2291550"/>
              <a:ext cx="422560" cy="272896"/>
            </a:xfrm>
            <a:custGeom>
              <a:avLst/>
              <a:gdLst/>
              <a:ahLst/>
              <a:cxnLst/>
              <a:rect l="l" t="t" r="r" b="b"/>
              <a:pathLst>
                <a:path w="9608" h="6205" extrusionOk="0">
                  <a:moveTo>
                    <a:pt x="1785" y="0"/>
                  </a:moveTo>
                  <a:lnTo>
                    <a:pt x="0" y="1581"/>
                  </a:lnTo>
                  <a:lnTo>
                    <a:pt x="738" y="6205"/>
                  </a:lnTo>
                  <a:lnTo>
                    <a:pt x="9608" y="4516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024903" y="2526925"/>
              <a:ext cx="329806" cy="288069"/>
            </a:xfrm>
            <a:custGeom>
              <a:avLst/>
              <a:gdLst/>
              <a:ahLst/>
              <a:cxnLst/>
              <a:rect l="l" t="t" r="r" b="b"/>
              <a:pathLst>
                <a:path w="7499" h="6550" extrusionOk="0">
                  <a:moveTo>
                    <a:pt x="2000" y="0"/>
                  </a:moveTo>
                  <a:lnTo>
                    <a:pt x="0" y="393"/>
                  </a:lnTo>
                  <a:lnTo>
                    <a:pt x="3898" y="6550"/>
                  </a:lnTo>
                  <a:cubicBezTo>
                    <a:pt x="5280" y="5775"/>
                    <a:pt x="6615" y="4673"/>
                    <a:pt x="7498" y="3174"/>
                  </a:cubicBezTo>
                  <a:lnTo>
                    <a:pt x="2000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6861258" y="2556654"/>
              <a:ext cx="279405" cy="326200"/>
            </a:xfrm>
            <a:custGeom>
              <a:avLst/>
              <a:gdLst/>
              <a:ahLst/>
              <a:cxnLst/>
              <a:rect l="l" t="t" r="r" b="b"/>
              <a:pathLst>
                <a:path w="6353" h="7417" extrusionOk="0">
                  <a:moveTo>
                    <a:pt x="2270" y="0"/>
                  </a:moveTo>
                  <a:lnTo>
                    <a:pt x="1" y="440"/>
                  </a:lnTo>
                  <a:lnTo>
                    <a:pt x="1421" y="7358"/>
                  </a:lnTo>
                  <a:cubicBezTo>
                    <a:pt x="1759" y="7396"/>
                    <a:pt x="2110" y="7416"/>
                    <a:pt x="2479" y="7416"/>
                  </a:cubicBezTo>
                  <a:cubicBezTo>
                    <a:pt x="2578" y="7416"/>
                    <a:pt x="2673" y="7416"/>
                    <a:pt x="2773" y="7413"/>
                  </a:cubicBezTo>
                  <a:cubicBezTo>
                    <a:pt x="3575" y="7389"/>
                    <a:pt x="4923" y="7109"/>
                    <a:pt x="6353" y="6498"/>
                  </a:cubicBezTo>
                  <a:lnTo>
                    <a:pt x="2270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6666915" y="2587132"/>
              <a:ext cx="192764" cy="281428"/>
            </a:xfrm>
            <a:custGeom>
              <a:avLst/>
              <a:gdLst/>
              <a:ahLst/>
              <a:cxnLst/>
              <a:rect l="l" t="t" r="r" b="b"/>
              <a:pathLst>
                <a:path w="4383" h="6399" extrusionOk="0">
                  <a:moveTo>
                    <a:pt x="3137" y="0"/>
                  </a:moveTo>
                  <a:lnTo>
                    <a:pt x="1" y="610"/>
                  </a:lnTo>
                  <a:lnTo>
                    <a:pt x="631" y="4522"/>
                  </a:lnTo>
                  <a:cubicBezTo>
                    <a:pt x="1324" y="4976"/>
                    <a:pt x="2529" y="5911"/>
                    <a:pt x="4383" y="6399"/>
                  </a:cubicBezTo>
                  <a:lnTo>
                    <a:pt x="3137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6974943" y="2690966"/>
              <a:ext cx="670387" cy="360152"/>
            </a:xfrm>
            <a:custGeom>
              <a:avLst/>
              <a:gdLst/>
              <a:ahLst/>
              <a:cxnLst/>
              <a:rect l="l" t="t" r="r" b="b"/>
              <a:pathLst>
                <a:path w="15243" h="8189" extrusionOk="0">
                  <a:moveTo>
                    <a:pt x="9600" y="1"/>
                  </a:moveTo>
                  <a:lnTo>
                    <a:pt x="9600" y="4"/>
                  </a:lnTo>
                  <a:cubicBezTo>
                    <a:pt x="7491" y="3519"/>
                    <a:pt x="2806" y="5328"/>
                    <a:pt x="402" y="5328"/>
                  </a:cubicBezTo>
                  <a:cubicBezTo>
                    <a:pt x="331" y="5328"/>
                    <a:pt x="259" y="5325"/>
                    <a:pt x="188" y="5322"/>
                  </a:cubicBezTo>
                  <a:cubicBezTo>
                    <a:pt x="188" y="5322"/>
                    <a:pt x="0" y="5352"/>
                    <a:pt x="0" y="5444"/>
                  </a:cubicBezTo>
                  <a:cubicBezTo>
                    <a:pt x="0" y="5489"/>
                    <a:pt x="44" y="5553"/>
                    <a:pt x="188" y="5635"/>
                  </a:cubicBezTo>
                  <a:cubicBezTo>
                    <a:pt x="614" y="5881"/>
                    <a:pt x="4611" y="8188"/>
                    <a:pt x="4611" y="8188"/>
                  </a:cubicBezTo>
                  <a:lnTo>
                    <a:pt x="11167" y="6867"/>
                  </a:lnTo>
                  <a:lnTo>
                    <a:pt x="15242" y="3260"/>
                  </a:lnTo>
                  <a:lnTo>
                    <a:pt x="9600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231120" y="3047327"/>
              <a:ext cx="173589" cy="81539"/>
            </a:xfrm>
            <a:custGeom>
              <a:avLst/>
              <a:gdLst/>
              <a:ahLst/>
              <a:cxnLst/>
              <a:rect l="l" t="t" r="r" b="b"/>
              <a:pathLst>
                <a:path w="3947" h="1854" extrusionOk="0">
                  <a:moveTo>
                    <a:pt x="3946" y="0"/>
                  </a:moveTo>
                  <a:lnTo>
                    <a:pt x="1" y="785"/>
                  </a:lnTo>
                  <a:lnTo>
                    <a:pt x="1850" y="1853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6577154" y="2404707"/>
              <a:ext cx="49434" cy="365694"/>
            </a:xfrm>
            <a:custGeom>
              <a:avLst/>
              <a:gdLst/>
              <a:ahLst/>
              <a:cxnLst/>
              <a:rect l="l" t="t" r="r" b="b"/>
              <a:pathLst>
                <a:path w="1124" h="8315" extrusionOk="0">
                  <a:moveTo>
                    <a:pt x="0" y="1"/>
                  </a:moveTo>
                  <a:lnTo>
                    <a:pt x="0" y="1"/>
                  </a:lnTo>
                  <a:lnTo>
                    <a:pt x="1123" y="8315"/>
                  </a:lnTo>
                  <a:close/>
                </a:path>
              </a:pathLst>
            </a:custGeom>
            <a:solidFill>
              <a:srgbClr val="2E3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6270050" y="2404707"/>
              <a:ext cx="356546" cy="421680"/>
            </a:xfrm>
            <a:custGeom>
              <a:avLst/>
              <a:gdLst/>
              <a:ahLst/>
              <a:cxnLst/>
              <a:rect l="l" t="t" r="r" b="b"/>
              <a:pathLst>
                <a:path w="8107" h="9588" extrusionOk="0">
                  <a:moveTo>
                    <a:pt x="6983" y="1"/>
                  </a:moveTo>
                  <a:lnTo>
                    <a:pt x="6747" y="209"/>
                  </a:lnTo>
                  <a:cubicBezTo>
                    <a:pt x="5857" y="2485"/>
                    <a:pt x="4737" y="4837"/>
                    <a:pt x="4195" y="5946"/>
                  </a:cubicBezTo>
                  <a:cubicBezTo>
                    <a:pt x="4096" y="6151"/>
                    <a:pt x="3894" y="6264"/>
                    <a:pt x="3690" y="6264"/>
                  </a:cubicBezTo>
                  <a:cubicBezTo>
                    <a:pt x="3587" y="6264"/>
                    <a:pt x="3482" y="6233"/>
                    <a:pt x="3389" y="6175"/>
                  </a:cubicBezTo>
                  <a:lnTo>
                    <a:pt x="1847" y="5301"/>
                  </a:lnTo>
                  <a:cubicBezTo>
                    <a:pt x="1847" y="5301"/>
                    <a:pt x="1680" y="5168"/>
                    <a:pt x="1417" y="4929"/>
                  </a:cubicBezTo>
                  <a:lnTo>
                    <a:pt x="0" y="6185"/>
                  </a:lnTo>
                  <a:lnTo>
                    <a:pt x="5895" y="9588"/>
                  </a:lnTo>
                  <a:lnTo>
                    <a:pt x="8106" y="8315"/>
                  </a:lnTo>
                  <a:lnTo>
                    <a:pt x="6983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6755005" y="2898106"/>
              <a:ext cx="506386" cy="321406"/>
            </a:xfrm>
            <a:custGeom>
              <a:avLst/>
              <a:gdLst/>
              <a:ahLst/>
              <a:cxnLst/>
              <a:rect l="l" t="t" r="r" b="b"/>
              <a:pathLst>
                <a:path w="11514" h="7308" extrusionOk="0">
                  <a:moveTo>
                    <a:pt x="520" y="0"/>
                  </a:moveTo>
                  <a:cubicBezTo>
                    <a:pt x="209" y="0"/>
                    <a:pt x="0" y="396"/>
                    <a:pt x="0" y="969"/>
                  </a:cubicBezTo>
                  <a:cubicBezTo>
                    <a:pt x="0" y="1089"/>
                    <a:pt x="11" y="1219"/>
                    <a:pt x="28" y="1349"/>
                  </a:cubicBezTo>
                  <a:lnTo>
                    <a:pt x="10349" y="7308"/>
                  </a:lnTo>
                  <a:lnTo>
                    <a:pt x="11513" y="6277"/>
                  </a:lnTo>
                  <a:cubicBezTo>
                    <a:pt x="11513" y="6277"/>
                    <a:pt x="1284" y="372"/>
                    <a:pt x="765" y="72"/>
                  </a:cubicBezTo>
                  <a:cubicBezTo>
                    <a:pt x="680" y="21"/>
                    <a:pt x="598" y="0"/>
                    <a:pt x="520" y="0"/>
                  </a:cubicBez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6583751" y="2821407"/>
              <a:ext cx="137965" cy="98647"/>
            </a:xfrm>
            <a:custGeom>
              <a:avLst/>
              <a:gdLst/>
              <a:ahLst/>
              <a:cxnLst/>
              <a:rect l="l" t="t" r="r" b="b"/>
              <a:pathLst>
                <a:path w="3137" h="2243" extrusionOk="0">
                  <a:moveTo>
                    <a:pt x="1512" y="1"/>
                  </a:moveTo>
                  <a:lnTo>
                    <a:pt x="0" y="830"/>
                  </a:lnTo>
                  <a:lnTo>
                    <a:pt x="2448" y="2242"/>
                  </a:lnTo>
                  <a:cubicBezTo>
                    <a:pt x="2440" y="2198"/>
                    <a:pt x="2437" y="2157"/>
                    <a:pt x="2437" y="2113"/>
                  </a:cubicBezTo>
                  <a:cubicBezTo>
                    <a:pt x="2437" y="1492"/>
                    <a:pt x="3137" y="966"/>
                    <a:pt x="3137" y="966"/>
                  </a:cubicBezTo>
                  <a:cubicBezTo>
                    <a:pt x="3137" y="966"/>
                    <a:pt x="2021" y="294"/>
                    <a:pt x="1512" y="1"/>
                  </a:cubicBez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6346309" y="3275621"/>
              <a:ext cx="377700" cy="243341"/>
            </a:xfrm>
            <a:custGeom>
              <a:avLst/>
              <a:gdLst/>
              <a:ahLst/>
              <a:cxnLst/>
              <a:rect l="l" t="t" r="r" b="b"/>
              <a:pathLst>
                <a:path w="8588" h="5533" extrusionOk="0">
                  <a:moveTo>
                    <a:pt x="5635" y="0"/>
                  </a:moveTo>
                  <a:lnTo>
                    <a:pt x="908" y="1621"/>
                  </a:lnTo>
                  <a:lnTo>
                    <a:pt x="0" y="5110"/>
                  </a:lnTo>
                  <a:lnTo>
                    <a:pt x="4362" y="5532"/>
                  </a:lnTo>
                  <a:lnTo>
                    <a:pt x="8587" y="1703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5329826" y="3084797"/>
              <a:ext cx="521779" cy="275491"/>
            </a:xfrm>
            <a:custGeom>
              <a:avLst/>
              <a:gdLst/>
              <a:ahLst/>
              <a:cxnLst/>
              <a:rect l="l" t="t" r="r" b="b"/>
              <a:pathLst>
                <a:path w="11864" h="6264" extrusionOk="0">
                  <a:moveTo>
                    <a:pt x="7782" y="1"/>
                  </a:moveTo>
                  <a:lnTo>
                    <a:pt x="3304" y="2523"/>
                  </a:lnTo>
                  <a:lnTo>
                    <a:pt x="673" y="2455"/>
                  </a:lnTo>
                  <a:lnTo>
                    <a:pt x="0" y="3063"/>
                  </a:lnTo>
                  <a:lnTo>
                    <a:pt x="5539" y="6264"/>
                  </a:lnTo>
                  <a:lnTo>
                    <a:pt x="11864" y="841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5990256" y="2986504"/>
              <a:ext cx="539063" cy="307904"/>
            </a:xfrm>
            <a:custGeom>
              <a:avLst/>
              <a:gdLst/>
              <a:ahLst/>
              <a:cxnLst/>
              <a:rect l="l" t="t" r="r" b="b"/>
              <a:pathLst>
                <a:path w="12257" h="7001" extrusionOk="0">
                  <a:moveTo>
                    <a:pt x="2338" y="1"/>
                  </a:moveTo>
                  <a:lnTo>
                    <a:pt x="0" y="2052"/>
                  </a:lnTo>
                  <a:lnTo>
                    <a:pt x="8571" y="7001"/>
                  </a:lnTo>
                  <a:lnTo>
                    <a:pt x="12257" y="5725"/>
                  </a:lnTo>
                  <a:lnTo>
                    <a:pt x="2338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5772429" y="2807774"/>
              <a:ext cx="270565" cy="272588"/>
            </a:xfrm>
            <a:custGeom>
              <a:avLst/>
              <a:gdLst/>
              <a:ahLst/>
              <a:cxnLst/>
              <a:rect l="l" t="t" r="r" b="b"/>
              <a:pathLst>
                <a:path w="6152" h="6198" extrusionOk="0">
                  <a:moveTo>
                    <a:pt x="257" y="0"/>
                  </a:moveTo>
                  <a:lnTo>
                    <a:pt x="1" y="5532"/>
                  </a:lnTo>
                  <a:lnTo>
                    <a:pt x="2896" y="6198"/>
                  </a:lnTo>
                  <a:lnTo>
                    <a:pt x="6152" y="340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5603462" y="2863891"/>
              <a:ext cx="118306" cy="182737"/>
            </a:xfrm>
            <a:custGeom>
              <a:avLst/>
              <a:gdLst/>
              <a:ahLst/>
              <a:cxnLst/>
              <a:rect l="l" t="t" r="r" b="b"/>
              <a:pathLst>
                <a:path w="2690" h="4155" extrusionOk="0">
                  <a:moveTo>
                    <a:pt x="2690" y="0"/>
                  </a:moveTo>
                  <a:lnTo>
                    <a:pt x="2174" y="468"/>
                  </a:lnTo>
                  <a:lnTo>
                    <a:pt x="0" y="2444"/>
                  </a:lnTo>
                  <a:lnTo>
                    <a:pt x="584" y="4154"/>
                  </a:lnTo>
                  <a:lnTo>
                    <a:pt x="1150" y="3830"/>
                  </a:lnTo>
                  <a:lnTo>
                    <a:pt x="2509" y="4021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5417168" y="3019972"/>
              <a:ext cx="153446" cy="120285"/>
            </a:xfrm>
            <a:custGeom>
              <a:avLst/>
              <a:gdLst/>
              <a:ahLst/>
              <a:cxnLst/>
              <a:rect l="l" t="t" r="r" b="b"/>
              <a:pathLst>
                <a:path w="3489" h="2735" extrusionOk="0">
                  <a:moveTo>
                    <a:pt x="3014" y="1"/>
                  </a:moveTo>
                  <a:lnTo>
                    <a:pt x="1" y="2735"/>
                  </a:lnTo>
                  <a:lnTo>
                    <a:pt x="1206" y="2694"/>
                  </a:lnTo>
                  <a:lnTo>
                    <a:pt x="3489" y="1376"/>
                  </a:lnTo>
                  <a:lnTo>
                    <a:pt x="3014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5733156" y="3121871"/>
              <a:ext cx="565319" cy="322329"/>
            </a:xfrm>
            <a:custGeom>
              <a:avLst/>
              <a:gdLst/>
              <a:ahLst/>
              <a:cxnLst/>
              <a:rect l="l" t="t" r="r" b="b"/>
              <a:pathLst>
                <a:path w="12854" h="7329" extrusionOk="0">
                  <a:moveTo>
                    <a:pt x="4676" y="1"/>
                  </a:moveTo>
                  <a:lnTo>
                    <a:pt x="0" y="4110"/>
                  </a:lnTo>
                  <a:lnTo>
                    <a:pt x="5574" y="7329"/>
                  </a:lnTo>
                  <a:lnTo>
                    <a:pt x="12853" y="4721"/>
                  </a:lnTo>
                  <a:lnTo>
                    <a:pt x="4676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5978250" y="3376025"/>
              <a:ext cx="335963" cy="353115"/>
            </a:xfrm>
            <a:custGeom>
              <a:avLst/>
              <a:gdLst/>
              <a:ahLst/>
              <a:cxnLst/>
              <a:rect l="l" t="t" r="r" b="b"/>
              <a:pathLst>
                <a:path w="7639" h="8029" extrusionOk="0">
                  <a:moveTo>
                    <a:pt x="7639" y="1"/>
                  </a:moveTo>
                  <a:lnTo>
                    <a:pt x="1" y="2741"/>
                  </a:lnTo>
                  <a:lnTo>
                    <a:pt x="598" y="5297"/>
                  </a:lnTo>
                  <a:lnTo>
                    <a:pt x="598" y="5300"/>
                  </a:lnTo>
                  <a:lnTo>
                    <a:pt x="5322" y="8028"/>
                  </a:lnTo>
                  <a:lnTo>
                    <a:pt x="7639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6280561" y="3556426"/>
              <a:ext cx="201472" cy="196239"/>
            </a:xfrm>
            <a:custGeom>
              <a:avLst/>
              <a:gdLst/>
              <a:ahLst/>
              <a:cxnLst/>
              <a:rect l="l" t="t" r="r" b="b"/>
              <a:pathLst>
                <a:path w="4581" h="4462" extrusionOk="0">
                  <a:moveTo>
                    <a:pt x="1164" y="1"/>
                  </a:moveTo>
                  <a:lnTo>
                    <a:pt x="1" y="4462"/>
                  </a:lnTo>
                  <a:lnTo>
                    <a:pt x="1642" y="2973"/>
                  </a:lnTo>
                  <a:lnTo>
                    <a:pt x="4580" y="305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5836110" y="3500309"/>
              <a:ext cx="115008" cy="77317"/>
            </a:xfrm>
            <a:custGeom>
              <a:avLst/>
              <a:gdLst/>
              <a:ahLst/>
              <a:cxnLst/>
              <a:rect l="l" t="t" r="r" b="b"/>
              <a:pathLst>
                <a:path w="2615" h="1758" extrusionOk="0">
                  <a:moveTo>
                    <a:pt x="2120" y="1"/>
                  </a:moveTo>
                  <a:lnTo>
                    <a:pt x="0" y="263"/>
                  </a:lnTo>
                  <a:lnTo>
                    <a:pt x="2591" y="1758"/>
                  </a:lnTo>
                  <a:lnTo>
                    <a:pt x="2615" y="1704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5630157" y="3340446"/>
              <a:ext cx="275183" cy="137965"/>
            </a:xfrm>
            <a:custGeom>
              <a:avLst/>
              <a:gdLst/>
              <a:ahLst/>
              <a:cxnLst/>
              <a:rect l="l" t="t" r="r" b="b"/>
              <a:pathLst>
                <a:path w="6257" h="3137" extrusionOk="0">
                  <a:moveTo>
                    <a:pt x="1363" y="0"/>
                  </a:moveTo>
                  <a:lnTo>
                    <a:pt x="4" y="1195"/>
                  </a:lnTo>
                  <a:lnTo>
                    <a:pt x="0" y="1195"/>
                  </a:lnTo>
                  <a:lnTo>
                    <a:pt x="3363" y="3137"/>
                  </a:lnTo>
                  <a:lnTo>
                    <a:pt x="3366" y="3137"/>
                  </a:lnTo>
                  <a:lnTo>
                    <a:pt x="6257" y="2690"/>
                  </a:lnTo>
                  <a:lnTo>
                    <a:pt x="1363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4931905" y="3239426"/>
              <a:ext cx="384605" cy="177899"/>
            </a:xfrm>
            <a:custGeom>
              <a:avLst/>
              <a:gdLst/>
              <a:ahLst/>
              <a:cxnLst/>
              <a:rect l="l" t="t" r="r" b="b"/>
              <a:pathLst>
                <a:path w="8745" h="4045" extrusionOk="0">
                  <a:moveTo>
                    <a:pt x="7373" y="1"/>
                  </a:moveTo>
                  <a:lnTo>
                    <a:pt x="0" y="1984"/>
                  </a:lnTo>
                  <a:lnTo>
                    <a:pt x="3570" y="4045"/>
                  </a:lnTo>
                  <a:lnTo>
                    <a:pt x="8745" y="3438"/>
                  </a:lnTo>
                  <a:lnTo>
                    <a:pt x="7373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5297413" y="3219460"/>
              <a:ext cx="276062" cy="165937"/>
            </a:xfrm>
            <a:custGeom>
              <a:avLst/>
              <a:gdLst/>
              <a:ahLst/>
              <a:cxnLst/>
              <a:rect l="l" t="t" r="r" b="b"/>
              <a:pathLst>
                <a:path w="6277" h="3773" extrusionOk="0">
                  <a:moveTo>
                    <a:pt x="737" y="1"/>
                  </a:moveTo>
                  <a:lnTo>
                    <a:pt x="0" y="198"/>
                  </a:lnTo>
                  <a:lnTo>
                    <a:pt x="1448" y="3772"/>
                  </a:lnTo>
                  <a:lnTo>
                    <a:pt x="6276" y="3202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5151491" y="3392956"/>
              <a:ext cx="626583" cy="252841"/>
            </a:xfrm>
            <a:custGeom>
              <a:avLst/>
              <a:gdLst/>
              <a:ahLst/>
              <a:cxnLst/>
              <a:rect l="l" t="t" r="r" b="b"/>
              <a:pathLst>
                <a:path w="14247" h="5749" extrusionOk="0">
                  <a:moveTo>
                    <a:pt x="10884" y="1"/>
                  </a:moveTo>
                  <a:lnTo>
                    <a:pt x="1" y="1377"/>
                  </a:lnTo>
                  <a:lnTo>
                    <a:pt x="7571" y="5748"/>
                  </a:lnTo>
                  <a:lnTo>
                    <a:pt x="14247" y="1943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5905289" y="3609113"/>
              <a:ext cx="307024" cy="251478"/>
            </a:xfrm>
            <a:custGeom>
              <a:avLst/>
              <a:gdLst/>
              <a:ahLst/>
              <a:cxnLst/>
              <a:rect l="l" t="t" r="r" b="b"/>
              <a:pathLst>
                <a:path w="6981" h="5718" extrusionOk="0">
                  <a:moveTo>
                    <a:pt x="2257" y="0"/>
                  </a:moveTo>
                  <a:lnTo>
                    <a:pt x="1" y="5718"/>
                  </a:lnTo>
                  <a:lnTo>
                    <a:pt x="5499" y="4236"/>
                  </a:lnTo>
                  <a:lnTo>
                    <a:pt x="6981" y="2728"/>
                  </a:lnTo>
                  <a:lnTo>
                    <a:pt x="225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5541628" y="3511831"/>
              <a:ext cx="408486" cy="338558"/>
            </a:xfrm>
            <a:custGeom>
              <a:avLst/>
              <a:gdLst/>
              <a:ahLst/>
              <a:cxnLst/>
              <a:rect l="l" t="t" r="r" b="b"/>
              <a:pathLst>
                <a:path w="9288" h="7698" extrusionOk="0">
                  <a:moveTo>
                    <a:pt x="6696" y="1"/>
                  </a:moveTo>
                  <a:lnTo>
                    <a:pt x="0" y="3793"/>
                  </a:lnTo>
                  <a:lnTo>
                    <a:pt x="6761" y="7697"/>
                  </a:lnTo>
                  <a:lnTo>
                    <a:pt x="9287" y="1496"/>
                  </a:lnTo>
                  <a:lnTo>
                    <a:pt x="669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6183895" y="1995132"/>
              <a:ext cx="382934" cy="681470"/>
            </a:xfrm>
            <a:custGeom>
              <a:avLst/>
              <a:gdLst/>
              <a:ahLst/>
              <a:cxnLst/>
              <a:rect l="l" t="t" r="r" b="b"/>
              <a:pathLst>
                <a:path w="8707" h="15495" extrusionOk="0">
                  <a:moveTo>
                    <a:pt x="5095" y="2657"/>
                  </a:moveTo>
                  <a:cubicBezTo>
                    <a:pt x="5777" y="2657"/>
                    <a:pt x="6246" y="3202"/>
                    <a:pt x="6246" y="4144"/>
                  </a:cubicBezTo>
                  <a:cubicBezTo>
                    <a:pt x="6246" y="5471"/>
                    <a:pt x="5314" y="7085"/>
                    <a:pt x="4164" y="7748"/>
                  </a:cubicBezTo>
                  <a:cubicBezTo>
                    <a:pt x="3830" y="7941"/>
                    <a:pt x="3514" y="8033"/>
                    <a:pt x="3234" y="8033"/>
                  </a:cubicBezTo>
                  <a:cubicBezTo>
                    <a:pt x="2551" y="8033"/>
                    <a:pt x="2082" y="7488"/>
                    <a:pt x="2082" y="6546"/>
                  </a:cubicBezTo>
                  <a:cubicBezTo>
                    <a:pt x="2700" y="6447"/>
                    <a:pt x="4256" y="3791"/>
                    <a:pt x="4164" y="2942"/>
                  </a:cubicBezTo>
                  <a:cubicBezTo>
                    <a:pt x="4499" y="2748"/>
                    <a:pt x="4815" y="2657"/>
                    <a:pt x="5095" y="2657"/>
                  </a:cubicBezTo>
                  <a:close/>
                  <a:moveTo>
                    <a:pt x="5928" y="0"/>
                  </a:moveTo>
                  <a:cubicBezTo>
                    <a:pt x="5392" y="0"/>
                    <a:pt x="4794" y="173"/>
                    <a:pt x="4164" y="539"/>
                  </a:cubicBezTo>
                  <a:cubicBezTo>
                    <a:pt x="1864" y="1863"/>
                    <a:pt x="0" y="5235"/>
                    <a:pt x="0" y="8065"/>
                  </a:cubicBezTo>
                  <a:lnTo>
                    <a:pt x="0" y="8710"/>
                  </a:lnTo>
                  <a:cubicBezTo>
                    <a:pt x="0" y="11539"/>
                    <a:pt x="3806" y="14614"/>
                    <a:pt x="3806" y="14614"/>
                  </a:cubicBezTo>
                  <a:lnTo>
                    <a:pt x="5362" y="15495"/>
                  </a:lnTo>
                  <a:cubicBezTo>
                    <a:pt x="5362" y="15495"/>
                    <a:pt x="4427" y="14430"/>
                    <a:pt x="4533" y="14208"/>
                  </a:cubicBezTo>
                  <a:cubicBezTo>
                    <a:pt x="5553" y="12119"/>
                    <a:pt x="8325" y="6212"/>
                    <a:pt x="8325" y="3901"/>
                  </a:cubicBezTo>
                  <a:lnTo>
                    <a:pt x="8325" y="3259"/>
                  </a:lnTo>
                  <a:cubicBezTo>
                    <a:pt x="8325" y="2740"/>
                    <a:pt x="8263" y="2280"/>
                    <a:pt x="8147" y="1877"/>
                  </a:cubicBezTo>
                  <a:lnTo>
                    <a:pt x="8147" y="1877"/>
                  </a:lnTo>
                  <a:lnTo>
                    <a:pt x="8325" y="1979"/>
                  </a:lnTo>
                  <a:lnTo>
                    <a:pt x="8706" y="1259"/>
                  </a:lnTo>
                  <a:lnTo>
                    <a:pt x="7126" y="351"/>
                  </a:lnTo>
                  <a:cubicBezTo>
                    <a:pt x="6781" y="121"/>
                    <a:pt x="6376" y="0"/>
                    <a:pt x="59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6257164" y="2037396"/>
              <a:ext cx="366090" cy="642812"/>
            </a:xfrm>
            <a:custGeom>
              <a:avLst/>
              <a:gdLst/>
              <a:ahLst/>
              <a:cxnLst/>
              <a:rect l="l" t="t" r="r" b="b"/>
              <a:pathLst>
                <a:path w="8324" h="14616" extrusionOk="0">
                  <a:moveTo>
                    <a:pt x="5090" y="2657"/>
                  </a:moveTo>
                  <a:cubicBezTo>
                    <a:pt x="5773" y="2657"/>
                    <a:pt x="6242" y="3201"/>
                    <a:pt x="6242" y="4141"/>
                  </a:cubicBezTo>
                  <a:cubicBezTo>
                    <a:pt x="6242" y="5469"/>
                    <a:pt x="5310" y="7083"/>
                    <a:pt x="4164" y="7749"/>
                  </a:cubicBezTo>
                  <a:cubicBezTo>
                    <a:pt x="3829" y="7941"/>
                    <a:pt x="3514" y="8033"/>
                    <a:pt x="3234" y="8033"/>
                  </a:cubicBezTo>
                  <a:cubicBezTo>
                    <a:pt x="2551" y="8033"/>
                    <a:pt x="2082" y="7489"/>
                    <a:pt x="2082" y="6547"/>
                  </a:cubicBezTo>
                  <a:cubicBezTo>
                    <a:pt x="2082" y="5220"/>
                    <a:pt x="3014" y="3605"/>
                    <a:pt x="4164" y="2940"/>
                  </a:cubicBezTo>
                  <a:cubicBezTo>
                    <a:pt x="4496" y="2748"/>
                    <a:pt x="4811" y="2657"/>
                    <a:pt x="5090" y="2657"/>
                  </a:cubicBezTo>
                  <a:close/>
                  <a:moveTo>
                    <a:pt x="5928" y="0"/>
                  </a:moveTo>
                  <a:cubicBezTo>
                    <a:pt x="5392" y="0"/>
                    <a:pt x="4794" y="173"/>
                    <a:pt x="4164" y="537"/>
                  </a:cubicBezTo>
                  <a:cubicBezTo>
                    <a:pt x="1864" y="1865"/>
                    <a:pt x="0" y="5237"/>
                    <a:pt x="0" y="8066"/>
                  </a:cubicBezTo>
                  <a:lnTo>
                    <a:pt x="0" y="8708"/>
                  </a:lnTo>
                  <a:cubicBezTo>
                    <a:pt x="0" y="10889"/>
                    <a:pt x="2467" y="13417"/>
                    <a:pt x="3604" y="14466"/>
                  </a:cubicBezTo>
                  <a:cubicBezTo>
                    <a:pt x="3714" y="14567"/>
                    <a:pt x="3850" y="14616"/>
                    <a:pt x="3984" y="14616"/>
                  </a:cubicBezTo>
                  <a:cubicBezTo>
                    <a:pt x="4189" y="14616"/>
                    <a:pt x="4389" y="14504"/>
                    <a:pt x="4488" y="14298"/>
                  </a:cubicBezTo>
                  <a:cubicBezTo>
                    <a:pt x="5468" y="12291"/>
                    <a:pt x="8324" y="6247"/>
                    <a:pt x="8324" y="3903"/>
                  </a:cubicBezTo>
                  <a:lnTo>
                    <a:pt x="8324" y="3257"/>
                  </a:lnTo>
                  <a:cubicBezTo>
                    <a:pt x="8324" y="1205"/>
                    <a:pt x="7343" y="0"/>
                    <a:pt x="592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6257164" y="2037440"/>
              <a:ext cx="366090" cy="642768"/>
            </a:xfrm>
            <a:custGeom>
              <a:avLst/>
              <a:gdLst/>
              <a:ahLst/>
              <a:cxnLst/>
              <a:rect l="l" t="t" r="r" b="b"/>
              <a:pathLst>
                <a:path w="8324" h="14615" extrusionOk="0">
                  <a:moveTo>
                    <a:pt x="5092" y="2656"/>
                  </a:moveTo>
                  <a:cubicBezTo>
                    <a:pt x="5775" y="2656"/>
                    <a:pt x="6242" y="3202"/>
                    <a:pt x="6242" y="4140"/>
                  </a:cubicBezTo>
                  <a:cubicBezTo>
                    <a:pt x="6242" y="5468"/>
                    <a:pt x="5310" y="7082"/>
                    <a:pt x="4164" y="7748"/>
                  </a:cubicBezTo>
                  <a:cubicBezTo>
                    <a:pt x="3830" y="7939"/>
                    <a:pt x="3512" y="8031"/>
                    <a:pt x="3232" y="8031"/>
                  </a:cubicBezTo>
                  <a:cubicBezTo>
                    <a:pt x="2658" y="8031"/>
                    <a:pt x="2235" y="7646"/>
                    <a:pt x="2116" y="6966"/>
                  </a:cubicBezTo>
                  <a:cubicBezTo>
                    <a:pt x="2092" y="6836"/>
                    <a:pt x="2082" y="6696"/>
                    <a:pt x="2082" y="6546"/>
                  </a:cubicBezTo>
                  <a:cubicBezTo>
                    <a:pt x="2082" y="5219"/>
                    <a:pt x="3014" y="3604"/>
                    <a:pt x="4164" y="2939"/>
                  </a:cubicBezTo>
                  <a:cubicBezTo>
                    <a:pt x="4495" y="2747"/>
                    <a:pt x="4812" y="2656"/>
                    <a:pt x="5092" y="2656"/>
                  </a:cubicBezTo>
                  <a:close/>
                  <a:moveTo>
                    <a:pt x="5928" y="0"/>
                  </a:moveTo>
                  <a:cubicBezTo>
                    <a:pt x="5392" y="0"/>
                    <a:pt x="4795" y="171"/>
                    <a:pt x="4164" y="536"/>
                  </a:cubicBezTo>
                  <a:cubicBezTo>
                    <a:pt x="2515" y="1488"/>
                    <a:pt x="1092" y="3489"/>
                    <a:pt x="416" y="5587"/>
                  </a:cubicBezTo>
                  <a:cubicBezTo>
                    <a:pt x="150" y="6417"/>
                    <a:pt x="0" y="7263"/>
                    <a:pt x="0" y="8065"/>
                  </a:cubicBezTo>
                  <a:lnTo>
                    <a:pt x="0" y="8707"/>
                  </a:lnTo>
                  <a:cubicBezTo>
                    <a:pt x="0" y="10888"/>
                    <a:pt x="2467" y="13416"/>
                    <a:pt x="3604" y="14465"/>
                  </a:cubicBezTo>
                  <a:cubicBezTo>
                    <a:pt x="3713" y="14563"/>
                    <a:pt x="3850" y="14615"/>
                    <a:pt x="3983" y="14615"/>
                  </a:cubicBezTo>
                  <a:cubicBezTo>
                    <a:pt x="4187" y="14615"/>
                    <a:pt x="4389" y="14502"/>
                    <a:pt x="4488" y="14297"/>
                  </a:cubicBezTo>
                  <a:cubicBezTo>
                    <a:pt x="5468" y="12290"/>
                    <a:pt x="8324" y="6246"/>
                    <a:pt x="8324" y="3902"/>
                  </a:cubicBezTo>
                  <a:lnTo>
                    <a:pt x="8324" y="3256"/>
                  </a:lnTo>
                  <a:cubicBezTo>
                    <a:pt x="8324" y="1205"/>
                    <a:pt x="7344" y="0"/>
                    <a:pt x="5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6993667" y="3675610"/>
              <a:ext cx="572224" cy="400306"/>
            </a:xfrm>
            <a:custGeom>
              <a:avLst/>
              <a:gdLst/>
              <a:ahLst/>
              <a:cxnLst/>
              <a:rect l="l" t="t" r="r" b="b"/>
              <a:pathLst>
                <a:path w="13011" h="9102" extrusionOk="0">
                  <a:moveTo>
                    <a:pt x="1" y="0"/>
                  </a:moveTo>
                  <a:lnTo>
                    <a:pt x="1" y="1741"/>
                  </a:lnTo>
                  <a:lnTo>
                    <a:pt x="4" y="1741"/>
                  </a:lnTo>
                  <a:cubicBezTo>
                    <a:pt x="4" y="1778"/>
                    <a:pt x="21" y="1826"/>
                    <a:pt x="62" y="1884"/>
                  </a:cubicBezTo>
                  <a:lnTo>
                    <a:pt x="5130" y="8987"/>
                  </a:lnTo>
                  <a:cubicBezTo>
                    <a:pt x="5184" y="9063"/>
                    <a:pt x="5240" y="9101"/>
                    <a:pt x="5290" y="9101"/>
                  </a:cubicBezTo>
                  <a:cubicBezTo>
                    <a:pt x="5353" y="9101"/>
                    <a:pt x="5405" y="9040"/>
                    <a:pt x="5427" y="8922"/>
                  </a:cubicBezTo>
                  <a:lnTo>
                    <a:pt x="6069" y="5591"/>
                  </a:lnTo>
                  <a:cubicBezTo>
                    <a:pt x="6110" y="5379"/>
                    <a:pt x="6315" y="5198"/>
                    <a:pt x="6529" y="5184"/>
                  </a:cubicBezTo>
                  <a:lnTo>
                    <a:pt x="12850" y="4779"/>
                  </a:lnTo>
                  <a:cubicBezTo>
                    <a:pt x="12956" y="4771"/>
                    <a:pt x="13011" y="4754"/>
                    <a:pt x="13011" y="4734"/>
                  </a:cubicBezTo>
                  <a:lnTo>
                    <a:pt x="13011" y="2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6991908" y="3671256"/>
              <a:ext cx="576402" cy="328047"/>
            </a:xfrm>
            <a:custGeom>
              <a:avLst/>
              <a:gdLst/>
              <a:ahLst/>
              <a:cxnLst/>
              <a:rect l="l" t="t" r="r" b="b"/>
              <a:pathLst>
                <a:path w="13106" h="7459" extrusionOk="0">
                  <a:moveTo>
                    <a:pt x="160" y="1"/>
                  </a:moveTo>
                  <a:cubicBezTo>
                    <a:pt x="30" y="1"/>
                    <a:pt x="1" y="96"/>
                    <a:pt x="102" y="239"/>
                  </a:cubicBezTo>
                  <a:lnTo>
                    <a:pt x="5170" y="7345"/>
                  </a:lnTo>
                  <a:cubicBezTo>
                    <a:pt x="5224" y="7421"/>
                    <a:pt x="5280" y="7458"/>
                    <a:pt x="5329" y="7458"/>
                  </a:cubicBezTo>
                  <a:cubicBezTo>
                    <a:pt x="5392" y="7458"/>
                    <a:pt x="5444" y="7397"/>
                    <a:pt x="5467" y="7280"/>
                  </a:cubicBezTo>
                  <a:lnTo>
                    <a:pt x="6109" y="3946"/>
                  </a:lnTo>
                  <a:cubicBezTo>
                    <a:pt x="6150" y="3734"/>
                    <a:pt x="6355" y="3553"/>
                    <a:pt x="6569" y="3539"/>
                  </a:cubicBezTo>
                  <a:lnTo>
                    <a:pt x="12890" y="3133"/>
                  </a:lnTo>
                  <a:cubicBezTo>
                    <a:pt x="13102" y="3120"/>
                    <a:pt x="13106" y="3068"/>
                    <a:pt x="12897" y="3021"/>
                  </a:cubicBezTo>
                  <a:lnTo>
                    <a:pt x="255" y="14"/>
                  </a:lnTo>
                  <a:cubicBezTo>
                    <a:pt x="219" y="5"/>
                    <a:pt x="187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5151227" y="1167450"/>
              <a:ext cx="822998" cy="1082436"/>
            </a:xfrm>
            <a:custGeom>
              <a:avLst/>
              <a:gdLst/>
              <a:ahLst/>
              <a:cxnLst/>
              <a:rect l="l" t="t" r="r" b="b"/>
              <a:pathLst>
                <a:path w="18713" h="24612" extrusionOk="0">
                  <a:moveTo>
                    <a:pt x="13050" y="1"/>
                  </a:moveTo>
                  <a:cubicBezTo>
                    <a:pt x="11838" y="1"/>
                    <a:pt x="10469" y="397"/>
                    <a:pt x="9020" y="1232"/>
                  </a:cubicBezTo>
                  <a:cubicBezTo>
                    <a:pt x="4038" y="4110"/>
                    <a:pt x="0" y="11107"/>
                    <a:pt x="0" y="16857"/>
                  </a:cubicBezTo>
                  <a:cubicBezTo>
                    <a:pt x="0" y="19717"/>
                    <a:pt x="996" y="21731"/>
                    <a:pt x="2611" y="22680"/>
                  </a:cubicBezTo>
                  <a:lnTo>
                    <a:pt x="2611" y="22683"/>
                  </a:lnTo>
                  <a:lnTo>
                    <a:pt x="2635" y="22697"/>
                  </a:lnTo>
                  <a:cubicBezTo>
                    <a:pt x="2642" y="22697"/>
                    <a:pt x="2645" y="22701"/>
                    <a:pt x="2648" y="22704"/>
                  </a:cubicBezTo>
                  <a:lnTo>
                    <a:pt x="5952" y="24612"/>
                  </a:lnTo>
                  <a:lnTo>
                    <a:pt x="6525" y="23100"/>
                  </a:lnTo>
                  <a:cubicBezTo>
                    <a:pt x="7321" y="22905"/>
                    <a:pt x="8157" y="22567"/>
                    <a:pt x="9020" y="22069"/>
                  </a:cubicBezTo>
                  <a:cubicBezTo>
                    <a:pt x="14003" y="19192"/>
                    <a:pt x="18045" y="12195"/>
                    <a:pt x="18045" y="6441"/>
                  </a:cubicBezTo>
                  <a:cubicBezTo>
                    <a:pt x="18045" y="5448"/>
                    <a:pt x="17922" y="4564"/>
                    <a:pt x="17696" y="3782"/>
                  </a:cubicBezTo>
                  <a:lnTo>
                    <a:pt x="18713" y="2513"/>
                  </a:lnTo>
                  <a:lnTo>
                    <a:pt x="15406" y="605"/>
                  </a:lnTo>
                  <a:cubicBezTo>
                    <a:pt x="15403" y="602"/>
                    <a:pt x="15400" y="598"/>
                    <a:pt x="15396" y="598"/>
                  </a:cubicBezTo>
                  <a:lnTo>
                    <a:pt x="15369" y="584"/>
                  </a:lnTo>
                  <a:cubicBezTo>
                    <a:pt x="14693" y="200"/>
                    <a:pt x="13911" y="1"/>
                    <a:pt x="1305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5557944" y="938100"/>
              <a:ext cx="234062" cy="335391"/>
            </a:xfrm>
            <a:custGeom>
              <a:avLst/>
              <a:gdLst/>
              <a:ahLst/>
              <a:cxnLst/>
              <a:rect l="l" t="t" r="r" b="b"/>
              <a:pathLst>
                <a:path w="5322" h="7626" extrusionOk="0">
                  <a:moveTo>
                    <a:pt x="1510" y="1"/>
                  </a:moveTo>
                  <a:cubicBezTo>
                    <a:pt x="1425" y="1"/>
                    <a:pt x="1360" y="69"/>
                    <a:pt x="1360" y="151"/>
                  </a:cubicBezTo>
                  <a:cubicBezTo>
                    <a:pt x="1360" y="233"/>
                    <a:pt x="1425" y="301"/>
                    <a:pt x="1510" y="301"/>
                  </a:cubicBezTo>
                  <a:cubicBezTo>
                    <a:pt x="3444" y="301"/>
                    <a:pt x="5021" y="1874"/>
                    <a:pt x="5021" y="3813"/>
                  </a:cubicBezTo>
                  <a:cubicBezTo>
                    <a:pt x="5021" y="5751"/>
                    <a:pt x="3444" y="7325"/>
                    <a:pt x="1510" y="7325"/>
                  </a:cubicBezTo>
                  <a:cubicBezTo>
                    <a:pt x="1066" y="7325"/>
                    <a:pt x="632" y="7246"/>
                    <a:pt x="226" y="7082"/>
                  </a:cubicBezTo>
                  <a:cubicBezTo>
                    <a:pt x="209" y="7076"/>
                    <a:pt x="191" y="7073"/>
                    <a:pt x="174" y="7073"/>
                  </a:cubicBezTo>
                  <a:cubicBezTo>
                    <a:pt x="113" y="7073"/>
                    <a:pt x="56" y="7109"/>
                    <a:pt x="32" y="7168"/>
                  </a:cubicBezTo>
                  <a:cubicBezTo>
                    <a:pt x="1" y="7246"/>
                    <a:pt x="39" y="7332"/>
                    <a:pt x="117" y="7362"/>
                  </a:cubicBezTo>
                  <a:cubicBezTo>
                    <a:pt x="561" y="7537"/>
                    <a:pt x="1028" y="7625"/>
                    <a:pt x="1510" y="7625"/>
                  </a:cubicBezTo>
                  <a:cubicBezTo>
                    <a:pt x="3612" y="7625"/>
                    <a:pt x="5322" y="5915"/>
                    <a:pt x="5322" y="3813"/>
                  </a:cubicBezTo>
                  <a:cubicBezTo>
                    <a:pt x="5322" y="1710"/>
                    <a:pt x="3612" y="1"/>
                    <a:pt x="15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5298161" y="1252241"/>
              <a:ext cx="793619" cy="1024822"/>
            </a:xfrm>
            <a:custGeom>
              <a:avLst/>
              <a:gdLst/>
              <a:ahLst/>
              <a:cxnLst/>
              <a:rect l="l" t="t" r="r" b="b"/>
              <a:pathLst>
                <a:path w="18045" h="23302" extrusionOk="0">
                  <a:moveTo>
                    <a:pt x="13052" y="1"/>
                  </a:moveTo>
                  <a:cubicBezTo>
                    <a:pt x="11838" y="1"/>
                    <a:pt x="10469" y="397"/>
                    <a:pt x="9021" y="1233"/>
                  </a:cubicBezTo>
                  <a:cubicBezTo>
                    <a:pt x="4038" y="4110"/>
                    <a:pt x="0" y="11107"/>
                    <a:pt x="0" y="16861"/>
                  </a:cubicBezTo>
                  <a:cubicBezTo>
                    <a:pt x="0" y="20941"/>
                    <a:pt x="2032" y="23302"/>
                    <a:pt x="4992" y="23302"/>
                  </a:cubicBezTo>
                  <a:cubicBezTo>
                    <a:pt x="6204" y="23302"/>
                    <a:pt x="7573" y="22905"/>
                    <a:pt x="9021" y="22069"/>
                  </a:cubicBezTo>
                  <a:cubicBezTo>
                    <a:pt x="14004" y="19193"/>
                    <a:pt x="18045" y="12196"/>
                    <a:pt x="18045" y="6441"/>
                  </a:cubicBezTo>
                  <a:cubicBezTo>
                    <a:pt x="18045" y="2360"/>
                    <a:pt x="16012" y="1"/>
                    <a:pt x="130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5406657" y="1360781"/>
              <a:ext cx="576578" cy="807781"/>
            </a:xfrm>
            <a:custGeom>
              <a:avLst/>
              <a:gdLst/>
              <a:ahLst/>
              <a:cxnLst/>
              <a:rect l="l" t="t" r="r" b="b"/>
              <a:pathLst>
                <a:path w="13110" h="18367" extrusionOk="0">
                  <a:moveTo>
                    <a:pt x="10584" y="1"/>
                  </a:moveTo>
                  <a:cubicBezTo>
                    <a:pt x="9779" y="1"/>
                    <a:pt x="8809" y="311"/>
                    <a:pt x="7790" y="902"/>
                  </a:cubicBezTo>
                  <a:cubicBezTo>
                    <a:pt x="3567" y="3339"/>
                    <a:pt x="1" y="9520"/>
                    <a:pt x="1" y="14393"/>
                  </a:cubicBezTo>
                  <a:cubicBezTo>
                    <a:pt x="1" y="15131"/>
                    <a:pt x="96" y="16475"/>
                    <a:pt x="707" y="17396"/>
                  </a:cubicBezTo>
                  <a:cubicBezTo>
                    <a:pt x="1083" y="17960"/>
                    <a:pt x="1656" y="18366"/>
                    <a:pt x="2527" y="18366"/>
                  </a:cubicBezTo>
                  <a:cubicBezTo>
                    <a:pt x="3332" y="18366"/>
                    <a:pt x="4298" y="18052"/>
                    <a:pt x="5322" y="17465"/>
                  </a:cubicBezTo>
                  <a:cubicBezTo>
                    <a:pt x="9543" y="15025"/>
                    <a:pt x="13110" y="8847"/>
                    <a:pt x="13110" y="3973"/>
                  </a:cubicBezTo>
                  <a:cubicBezTo>
                    <a:pt x="13110" y="2806"/>
                    <a:pt x="12875" y="123"/>
                    <a:pt x="10731" y="4"/>
                  </a:cubicBezTo>
                  <a:cubicBezTo>
                    <a:pt x="10684" y="1"/>
                    <a:pt x="10636" y="1"/>
                    <a:pt x="105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5406657" y="1360781"/>
              <a:ext cx="503043" cy="765296"/>
            </a:xfrm>
            <a:custGeom>
              <a:avLst/>
              <a:gdLst/>
              <a:ahLst/>
              <a:cxnLst/>
              <a:rect l="l" t="t" r="r" b="b"/>
              <a:pathLst>
                <a:path w="11438" h="17401" extrusionOk="0">
                  <a:moveTo>
                    <a:pt x="10584" y="1"/>
                  </a:moveTo>
                  <a:cubicBezTo>
                    <a:pt x="9779" y="1"/>
                    <a:pt x="8809" y="311"/>
                    <a:pt x="7790" y="902"/>
                  </a:cubicBezTo>
                  <a:cubicBezTo>
                    <a:pt x="3567" y="3339"/>
                    <a:pt x="1" y="9520"/>
                    <a:pt x="1" y="14393"/>
                  </a:cubicBezTo>
                  <a:cubicBezTo>
                    <a:pt x="1" y="15131"/>
                    <a:pt x="96" y="16475"/>
                    <a:pt x="707" y="17396"/>
                  </a:cubicBezTo>
                  <a:cubicBezTo>
                    <a:pt x="755" y="17400"/>
                    <a:pt x="803" y="17400"/>
                    <a:pt x="854" y="17400"/>
                  </a:cubicBezTo>
                  <a:cubicBezTo>
                    <a:pt x="1663" y="17400"/>
                    <a:pt x="2629" y="17089"/>
                    <a:pt x="3649" y="16499"/>
                  </a:cubicBezTo>
                  <a:cubicBezTo>
                    <a:pt x="7871" y="14062"/>
                    <a:pt x="11438" y="7885"/>
                    <a:pt x="11438" y="3011"/>
                  </a:cubicBezTo>
                  <a:cubicBezTo>
                    <a:pt x="11438" y="2270"/>
                    <a:pt x="11345" y="925"/>
                    <a:pt x="10731" y="4"/>
                  </a:cubicBezTo>
                  <a:cubicBezTo>
                    <a:pt x="10684" y="1"/>
                    <a:pt x="10636" y="1"/>
                    <a:pt x="1058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5558912" y="1656671"/>
              <a:ext cx="84661" cy="105992"/>
            </a:xfrm>
            <a:custGeom>
              <a:avLst/>
              <a:gdLst/>
              <a:ahLst/>
              <a:cxnLst/>
              <a:rect l="l" t="t" r="r" b="b"/>
              <a:pathLst>
                <a:path w="1925" h="2410" extrusionOk="0">
                  <a:moveTo>
                    <a:pt x="260" y="1"/>
                  </a:moveTo>
                  <a:cubicBezTo>
                    <a:pt x="137" y="1"/>
                    <a:pt x="0" y="284"/>
                    <a:pt x="71" y="423"/>
                  </a:cubicBezTo>
                  <a:lnTo>
                    <a:pt x="1099" y="2409"/>
                  </a:lnTo>
                  <a:lnTo>
                    <a:pt x="1924" y="884"/>
                  </a:lnTo>
                  <a:lnTo>
                    <a:pt x="297" y="10"/>
                  </a:lnTo>
                  <a:cubicBezTo>
                    <a:pt x="285" y="4"/>
                    <a:pt x="272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5631829" y="1724178"/>
              <a:ext cx="84837" cy="105992"/>
            </a:xfrm>
            <a:custGeom>
              <a:avLst/>
              <a:gdLst/>
              <a:ahLst/>
              <a:cxnLst/>
              <a:rect l="l" t="t" r="r" b="b"/>
              <a:pathLst>
                <a:path w="1929" h="2410" extrusionOk="0">
                  <a:moveTo>
                    <a:pt x="830" y="0"/>
                  </a:moveTo>
                  <a:lnTo>
                    <a:pt x="0" y="1526"/>
                  </a:lnTo>
                  <a:lnTo>
                    <a:pt x="1628" y="2400"/>
                  </a:lnTo>
                  <a:cubicBezTo>
                    <a:pt x="1640" y="2406"/>
                    <a:pt x="1653" y="2409"/>
                    <a:pt x="1665" y="2409"/>
                  </a:cubicBezTo>
                  <a:cubicBezTo>
                    <a:pt x="1788" y="2409"/>
                    <a:pt x="1928" y="2126"/>
                    <a:pt x="1854" y="1986"/>
                  </a:cubicBezTo>
                  <a:lnTo>
                    <a:pt x="8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5605397" y="1510089"/>
              <a:ext cx="67905" cy="221175"/>
            </a:xfrm>
            <a:custGeom>
              <a:avLst/>
              <a:gdLst/>
              <a:ahLst/>
              <a:cxnLst/>
              <a:rect l="l" t="t" r="r" b="b"/>
              <a:pathLst>
                <a:path w="1544" h="5029" extrusionOk="0">
                  <a:moveTo>
                    <a:pt x="1100" y="1"/>
                  </a:moveTo>
                  <a:cubicBezTo>
                    <a:pt x="991" y="1"/>
                    <a:pt x="847" y="151"/>
                    <a:pt x="806" y="383"/>
                  </a:cubicBezTo>
                  <a:lnTo>
                    <a:pt x="1" y="5029"/>
                  </a:lnTo>
                  <a:lnTo>
                    <a:pt x="1" y="5029"/>
                  </a:lnTo>
                  <a:lnTo>
                    <a:pt x="1543" y="4250"/>
                  </a:lnTo>
                  <a:lnTo>
                    <a:pt x="1226" y="172"/>
                  </a:lnTo>
                  <a:cubicBezTo>
                    <a:pt x="1216" y="53"/>
                    <a:pt x="1164" y="1"/>
                    <a:pt x="1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>
              <a:off x="5602099" y="1755535"/>
              <a:ext cx="68037" cy="221175"/>
            </a:xfrm>
            <a:custGeom>
              <a:avLst/>
              <a:gdLst/>
              <a:ahLst/>
              <a:cxnLst/>
              <a:rect l="l" t="t" r="r" b="b"/>
              <a:pathLst>
                <a:path w="1547" h="5029" extrusionOk="0">
                  <a:moveTo>
                    <a:pt x="1547" y="1"/>
                  </a:moveTo>
                  <a:lnTo>
                    <a:pt x="0" y="779"/>
                  </a:lnTo>
                  <a:lnTo>
                    <a:pt x="318" y="4857"/>
                  </a:lnTo>
                  <a:cubicBezTo>
                    <a:pt x="328" y="4976"/>
                    <a:pt x="380" y="5029"/>
                    <a:pt x="443" y="5029"/>
                  </a:cubicBezTo>
                  <a:cubicBezTo>
                    <a:pt x="552" y="5029"/>
                    <a:pt x="697" y="4878"/>
                    <a:pt x="738" y="4646"/>
                  </a:cubicBezTo>
                  <a:lnTo>
                    <a:pt x="15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2"/>
            <p:cNvSpPr/>
            <p:nvPr/>
          </p:nvSpPr>
          <p:spPr>
            <a:xfrm>
              <a:off x="5478870" y="1702717"/>
              <a:ext cx="142055" cy="129433"/>
            </a:xfrm>
            <a:custGeom>
              <a:avLst/>
              <a:gdLst/>
              <a:ahLst/>
              <a:cxnLst/>
              <a:rect l="l" t="t" r="r" b="b"/>
              <a:pathLst>
                <a:path w="3230" h="2943" extrusionOk="0">
                  <a:moveTo>
                    <a:pt x="3229" y="1"/>
                  </a:moveTo>
                  <a:lnTo>
                    <a:pt x="256" y="2318"/>
                  </a:lnTo>
                  <a:cubicBezTo>
                    <a:pt x="36" y="2490"/>
                    <a:pt x="0" y="2943"/>
                    <a:pt x="191" y="2943"/>
                  </a:cubicBezTo>
                  <a:cubicBezTo>
                    <a:pt x="200" y="2943"/>
                    <a:pt x="211" y="2941"/>
                    <a:pt x="222" y="2939"/>
                  </a:cubicBezTo>
                  <a:lnTo>
                    <a:pt x="3103" y="2301"/>
                  </a:lnTo>
                  <a:lnTo>
                    <a:pt x="32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5654478" y="1654648"/>
              <a:ext cx="142187" cy="129477"/>
            </a:xfrm>
            <a:custGeom>
              <a:avLst/>
              <a:gdLst/>
              <a:ahLst/>
              <a:cxnLst/>
              <a:rect l="l" t="t" r="r" b="b"/>
              <a:pathLst>
                <a:path w="3233" h="2944" extrusionOk="0">
                  <a:moveTo>
                    <a:pt x="3039" y="1"/>
                  </a:moveTo>
                  <a:cubicBezTo>
                    <a:pt x="3029" y="1"/>
                    <a:pt x="3018" y="2"/>
                    <a:pt x="3007" y="4"/>
                  </a:cubicBezTo>
                  <a:lnTo>
                    <a:pt x="131" y="643"/>
                  </a:lnTo>
                  <a:lnTo>
                    <a:pt x="0" y="2943"/>
                  </a:lnTo>
                  <a:lnTo>
                    <a:pt x="2974" y="626"/>
                  </a:lnTo>
                  <a:cubicBezTo>
                    <a:pt x="3197" y="454"/>
                    <a:pt x="3233" y="1"/>
                    <a:pt x="30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2"/>
            <p:cNvSpPr/>
            <p:nvPr/>
          </p:nvSpPr>
          <p:spPr>
            <a:xfrm>
              <a:off x="5488633" y="1811520"/>
              <a:ext cx="92226" cy="20451"/>
            </a:xfrm>
            <a:custGeom>
              <a:avLst/>
              <a:gdLst/>
              <a:ahLst/>
              <a:cxnLst/>
              <a:rect l="l" t="t" r="r" b="b"/>
              <a:pathLst>
                <a:path w="2097" h="465" extrusionOk="0">
                  <a:moveTo>
                    <a:pt x="2096" y="0"/>
                  </a:moveTo>
                  <a:lnTo>
                    <a:pt x="0" y="4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2"/>
            <p:cNvSpPr/>
            <p:nvPr/>
          </p:nvSpPr>
          <p:spPr>
            <a:xfrm>
              <a:off x="5587102" y="1666478"/>
              <a:ext cx="101198" cy="153842"/>
            </a:xfrm>
            <a:custGeom>
              <a:avLst/>
              <a:gdLst/>
              <a:ahLst/>
              <a:cxnLst/>
              <a:rect l="l" t="t" r="r" b="b"/>
              <a:pathLst>
                <a:path w="2301" h="3498" extrusionOk="0">
                  <a:moveTo>
                    <a:pt x="1594" y="1"/>
                  </a:moveTo>
                  <a:cubicBezTo>
                    <a:pt x="1486" y="1"/>
                    <a:pt x="1367" y="31"/>
                    <a:pt x="1242" y="94"/>
                  </a:cubicBezTo>
                  <a:cubicBezTo>
                    <a:pt x="631" y="404"/>
                    <a:pt x="92" y="1394"/>
                    <a:pt x="42" y="2309"/>
                  </a:cubicBezTo>
                  <a:cubicBezTo>
                    <a:pt x="0" y="3038"/>
                    <a:pt x="280" y="3498"/>
                    <a:pt x="706" y="3498"/>
                  </a:cubicBezTo>
                  <a:cubicBezTo>
                    <a:pt x="815" y="3498"/>
                    <a:pt x="933" y="3468"/>
                    <a:pt x="1058" y="3405"/>
                  </a:cubicBezTo>
                  <a:cubicBezTo>
                    <a:pt x="1672" y="3094"/>
                    <a:pt x="2208" y="2104"/>
                    <a:pt x="2260" y="1189"/>
                  </a:cubicBezTo>
                  <a:cubicBezTo>
                    <a:pt x="2300" y="461"/>
                    <a:pt x="2020" y="1"/>
                    <a:pt x="159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2"/>
            <p:cNvSpPr/>
            <p:nvPr/>
          </p:nvSpPr>
          <p:spPr>
            <a:xfrm>
              <a:off x="5587102" y="1666478"/>
              <a:ext cx="101198" cy="153842"/>
            </a:xfrm>
            <a:custGeom>
              <a:avLst/>
              <a:gdLst/>
              <a:ahLst/>
              <a:cxnLst/>
              <a:rect l="l" t="t" r="r" b="b"/>
              <a:pathLst>
                <a:path w="2301" h="3498" extrusionOk="0">
                  <a:moveTo>
                    <a:pt x="1594" y="1"/>
                  </a:moveTo>
                  <a:cubicBezTo>
                    <a:pt x="1486" y="1"/>
                    <a:pt x="1367" y="31"/>
                    <a:pt x="1242" y="94"/>
                  </a:cubicBezTo>
                  <a:cubicBezTo>
                    <a:pt x="631" y="404"/>
                    <a:pt x="92" y="1394"/>
                    <a:pt x="42" y="2309"/>
                  </a:cubicBezTo>
                  <a:cubicBezTo>
                    <a:pt x="0" y="3038"/>
                    <a:pt x="280" y="3498"/>
                    <a:pt x="706" y="3498"/>
                  </a:cubicBezTo>
                  <a:cubicBezTo>
                    <a:pt x="815" y="3498"/>
                    <a:pt x="933" y="3468"/>
                    <a:pt x="1058" y="3405"/>
                  </a:cubicBezTo>
                  <a:cubicBezTo>
                    <a:pt x="1672" y="3094"/>
                    <a:pt x="2208" y="2104"/>
                    <a:pt x="2260" y="1189"/>
                  </a:cubicBezTo>
                  <a:cubicBezTo>
                    <a:pt x="2300" y="461"/>
                    <a:pt x="2020" y="1"/>
                    <a:pt x="15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2"/>
            <p:cNvSpPr/>
            <p:nvPr/>
          </p:nvSpPr>
          <p:spPr>
            <a:xfrm>
              <a:off x="5605089" y="1693789"/>
              <a:ext cx="65354" cy="99219"/>
            </a:xfrm>
            <a:custGeom>
              <a:avLst/>
              <a:gdLst/>
              <a:ahLst/>
              <a:cxnLst/>
              <a:rect l="l" t="t" r="r" b="b"/>
              <a:pathLst>
                <a:path w="1486" h="2256" extrusionOk="0">
                  <a:moveTo>
                    <a:pt x="1030" y="1"/>
                  </a:moveTo>
                  <a:cubicBezTo>
                    <a:pt x="959" y="1"/>
                    <a:pt x="883" y="20"/>
                    <a:pt x="803" y="60"/>
                  </a:cubicBezTo>
                  <a:cubicBezTo>
                    <a:pt x="407" y="261"/>
                    <a:pt x="58" y="900"/>
                    <a:pt x="25" y="1490"/>
                  </a:cubicBezTo>
                  <a:cubicBezTo>
                    <a:pt x="0" y="1961"/>
                    <a:pt x="182" y="2256"/>
                    <a:pt x="457" y="2256"/>
                  </a:cubicBezTo>
                  <a:cubicBezTo>
                    <a:pt x="527" y="2256"/>
                    <a:pt x="603" y="2237"/>
                    <a:pt x="683" y="2197"/>
                  </a:cubicBezTo>
                  <a:cubicBezTo>
                    <a:pt x="1079" y="1995"/>
                    <a:pt x="1424" y="1357"/>
                    <a:pt x="1458" y="766"/>
                  </a:cubicBezTo>
                  <a:cubicBezTo>
                    <a:pt x="1485" y="296"/>
                    <a:pt x="1304" y="1"/>
                    <a:pt x="10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2"/>
            <p:cNvSpPr/>
            <p:nvPr/>
          </p:nvSpPr>
          <p:spPr>
            <a:xfrm>
              <a:off x="5537098" y="1189087"/>
              <a:ext cx="168619" cy="114084"/>
            </a:xfrm>
            <a:custGeom>
              <a:avLst/>
              <a:gdLst/>
              <a:ahLst/>
              <a:cxnLst/>
              <a:rect l="l" t="t" r="r" b="b"/>
              <a:pathLst>
                <a:path w="3834" h="2594" extrusionOk="0">
                  <a:moveTo>
                    <a:pt x="1917" y="1"/>
                  </a:moveTo>
                  <a:cubicBezTo>
                    <a:pt x="1602" y="1"/>
                    <a:pt x="1287" y="46"/>
                    <a:pt x="1004" y="137"/>
                  </a:cubicBezTo>
                  <a:lnTo>
                    <a:pt x="28" y="137"/>
                  </a:lnTo>
                  <a:lnTo>
                    <a:pt x="28" y="1437"/>
                  </a:lnTo>
                  <a:lnTo>
                    <a:pt x="35" y="1437"/>
                  </a:lnTo>
                  <a:cubicBezTo>
                    <a:pt x="1" y="1737"/>
                    <a:pt x="185" y="2044"/>
                    <a:pt x="581" y="2276"/>
                  </a:cubicBezTo>
                  <a:cubicBezTo>
                    <a:pt x="949" y="2488"/>
                    <a:pt x="1433" y="2594"/>
                    <a:pt x="1917" y="2594"/>
                  </a:cubicBezTo>
                  <a:cubicBezTo>
                    <a:pt x="2401" y="2594"/>
                    <a:pt x="2885" y="2488"/>
                    <a:pt x="3253" y="2276"/>
                  </a:cubicBezTo>
                  <a:cubicBezTo>
                    <a:pt x="3652" y="2044"/>
                    <a:pt x="3833" y="1737"/>
                    <a:pt x="3803" y="1437"/>
                  </a:cubicBezTo>
                  <a:lnTo>
                    <a:pt x="3810" y="1437"/>
                  </a:lnTo>
                  <a:lnTo>
                    <a:pt x="3810" y="137"/>
                  </a:lnTo>
                  <a:lnTo>
                    <a:pt x="2830" y="137"/>
                  </a:lnTo>
                  <a:cubicBezTo>
                    <a:pt x="2547" y="46"/>
                    <a:pt x="2232" y="1"/>
                    <a:pt x="19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2"/>
            <p:cNvSpPr/>
            <p:nvPr/>
          </p:nvSpPr>
          <p:spPr>
            <a:xfrm>
              <a:off x="5537098" y="1189087"/>
              <a:ext cx="168619" cy="114084"/>
            </a:xfrm>
            <a:custGeom>
              <a:avLst/>
              <a:gdLst/>
              <a:ahLst/>
              <a:cxnLst/>
              <a:rect l="l" t="t" r="r" b="b"/>
              <a:pathLst>
                <a:path w="3834" h="2594" extrusionOk="0">
                  <a:moveTo>
                    <a:pt x="1917" y="1"/>
                  </a:moveTo>
                  <a:cubicBezTo>
                    <a:pt x="1602" y="1"/>
                    <a:pt x="1287" y="46"/>
                    <a:pt x="1004" y="137"/>
                  </a:cubicBezTo>
                  <a:lnTo>
                    <a:pt x="28" y="137"/>
                  </a:lnTo>
                  <a:lnTo>
                    <a:pt x="28" y="1437"/>
                  </a:lnTo>
                  <a:lnTo>
                    <a:pt x="35" y="1437"/>
                  </a:lnTo>
                  <a:cubicBezTo>
                    <a:pt x="1" y="1737"/>
                    <a:pt x="185" y="2044"/>
                    <a:pt x="581" y="2276"/>
                  </a:cubicBezTo>
                  <a:cubicBezTo>
                    <a:pt x="949" y="2488"/>
                    <a:pt x="1433" y="2594"/>
                    <a:pt x="1917" y="2594"/>
                  </a:cubicBezTo>
                  <a:cubicBezTo>
                    <a:pt x="2401" y="2594"/>
                    <a:pt x="2885" y="2488"/>
                    <a:pt x="3253" y="2276"/>
                  </a:cubicBezTo>
                  <a:cubicBezTo>
                    <a:pt x="3652" y="2044"/>
                    <a:pt x="3833" y="1737"/>
                    <a:pt x="3803" y="1437"/>
                  </a:cubicBezTo>
                  <a:lnTo>
                    <a:pt x="3810" y="1437"/>
                  </a:lnTo>
                  <a:lnTo>
                    <a:pt x="3810" y="137"/>
                  </a:lnTo>
                  <a:lnTo>
                    <a:pt x="2830" y="137"/>
                  </a:lnTo>
                  <a:cubicBezTo>
                    <a:pt x="2547" y="46"/>
                    <a:pt x="2232" y="1"/>
                    <a:pt x="19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2"/>
            <p:cNvSpPr/>
            <p:nvPr/>
          </p:nvSpPr>
          <p:spPr>
            <a:xfrm>
              <a:off x="5530193" y="1147044"/>
              <a:ext cx="182561" cy="96052"/>
            </a:xfrm>
            <a:custGeom>
              <a:avLst/>
              <a:gdLst/>
              <a:ahLst/>
              <a:cxnLst/>
              <a:rect l="l" t="t" r="r" b="b"/>
              <a:pathLst>
                <a:path w="4151" h="2184" extrusionOk="0">
                  <a:moveTo>
                    <a:pt x="2074" y="1"/>
                  </a:moveTo>
                  <a:cubicBezTo>
                    <a:pt x="1590" y="1"/>
                    <a:pt x="1106" y="108"/>
                    <a:pt x="738" y="321"/>
                  </a:cubicBezTo>
                  <a:cubicBezTo>
                    <a:pt x="0" y="748"/>
                    <a:pt x="0" y="1438"/>
                    <a:pt x="738" y="1864"/>
                  </a:cubicBezTo>
                  <a:cubicBezTo>
                    <a:pt x="1106" y="2077"/>
                    <a:pt x="1590" y="2184"/>
                    <a:pt x="2074" y="2184"/>
                  </a:cubicBezTo>
                  <a:cubicBezTo>
                    <a:pt x="2558" y="2184"/>
                    <a:pt x="3042" y="2077"/>
                    <a:pt x="3410" y="1864"/>
                  </a:cubicBezTo>
                  <a:cubicBezTo>
                    <a:pt x="4151" y="1438"/>
                    <a:pt x="4151" y="748"/>
                    <a:pt x="3410" y="321"/>
                  </a:cubicBezTo>
                  <a:cubicBezTo>
                    <a:pt x="3042" y="108"/>
                    <a:pt x="2558" y="1"/>
                    <a:pt x="207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2"/>
            <p:cNvSpPr/>
            <p:nvPr/>
          </p:nvSpPr>
          <p:spPr>
            <a:xfrm>
              <a:off x="5506357" y="1127473"/>
              <a:ext cx="235997" cy="115579"/>
            </a:xfrm>
            <a:custGeom>
              <a:avLst/>
              <a:gdLst/>
              <a:ahLst/>
              <a:cxnLst/>
              <a:rect l="l" t="t" r="r" b="b"/>
              <a:pathLst>
                <a:path w="5366" h="2628" extrusionOk="0">
                  <a:moveTo>
                    <a:pt x="2682" y="0"/>
                  </a:moveTo>
                  <a:cubicBezTo>
                    <a:pt x="2241" y="0"/>
                    <a:pt x="1800" y="63"/>
                    <a:pt x="1402" y="189"/>
                  </a:cubicBezTo>
                  <a:lnTo>
                    <a:pt x="34" y="189"/>
                  </a:lnTo>
                  <a:lnTo>
                    <a:pt x="34" y="1009"/>
                  </a:lnTo>
                  <a:lnTo>
                    <a:pt x="41" y="1009"/>
                  </a:lnTo>
                  <a:cubicBezTo>
                    <a:pt x="0" y="1429"/>
                    <a:pt x="252" y="1859"/>
                    <a:pt x="809" y="2182"/>
                  </a:cubicBezTo>
                  <a:cubicBezTo>
                    <a:pt x="1326" y="2479"/>
                    <a:pt x="2003" y="2628"/>
                    <a:pt x="2681" y="2628"/>
                  </a:cubicBezTo>
                  <a:cubicBezTo>
                    <a:pt x="3358" y="2628"/>
                    <a:pt x="4036" y="2479"/>
                    <a:pt x="4553" y="2182"/>
                  </a:cubicBezTo>
                  <a:cubicBezTo>
                    <a:pt x="5109" y="1859"/>
                    <a:pt x="5365" y="1429"/>
                    <a:pt x="5321" y="1009"/>
                  </a:cubicBezTo>
                  <a:lnTo>
                    <a:pt x="5328" y="1009"/>
                  </a:lnTo>
                  <a:lnTo>
                    <a:pt x="5328" y="189"/>
                  </a:lnTo>
                  <a:lnTo>
                    <a:pt x="3959" y="189"/>
                  </a:lnTo>
                  <a:cubicBezTo>
                    <a:pt x="3563" y="63"/>
                    <a:pt x="3123" y="0"/>
                    <a:pt x="268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2"/>
            <p:cNvSpPr/>
            <p:nvPr/>
          </p:nvSpPr>
          <p:spPr>
            <a:xfrm>
              <a:off x="5496418" y="1068585"/>
              <a:ext cx="255700" cy="134403"/>
            </a:xfrm>
            <a:custGeom>
              <a:avLst/>
              <a:gdLst/>
              <a:ahLst/>
              <a:cxnLst/>
              <a:rect l="l" t="t" r="r" b="b"/>
              <a:pathLst>
                <a:path w="5814" h="3056" extrusionOk="0">
                  <a:moveTo>
                    <a:pt x="2907" y="1"/>
                  </a:moveTo>
                  <a:cubicBezTo>
                    <a:pt x="2229" y="1"/>
                    <a:pt x="1552" y="149"/>
                    <a:pt x="1035" y="446"/>
                  </a:cubicBezTo>
                  <a:cubicBezTo>
                    <a:pt x="1" y="1043"/>
                    <a:pt x="1" y="2013"/>
                    <a:pt x="1035" y="2610"/>
                  </a:cubicBezTo>
                  <a:cubicBezTo>
                    <a:pt x="1552" y="2907"/>
                    <a:pt x="2229" y="3056"/>
                    <a:pt x="2907" y="3056"/>
                  </a:cubicBezTo>
                  <a:cubicBezTo>
                    <a:pt x="3584" y="3056"/>
                    <a:pt x="4262" y="2907"/>
                    <a:pt x="4779" y="2610"/>
                  </a:cubicBezTo>
                  <a:cubicBezTo>
                    <a:pt x="5813" y="2013"/>
                    <a:pt x="5813" y="1043"/>
                    <a:pt x="4779" y="446"/>
                  </a:cubicBezTo>
                  <a:cubicBezTo>
                    <a:pt x="4262" y="149"/>
                    <a:pt x="3584" y="1"/>
                    <a:pt x="290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5456661" y="938100"/>
              <a:ext cx="174293" cy="324265"/>
            </a:xfrm>
            <a:custGeom>
              <a:avLst/>
              <a:gdLst/>
              <a:ahLst/>
              <a:cxnLst/>
              <a:rect l="l" t="t" r="r" b="b"/>
              <a:pathLst>
                <a:path w="3963" h="7373" extrusionOk="0">
                  <a:moveTo>
                    <a:pt x="3813" y="1"/>
                  </a:moveTo>
                  <a:cubicBezTo>
                    <a:pt x="1710" y="1"/>
                    <a:pt x="1" y="1710"/>
                    <a:pt x="1" y="3813"/>
                  </a:cubicBezTo>
                  <a:cubicBezTo>
                    <a:pt x="1" y="5393"/>
                    <a:pt x="949" y="6786"/>
                    <a:pt x="2420" y="7362"/>
                  </a:cubicBezTo>
                  <a:cubicBezTo>
                    <a:pt x="2437" y="7369"/>
                    <a:pt x="2455" y="7373"/>
                    <a:pt x="2475" y="7373"/>
                  </a:cubicBezTo>
                  <a:cubicBezTo>
                    <a:pt x="2532" y="7373"/>
                    <a:pt x="2591" y="7339"/>
                    <a:pt x="2614" y="7277"/>
                  </a:cubicBezTo>
                  <a:cubicBezTo>
                    <a:pt x="2642" y="7202"/>
                    <a:pt x="2605" y="7113"/>
                    <a:pt x="2529" y="7082"/>
                  </a:cubicBezTo>
                  <a:cubicBezTo>
                    <a:pt x="1174" y="6554"/>
                    <a:pt x="297" y="5267"/>
                    <a:pt x="297" y="3813"/>
                  </a:cubicBezTo>
                  <a:cubicBezTo>
                    <a:pt x="297" y="1874"/>
                    <a:pt x="1874" y="301"/>
                    <a:pt x="3813" y="301"/>
                  </a:cubicBezTo>
                  <a:cubicBezTo>
                    <a:pt x="3895" y="301"/>
                    <a:pt x="3963" y="233"/>
                    <a:pt x="3963" y="151"/>
                  </a:cubicBezTo>
                  <a:cubicBezTo>
                    <a:pt x="3963" y="69"/>
                    <a:pt x="3895" y="1"/>
                    <a:pt x="38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6666920" y="1243059"/>
              <a:ext cx="461922" cy="349025"/>
            </a:xfrm>
            <a:custGeom>
              <a:avLst/>
              <a:gdLst/>
              <a:ahLst/>
              <a:cxnLst/>
              <a:rect l="l" t="t" r="r" b="b"/>
              <a:pathLst>
                <a:path w="10503" h="7936" extrusionOk="0">
                  <a:moveTo>
                    <a:pt x="4865" y="0"/>
                  </a:moveTo>
                  <a:cubicBezTo>
                    <a:pt x="4595" y="0"/>
                    <a:pt x="4290" y="88"/>
                    <a:pt x="3967" y="275"/>
                  </a:cubicBezTo>
                  <a:cubicBezTo>
                    <a:pt x="2857" y="916"/>
                    <a:pt x="1956" y="2476"/>
                    <a:pt x="1956" y="3759"/>
                  </a:cubicBezTo>
                  <a:lnTo>
                    <a:pt x="1956" y="4479"/>
                  </a:lnTo>
                  <a:cubicBezTo>
                    <a:pt x="1956" y="4811"/>
                    <a:pt x="2018" y="5090"/>
                    <a:pt x="2127" y="5312"/>
                  </a:cubicBezTo>
                  <a:lnTo>
                    <a:pt x="745" y="6111"/>
                  </a:lnTo>
                  <a:cubicBezTo>
                    <a:pt x="335" y="6350"/>
                    <a:pt x="1" y="6927"/>
                    <a:pt x="1" y="7404"/>
                  </a:cubicBezTo>
                  <a:cubicBezTo>
                    <a:pt x="1" y="7741"/>
                    <a:pt x="169" y="7935"/>
                    <a:pt x="413" y="7935"/>
                  </a:cubicBezTo>
                  <a:cubicBezTo>
                    <a:pt x="513" y="7935"/>
                    <a:pt x="626" y="7903"/>
                    <a:pt x="745" y="7834"/>
                  </a:cubicBezTo>
                  <a:lnTo>
                    <a:pt x="9758" y="2630"/>
                  </a:lnTo>
                  <a:cubicBezTo>
                    <a:pt x="10168" y="2394"/>
                    <a:pt x="10503" y="1814"/>
                    <a:pt x="10503" y="1339"/>
                  </a:cubicBezTo>
                  <a:cubicBezTo>
                    <a:pt x="10503" y="1003"/>
                    <a:pt x="10334" y="807"/>
                    <a:pt x="10090" y="807"/>
                  </a:cubicBezTo>
                  <a:cubicBezTo>
                    <a:pt x="9990" y="807"/>
                    <a:pt x="9877" y="840"/>
                    <a:pt x="9758" y="909"/>
                  </a:cubicBezTo>
                  <a:lnTo>
                    <a:pt x="8093" y="1869"/>
                  </a:lnTo>
                  <a:cubicBezTo>
                    <a:pt x="8104" y="1793"/>
                    <a:pt x="8110" y="1722"/>
                    <a:pt x="8110" y="1650"/>
                  </a:cubicBezTo>
                  <a:lnTo>
                    <a:pt x="8110" y="1166"/>
                  </a:lnTo>
                  <a:cubicBezTo>
                    <a:pt x="8110" y="558"/>
                    <a:pt x="7806" y="206"/>
                    <a:pt x="7365" y="206"/>
                  </a:cubicBezTo>
                  <a:cubicBezTo>
                    <a:pt x="7185" y="206"/>
                    <a:pt x="6981" y="266"/>
                    <a:pt x="6765" y="391"/>
                  </a:cubicBezTo>
                  <a:cubicBezTo>
                    <a:pt x="6465" y="565"/>
                    <a:pt x="6188" y="838"/>
                    <a:pt x="5963" y="1162"/>
                  </a:cubicBezTo>
                  <a:cubicBezTo>
                    <a:pt x="5879" y="422"/>
                    <a:pt x="5455" y="0"/>
                    <a:pt x="486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2"/>
            <p:cNvSpPr/>
            <p:nvPr/>
          </p:nvSpPr>
          <p:spPr>
            <a:xfrm>
              <a:off x="6721754" y="3218930"/>
              <a:ext cx="554171" cy="168504"/>
            </a:xfrm>
            <a:custGeom>
              <a:avLst/>
              <a:gdLst/>
              <a:ahLst/>
              <a:cxnLst/>
              <a:rect l="l" t="t" r="r" b="b"/>
              <a:pathLst>
                <a:path w="12530" h="3834" extrusionOk="0">
                  <a:moveTo>
                    <a:pt x="11055" y="1"/>
                  </a:moveTo>
                  <a:lnTo>
                    <a:pt x="0" y="2980"/>
                  </a:lnTo>
                  <a:lnTo>
                    <a:pt x="1471" y="3833"/>
                  </a:lnTo>
                  <a:lnTo>
                    <a:pt x="12529" y="854"/>
                  </a:lnTo>
                  <a:lnTo>
                    <a:pt x="1105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5636182" y="1566734"/>
              <a:ext cx="100846" cy="167696"/>
            </a:xfrm>
            <a:custGeom>
              <a:avLst/>
              <a:gdLst/>
              <a:ahLst/>
              <a:cxnLst/>
              <a:rect l="l" t="t" r="r" b="b"/>
              <a:pathLst>
                <a:path w="2293" h="3813" extrusionOk="0">
                  <a:moveTo>
                    <a:pt x="2150" y="0"/>
                  </a:moveTo>
                  <a:cubicBezTo>
                    <a:pt x="2108" y="0"/>
                    <a:pt x="2057" y="31"/>
                    <a:pt x="2007" y="103"/>
                  </a:cubicBezTo>
                  <a:lnTo>
                    <a:pt x="0" y="2983"/>
                  </a:lnTo>
                  <a:lnTo>
                    <a:pt x="772" y="3813"/>
                  </a:lnTo>
                  <a:lnTo>
                    <a:pt x="2215" y="328"/>
                  </a:lnTo>
                  <a:cubicBezTo>
                    <a:pt x="2292" y="142"/>
                    <a:pt x="2241" y="0"/>
                    <a:pt x="2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5538373" y="1752413"/>
              <a:ext cx="100846" cy="167652"/>
            </a:xfrm>
            <a:custGeom>
              <a:avLst/>
              <a:gdLst/>
              <a:ahLst/>
              <a:cxnLst/>
              <a:rect l="l" t="t" r="r" b="b"/>
              <a:pathLst>
                <a:path w="2293" h="3812" extrusionOk="0">
                  <a:moveTo>
                    <a:pt x="1521" y="0"/>
                  </a:moveTo>
                  <a:lnTo>
                    <a:pt x="77" y="3481"/>
                  </a:lnTo>
                  <a:cubicBezTo>
                    <a:pt x="1" y="3669"/>
                    <a:pt x="52" y="3811"/>
                    <a:pt x="142" y="3811"/>
                  </a:cubicBezTo>
                  <a:cubicBezTo>
                    <a:pt x="184" y="3811"/>
                    <a:pt x="235" y="3780"/>
                    <a:pt x="285" y="3707"/>
                  </a:cubicBezTo>
                  <a:lnTo>
                    <a:pt x="2292" y="829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3"/>
          <p:cNvSpPr txBox="1">
            <a:spLocks noGrp="1"/>
          </p:cNvSpPr>
          <p:nvPr>
            <p:ph type="ctrTitle"/>
          </p:nvPr>
        </p:nvSpPr>
        <p:spPr>
          <a:xfrm>
            <a:off x="1849074" y="1392125"/>
            <a:ext cx="64965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LOADING &amp; Preprocessing</a:t>
            </a:r>
            <a:endParaRPr/>
          </a:p>
        </p:txBody>
      </p:sp>
      <p:sp>
        <p:nvSpPr>
          <p:cNvPr id="485" name="Google Shape;485;p23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accent3"/>
                </a:solidFill>
              </a:rPr>
              <a:t>Data Cleansing and Encoding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4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Loading</a:t>
            </a:r>
            <a:endParaRPr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BDE9F93-3AF9-4D26-AFDD-750581E4A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57" y="995142"/>
            <a:ext cx="7773485" cy="31532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5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Exploration</a:t>
            </a:r>
            <a:endParaRPr dirty="0"/>
          </a:p>
        </p:txBody>
      </p:sp>
      <p:sp>
        <p:nvSpPr>
          <p:cNvPr id="498" name="Google Shape;498;p25"/>
          <p:cNvSpPr txBox="1">
            <a:spLocks noGrp="1"/>
          </p:cNvSpPr>
          <p:nvPr>
            <p:ph type="subTitle" idx="3"/>
          </p:nvPr>
        </p:nvSpPr>
        <p:spPr>
          <a:xfrm flipH="1">
            <a:off x="2786675" y="3274809"/>
            <a:ext cx="3857700" cy="20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dirty="0"/>
              <a:t>Findings: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1400" dirty="0"/>
              <a:t>Number of characters in raw text = </a:t>
            </a:r>
            <a:r>
              <a:rPr lang="en-SG" sz="1400" b="1" u="sng" dirty="0"/>
              <a:t>562439</a:t>
            </a:r>
            <a:r>
              <a:rPr lang="en-SG" sz="1400" dirty="0"/>
              <a:t> 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400" dirty="0"/>
              <a:t>Number of </a:t>
            </a:r>
            <a:r>
              <a:rPr lang="en-SG" sz="1400" b="1" u="sng" dirty="0"/>
              <a:t>unique</a:t>
            </a:r>
            <a:r>
              <a:rPr lang="en-SG" sz="1400" dirty="0"/>
              <a:t> characters in raw text = </a:t>
            </a:r>
            <a:r>
              <a:rPr lang="en-SG" sz="1400" b="1" u="sng" dirty="0"/>
              <a:t>85</a:t>
            </a:r>
            <a:endParaRPr sz="1400" b="1" u="sng" dirty="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68ACFB8-2670-4785-91FE-0BAF5AB46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31" y="1686346"/>
            <a:ext cx="7611537" cy="1286054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B264339D-7E18-43D5-B654-5B3C81E79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629" y="1016369"/>
            <a:ext cx="2438740" cy="5811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6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-SG" dirty="0"/>
              <a:t>Cleansing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5" name="Google Shape;505;p26"/>
          <p:cNvSpPr txBox="1">
            <a:spLocks noGrp="1"/>
          </p:cNvSpPr>
          <p:nvPr>
            <p:ph type="subTitle" idx="3"/>
          </p:nvPr>
        </p:nvSpPr>
        <p:spPr>
          <a:xfrm flipH="1">
            <a:off x="4940672" y="1157047"/>
            <a:ext cx="3857700" cy="20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dirty="0"/>
              <a:t>Cleansing steps:</a:t>
            </a:r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 sz="1400" dirty="0"/>
              <a:t>Replace upper casing with lower casing</a:t>
            </a:r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 sz="1400" dirty="0"/>
              <a:t>Replace escape sequence with whitespace</a:t>
            </a:r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 sz="1400" dirty="0"/>
              <a:t>Establish letters, digits &amp; punctuations to retain</a:t>
            </a:r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 sz="1400" dirty="0"/>
              <a:t>Create list of cleansed text </a:t>
            </a:r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 sz="1400" dirty="0"/>
              <a:t>Turn cleansed text back to a string while removing additional whitespace</a:t>
            </a:r>
            <a:endParaRPr sz="14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B83FC1C-9D0E-49A6-8E60-CD46D6454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878" y="1157047"/>
            <a:ext cx="2962688" cy="34390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7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Cleansing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2" name="Google Shape;512;p27"/>
          <p:cNvSpPr txBox="1">
            <a:spLocks noGrp="1"/>
          </p:cNvSpPr>
          <p:nvPr>
            <p:ph type="subTitle" idx="3"/>
          </p:nvPr>
        </p:nvSpPr>
        <p:spPr>
          <a:xfrm flipH="1">
            <a:off x="2923949" y="3250156"/>
            <a:ext cx="4324575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dirty="0"/>
              <a:t>Result of cleansed text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Number of characters in </a:t>
            </a:r>
            <a:r>
              <a:rPr lang="en-SG" sz="1400" dirty="0"/>
              <a:t>cleansed</a:t>
            </a:r>
            <a:r>
              <a:rPr lang="en-US" sz="1400" dirty="0"/>
              <a:t> text = </a:t>
            </a:r>
            <a:r>
              <a:rPr lang="en-US" sz="1400" b="1" u="sng" dirty="0"/>
              <a:t>559572</a:t>
            </a:r>
            <a:r>
              <a:rPr lang="en-US" sz="1400" dirty="0"/>
              <a:t> 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Number of </a:t>
            </a:r>
            <a:r>
              <a:rPr lang="en-US" sz="1400" b="1" u="sng" dirty="0"/>
              <a:t>unique</a:t>
            </a:r>
            <a:r>
              <a:rPr lang="en-US" sz="1400" dirty="0"/>
              <a:t> characters in </a:t>
            </a:r>
            <a:r>
              <a:rPr lang="en-SG" sz="1400" dirty="0"/>
              <a:t>cleansed</a:t>
            </a:r>
            <a:r>
              <a:rPr lang="en-US" sz="1400" dirty="0"/>
              <a:t> text = </a:t>
            </a:r>
            <a:r>
              <a:rPr lang="en-US" sz="1400" b="1" u="sng" dirty="0"/>
              <a:t>50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400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951DF84-8EC8-481E-8621-C60195FDB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00" y="1266714"/>
            <a:ext cx="7582958" cy="15813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1FB299"/>
      </a:accent4>
      <a:accent5>
        <a:srgbClr val="23C7AC"/>
      </a:accent5>
      <a:accent6>
        <a:srgbClr val="7DEBD9"/>
      </a:accent6>
      <a:hlink>
        <a:srgbClr val="7DEB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882</Words>
  <Application>Microsoft Office PowerPoint</Application>
  <PresentationFormat>On-screen Show (16:9)</PresentationFormat>
  <Paragraphs>157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Staatliches</vt:lpstr>
      <vt:lpstr>Fira Sans Extra Condensed</vt:lpstr>
      <vt:lpstr>Squada One</vt:lpstr>
      <vt:lpstr>Fira Sans Condensed</vt:lpstr>
      <vt:lpstr>Dosis</vt:lpstr>
      <vt:lpstr>Josefin Sans</vt:lpstr>
      <vt:lpstr>Arial</vt:lpstr>
      <vt:lpstr>Abel</vt:lpstr>
      <vt:lpstr>Isometric Proposal by Slidesgo</vt:lpstr>
      <vt:lpstr>Character generation</vt:lpstr>
      <vt:lpstr>01</vt:lpstr>
      <vt:lpstr>Overview</vt:lpstr>
      <vt:lpstr>OverView</vt:lpstr>
      <vt:lpstr>Data LOADING &amp; Preprocessing</vt:lpstr>
      <vt:lpstr>Data Loading</vt:lpstr>
      <vt:lpstr>Data Exploration</vt:lpstr>
      <vt:lpstr>Data Cleansing </vt:lpstr>
      <vt:lpstr>Data Cleansing </vt:lpstr>
      <vt:lpstr>Data Encoding</vt:lpstr>
      <vt:lpstr>Model development</vt:lpstr>
      <vt:lpstr>Base GRU model</vt:lpstr>
      <vt:lpstr>Base GRU model- TEXT gENERATED</vt:lpstr>
      <vt:lpstr>Base GRU model- CHARTS</vt:lpstr>
      <vt:lpstr>Scaled up GRU model</vt:lpstr>
      <vt:lpstr>Scaled up GRU model - TEXT gENERATED</vt:lpstr>
      <vt:lpstr>Scaled up GRU model - CHARTS</vt:lpstr>
      <vt:lpstr>Regularized GRU model</vt:lpstr>
      <vt:lpstr>Regularized GRU model - TEXT gENERATED</vt:lpstr>
      <vt:lpstr>Regularized GRU model - CHARTS</vt:lpstr>
      <vt:lpstr>Adam optimized GRU model</vt:lpstr>
      <vt:lpstr>Adam optimized GRU model- TEXT gENERATED</vt:lpstr>
      <vt:lpstr>Adam optimized GRU model- CHARTS</vt:lpstr>
      <vt:lpstr>Final GRU model</vt:lpstr>
      <vt:lpstr>final GRU model- TEXT gENERATED</vt:lpstr>
      <vt:lpstr>Final GRU model- CHARTS</vt:lpstr>
      <vt:lpstr>Model evaluation</vt:lpstr>
      <vt:lpstr>TEXT generated from manual INPUT</vt:lpstr>
      <vt:lpstr>Summary</vt:lpstr>
      <vt:lpstr>Summary of MODEL</vt:lpstr>
      <vt:lpstr>Improvements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problem 2</dc:title>
  <cp:lastModifiedBy>tan zixu</cp:lastModifiedBy>
  <cp:revision>4</cp:revision>
  <dcterms:modified xsi:type="dcterms:W3CDTF">2021-08-11T02:13:02Z</dcterms:modified>
</cp:coreProperties>
</file>