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602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31" y="1119507"/>
            <a:ext cx="9120188" cy="2381521"/>
          </a:xfrm>
        </p:spPr>
        <p:txBody>
          <a:bodyPr anchor="b"/>
          <a:lstStyle>
            <a:lvl1pPr algn="ctr">
              <a:defRPr sz="5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031" y="3592867"/>
            <a:ext cx="9120188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07" indent="0" algn="ctr">
              <a:buNone/>
              <a:defRPr sz="1995"/>
            </a:lvl2pPr>
            <a:lvl3pPr marL="912014" indent="0" algn="ctr">
              <a:buNone/>
              <a:defRPr sz="1795"/>
            </a:lvl3pPr>
            <a:lvl4pPr marL="1368021" indent="0" algn="ctr">
              <a:buNone/>
              <a:defRPr sz="1596"/>
            </a:lvl4pPr>
            <a:lvl5pPr marL="1824028" indent="0" algn="ctr">
              <a:buNone/>
              <a:defRPr sz="1596"/>
            </a:lvl5pPr>
            <a:lvl6pPr marL="2280034" indent="0" algn="ctr">
              <a:buNone/>
              <a:defRPr sz="1596"/>
            </a:lvl6pPr>
            <a:lvl7pPr marL="2736042" indent="0" algn="ctr">
              <a:buNone/>
              <a:defRPr sz="1596"/>
            </a:lvl7pPr>
            <a:lvl8pPr marL="3192049" indent="0" algn="ctr">
              <a:buNone/>
              <a:defRPr sz="1596"/>
            </a:lvl8pPr>
            <a:lvl9pPr marL="3648055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2179" y="364196"/>
            <a:ext cx="2622054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021" y="364196"/>
            <a:ext cx="7714159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84" y="1705387"/>
            <a:ext cx="10488216" cy="2845473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684" y="4577780"/>
            <a:ext cx="10488216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0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0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02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0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03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0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04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05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8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017" y="1820977"/>
            <a:ext cx="5168106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127" y="1820977"/>
            <a:ext cx="5168106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364197"/>
            <a:ext cx="10488216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602" y="1676883"/>
            <a:ext cx="514435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07" indent="0">
              <a:buNone/>
              <a:defRPr sz="1995" b="1"/>
            </a:lvl2pPr>
            <a:lvl3pPr marL="912014" indent="0">
              <a:buNone/>
              <a:defRPr sz="1795" b="1"/>
            </a:lvl3pPr>
            <a:lvl4pPr marL="1368021" indent="0">
              <a:buNone/>
              <a:defRPr sz="1596" b="1"/>
            </a:lvl4pPr>
            <a:lvl5pPr marL="1824028" indent="0">
              <a:buNone/>
              <a:defRPr sz="1596" b="1"/>
            </a:lvl5pPr>
            <a:lvl6pPr marL="2280034" indent="0">
              <a:buNone/>
              <a:defRPr sz="1596" b="1"/>
            </a:lvl6pPr>
            <a:lvl7pPr marL="2736042" indent="0">
              <a:buNone/>
              <a:defRPr sz="1596" b="1"/>
            </a:lvl7pPr>
            <a:lvl8pPr marL="3192049" indent="0">
              <a:buNone/>
              <a:defRPr sz="1596" b="1"/>
            </a:lvl8pPr>
            <a:lvl9pPr marL="3648055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602" y="2498698"/>
            <a:ext cx="5144355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127" y="1676883"/>
            <a:ext cx="5169690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07" indent="0">
              <a:buNone/>
              <a:defRPr sz="1995" b="1"/>
            </a:lvl2pPr>
            <a:lvl3pPr marL="912014" indent="0">
              <a:buNone/>
              <a:defRPr sz="1795" b="1"/>
            </a:lvl3pPr>
            <a:lvl4pPr marL="1368021" indent="0">
              <a:buNone/>
              <a:defRPr sz="1596" b="1"/>
            </a:lvl4pPr>
            <a:lvl5pPr marL="1824028" indent="0">
              <a:buNone/>
              <a:defRPr sz="1596" b="1"/>
            </a:lvl5pPr>
            <a:lvl6pPr marL="2280034" indent="0">
              <a:buNone/>
              <a:defRPr sz="1596" b="1"/>
            </a:lvl6pPr>
            <a:lvl7pPr marL="2736042" indent="0">
              <a:buNone/>
              <a:defRPr sz="1596" b="1"/>
            </a:lvl7pPr>
            <a:lvl8pPr marL="3192049" indent="0">
              <a:buNone/>
              <a:defRPr sz="1596" b="1"/>
            </a:lvl8pPr>
            <a:lvl9pPr marL="3648055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127" y="2498698"/>
            <a:ext cx="5169690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0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8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5" y="456037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94" y="984913"/>
            <a:ext cx="6156127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5" y="2052163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07" indent="0">
              <a:buNone/>
              <a:defRPr sz="1396"/>
            </a:lvl2pPr>
            <a:lvl3pPr marL="912014" indent="0">
              <a:buNone/>
              <a:defRPr sz="1197"/>
            </a:lvl3pPr>
            <a:lvl4pPr marL="1368021" indent="0">
              <a:buNone/>
              <a:defRPr sz="997"/>
            </a:lvl4pPr>
            <a:lvl5pPr marL="1824028" indent="0">
              <a:buNone/>
              <a:defRPr sz="997"/>
            </a:lvl5pPr>
            <a:lvl6pPr marL="2280034" indent="0">
              <a:buNone/>
              <a:defRPr sz="997"/>
            </a:lvl6pPr>
            <a:lvl7pPr marL="2736042" indent="0">
              <a:buNone/>
              <a:defRPr sz="997"/>
            </a:lvl7pPr>
            <a:lvl8pPr marL="3192049" indent="0">
              <a:buNone/>
              <a:defRPr sz="997"/>
            </a:lvl8pPr>
            <a:lvl9pPr marL="3648055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2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5" y="456037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694" y="984913"/>
            <a:ext cx="6156127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07" indent="0">
              <a:buNone/>
              <a:defRPr sz="2793"/>
            </a:lvl2pPr>
            <a:lvl3pPr marL="912014" indent="0">
              <a:buNone/>
              <a:defRPr sz="2394"/>
            </a:lvl3pPr>
            <a:lvl4pPr marL="1368021" indent="0">
              <a:buNone/>
              <a:defRPr sz="1995"/>
            </a:lvl4pPr>
            <a:lvl5pPr marL="1824028" indent="0">
              <a:buNone/>
              <a:defRPr sz="1995"/>
            </a:lvl5pPr>
            <a:lvl6pPr marL="2280034" indent="0">
              <a:buNone/>
              <a:defRPr sz="1995"/>
            </a:lvl6pPr>
            <a:lvl7pPr marL="2736042" indent="0">
              <a:buNone/>
              <a:defRPr sz="1995"/>
            </a:lvl7pPr>
            <a:lvl8pPr marL="3192049" indent="0">
              <a:buNone/>
              <a:defRPr sz="1995"/>
            </a:lvl8pPr>
            <a:lvl9pPr marL="3648055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5" y="2052163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07" indent="0">
              <a:buNone/>
              <a:defRPr sz="1396"/>
            </a:lvl2pPr>
            <a:lvl3pPr marL="912014" indent="0">
              <a:buNone/>
              <a:defRPr sz="1197"/>
            </a:lvl3pPr>
            <a:lvl4pPr marL="1368021" indent="0">
              <a:buNone/>
              <a:defRPr sz="997"/>
            </a:lvl4pPr>
            <a:lvl5pPr marL="1824028" indent="0">
              <a:buNone/>
              <a:defRPr sz="997"/>
            </a:lvl5pPr>
            <a:lvl6pPr marL="2280034" indent="0">
              <a:buNone/>
              <a:defRPr sz="997"/>
            </a:lvl6pPr>
            <a:lvl7pPr marL="2736042" indent="0">
              <a:buNone/>
              <a:defRPr sz="997"/>
            </a:lvl7pPr>
            <a:lvl8pPr marL="3192049" indent="0">
              <a:buNone/>
              <a:defRPr sz="997"/>
            </a:lvl8pPr>
            <a:lvl9pPr marL="3648055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3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017" y="364197"/>
            <a:ext cx="1048821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017" y="1820977"/>
            <a:ext cx="1048821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01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83" y="6340166"/>
            <a:ext cx="410408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17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0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04" indent="-228004" algn="l" defTabSz="91201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0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017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023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031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038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044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052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059" indent="-228004" algn="l" defTabSz="9120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07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014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021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028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034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042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049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055" algn="l" defTabSz="9120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Visio_Drawing.vsdx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1.vsdx"/><Relationship Id="rId10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DCD605-7803-4CA0-A476-E9219520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6"/>
            <a:ext cx="2282824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19" rIns="91440" bIns="45719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B105820-4D4A-4031-9656-B33DF530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843" y="3106054"/>
            <a:ext cx="184731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19" rIns="91440" bIns="4571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D3EB3CA-516C-422C-8FF3-7DFC4B7AD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904382"/>
              </p:ext>
            </p:extLst>
          </p:nvPr>
        </p:nvGraphicFramePr>
        <p:xfrm>
          <a:off x="1180095" y="126772"/>
          <a:ext cx="5588501" cy="170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13852947" imgH="4259454" progId="Visio.Drawing.15">
                  <p:embed/>
                </p:oleObj>
              </mc:Choice>
              <mc:Fallback>
                <p:oleObj name="Visio" r:id="rId3" imgW="13852947" imgH="425945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095" y="126772"/>
                        <a:ext cx="5588501" cy="1707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F057A0CA-AA1C-49EF-B67C-0D61EE3EF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261" y="1937387"/>
            <a:ext cx="184731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19" rIns="91440" bIns="4571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7E72CA6-58CF-4DBA-95E7-304EE04F8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49699"/>
              </p:ext>
            </p:extLst>
          </p:nvPr>
        </p:nvGraphicFramePr>
        <p:xfrm>
          <a:off x="6671841" y="584150"/>
          <a:ext cx="4847564" cy="596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5" imgW="6858000" imgH="8450187" progId="Visio.Drawing.15">
                  <p:embed/>
                </p:oleObj>
              </mc:Choice>
              <mc:Fallback>
                <p:oleObj name="Visio" r:id="rId5" imgW="6858000" imgH="8450187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841" y="584150"/>
                        <a:ext cx="4847564" cy="5966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3BFB5659-6B21-43CC-ADCE-E0DE40C5F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48" y="2047040"/>
            <a:ext cx="2787735" cy="20921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9F7952-D95D-4E09-992B-7938A1055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0647" y="2011889"/>
            <a:ext cx="2786859" cy="2092175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51086A53-60D1-44F8-8D24-65317FA7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791" y="3883034"/>
            <a:ext cx="184731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19" rIns="91440" bIns="4571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FEAB38-E0DF-4FD2-B1E0-0062E3BADF32}"/>
              </a:ext>
            </a:extLst>
          </p:cNvPr>
          <p:cNvCxnSpPr>
            <a:cxnSpLocks/>
          </p:cNvCxnSpPr>
          <p:nvPr/>
        </p:nvCxnSpPr>
        <p:spPr>
          <a:xfrm>
            <a:off x="0" y="1923129"/>
            <a:ext cx="645029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1C33374-399D-429D-A748-EC8286EDA6DA}"/>
              </a:ext>
            </a:extLst>
          </p:cNvPr>
          <p:cNvCxnSpPr>
            <a:cxnSpLocks/>
          </p:cNvCxnSpPr>
          <p:nvPr/>
        </p:nvCxnSpPr>
        <p:spPr>
          <a:xfrm>
            <a:off x="6467475" y="118612"/>
            <a:ext cx="0" cy="66168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">
            <a:extLst>
              <a:ext uri="{FF2B5EF4-FFF2-40B4-BE49-F238E27FC236}">
                <a16:creationId xmlns:a16="http://schemas.microsoft.com/office/drawing/2014/main" id="{45FDE31E-9A62-44F2-92C4-AD30E1CA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136" y="118614"/>
            <a:ext cx="2282824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19" rIns="91440" bIns="45719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Overall Procedure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6CD952D8-C9BC-4AE3-AA82-842BAD00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97" y="1916089"/>
            <a:ext cx="2282824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19" rIns="91440" bIns="45719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DC36A9B-53CD-449F-80BD-34F9D7418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03151"/>
              </p:ext>
            </p:extLst>
          </p:nvPr>
        </p:nvGraphicFramePr>
        <p:xfrm>
          <a:off x="888447" y="4174373"/>
          <a:ext cx="47244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9" imgW="9662018" imgH="5379359" progId="Visio.Drawing.15">
                  <p:embed/>
                </p:oleObj>
              </mc:Choice>
              <mc:Fallback>
                <p:oleObj name="Visio" r:id="rId9" imgW="9662018" imgH="5379359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447" y="4174373"/>
                        <a:ext cx="47244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46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zzx</dc:creator>
  <cp:lastModifiedBy>zzx</cp:lastModifiedBy>
  <cp:revision>3</cp:revision>
  <dcterms:created xsi:type="dcterms:W3CDTF">2023-09-05T13:45:47Z</dcterms:created>
  <dcterms:modified xsi:type="dcterms:W3CDTF">2023-09-05T14:05:29Z</dcterms:modified>
</cp:coreProperties>
</file>