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3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87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97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80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25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0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49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45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12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84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31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79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732F-7CB6-4923-8551-12B36A6BA49E}" type="datetimeFigureOut">
              <a:rPr lang="zh-CN" altLang="en-US" smtClean="0"/>
              <a:t>2023/9/5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D46ED-13DA-492D-9E77-A9FAA440A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14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package" Target="../embeddings/Microsoft_Visio_Drawing.vsdx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package" Target="../embeddings/Microsoft_Visio_Drawing1.vsdx"/><Relationship Id="rId10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package" Target="../embeddings/Microsoft_Visio_Drawing2.vsd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1DCD605-7803-4CA0-A476-E9219520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181" y="96990"/>
            <a:ext cx="2773271" cy="35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569" tIns="25784" rIns="51569" bIns="25784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B105820-4D4A-4031-9656-B33DF5306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05" y="7261362"/>
            <a:ext cx="104210" cy="20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569" tIns="25784" rIns="51569" bIns="25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16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D3EB3CA-516C-422C-8FF3-7DFC4B7ADA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20665"/>
              </p:ext>
            </p:extLst>
          </p:nvPr>
        </p:nvGraphicFramePr>
        <p:xfrm>
          <a:off x="596885" y="451057"/>
          <a:ext cx="5616162" cy="171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Visio" r:id="rId3" imgW="13852947" imgH="4259454" progId="Visio.Drawing.15">
                  <p:embed/>
                </p:oleObj>
              </mc:Choice>
              <mc:Fallback>
                <p:oleObj name="Visio" r:id="rId3" imgW="13852947" imgH="425945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885" y="451057"/>
                        <a:ext cx="5616162" cy="17160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F057A0CA-AA1C-49EF-B67C-0D61EE3EF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541" y="6602271"/>
            <a:ext cx="104210" cy="20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569" tIns="25784" rIns="51569" bIns="25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16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7E72CA6-58CF-4DBA-95E7-304EE04F84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547374"/>
              </p:ext>
            </p:extLst>
          </p:nvPr>
        </p:nvGraphicFramePr>
        <p:xfrm>
          <a:off x="181073" y="2873906"/>
          <a:ext cx="3384744" cy="4165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Visio" r:id="rId5" imgW="6858000" imgH="8450187" progId="Visio.Drawing.15">
                  <p:embed/>
                </p:oleObj>
              </mc:Choice>
              <mc:Fallback>
                <p:oleObj name="Visio" r:id="rId5" imgW="6858000" imgH="8450187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73" y="2873906"/>
                        <a:ext cx="3384744" cy="41658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3BFB5659-6B21-43CC-ADCE-E0DE40C5F0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7605" y="2934041"/>
            <a:ext cx="2664413" cy="19996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9F7952-D95D-4E09-992B-7938A10551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7941" y="5014771"/>
            <a:ext cx="2784077" cy="2090087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51086A53-60D1-44F8-8D24-65317FA76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16" y="7699555"/>
            <a:ext cx="104210" cy="20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569" tIns="25784" rIns="51569" bIns="25784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16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AFEAB38-E0DF-4FD2-B1E0-0062E3BADF32}"/>
              </a:ext>
            </a:extLst>
          </p:cNvPr>
          <p:cNvCxnSpPr>
            <a:cxnSpLocks/>
          </p:cNvCxnSpPr>
          <p:nvPr/>
        </p:nvCxnSpPr>
        <p:spPr>
          <a:xfrm>
            <a:off x="0" y="2316933"/>
            <a:ext cx="6858000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1C33374-399D-429D-A748-EC8286EDA6DA}"/>
              </a:ext>
            </a:extLst>
          </p:cNvPr>
          <p:cNvCxnSpPr>
            <a:cxnSpLocks/>
          </p:cNvCxnSpPr>
          <p:nvPr/>
        </p:nvCxnSpPr>
        <p:spPr>
          <a:xfrm>
            <a:off x="3660153" y="2376852"/>
            <a:ext cx="0" cy="488451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">
            <a:extLst>
              <a:ext uri="{FF2B5EF4-FFF2-40B4-BE49-F238E27FC236}">
                <a16:creationId xmlns:a16="http://schemas.microsoft.com/office/drawing/2014/main" id="{45FDE31E-9A62-44F2-92C4-AD30E1CAE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440" y="2376852"/>
            <a:ext cx="2377006" cy="35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569" tIns="25784" rIns="51569" bIns="25784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Overall Procedure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6CD952D8-C9BC-4AE3-AA82-842BAD002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6861" y="2466759"/>
            <a:ext cx="1775495" cy="359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569" tIns="25784" rIns="51569" bIns="25784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Case Study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DC36A9B-53CD-449F-80BD-34F9D7418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500144"/>
              </p:ext>
            </p:extLst>
          </p:nvPr>
        </p:nvGraphicFramePr>
        <p:xfrm>
          <a:off x="1266839" y="7281074"/>
          <a:ext cx="4786628" cy="2624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Visio" r:id="rId9" imgW="9662018" imgH="5379359" progId="Visio.Drawing.15">
                  <p:embed/>
                </p:oleObj>
              </mc:Choice>
              <mc:Fallback>
                <p:oleObj name="Visio" r:id="rId9" imgW="9662018" imgH="5379359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839" y="7281074"/>
                        <a:ext cx="4786628" cy="26249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FA4DCC5-78AC-42CC-95F5-DFB375F4DAA3}"/>
              </a:ext>
            </a:extLst>
          </p:cNvPr>
          <p:cNvCxnSpPr>
            <a:cxnSpLocks/>
          </p:cNvCxnSpPr>
          <p:nvPr/>
        </p:nvCxnSpPr>
        <p:spPr>
          <a:xfrm>
            <a:off x="-24034" y="7261362"/>
            <a:ext cx="3684187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465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6</Words>
  <Application>Microsoft Office PowerPoint</Application>
  <PresentationFormat>A4 纸张(210x297 毫米)</PresentationFormat>
  <Paragraphs>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Visio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zzx</dc:creator>
  <cp:lastModifiedBy>zzx</cp:lastModifiedBy>
  <cp:revision>4</cp:revision>
  <dcterms:created xsi:type="dcterms:W3CDTF">2023-09-05T13:45:47Z</dcterms:created>
  <dcterms:modified xsi:type="dcterms:W3CDTF">2023-09-05T14:22:56Z</dcterms:modified>
</cp:coreProperties>
</file>