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61" r:id="rId6"/>
    <p:sldId id="257" r:id="rId7"/>
    <p:sldId id="258" r:id="rId8"/>
    <p:sldId id="259" r:id="rId9"/>
    <p:sldId id="262" r:id="rId10"/>
    <p:sldId id="263" r:id="rId11"/>
    <p:sldId id="264" r:id="rId12"/>
    <p:sldId id="266" r:id="rId13"/>
    <p:sldId id="265"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6F6BC2-3C57-4974-B337-7EEFC1DB9D42}" v="2" dt="2022-01-21T21:59:11.116"/>
    <p1510:client id="{539A16EC-C183-4D53-88D7-12BBA47B3735}" v="12" dt="2022-01-16T18:02:30.859"/>
    <p1510:client id="{6F6212C1-48CA-40A9-A9D5-C7F017A521E8}" v="19" dt="2022-01-16T17:58:54.637"/>
    <p1510:client id="{83539102-14CB-40F8-B3C9-F00FDC79DA4A}" v="23" dt="2022-01-16T19:03:00.669"/>
    <p1510:client id="{886B0D22-7BFB-47F1-9FE9-99FA626A167D}" v="8" dt="2022-01-16T17:58:26.231"/>
    <p1510:client id="{97D9A265-BE53-49D7-BDCA-1D106F851F4F}" v="2" dt="2022-01-19T11:17:30.562"/>
    <p1510:client id="{9C4677A0-1355-4941-B045-310428C26E61}" v="14" dt="2022-01-16T18:03:26.450"/>
    <p1510:client id="{C0B6BF51-AC22-4C9E-BEA9-FEDD42AECCAB}" v="15" dt="2022-01-18T15:21:19.106"/>
    <p1510:client id="{D3B39E4C-8061-4183-B30F-99FACFDE4947}" v="21" dt="2022-01-16T18:29:00.032"/>
    <p1510:client id="{DE1CA2AB-DF80-4F23-BCC7-9C7F2C319AC6}" v="216" dt="2022-01-16T18:10:28.840"/>
    <p1510:client id="{E3AB181C-285E-4EB4-A694-7C95C173734D}" v="14" dt="2022-01-16T18:04:57.814"/>
    <p1510:client id="{E53D652A-9337-472A-9AE4-DCDFD8394185}" v="15" dt="2022-01-16T18:11:22.812"/>
    <p1510:client id="{EC609CCF-3FBE-4F2D-844C-66AE8448C10B}" v="8" dt="2022-01-16T18:11:47.0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ÇELİK" userId="S::alicelik2021@gtu.edu.tr::f64b87af-b3e5-4f88-88e0-7438bb66d877" providerId="AD" clId="Web-{97D9A265-BE53-49D7-BDCA-1D106F851F4F}"/>
    <pc:docChg chg="modSld">
      <pc:chgData name="ALİ ÇELİK" userId="S::alicelik2021@gtu.edu.tr::f64b87af-b3e5-4f88-88e0-7438bb66d877" providerId="AD" clId="Web-{97D9A265-BE53-49D7-BDCA-1D106F851F4F}" dt="2022-01-19T11:17:30.562" v="1" actId="20577"/>
      <pc:docMkLst>
        <pc:docMk/>
      </pc:docMkLst>
      <pc:sldChg chg="modSp">
        <pc:chgData name="ALİ ÇELİK" userId="S::alicelik2021@gtu.edu.tr::f64b87af-b3e5-4f88-88e0-7438bb66d877" providerId="AD" clId="Web-{97D9A265-BE53-49D7-BDCA-1D106F851F4F}" dt="2022-01-19T11:17:30.562" v="1" actId="20577"/>
        <pc:sldMkLst>
          <pc:docMk/>
          <pc:sldMk cId="2513430175" sldId="256"/>
        </pc:sldMkLst>
        <pc:spChg chg="mod">
          <ac:chgData name="ALİ ÇELİK" userId="S::alicelik2021@gtu.edu.tr::f64b87af-b3e5-4f88-88e0-7438bb66d877" providerId="AD" clId="Web-{97D9A265-BE53-49D7-BDCA-1D106F851F4F}" dt="2022-01-19T11:17:30.562" v="1" actId="20577"/>
          <ac:spMkLst>
            <pc:docMk/>
            <pc:sldMk cId="2513430175" sldId="256"/>
            <ac:spMk id="3" creationId="{00000000-0000-0000-0000-000000000000}"/>
          </ac:spMkLst>
        </pc:spChg>
      </pc:sldChg>
    </pc:docChg>
  </pc:docChgLst>
  <pc:docChgLst>
    <pc:chgData name="ALİ ÇELİK" userId="S::alicelik2021@gtu.edu.tr::f64b87af-b3e5-4f88-88e0-7438bb66d877" providerId="AD" clId="Web-{886B0D22-7BFB-47F1-9FE9-99FA626A167D}"/>
    <pc:docChg chg="modSld">
      <pc:chgData name="ALİ ÇELİK" userId="S::alicelik2021@gtu.edu.tr::f64b87af-b3e5-4f88-88e0-7438bb66d877" providerId="AD" clId="Web-{886B0D22-7BFB-47F1-9FE9-99FA626A167D}" dt="2022-01-16T17:58:26.231" v="7" actId="20577"/>
      <pc:docMkLst>
        <pc:docMk/>
      </pc:docMkLst>
      <pc:sldChg chg="modSp">
        <pc:chgData name="ALİ ÇELİK" userId="S::alicelik2021@gtu.edu.tr::f64b87af-b3e5-4f88-88e0-7438bb66d877" providerId="AD" clId="Web-{886B0D22-7BFB-47F1-9FE9-99FA626A167D}" dt="2022-01-16T17:58:26.231" v="7" actId="20577"/>
        <pc:sldMkLst>
          <pc:docMk/>
          <pc:sldMk cId="2513430175" sldId="256"/>
        </pc:sldMkLst>
        <pc:spChg chg="mod">
          <ac:chgData name="ALİ ÇELİK" userId="S::alicelik2021@gtu.edu.tr::f64b87af-b3e5-4f88-88e0-7438bb66d877" providerId="AD" clId="Web-{886B0D22-7BFB-47F1-9FE9-99FA626A167D}" dt="2022-01-16T17:58:26.231" v="7" actId="20577"/>
          <ac:spMkLst>
            <pc:docMk/>
            <pc:sldMk cId="2513430175" sldId="256"/>
            <ac:spMk id="3" creationId="{00000000-0000-0000-0000-000000000000}"/>
          </ac:spMkLst>
        </pc:spChg>
      </pc:sldChg>
    </pc:docChg>
  </pc:docChgLst>
  <pc:docChgLst>
    <pc:chgData name="MEHMET SARIŞ" userId="S::m.saris2021@gtu.edu.tr::8e912d0a-4b89-490f-8206-3c3bbe9d4014" providerId="AD" clId="Web-{E53D652A-9337-472A-9AE4-DCDFD8394185}"/>
    <pc:docChg chg="modSld">
      <pc:chgData name="MEHMET SARIŞ" userId="S::m.saris2021@gtu.edu.tr::8e912d0a-4b89-490f-8206-3c3bbe9d4014" providerId="AD" clId="Web-{E53D652A-9337-472A-9AE4-DCDFD8394185}" dt="2022-01-16T18:11:22.812" v="14" actId="20577"/>
      <pc:docMkLst>
        <pc:docMk/>
      </pc:docMkLst>
      <pc:sldChg chg="modSp">
        <pc:chgData name="MEHMET SARIŞ" userId="S::m.saris2021@gtu.edu.tr::8e912d0a-4b89-490f-8206-3c3bbe9d4014" providerId="AD" clId="Web-{E53D652A-9337-472A-9AE4-DCDFD8394185}" dt="2022-01-16T18:11:22.812" v="14" actId="20577"/>
        <pc:sldMkLst>
          <pc:docMk/>
          <pc:sldMk cId="2513430175" sldId="256"/>
        </pc:sldMkLst>
        <pc:spChg chg="mod">
          <ac:chgData name="MEHMET SARIŞ" userId="S::m.saris2021@gtu.edu.tr::8e912d0a-4b89-490f-8206-3c3bbe9d4014" providerId="AD" clId="Web-{E53D652A-9337-472A-9AE4-DCDFD8394185}" dt="2022-01-16T18:11:22.812" v="14" actId="20577"/>
          <ac:spMkLst>
            <pc:docMk/>
            <pc:sldMk cId="2513430175" sldId="256"/>
            <ac:spMk id="3" creationId="{00000000-0000-0000-0000-000000000000}"/>
          </ac:spMkLst>
        </pc:spChg>
      </pc:sldChg>
    </pc:docChg>
  </pc:docChgLst>
  <pc:docChgLst>
    <pc:chgData name="ALİ ÇELİK" userId="S::alicelik2021@gtu.edu.tr::f64b87af-b3e5-4f88-88e0-7438bb66d877" providerId="AD" clId="Web-{DE1CA2AB-DF80-4F23-BCC7-9C7F2C319AC6}"/>
    <pc:docChg chg="modSld">
      <pc:chgData name="ALİ ÇELİK" userId="S::alicelik2021@gtu.edu.tr::f64b87af-b3e5-4f88-88e0-7438bb66d877" providerId="AD" clId="Web-{DE1CA2AB-DF80-4F23-BCC7-9C7F2C319AC6}" dt="2022-01-16T18:10:28.840" v="108" actId="20577"/>
      <pc:docMkLst>
        <pc:docMk/>
      </pc:docMkLst>
      <pc:sldChg chg="addSp delSp modSp">
        <pc:chgData name="ALİ ÇELİK" userId="S::alicelik2021@gtu.edu.tr::f64b87af-b3e5-4f88-88e0-7438bb66d877" providerId="AD" clId="Web-{DE1CA2AB-DF80-4F23-BCC7-9C7F2C319AC6}" dt="2022-01-16T18:08:59.635" v="4"/>
        <pc:sldMkLst>
          <pc:docMk/>
          <pc:sldMk cId="2513430175" sldId="256"/>
        </pc:sldMkLst>
        <pc:spChg chg="add del mod">
          <ac:chgData name="ALİ ÇELİK" userId="S::alicelik2021@gtu.edu.tr::f64b87af-b3e5-4f88-88e0-7438bb66d877" providerId="AD" clId="Web-{DE1CA2AB-DF80-4F23-BCC7-9C7F2C319AC6}" dt="2022-01-16T18:08:59.635" v="4"/>
          <ac:spMkLst>
            <pc:docMk/>
            <pc:sldMk cId="2513430175" sldId="256"/>
            <ac:spMk id="4" creationId="{862242B4-008B-4E88-834F-15D3DA4CF8DE}"/>
          </ac:spMkLst>
        </pc:spChg>
      </pc:sldChg>
      <pc:sldChg chg="modSp">
        <pc:chgData name="ALİ ÇELİK" userId="S::alicelik2021@gtu.edu.tr::f64b87af-b3e5-4f88-88e0-7438bb66d877" providerId="AD" clId="Web-{DE1CA2AB-DF80-4F23-BCC7-9C7F2C319AC6}" dt="2022-01-16T18:10:28.840" v="108" actId="20577"/>
        <pc:sldMkLst>
          <pc:docMk/>
          <pc:sldMk cId="3798098279" sldId="265"/>
        </pc:sldMkLst>
        <pc:spChg chg="mod">
          <ac:chgData name="ALİ ÇELİK" userId="S::alicelik2021@gtu.edu.tr::f64b87af-b3e5-4f88-88e0-7438bb66d877" providerId="AD" clId="Web-{DE1CA2AB-DF80-4F23-BCC7-9C7F2C319AC6}" dt="2022-01-16T18:10:28.840" v="108" actId="20577"/>
          <ac:spMkLst>
            <pc:docMk/>
            <pc:sldMk cId="3798098279" sldId="265"/>
            <ac:spMk id="10" creationId="{00000000-0000-0000-0000-000000000000}"/>
          </ac:spMkLst>
        </pc:spChg>
      </pc:sldChg>
    </pc:docChg>
  </pc:docChgLst>
  <pc:docChgLst>
    <pc:chgData name="ELİF DENİZ" userId="S::edeniz2021@gtu.edu.tr::6485d6e9-f584-4ed0-b794-f8cbe5ea66c2" providerId="AD" clId="Web-{9C4677A0-1355-4941-B045-310428C26E61}"/>
    <pc:docChg chg="modSld">
      <pc:chgData name="ELİF DENİZ" userId="S::edeniz2021@gtu.edu.tr::6485d6e9-f584-4ed0-b794-f8cbe5ea66c2" providerId="AD" clId="Web-{9C4677A0-1355-4941-B045-310428C26E61}" dt="2022-01-16T18:03:26.450" v="13" actId="20577"/>
      <pc:docMkLst>
        <pc:docMk/>
      </pc:docMkLst>
      <pc:sldChg chg="modSp">
        <pc:chgData name="ELİF DENİZ" userId="S::edeniz2021@gtu.edu.tr::6485d6e9-f584-4ed0-b794-f8cbe5ea66c2" providerId="AD" clId="Web-{9C4677A0-1355-4941-B045-310428C26E61}" dt="2022-01-16T18:03:26.450" v="13" actId="20577"/>
        <pc:sldMkLst>
          <pc:docMk/>
          <pc:sldMk cId="2513430175" sldId="256"/>
        </pc:sldMkLst>
        <pc:spChg chg="mod">
          <ac:chgData name="ELİF DENİZ" userId="S::edeniz2021@gtu.edu.tr::6485d6e9-f584-4ed0-b794-f8cbe5ea66c2" providerId="AD" clId="Web-{9C4677A0-1355-4941-B045-310428C26E61}" dt="2022-01-16T18:03:26.450" v="13" actId="20577"/>
          <ac:spMkLst>
            <pc:docMk/>
            <pc:sldMk cId="2513430175" sldId="256"/>
            <ac:spMk id="3" creationId="{00000000-0000-0000-0000-000000000000}"/>
          </ac:spMkLst>
        </pc:spChg>
      </pc:sldChg>
    </pc:docChg>
  </pc:docChgLst>
  <pc:docChgLst>
    <pc:chgData name="ALİ ÇELİK" userId="S::alicelik2021@gtu.edu.tr::f64b87af-b3e5-4f88-88e0-7438bb66d877" providerId="AD" clId="Web-{446F6BC2-3C57-4974-B337-7EEFC1DB9D42}"/>
    <pc:docChg chg="modSld">
      <pc:chgData name="ALİ ÇELİK" userId="S::alicelik2021@gtu.edu.tr::f64b87af-b3e5-4f88-88e0-7438bb66d877" providerId="AD" clId="Web-{446F6BC2-3C57-4974-B337-7EEFC1DB9D42}" dt="2022-01-21T21:59:11.116" v="1" actId="20577"/>
      <pc:docMkLst>
        <pc:docMk/>
      </pc:docMkLst>
      <pc:sldChg chg="modSp">
        <pc:chgData name="ALİ ÇELİK" userId="S::alicelik2021@gtu.edu.tr::f64b87af-b3e5-4f88-88e0-7438bb66d877" providerId="AD" clId="Web-{446F6BC2-3C57-4974-B337-7EEFC1DB9D42}" dt="2022-01-21T21:59:11.116" v="1" actId="20577"/>
        <pc:sldMkLst>
          <pc:docMk/>
          <pc:sldMk cId="717813712" sldId="266"/>
        </pc:sldMkLst>
        <pc:spChg chg="mod">
          <ac:chgData name="ALİ ÇELİK" userId="S::alicelik2021@gtu.edu.tr::f64b87af-b3e5-4f88-88e0-7438bb66d877" providerId="AD" clId="Web-{446F6BC2-3C57-4974-B337-7EEFC1DB9D42}" dt="2022-01-21T21:59:11.116" v="1" actId="20577"/>
          <ac:spMkLst>
            <pc:docMk/>
            <pc:sldMk cId="717813712" sldId="266"/>
            <ac:spMk id="3" creationId="{00000000-0000-0000-0000-000000000000}"/>
          </ac:spMkLst>
        </pc:spChg>
      </pc:sldChg>
    </pc:docChg>
  </pc:docChgLst>
  <pc:docChgLst>
    <pc:chgData name="BURAK KURT" userId="S::b.kurt2021@gtu.edu.tr::7cf66c6f-1c0b-4d2d-9f68-acdbd55d7835" providerId="AD" clId="Web-{6F6212C1-48CA-40A9-A9D5-C7F017A521E8}"/>
    <pc:docChg chg="modSld">
      <pc:chgData name="BURAK KURT" userId="S::b.kurt2021@gtu.edu.tr::7cf66c6f-1c0b-4d2d-9f68-acdbd55d7835" providerId="AD" clId="Web-{6F6212C1-48CA-40A9-A9D5-C7F017A521E8}" dt="2022-01-16T17:58:54.637" v="17" actId="20577"/>
      <pc:docMkLst>
        <pc:docMk/>
      </pc:docMkLst>
      <pc:sldChg chg="modSp">
        <pc:chgData name="BURAK KURT" userId="S::b.kurt2021@gtu.edu.tr::7cf66c6f-1c0b-4d2d-9f68-acdbd55d7835" providerId="AD" clId="Web-{6F6212C1-48CA-40A9-A9D5-C7F017A521E8}" dt="2022-01-16T17:58:54.637" v="17" actId="20577"/>
        <pc:sldMkLst>
          <pc:docMk/>
          <pc:sldMk cId="2513430175" sldId="256"/>
        </pc:sldMkLst>
        <pc:spChg chg="mod">
          <ac:chgData name="BURAK KURT" userId="S::b.kurt2021@gtu.edu.tr::7cf66c6f-1c0b-4d2d-9f68-acdbd55d7835" providerId="AD" clId="Web-{6F6212C1-48CA-40A9-A9D5-C7F017A521E8}" dt="2022-01-16T17:58:54.637" v="17" actId="20577"/>
          <ac:spMkLst>
            <pc:docMk/>
            <pc:sldMk cId="2513430175" sldId="256"/>
            <ac:spMk id="3" creationId="{00000000-0000-0000-0000-000000000000}"/>
          </ac:spMkLst>
        </pc:spChg>
      </pc:sldChg>
    </pc:docChg>
  </pc:docChgLst>
  <pc:docChgLst>
    <pc:chgData name="TAHA EREN ŞAHİN" userId="S::t.sahin2021@gtu.edu.tr::42074b04-8254-4d12-970c-1f8aea03514c" providerId="AD" clId="Web-{D3B39E4C-8061-4183-B30F-99FACFDE4947}"/>
    <pc:docChg chg="modSld">
      <pc:chgData name="TAHA EREN ŞAHİN" userId="S::t.sahin2021@gtu.edu.tr::42074b04-8254-4d12-970c-1f8aea03514c" providerId="AD" clId="Web-{D3B39E4C-8061-4183-B30F-99FACFDE4947}" dt="2022-01-16T18:28:58.657" v="18" actId="20577"/>
      <pc:docMkLst>
        <pc:docMk/>
      </pc:docMkLst>
      <pc:sldChg chg="modSp">
        <pc:chgData name="TAHA EREN ŞAHİN" userId="S::t.sahin2021@gtu.edu.tr::42074b04-8254-4d12-970c-1f8aea03514c" providerId="AD" clId="Web-{D3B39E4C-8061-4183-B30F-99FACFDE4947}" dt="2022-01-16T18:28:58.657" v="18" actId="20577"/>
        <pc:sldMkLst>
          <pc:docMk/>
          <pc:sldMk cId="2513430175" sldId="256"/>
        </pc:sldMkLst>
        <pc:spChg chg="mod">
          <ac:chgData name="TAHA EREN ŞAHİN" userId="S::t.sahin2021@gtu.edu.tr::42074b04-8254-4d12-970c-1f8aea03514c" providerId="AD" clId="Web-{D3B39E4C-8061-4183-B30F-99FACFDE4947}" dt="2022-01-16T18:28:58.657" v="18" actId="20577"/>
          <ac:spMkLst>
            <pc:docMk/>
            <pc:sldMk cId="2513430175" sldId="256"/>
            <ac:spMk id="3" creationId="{00000000-0000-0000-0000-000000000000}"/>
          </ac:spMkLst>
        </pc:spChg>
      </pc:sldChg>
      <pc:sldChg chg="addSp delSp modSp">
        <pc:chgData name="TAHA EREN ŞAHİN" userId="S::t.sahin2021@gtu.edu.tr::42074b04-8254-4d12-970c-1f8aea03514c" providerId="AD" clId="Web-{D3B39E4C-8061-4183-B30F-99FACFDE4947}" dt="2022-01-16T18:08:09.877" v="7"/>
        <pc:sldMkLst>
          <pc:docMk/>
          <pc:sldMk cId="3798098279" sldId="265"/>
        </pc:sldMkLst>
        <pc:picChg chg="add del mod">
          <ac:chgData name="TAHA EREN ŞAHİN" userId="S::t.sahin2021@gtu.edu.tr::42074b04-8254-4d12-970c-1f8aea03514c" providerId="AD" clId="Web-{D3B39E4C-8061-4183-B30F-99FACFDE4947}" dt="2022-01-16T18:07:44.782" v="2"/>
          <ac:picMkLst>
            <pc:docMk/>
            <pc:sldMk cId="3798098279" sldId="265"/>
            <ac:picMk id="3" creationId="{40FF17F1-4F11-4D7F-A75F-23BF0A8CD597}"/>
          </ac:picMkLst>
        </pc:picChg>
        <pc:picChg chg="add del mod">
          <ac:chgData name="TAHA EREN ŞAHİN" userId="S::t.sahin2021@gtu.edu.tr::42074b04-8254-4d12-970c-1f8aea03514c" providerId="AD" clId="Web-{D3B39E4C-8061-4183-B30F-99FACFDE4947}" dt="2022-01-16T18:08:09.877" v="7"/>
          <ac:picMkLst>
            <pc:docMk/>
            <pc:sldMk cId="3798098279" sldId="265"/>
            <ac:picMk id="4" creationId="{B2AED8BA-8C22-45D4-827D-814137FC6656}"/>
          </ac:picMkLst>
        </pc:picChg>
      </pc:sldChg>
    </pc:docChg>
  </pc:docChgLst>
  <pc:docChgLst>
    <pc:chgData name="ALİ ÇELİK" userId="S::alicelik2021@gtu.edu.tr::f64b87af-b3e5-4f88-88e0-7438bb66d877" providerId="AD" clId="Web-{E3AB181C-285E-4EB4-A694-7C95C173734D}"/>
    <pc:docChg chg="modSld">
      <pc:chgData name="ALİ ÇELİK" userId="S::alicelik2021@gtu.edu.tr::f64b87af-b3e5-4f88-88e0-7438bb66d877" providerId="AD" clId="Web-{E3AB181C-285E-4EB4-A694-7C95C173734D}" dt="2022-01-16T18:04:57.814" v="13"/>
      <pc:docMkLst>
        <pc:docMk/>
      </pc:docMkLst>
      <pc:sldChg chg="addAnim delAnim modAnim">
        <pc:chgData name="ALİ ÇELİK" userId="S::alicelik2021@gtu.edu.tr::f64b87af-b3e5-4f88-88e0-7438bb66d877" providerId="AD" clId="Web-{E3AB181C-285E-4EB4-A694-7C95C173734D}" dt="2022-01-16T18:04:57.814" v="13"/>
        <pc:sldMkLst>
          <pc:docMk/>
          <pc:sldMk cId="3798098279" sldId="265"/>
        </pc:sldMkLst>
      </pc:sldChg>
    </pc:docChg>
  </pc:docChgLst>
  <pc:docChgLst>
    <pc:chgData name="MEHMET SARIŞ" userId="S::m.saris2021@gtu.edu.tr::8e912d0a-4b89-490f-8206-3c3bbe9d4014" providerId="AD" clId="Web-{EC609CCF-3FBE-4F2D-844C-66AE8448C10B}"/>
    <pc:docChg chg="modSld">
      <pc:chgData name="MEHMET SARIŞ" userId="S::m.saris2021@gtu.edu.tr::8e912d0a-4b89-490f-8206-3c3bbe9d4014" providerId="AD" clId="Web-{EC609CCF-3FBE-4F2D-844C-66AE8448C10B}" dt="2022-01-16T18:11:47.026" v="7" actId="20577"/>
      <pc:docMkLst>
        <pc:docMk/>
      </pc:docMkLst>
      <pc:sldChg chg="modSp">
        <pc:chgData name="MEHMET SARIŞ" userId="S::m.saris2021@gtu.edu.tr::8e912d0a-4b89-490f-8206-3c3bbe9d4014" providerId="AD" clId="Web-{EC609CCF-3FBE-4F2D-844C-66AE8448C10B}" dt="2022-01-16T18:11:47.026" v="7" actId="20577"/>
        <pc:sldMkLst>
          <pc:docMk/>
          <pc:sldMk cId="2513430175" sldId="256"/>
        </pc:sldMkLst>
        <pc:spChg chg="mod">
          <ac:chgData name="MEHMET SARIŞ" userId="S::m.saris2021@gtu.edu.tr::8e912d0a-4b89-490f-8206-3c3bbe9d4014" providerId="AD" clId="Web-{EC609CCF-3FBE-4F2D-844C-66AE8448C10B}" dt="2022-01-16T18:11:47.026" v="7" actId="20577"/>
          <ac:spMkLst>
            <pc:docMk/>
            <pc:sldMk cId="2513430175" sldId="256"/>
            <ac:spMk id="3" creationId="{00000000-0000-0000-0000-000000000000}"/>
          </ac:spMkLst>
        </pc:spChg>
      </pc:sldChg>
    </pc:docChg>
  </pc:docChgLst>
  <pc:docChgLst>
    <pc:chgData name="TAHA EREN ŞAHİN" userId="S::t.sahin2021@gtu.edu.tr::42074b04-8254-4d12-970c-1f8aea03514c" providerId="AD" clId="Web-{539A16EC-C183-4D53-88D7-12BBA47B3735}"/>
    <pc:docChg chg="modSld">
      <pc:chgData name="TAHA EREN ŞAHİN" userId="S::t.sahin2021@gtu.edu.tr::42074b04-8254-4d12-970c-1f8aea03514c" providerId="AD" clId="Web-{539A16EC-C183-4D53-88D7-12BBA47B3735}" dt="2022-01-16T18:02:30.015" v="10" actId="20577"/>
      <pc:docMkLst>
        <pc:docMk/>
      </pc:docMkLst>
      <pc:sldChg chg="modSp">
        <pc:chgData name="TAHA EREN ŞAHİN" userId="S::t.sahin2021@gtu.edu.tr::42074b04-8254-4d12-970c-1f8aea03514c" providerId="AD" clId="Web-{539A16EC-C183-4D53-88D7-12BBA47B3735}" dt="2022-01-16T18:02:30.015" v="10" actId="20577"/>
        <pc:sldMkLst>
          <pc:docMk/>
          <pc:sldMk cId="2513430175" sldId="256"/>
        </pc:sldMkLst>
        <pc:spChg chg="mod">
          <ac:chgData name="TAHA EREN ŞAHİN" userId="S::t.sahin2021@gtu.edu.tr::42074b04-8254-4d12-970c-1f8aea03514c" providerId="AD" clId="Web-{539A16EC-C183-4D53-88D7-12BBA47B3735}" dt="2022-01-16T18:02:30.015" v="10" actId="20577"/>
          <ac:spMkLst>
            <pc:docMk/>
            <pc:sldMk cId="2513430175" sldId="256"/>
            <ac:spMk id="3" creationId="{00000000-0000-0000-0000-000000000000}"/>
          </ac:spMkLst>
        </pc:spChg>
      </pc:sldChg>
    </pc:docChg>
  </pc:docChgLst>
  <pc:docChgLst>
    <pc:chgData name="ALİ ÇELİK" userId="S::alicelik2021@gtu.edu.tr::f64b87af-b3e5-4f88-88e0-7438bb66d877" providerId="AD" clId="Web-{83539102-14CB-40F8-B3C9-F00FDC79DA4A}"/>
    <pc:docChg chg="modSld">
      <pc:chgData name="ALİ ÇELİK" userId="S::alicelik2021@gtu.edu.tr::f64b87af-b3e5-4f88-88e0-7438bb66d877" providerId="AD" clId="Web-{83539102-14CB-40F8-B3C9-F00FDC79DA4A}" dt="2022-01-16T19:03:00.669" v="15"/>
      <pc:docMkLst>
        <pc:docMk/>
      </pc:docMkLst>
      <pc:sldChg chg="addSp delSp modSp">
        <pc:chgData name="ALİ ÇELİK" userId="S::alicelik2021@gtu.edu.tr::f64b87af-b3e5-4f88-88e0-7438bb66d877" providerId="AD" clId="Web-{83539102-14CB-40F8-B3C9-F00FDC79DA4A}" dt="2022-01-16T19:03:00.669" v="15"/>
        <pc:sldMkLst>
          <pc:docMk/>
          <pc:sldMk cId="3798098279" sldId="265"/>
        </pc:sldMkLst>
        <pc:spChg chg="mod">
          <ac:chgData name="ALİ ÇELİK" userId="S::alicelik2021@gtu.edu.tr::f64b87af-b3e5-4f88-88e0-7438bb66d877" providerId="AD" clId="Web-{83539102-14CB-40F8-B3C9-F00FDC79DA4A}" dt="2022-01-16T18:59:29.915" v="1" actId="14100"/>
          <ac:spMkLst>
            <pc:docMk/>
            <pc:sldMk cId="3798098279" sldId="265"/>
            <ac:spMk id="2" creationId="{00000000-0000-0000-0000-000000000000}"/>
          </ac:spMkLst>
        </pc:spChg>
        <pc:spChg chg="mod">
          <ac:chgData name="ALİ ÇELİK" userId="S::alicelik2021@gtu.edu.tr::f64b87af-b3e5-4f88-88e0-7438bb66d877" providerId="AD" clId="Web-{83539102-14CB-40F8-B3C9-F00FDC79DA4A}" dt="2022-01-16T19:02:40.934" v="12" actId="20577"/>
          <ac:spMkLst>
            <pc:docMk/>
            <pc:sldMk cId="3798098279" sldId="265"/>
            <ac:spMk id="10" creationId="{00000000-0000-0000-0000-000000000000}"/>
          </ac:spMkLst>
        </pc:spChg>
        <pc:picChg chg="add del mod">
          <ac:chgData name="ALİ ÇELİK" userId="S::alicelik2021@gtu.edu.tr::f64b87af-b3e5-4f88-88e0-7438bb66d877" providerId="AD" clId="Web-{83539102-14CB-40F8-B3C9-F00FDC79DA4A}" dt="2022-01-16T19:03:00.669" v="15"/>
          <ac:picMkLst>
            <pc:docMk/>
            <pc:sldMk cId="3798098279" sldId="265"/>
            <ac:picMk id="3" creationId="{B472A34B-784C-4E06-BB45-CCB91BB7FB74}"/>
          </ac:picMkLst>
        </pc:picChg>
      </pc:sldChg>
    </pc:docChg>
  </pc:docChgLst>
  <pc:docChgLst>
    <pc:chgData name="TAHA EREN ŞAHİN" userId="S::t.sahin2021@gtu.edu.tr::42074b04-8254-4d12-970c-1f8aea03514c" providerId="AD" clId="Web-{C0B6BF51-AC22-4C9E-BEA9-FEDD42AECCAB}"/>
    <pc:docChg chg="modSld">
      <pc:chgData name="TAHA EREN ŞAHİN" userId="S::t.sahin2021@gtu.edu.tr::42074b04-8254-4d12-970c-1f8aea03514c" providerId="AD" clId="Web-{C0B6BF51-AC22-4C9E-BEA9-FEDD42AECCAB}" dt="2022-01-18T15:21:19.106" v="17" actId="20577"/>
      <pc:docMkLst>
        <pc:docMk/>
      </pc:docMkLst>
      <pc:sldChg chg="modSp">
        <pc:chgData name="TAHA EREN ŞAHİN" userId="S::t.sahin2021@gtu.edu.tr::42074b04-8254-4d12-970c-1f8aea03514c" providerId="AD" clId="Web-{C0B6BF51-AC22-4C9E-BEA9-FEDD42AECCAB}" dt="2022-01-18T15:21:19.106" v="17" actId="20577"/>
        <pc:sldMkLst>
          <pc:docMk/>
          <pc:sldMk cId="1695727167" sldId="262"/>
        </pc:sldMkLst>
        <pc:spChg chg="mod">
          <ac:chgData name="TAHA EREN ŞAHİN" userId="S::t.sahin2021@gtu.edu.tr::42074b04-8254-4d12-970c-1f8aea03514c" providerId="AD" clId="Web-{C0B6BF51-AC22-4C9E-BEA9-FEDD42AECCAB}" dt="2022-01-18T15:21:19.106" v="17" actId="20577"/>
          <ac:spMkLst>
            <pc:docMk/>
            <pc:sldMk cId="1695727167" sldId="262"/>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6EBE870-F6B9-B047-B4EC-8B7FFB59D5DD}" type="datetimeFigureOut">
              <a:rPr lang="en-US" smtClean="0"/>
              <a:t>1/21/2022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9AA407B-0804-7F4D-A06C-594D3F40FC6F}" type="slidenum">
              <a:rPr lang="en-US" smtClean="0"/>
              <a:t>‹#›</a:t>
            </a:fld>
            <a:endParaRPr lang="en-US"/>
          </a:p>
        </p:txBody>
      </p:sp>
    </p:spTree>
    <p:extLst>
      <p:ext uri="{BB962C8B-B14F-4D97-AF65-F5344CB8AC3E}">
        <p14:creationId xmlns:p14="http://schemas.microsoft.com/office/powerpoint/2010/main" val="3013259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4E32EF-F5E0-FB4C-9392-7B16CE20DF52}" type="datetimeFigureOut">
              <a:rPr lang="en-US" smtClean="0"/>
              <a:t>1/21/2022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7AACB8-4FB9-D44E-9BFD-2F27477F22BC}" type="slidenum">
              <a:rPr lang="en-US" smtClean="0"/>
              <a:t>‹#›</a:t>
            </a:fld>
            <a:endParaRPr lang="en-US"/>
          </a:p>
        </p:txBody>
      </p:sp>
    </p:spTree>
    <p:extLst>
      <p:ext uri="{BB962C8B-B14F-4D97-AF65-F5344CB8AC3E}">
        <p14:creationId xmlns:p14="http://schemas.microsoft.com/office/powerpoint/2010/main" val="378237196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8D7AACB8-4FB9-D44E-9BFD-2F27477F22BC}" type="slidenum">
              <a:rPr lang="en-US" smtClean="0"/>
              <a:t>10</a:t>
            </a:fld>
            <a:endParaRPr lang="en-US"/>
          </a:p>
        </p:txBody>
      </p:sp>
    </p:spTree>
    <p:extLst>
      <p:ext uri="{BB962C8B-B14F-4D97-AF65-F5344CB8AC3E}">
        <p14:creationId xmlns:p14="http://schemas.microsoft.com/office/powerpoint/2010/main" val="30973498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130425"/>
            <a:ext cx="7924800" cy="1470025"/>
          </a:xfrm>
        </p:spPr>
        <p:txBody>
          <a:bodyPr/>
          <a:lstStyle>
            <a:lvl1pPr algn="r">
              <a:defRPr>
                <a:latin typeface="Arial Narrow"/>
                <a:cs typeface="Arial Narrow"/>
              </a:defRPr>
            </a:lvl1pPr>
          </a:lstStyle>
          <a:p>
            <a:r>
              <a:rPr lang="tr-TR"/>
              <a:t>Asıl başlık stili için tıklatın</a:t>
            </a:r>
            <a:endParaRPr lang="en-US"/>
          </a:p>
        </p:txBody>
      </p:sp>
      <p:sp>
        <p:nvSpPr>
          <p:cNvPr id="3" name="Subtitle 2"/>
          <p:cNvSpPr>
            <a:spLocks noGrp="1"/>
          </p:cNvSpPr>
          <p:nvPr>
            <p:ph type="subTitle" idx="1"/>
          </p:nvPr>
        </p:nvSpPr>
        <p:spPr>
          <a:xfrm>
            <a:off x="1320800" y="3600450"/>
            <a:ext cx="7137400" cy="1752600"/>
          </a:xfrm>
        </p:spPr>
        <p:txBody>
          <a:bodyPr/>
          <a:lstStyle>
            <a:lvl1pPr marL="0" indent="0" algn="r">
              <a:buNone/>
              <a:defRPr>
                <a:solidFill>
                  <a:srgbClr val="000000"/>
                </a:solidFill>
                <a:latin typeface="Arial Narrow"/>
                <a:cs typeface="Arial Narrow"/>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endParaRPr lang="en-US"/>
          </a:p>
        </p:txBody>
      </p:sp>
      <p:sp>
        <p:nvSpPr>
          <p:cNvPr id="4" name="Date Placeholder 3"/>
          <p:cNvSpPr>
            <a:spLocks noGrp="1"/>
          </p:cNvSpPr>
          <p:nvPr>
            <p:ph type="dt" sz="half" idx="10"/>
          </p:nvPr>
        </p:nvSpPr>
        <p:spPr/>
        <p:txBody>
          <a:bodyPr/>
          <a:lstStyle/>
          <a:p>
            <a:fld id="{6F34E977-D7F9-6246-9B15-94C08D881614}" type="datetime1">
              <a:rPr lang="tr-TR" smtClean="0"/>
              <a:t>21.01.2022</a:t>
            </a:fld>
            <a:endParaRPr lang="en-US"/>
          </a:p>
        </p:txBody>
      </p:sp>
      <p:sp>
        <p:nvSpPr>
          <p:cNvPr id="5" name="Footer Placeholder 4"/>
          <p:cNvSpPr>
            <a:spLocks noGrp="1"/>
          </p:cNvSpPr>
          <p:nvPr>
            <p:ph type="ftr" sz="quarter" idx="11"/>
          </p:nvPr>
        </p:nvSpPr>
        <p:spPr>
          <a:xfrm>
            <a:off x="4078686" y="6486525"/>
            <a:ext cx="4148667" cy="365125"/>
          </a:xfrm>
        </p:spPr>
        <p:txBody>
          <a:bodyPr/>
          <a:lstStyle>
            <a:lvl1pPr>
              <a:defRPr>
                <a:latin typeface="Arial Narrow"/>
                <a:cs typeface="Arial Narrow"/>
              </a:defRPr>
            </a:lvl1pPr>
          </a:lstStyle>
          <a:p>
            <a:r>
              <a:rPr lang="en-US"/>
              <a:t>Genel Sekreterlik Çalıştayı</a:t>
            </a:r>
          </a:p>
        </p:txBody>
      </p:sp>
      <p:sp>
        <p:nvSpPr>
          <p:cNvPr id="6" name="Slide Number Placeholder 5"/>
          <p:cNvSpPr>
            <a:spLocks noGrp="1"/>
          </p:cNvSpPr>
          <p:nvPr>
            <p:ph type="sldNum" sz="quarter" idx="12"/>
          </p:nvPr>
        </p:nvSpPr>
        <p:spPr>
          <a:xfrm>
            <a:off x="8248520" y="6486525"/>
            <a:ext cx="694267" cy="365125"/>
          </a:xfrm>
        </p:spPr>
        <p:txBody>
          <a:bodyPr/>
          <a:lstStyle>
            <a:lvl1pPr>
              <a:defRPr>
                <a:latin typeface="Arial Narrow"/>
                <a:cs typeface="Arial Narrow"/>
              </a:defRPr>
            </a:lvl1pPr>
          </a:lstStyle>
          <a:p>
            <a:fld id="{B0620E17-498B-DE4E-AB4D-A787BC91D2A7}" type="slidenum">
              <a:rPr lang="en-US" smtClean="0"/>
              <a:pPr/>
              <a:t>‹#›</a:t>
            </a:fld>
            <a:endParaRPr lang="en-US"/>
          </a:p>
        </p:txBody>
      </p:sp>
      <p:cxnSp>
        <p:nvCxnSpPr>
          <p:cNvPr id="7" name="Straight Connector 6"/>
          <p:cNvCxnSpPr/>
          <p:nvPr userDrawn="1"/>
        </p:nvCxnSpPr>
        <p:spPr>
          <a:xfrm>
            <a:off x="0" y="1941763"/>
            <a:ext cx="9144000" cy="0"/>
          </a:xfrm>
          <a:prstGeom prst="line">
            <a:avLst/>
          </a:prstGeom>
          <a:ln>
            <a:solidFill>
              <a:srgbClr val="1A2A63"/>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0" y="2001026"/>
            <a:ext cx="9144000" cy="0"/>
          </a:xfrm>
          <a:prstGeom prst="line">
            <a:avLst/>
          </a:prstGeom>
          <a:ln>
            <a:solidFill>
              <a:srgbClr val="EE8012"/>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0" y="2068756"/>
            <a:ext cx="9144000" cy="0"/>
          </a:xfrm>
          <a:prstGeom prst="line">
            <a:avLst/>
          </a:prstGeom>
          <a:ln>
            <a:solidFill>
              <a:srgbClr val="C1203B"/>
            </a:solidFill>
          </a:ln>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5614951" y="100263"/>
            <a:ext cx="2843249" cy="1790700"/>
          </a:xfrm>
          <a:prstGeom prst="rect">
            <a:avLst/>
          </a:prstGeom>
        </p:spPr>
      </p:pic>
    </p:spTree>
    <p:extLst>
      <p:ext uri="{BB962C8B-B14F-4D97-AF65-F5344CB8AC3E}">
        <p14:creationId xmlns:p14="http://schemas.microsoft.com/office/powerpoint/2010/main" val="3538995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05A5E2B8-C39A-5742-9BCB-443DEEAE7058}" type="datetime1">
              <a:rPr lang="tr-TR" smtClean="0"/>
              <a:t>21.01.2022</a:t>
            </a:fld>
            <a:endParaRPr lang="en-US"/>
          </a:p>
        </p:txBody>
      </p:sp>
      <p:sp>
        <p:nvSpPr>
          <p:cNvPr id="5" name="Footer Placeholder 4"/>
          <p:cNvSpPr>
            <a:spLocks noGrp="1"/>
          </p:cNvSpPr>
          <p:nvPr>
            <p:ph type="ftr" sz="quarter" idx="11"/>
          </p:nvPr>
        </p:nvSpPr>
        <p:spPr/>
        <p:txBody>
          <a:bodyPr/>
          <a:lstStyle/>
          <a:p>
            <a:r>
              <a:rPr lang="en-US"/>
              <a:t>Genel Sekreterlik Çalıştayı</a:t>
            </a:r>
          </a:p>
        </p:txBody>
      </p:sp>
      <p:sp>
        <p:nvSpPr>
          <p:cNvPr id="6" name="Slide Number Placeholder 5"/>
          <p:cNvSpPr>
            <a:spLocks noGrp="1"/>
          </p:cNvSpPr>
          <p:nvPr>
            <p:ph type="sldNum" sz="quarter" idx="12"/>
          </p:nvPr>
        </p:nvSpPr>
        <p:spPr/>
        <p:txBody>
          <a:bodyPr/>
          <a:lstStyle/>
          <a:p>
            <a:fld id="{B0620E17-498B-DE4E-AB4D-A787BC91D2A7}" type="slidenum">
              <a:rPr lang="en-US" smtClean="0"/>
              <a:t>‹#›</a:t>
            </a:fld>
            <a:endParaRPr lang="en-US"/>
          </a:p>
        </p:txBody>
      </p:sp>
      <p:pic>
        <p:nvPicPr>
          <p:cNvPr id="7" name="Picture 6"/>
          <p:cNvPicPr>
            <a:picLocks noChangeAspect="1"/>
          </p:cNvPicPr>
          <p:nvPr userDrawn="1"/>
        </p:nvPicPr>
        <p:blipFill>
          <a:blip r:embed="rId2"/>
          <a:stretch>
            <a:fillRect/>
          </a:stretch>
        </p:blipFill>
        <p:spPr>
          <a:xfrm>
            <a:off x="7569914" y="114300"/>
            <a:ext cx="1460500" cy="919834"/>
          </a:xfrm>
          <a:prstGeom prst="rect">
            <a:avLst/>
          </a:prstGeom>
        </p:spPr>
      </p:pic>
    </p:spTree>
    <p:extLst>
      <p:ext uri="{BB962C8B-B14F-4D97-AF65-F5344CB8AC3E}">
        <p14:creationId xmlns:p14="http://schemas.microsoft.com/office/powerpoint/2010/main" val="1183462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638"/>
            <a:ext cx="1619120" cy="5851525"/>
          </a:xfrm>
        </p:spPr>
        <p:txBody>
          <a:bodyPr vert="eaVert"/>
          <a:lstStyle/>
          <a:p>
            <a:r>
              <a:rPr lang="tr-TR"/>
              <a:t>Asıl başlık stili için tıklatın</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703E7668-A790-5843-88C5-F92CCC4D67C4}" type="datetime1">
              <a:rPr lang="tr-TR" smtClean="0"/>
              <a:t>21.01.2022</a:t>
            </a:fld>
            <a:endParaRPr lang="en-US"/>
          </a:p>
        </p:txBody>
      </p:sp>
      <p:sp>
        <p:nvSpPr>
          <p:cNvPr id="5" name="Footer Placeholder 4"/>
          <p:cNvSpPr>
            <a:spLocks noGrp="1"/>
          </p:cNvSpPr>
          <p:nvPr>
            <p:ph type="ftr" sz="quarter" idx="11"/>
          </p:nvPr>
        </p:nvSpPr>
        <p:spPr/>
        <p:txBody>
          <a:bodyPr/>
          <a:lstStyle/>
          <a:p>
            <a:r>
              <a:rPr lang="en-US"/>
              <a:t>Genel Sekreterlik Çalıştayı</a:t>
            </a:r>
          </a:p>
        </p:txBody>
      </p:sp>
      <p:sp>
        <p:nvSpPr>
          <p:cNvPr id="6" name="Slide Number Placeholder 5"/>
          <p:cNvSpPr>
            <a:spLocks noGrp="1"/>
          </p:cNvSpPr>
          <p:nvPr>
            <p:ph type="sldNum" sz="quarter" idx="12"/>
          </p:nvPr>
        </p:nvSpPr>
        <p:spPr/>
        <p:txBody>
          <a:bodyPr/>
          <a:lstStyle/>
          <a:p>
            <a:fld id="{B0620E17-498B-DE4E-AB4D-A787BC91D2A7}" type="slidenum">
              <a:rPr lang="en-US" smtClean="0"/>
              <a:t>‹#›</a:t>
            </a:fld>
            <a:endParaRPr lang="en-US"/>
          </a:p>
        </p:txBody>
      </p:sp>
      <p:pic>
        <p:nvPicPr>
          <p:cNvPr id="7" name="Picture 6"/>
          <p:cNvPicPr>
            <a:picLocks noChangeAspect="1"/>
          </p:cNvPicPr>
          <p:nvPr userDrawn="1"/>
        </p:nvPicPr>
        <p:blipFill>
          <a:blip r:embed="rId2"/>
          <a:stretch>
            <a:fillRect/>
          </a:stretch>
        </p:blipFill>
        <p:spPr>
          <a:xfrm rot="5400000">
            <a:off x="7949340" y="5262491"/>
            <a:ext cx="1460500" cy="919834"/>
          </a:xfrm>
          <a:prstGeom prst="rect">
            <a:avLst/>
          </a:prstGeom>
        </p:spPr>
      </p:pic>
    </p:spTree>
    <p:extLst>
      <p:ext uri="{BB962C8B-B14F-4D97-AF65-F5344CB8AC3E}">
        <p14:creationId xmlns:p14="http://schemas.microsoft.com/office/powerpoint/2010/main" val="4192582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14627" y="279400"/>
            <a:ext cx="7316473" cy="760663"/>
          </a:xfrm>
        </p:spPr>
        <p:txBody>
          <a:bodyPr/>
          <a:lstStyle/>
          <a:p>
            <a:r>
              <a:rPr lang="tr-TR"/>
              <a:t>Asıl başlık stili için tıklatın</a:t>
            </a:r>
            <a:endParaRPr lang="en-US"/>
          </a:p>
        </p:txBody>
      </p:sp>
      <p:sp>
        <p:nvSpPr>
          <p:cNvPr id="3" name="Content Placeholder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136C5AF8-FBFA-904C-996A-85580394FB5B}" type="datetime1">
              <a:rPr lang="tr-TR" smtClean="0"/>
              <a:t>21.01.2022</a:t>
            </a:fld>
            <a:endParaRPr lang="en-US"/>
          </a:p>
        </p:txBody>
      </p:sp>
      <p:sp>
        <p:nvSpPr>
          <p:cNvPr id="5" name="Footer Placeholder 4"/>
          <p:cNvSpPr>
            <a:spLocks noGrp="1"/>
          </p:cNvSpPr>
          <p:nvPr>
            <p:ph type="ftr" sz="quarter" idx="11"/>
          </p:nvPr>
        </p:nvSpPr>
        <p:spPr/>
        <p:txBody>
          <a:bodyPr/>
          <a:lstStyle/>
          <a:p>
            <a:r>
              <a:rPr lang="en-US"/>
              <a:t>Genel Sekreterlik Çalıştayı</a:t>
            </a:r>
          </a:p>
        </p:txBody>
      </p:sp>
      <p:sp>
        <p:nvSpPr>
          <p:cNvPr id="6" name="Slide Number Placeholder 5"/>
          <p:cNvSpPr>
            <a:spLocks noGrp="1"/>
          </p:cNvSpPr>
          <p:nvPr>
            <p:ph type="sldNum" sz="quarter" idx="12"/>
          </p:nvPr>
        </p:nvSpPr>
        <p:spPr/>
        <p:txBody>
          <a:bodyPr/>
          <a:lstStyle/>
          <a:p>
            <a:fld id="{B0620E17-498B-DE4E-AB4D-A787BC91D2A7}" type="slidenum">
              <a:rPr lang="en-US" smtClean="0"/>
              <a:t>‹#›</a:t>
            </a:fld>
            <a:endParaRPr lang="en-US"/>
          </a:p>
        </p:txBody>
      </p:sp>
      <p:cxnSp>
        <p:nvCxnSpPr>
          <p:cNvPr id="7" name="Straight Connector 6"/>
          <p:cNvCxnSpPr/>
          <p:nvPr userDrawn="1"/>
        </p:nvCxnSpPr>
        <p:spPr>
          <a:xfrm>
            <a:off x="0" y="1065463"/>
            <a:ext cx="9144000" cy="0"/>
          </a:xfrm>
          <a:prstGeom prst="line">
            <a:avLst/>
          </a:prstGeom>
          <a:ln>
            <a:solidFill>
              <a:srgbClr val="1A2A63"/>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0" y="1124726"/>
            <a:ext cx="9144000" cy="0"/>
          </a:xfrm>
          <a:prstGeom prst="line">
            <a:avLst/>
          </a:prstGeom>
          <a:ln>
            <a:solidFill>
              <a:srgbClr val="EE8012"/>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0" y="1192456"/>
            <a:ext cx="9144000" cy="0"/>
          </a:xfrm>
          <a:prstGeom prst="line">
            <a:avLst/>
          </a:prstGeom>
          <a:ln>
            <a:solidFill>
              <a:srgbClr val="C1203B"/>
            </a:solidFill>
          </a:ln>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7569200" y="114300"/>
            <a:ext cx="1460500" cy="919834"/>
          </a:xfrm>
          <a:prstGeom prst="rect">
            <a:avLst/>
          </a:prstGeom>
        </p:spPr>
      </p:pic>
    </p:spTree>
    <p:extLst>
      <p:ext uri="{BB962C8B-B14F-4D97-AF65-F5344CB8AC3E}">
        <p14:creationId xmlns:p14="http://schemas.microsoft.com/office/powerpoint/2010/main" val="18951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C06B0861-C1B3-B347-93DA-DDC54D6553D5}" type="datetime1">
              <a:rPr lang="tr-TR" smtClean="0"/>
              <a:t>21.01.2022</a:t>
            </a:fld>
            <a:endParaRPr lang="en-US"/>
          </a:p>
        </p:txBody>
      </p:sp>
      <p:sp>
        <p:nvSpPr>
          <p:cNvPr id="5" name="Footer Placeholder 4"/>
          <p:cNvSpPr>
            <a:spLocks noGrp="1"/>
          </p:cNvSpPr>
          <p:nvPr>
            <p:ph type="ftr" sz="quarter" idx="11"/>
          </p:nvPr>
        </p:nvSpPr>
        <p:spPr/>
        <p:txBody>
          <a:bodyPr/>
          <a:lstStyle/>
          <a:p>
            <a:r>
              <a:rPr lang="en-US"/>
              <a:t>Genel Sekreterlik Çalıştayı</a:t>
            </a:r>
          </a:p>
        </p:txBody>
      </p:sp>
      <p:sp>
        <p:nvSpPr>
          <p:cNvPr id="6" name="Slide Number Placeholder 5"/>
          <p:cNvSpPr>
            <a:spLocks noGrp="1"/>
          </p:cNvSpPr>
          <p:nvPr>
            <p:ph type="sldNum" sz="quarter" idx="12"/>
          </p:nvPr>
        </p:nvSpPr>
        <p:spPr/>
        <p:txBody>
          <a:bodyPr/>
          <a:lstStyle/>
          <a:p>
            <a:fld id="{B0620E17-498B-DE4E-AB4D-A787BC91D2A7}" type="slidenum">
              <a:rPr lang="en-US" smtClean="0"/>
              <a:t>‹#›</a:t>
            </a:fld>
            <a:endParaRPr lang="en-US"/>
          </a:p>
        </p:txBody>
      </p:sp>
      <p:cxnSp>
        <p:nvCxnSpPr>
          <p:cNvPr id="7" name="Straight Connector 6"/>
          <p:cNvCxnSpPr/>
          <p:nvPr userDrawn="1"/>
        </p:nvCxnSpPr>
        <p:spPr>
          <a:xfrm>
            <a:off x="0" y="6094663"/>
            <a:ext cx="9144000" cy="0"/>
          </a:xfrm>
          <a:prstGeom prst="line">
            <a:avLst/>
          </a:prstGeom>
          <a:ln>
            <a:solidFill>
              <a:srgbClr val="1A2A63"/>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0" y="6153926"/>
            <a:ext cx="9144000" cy="0"/>
          </a:xfrm>
          <a:prstGeom prst="line">
            <a:avLst/>
          </a:prstGeom>
          <a:ln>
            <a:solidFill>
              <a:srgbClr val="EE8012"/>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0" y="6221656"/>
            <a:ext cx="9144000" cy="0"/>
          </a:xfrm>
          <a:prstGeom prst="line">
            <a:avLst/>
          </a:prstGeom>
          <a:ln>
            <a:solidFill>
              <a:srgbClr val="C1203B"/>
            </a:solidFill>
          </a:ln>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7569200" y="101600"/>
            <a:ext cx="1460500" cy="919834"/>
          </a:xfrm>
          <a:prstGeom prst="rect">
            <a:avLst/>
          </a:prstGeom>
        </p:spPr>
      </p:pic>
    </p:spTree>
    <p:extLst>
      <p:ext uri="{BB962C8B-B14F-4D97-AF65-F5344CB8AC3E}">
        <p14:creationId xmlns:p14="http://schemas.microsoft.com/office/powerpoint/2010/main" val="1285781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Date Placeholder 4"/>
          <p:cNvSpPr>
            <a:spLocks noGrp="1"/>
          </p:cNvSpPr>
          <p:nvPr>
            <p:ph type="dt" sz="half" idx="10"/>
          </p:nvPr>
        </p:nvSpPr>
        <p:spPr/>
        <p:txBody>
          <a:bodyPr/>
          <a:lstStyle/>
          <a:p>
            <a:fld id="{D46571A8-CA29-D04F-9D2F-A382FC60CC17}" type="datetime1">
              <a:rPr lang="tr-TR" smtClean="0"/>
              <a:t>21.01.2022</a:t>
            </a:fld>
            <a:endParaRPr lang="en-US"/>
          </a:p>
        </p:txBody>
      </p:sp>
      <p:sp>
        <p:nvSpPr>
          <p:cNvPr id="6" name="Footer Placeholder 5"/>
          <p:cNvSpPr>
            <a:spLocks noGrp="1"/>
          </p:cNvSpPr>
          <p:nvPr>
            <p:ph type="ftr" sz="quarter" idx="11"/>
          </p:nvPr>
        </p:nvSpPr>
        <p:spPr/>
        <p:txBody>
          <a:bodyPr/>
          <a:lstStyle/>
          <a:p>
            <a:r>
              <a:rPr lang="en-US"/>
              <a:t>Genel Sekreterlik Çalıştayı</a:t>
            </a:r>
          </a:p>
        </p:txBody>
      </p:sp>
      <p:sp>
        <p:nvSpPr>
          <p:cNvPr id="7" name="Slide Number Placeholder 6"/>
          <p:cNvSpPr>
            <a:spLocks noGrp="1"/>
          </p:cNvSpPr>
          <p:nvPr>
            <p:ph type="sldNum" sz="quarter" idx="12"/>
          </p:nvPr>
        </p:nvSpPr>
        <p:spPr/>
        <p:txBody>
          <a:bodyPr/>
          <a:lstStyle/>
          <a:p>
            <a:fld id="{B0620E17-498B-DE4E-AB4D-A787BC91D2A7}" type="slidenum">
              <a:rPr lang="en-US" smtClean="0"/>
              <a:t>‹#›</a:t>
            </a:fld>
            <a:endParaRPr lang="en-US"/>
          </a:p>
        </p:txBody>
      </p:sp>
      <p:cxnSp>
        <p:nvCxnSpPr>
          <p:cNvPr id="8" name="Straight Connector 7"/>
          <p:cNvCxnSpPr/>
          <p:nvPr userDrawn="1"/>
        </p:nvCxnSpPr>
        <p:spPr>
          <a:xfrm>
            <a:off x="0" y="1065463"/>
            <a:ext cx="9144000" cy="0"/>
          </a:xfrm>
          <a:prstGeom prst="line">
            <a:avLst/>
          </a:prstGeom>
          <a:ln>
            <a:solidFill>
              <a:srgbClr val="1A2A63"/>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0" y="1124726"/>
            <a:ext cx="9144000" cy="0"/>
          </a:xfrm>
          <a:prstGeom prst="line">
            <a:avLst/>
          </a:prstGeom>
          <a:ln>
            <a:solidFill>
              <a:srgbClr val="EE8012"/>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0" y="1192456"/>
            <a:ext cx="9144000" cy="0"/>
          </a:xfrm>
          <a:prstGeom prst="line">
            <a:avLst/>
          </a:prstGeom>
          <a:ln>
            <a:solidFill>
              <a:srgbClr val="C1203B"/>
            </a:solidFill>
          </a:ln>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userDrawn="1"/>
        </p:nvPicPr>
        <p:blipFill>
          <a:blip r:embed="rId2"/>
          <a:stretch>
            <a:fillRect/>
          </a:stretch>
        </p:blipFill>
        <p:spPr>
          <a:xfrm>
            <a:off x="7569200" y="101600"/>
            <a:ext cx="1460500" cy="919834"/>
          </a:xfrm>
          <a:prstGeom prst="rect">
            <a:avLst/>
          </a:prstGeom>
        </p:spPr>
      </p:pic>
    </p:spTree>
    <p:extLst>
      <p:ext uri="{BB962C8B-B14F-4D97-AF65-F5344CB8AC3E}">
        <p14:creationId xmlns:p14="http://schemas.microsoft.com/office/powerpoint/2010/main" val="2347684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 için tıklatın</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fld id="{CBD92EE1-A741-3644-B696-32E159E5B0A8}" type="datetime1">
              <a:rPr lang="tr-TR" smtClean="0"/>
              <a:t>21.01.2022</a:t>
            </a:fld>
            <a:endParaRPr lang="en-US"/>
          </a:p>
        </p:txBody>
      </p:sp>
      <p:sp>
        <p:nvSpPr>
          <p:cNvPr id="8" name="Footer Placeholder 7"/>
          <p:cNvSpPr>
            <a:spLocks noGrp="1"/>
          </p:cNvSpPr>
          <p:nvPr>
            <p:ph type="ftr" sz="quarter" idx="11"/>
          </p:nvPr>
        </p:nvSpPr>
        <p:spPr/>
        <p:txBody>
          <a:bodyPr/>
          <a:lstStyle/>
          <a:p>
            <a:r>
              <a:rPr lang="en-US"/>
              <a:t>Genel Sekreterlik Çalıştayı</a:t>
            </a:r>
          </a:p>
        </p:txBody>
      </p:sp>
      <p:sp>
        <p:nvSpPr>
          <p:cNvPr id="9" name="Slide Number Placeholder 8"/>
          <p:cNvSpPr>
            <a:spLocks noGrp="1"/>
          </p:cNvSpPr>
          <p:nvPr>
            <p:ph type="sldNum" sz="quarter" idx="12"/>
          </p:nvPr>
        </p:nvSpPr>
        <p:spPr/>
        <p:txBody>
          <a:bodyPr/>
          <a:lstStyle/>
          <a:p>
            <a:fld id="{B0620E17-498B-DE4E-AB4D-A787BC91D2A7}" type="slidenum">
              <a:rPr lang="en-US" smtClean="0"/>
              <a:t>‹#›</a:t>
            </a:fld>
            <a:endParaRPr lang="en-US"/>
          </a:p>
        </p:txBody>
      </p:sp>
      <p:cxnSp>
        <p:nvCxnSpPr>
          <p:cNvPr id="10" name="Straight Connector 9"/>
          <p:cNvCxnSpPr/>
          <p:nvPr userDrawn="1"/>
        </p:nvCxnSpPr>
        <p:spPr>
          <a:xfrm>
            <a:off x="0" y="1065463"/>
            <a:ext cx="9144000" cy="0"/>
          </a:xfrm>
          <a:prstGeom prst="line">
            <a:avLst/>
          </a:prstGeom>
          <a:ln>
            <a:solidFill>
              <a:srgbClr val="1A2A63"/>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0" y="1124726"/>
            <a:ext cx="9144000" cy="0"/>
          </a:xfrm>
          <a:prstGeom prst="line">
            <a:avLst/>
          </a:prstGeom>
          <a:ln>
            <a:solidFill>
              <a:srgbClr val="EE8012"/>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0" y="1192456"/>
            <a:ext cx="9144000" cy="0"/>
          </a:xfrm>
          <a:prstGeom prst="line">
            <a:avLst/>
          </a:prstGeom>
          <a:ln>
            <a:solidFill>
              <a:srgbClr val="C1203B"/>
            </a:solidFill>
          </a:ln>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userDrawn="1"/>
        </p:nvPicPr>
        <p:blipFill>
          <a:blip r:embed="rId2"/>
          <a:stretch>
            <a:fillRect/>
          </a:stretch>
        </p:blipFill>
        <p:spPr>
          <a:xfrm>
            <a:off x="7569200" y="101600"/>
            <a:ext cx="1460500" cy="919834"/>
          </a:xfrm>
          <a:prstGeom prst="rect">
            <a:avLst/>
          </a:prstGeom>
        </p:spPr>
      </p:pic>
    </p:spTree>
    <p:extLst>
      <p:ext uri="{BB962C8B-B14F-4D97-AF65-F5344CB8AC3E}">
        <p14:creationId xmlns:p14="http://schemas.microsoft.com/office/powerpoint/2010/main" val="396042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Date Placeholder 2"/>
          <p:cNvSpPr>
            <a:spLocks noGrp="1"/>
          </p:cNvSpPr>
          <p:nvPr>
            <p:ph type="dt" sz="half" idx="10"/>
          </p:nvPr>
        </p:nvSpPr>
        <p:spPr/>
        <p:txBody>
          <a:bodyPr/>
          <a:lstStyle/>
          <a:p>
            <a:fld id="{44951DF8-0910-4546-923C-2018FF20BE57}" type="datetime1">
              <a:rPr lang="tr-TR" smtClean="0"/>
              <a:t>21.01.2022</a:t>
            </a:fld>
            <a:endParaRPr lang="en-US"/>
          </a:p>
        </p:txBody>
      </p:sp>
      <p:sp>
        <p:nvSpPr>
          <p:cNvPr id="4" name="Footer Placeholder 3"/>
          <p:cNvSpPr>
            <a:spLocks noGrp="1"/>
          </p:cNvSpPr>
          <p:nvPr>
            <p:ph type="ftr" sz="quarter" idx="11"/>
          </p:nvPr>
        </p:nvSpPr>
        <p:spPr/>
        <p:txBody>
          <a:bodyPr/>
          <a:lstStyle/>
          <a:p>
            <a:r>
              <a:rPr lang="en-US"/>
              <a:t>Genel Sekreterlik Çalıştayı</a:t>
            </a:r>
          </a:p>
        </p:txBody>
      </p:sp>
      <p:sp>
        <p:nvSpPr>
          <p:cNvPr id="5" name="Slide Number Placeholder 4"/>
          <p:cNvSpPr>
            <a:spLocks noGrp="1"/>
          </p:cNvSpPr>
          <p:nvPr>
            <p:ph type="sldNum" sz="quarter" idx="12"/>
          </p:nvPr>
        </p:nvSpPr>
        <p:spPr/>
        <p:txBody>
          <a:bodyPr/>
          <a:lstStyle/>
          <a:p>
            <a:fld id="{B0620E17-498B-DE4E-AB4D-A787BC91D2A7}" type="slidenum">
              <a:rPr lang="en-US" smtClean="0"/>
              <a:t>‹#›</a:t>
            </a:fld>
            <a:endParaRPr lang="en-US"/>
          </a:p>
        </p:txBody>
      </p:sp>
      <p:cxnSp>
        <p:nvCxnSpPr>
          <p:cNvPr id="6" name="Straight Connector 5"/>
          <p:cNvCxnSpPr/>
          <p:nvPr userDrawn="1"/>
        </p:nvCxnSpPr>
        <p:spPr>
          <a:xfrm>
            <a:off x="0" y="1065463"/>
            <a:ext cx="9144000" cy="0"/>
          </a:xfrm>
          <a:prstGeom prst="line">
            <a:avLst/>
          </a:prstGeom>
          <a:ln>
            <a:solidFill>
              <a:srgbClr val="1A2A63"/>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userDrawn="1"/>
        </p:nvCxnSpPr>
        <p:spPr>
          <a:xfrm>
            <a:off x="0" y="1124726"/>
            <a:ext cx="9144000" cy="0"/>
          </a:xfrm>
          <a:prstGeom prst="line">
            <a:avLst/>
          </a:prstGeom>
          <a:ln>
            <a:solidFill>
              <a:srgbClr val="EE8012"/>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0" y="1192456"/>
            <a:ext cx="9144000" cy="0"/>
          </a:xfrm>
          <a:prstGeom prst="line">
            <a:avLst/>
          </a:prstGeom>
          <a:ln>
            <a:solidFill>
              <a:srgbClr val="C1203B"/>
            </a:solidFill>
          </a:ln>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userDrawn="1"/>
        </p:nvPicPr>
        <p:blipFill>
          <a:blip r:embed="rId2"/>
          <a:stretch>
            <a:fillRect/>
          </a:stretch>
        </p:blipFill>
        <p:spPr>
          <a:xfrm>
            <a:off x="7569200" y="101600"/>
            <a:ext cx="1460500" cy="919834"/>
          </a:xfrm>
          <a:prstGeom prst="rect">
            <a:avLst/>
          </a:prstGeom>
        </p:spPr>
      </p:pic>
    </p:spTree>
    <p:extLst>
      <p:ext uri="{BB962C8B-B14F-4D97-AF65-F5344CB8AC3E}">
        <p14:creationId xmlns:p14="http://schemas.microsoft.com/office/powerpoint/2010/main" val="373946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70706-8BF2-9A4F-8578-55653A2BBB3D}" type="datetime1">
              <a:rPr lang="tr-TR" smtClean="0"/>
              <a:t>21.01.2022</a:t>
            </a:fld>
            <a:endParaRPr lang="en-US"/>
          </a:p>
        </p:txBody>
      </p:sp>
      <p:sp>
        <p:nvSpPr>
          <p:cNvPr id="3" name="Footer Placeholder 2"/>
          <p:cNvSpPr>
            <a:spLocks noGrp="1"/>
          </p:cNvSpPr>
          <p:nvPr>
            <p:ph type="ftr" sz="quarter" idx="11"/>
          </p:nvPr>
        </p:nvSpPr>
        <p:spPr/>
        <p:txBody>
          <a:bodyPr/>
          <a:lstStyle/>
          <a:p>
            <a:r>
              <a:rPr lang="en-US"/>
              <a:t>Genel Sekreterlik Çalıştayı</a:t>
            </a:r>
          </a:p>
        </p:txBody>
      </p:sp>
      <p:sp>
        <p:nvSpPr>
          <p:cNvPr id="4" name="Slide Number Placeholder 3"/>
          <p:cNvSpPr>
            <a:spLocks noGrp="1"/>
          </p:cNvSpPr>
          <p:nvPr>
            <p:ph type="sldNum" sz="quarter" idx="12"/>
          </p:nvPr>
        </p:nvSpPr>
        <p:spPr/>
        <p:txBody>
          <a:bodyPr/>
          <a:lstStyle/>
          <a:p>
            <a:fld id="{B0620E17-498B-DE4E-AB4D-A787BC91D2A7}" type="slidenum">
              <a:rPr lang="en-US" smtClean="0"/>
              <a:t>‹#›</a:t>
            </a:fld>
            <a:endParaRPr lang="en-US"/>
          </a:p>
        </p:txBody>
      </p:sp>
      <p:cxnSp>
        <p:nvCxnSpPr>
          <p:cNvPr id="5" name="Straight Connector 4"/>
          <p:cNvCxnSpPr/>
          <p:nvPr userDrawn="1"/>
        </p:nvCxnSpPr>
        <p:spPr>
          <a:xfrm flipV="1">
            <a:off x="8955487" y="0"/>
            <a:ext cx="0" cy="6855884"/>
          </a:xfrm>
          <a:prstGeom prst="line">
            <a:avLst/>
          </a:prstGeom>
          <a:ln>
            <a:solidFill>
              <a:srgbClr val="1A2A63"/>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userDrawn="1"/>
        </p:nvCxnSpPr>
        <p:spPr>
          <a:xfrm flipV="1">
            <a:off x="8993587" y="0"/>
            <a:ext cx="0" cy="6855884"/>
          </a:xfrm>
          <a:prstGeom prst="line">
            <a:avLst/>
          </a:prstGeom>
          <a:ln>
            <a:solidFill>
              <a:srgbClr val="EE8012"/>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userDrawn="1"/>
        </p:nvCxnSpPr>
        <p:spPr>
          <a:xfrm flipV="1">
            <a:off x="9031687" y="0"/>
            <a:ext cx="0" cy="6855883"/>
          </a:xfrm>
          <a:prstGeom prst="line">
            <a:avLst/>
          </a:prstGeom>
          <a:ln>
            <a:solidFill>
              <a:srgbClr val="C1203B"/>
            </a:solidFill>
          </a:ln>
        </p:spPr>
        <p:style>
          <a:lnRef idx="2">
            <a:schemeClr val="accent1"/>
          </a:lnRef>
          <a:fillRef idx="0">
            <a:schemeClr val="accent1"/>
          </a:fillRef>
          <a:effectRef idx="1">
            <a:schemeClr val="accent1"/>
          </a:effectRef>
          <a:fontRef idx="minor">
            <a:schemeClr val="tx1"/>
          </a:fontRef>
        </p:style>
      </p:cxnSp>
      <p:pic>
        <p:nvPicPr>
          <p:cNvPr id="28" name="Picture 27"/>
          <p:cNvPicPr>
            <a:picLocks noChangeAspect="1"/>
          </p:cNvPicPr>
          <p:nvPr userDrawn="1"/>
        </p:nvPicPr>
        <p:blipFill>
          <a:blip r:embed="rId2"/>
          <a:stretch>
            <a:fillRect/>
          </a:stretch>
        </p:blipFill>
        <p:spPr>
          <a:xfrm>
            <a:off x="7455614" y="114300"/>
            <a:ext cx="1460500" cy="919834"/>
          </a:xfrm>
          <a:prstGeom prst="rect">
            <a:avLst/>
          </a:prstGeom>
        </p:spPr>
      </p:pic>
    </p:spTree>
    <p:extLst>
      <p:ext uri="{BB962C8B-B14F-4D97-AF65-F5344CB8AC3E}">
        <p14:creationId xmlns:p14="http://schemas.microsoft.com/office/powerpoint/2010/main" val="3891060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Text Placeholder 3"/>
          <p:cNvSpPr>
            <a:spLocks noGrp="1"/>
          </p:cNvSpPr>
          <p:nvPr>
            <p:ph type="body" sz="half" idx="2"/>
          </p:nvPr>
        </p:nvSpPr>
        <p:spPr>
          <a:xfrm>
            <a:off x="457200" y="1435101"/>
            <a:ext cx="3008313" cy="41402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FA113995-AD6D-E545-8FFB-0873E6C3DE9B}" type="datetime1">
              <a:rPr lang="tr-TR" smtClean="0"/>
              <a:t>21.01.2022</a:t>
            </a:fld>
            <a:endParaRPr lang="en-US"/>
          </a:p>
        </p:txBody>
      </p:sp>
      <p:sp>
        <p:nvSpPr>
          <p:cNvPr id="6" name="Footer Placeholder 5"/>
          <p:cNvSpPr>
            <a:spLocks noGrp="1"/>
          </p:cNvSpPr>
          <p:nvPr>
            <p:ph type="ftr" sz="quarter" idx="11"/>
          </p:nvPr>
        </p:nvSpPr>
        <p:spPr/>
        <p:txBody>
          <a:bodyPr/>
          <a:lstStyle/>
          <a:p>
            <a:r>
              <a:rPr lang="en-US"/>
              <a:t>Genel Sekreterlik Çalıştayı</a:t>
            </a:r>
          </a:p>
        </p:txBody>
      </p:sp>
      <p:sp>
        <p:nvSpPr>
          <p:cNvPr id="7" name="Slide Number Placeholder 6"/>
          <p:cNvSpPr>
            <a:spLocks noGrp="1"/>
          </p:cNvSpPr>
          <p:nvPr>
            <p:ph type="sldNum" sz="quarter" idx="12"/>
          </p:nvPr>
        </p:nvSpPr>
        <p:spPr/>
        <p:txBody>
          <a:bodyPr/>
          <a:lstStyle/>
          <a:p>
            <a:fld id="{B0620E17-498B-DE4E-AB4D-A787BC91D2A7}" type="slidenum">
              <a:rPr lang="en-US" smtClean="0"/>
              <a:t>‹#›</a:t>
            </a:fld>
            <a:endParaRPr lang="en-US"/>
          </a:p>
        </p:txBody>
      </p:sp>
      <p:pic>
        <p:nvPicPr>
          <p:cNvPr id="8" name="Picture 7"/>
          <p:cNvPicPr>
            <a:picLocks noChangeAspect="1"/>
          </p:cNvPicPr>
          <p:nvPr userDrawn="1"/>
        </p:nvPicPr>
        <p:blipFill>
          <a:blip r:embed="rId2"/>
          <a:stretch>
            <a:fillRect/>
          </a:stretch>
        </p:blipFill>
        <p:spPr>
          <a:xfrm>
            <a:off x="127714" y="5602746"/>
            <a:ext cx="1460500" cy="919834"/>
          </a:xfrm>
          <a:prstGeom prst="rect">
            <a:avLst/>
          </a:prstGeom>
        </p:spPr>
      </p:pic>
    </p:spTree>
    <p:extLst>
      <p:ext uri="{BB962C8B-B14F-4D97-AF65-F5344CB8AC3E}">
        <p14:creationId xmlns:p14="http://schemas.microsoft.com/office/powerpoint/2010/main" val="124804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748A8D3C-B86A-E942-92EA-CCA5C0D5AD5C}" type="datetime1">
              <a:rPr lang="tr-TR" smtClean="0"/>
              <a:t>21.01.2022</a:t>
            </a:fld>
            <a:endParaRPr lang="en-US"/>
          </a:p>
        </p:txBody>
      </p:sp>
      <p:sp>
        <p:nvSpPr>
          <p:cNvPr id="6" name="Footer Placeholder 5"/>
          <p:cNvSpPr>
            <a:spLocks noGrp="1"/>
          </p:cNvSpPr>
          <p:nvPr>
            <p:ph type="ftr" sz="quarter" idx="11"/>
          </p:nvPr>
        </p:nvSpPr>
        <p:spPr/>
        <p:txBody>
          <a:bodyPr/>
          <a:lstStyle/>
          <a:p>
            <a:r>
              <a:rPr lang="en-US"/>
              <a:t>Genel Sekreterlik Çalıştayı</a:t>
            </a:r>
          </a:p>
        </p:txBody>
      </p:sp>
      <p:sp>
        <p:nvSpPr>
          <p:cNvPr id="7" name="Slide Number Placeholder 6"/>
          <p:cNvSpPr>
            <a:spLocks noGrp="1"/>
          </p:cNvSpPr>
          <p:nvPr>
            <p:ph type="sldNum" sz="quarter" idx="12"/>
          </p:nvPr>
        </p:nvSpPr>
        <p:spPr/>
        <p:txBody>
          <a:bodyPr/>
          <a:lstStyle/>
          <a:p>
            <a:fld id="{B0620E17-498B-DE4E-AB4D-A787BC91D2A7}" type="slidenum">
              <a:rPr lang="en-US" smtClean="0"/>
              <a:t>‹#›</a:t>
            </a:fld>
            <a:endParaRPr lang="en-US"/>
          </a:p>
        </p:txBody>
      </p:sp>
      <p:pic>
        <p:nvPicPr>
          <p:cNvPr id="8" name="Picture 7"/>
          <p:cNvPicPr>
            <a:picLocks noChangeAspect="1"/>
          </p:cNvPicPr>
          <p:nvPr userDrawn="1"/>
        </p:nvPicPr>
        <p:blipFill>
          <a:blip r:embed="rId2"/>
          <a:stretch>
            <a:fillRect/>
          </a:stretch>
        </p:blipFill>
        <p:spPr>
          <a:xfrm>
            <a:off x="7455614" y="114300"/>
            <a:ext cx="1460500" cy="919834"/>
          </a:xfrm>
          <a:prstGeom prst="rect">
            <a:avLst/>
          </a:prstGeom>
        </p:spPr>
      </p:pic>
    </p:spTree>
    <p:extLst>
      <p:ext uri="{BB962C8B-B14F-4D97-AF65-F5344CB8AC3E}">
        <p14:creationId xmlns:p14="http://schemas.microsoft.com/office/powerpoint/2010/main" val="2091787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4627" y="279400"/>
            <a:ext cx="7341873" cy="760663"/>
          </a:xfrm>
          <a:prstGeom prst="rect">
            <a:avLst/>
          </a:prstGeom>
        </p:spPr>
        <p:txBody>
          <a:bodyPr vert="horz" lIns="91440" tIns="45720" rIns="91440" bIns="45720" rtlCol="0" anchor="ctr">
            <a:normAutofit/>
          </a:bodyPr>
          <a:lstStyle/>
          <a:p>
            <a:r>
              <a:rPr lang="tr-TR"/>
              <a:t>Asıl başlık stili için tıklatın</a:t>
            </a:r>
            <a:endParaRPr lang="en-US"/>
          </a:p>
        </p:txBody>
      </p:sp>
      <p:sp>
        <p:nvSpPr>
          <p:cNvPr id="3" name="Text Placeholder 2"/>
          <p:cNvSpPr>
            <a:spLocks noGrp="1"/>
          </p:cNvSpPr>
          <p:nvPr>
            <p:ph type="body" idx="1"/>
          </p:nvPr>
        </p:nvSpPr>
        <p:spPr>
          <a:xfrm>
            <a:off x="214627" y="1409700"/>
            <a:ext cx="8728160" cy="4991100"/>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2"/>
          </p:nvPr>
        </p:nvSpPr>
        <p:spPr>
          <a:xfrm>
            <a:off x="7455614" y="6490758"/>
            <a:ext cx="792906" cy="365125"/>
          </a:xfrm>
          <a:prstGeom prst="rect">
            <a:avLst/>
          </a:prstGeom>
        </p:spPr>
        <p:txBody>
          <a:bodyPr vert="horz" lIns="91440" tIns="45720" rIns="91440" bIns="45720" rtlCol="0" anchor="ctr"/>
          <a:lstStyle>
            <a:lvl1pPr algn="l">
              <a:defRPr sz="1200">
                <a:solidFill>
                  <a:schemeClr val="tx1">
                    <a:tint val="75000"/>
                  </a:schemeClr>
                </a:solidFill>
                <a:latin typeface="Arial Narrow"/>
                <a:cs typeface="Arial Narrow"/>
              </a:defRPr>
            </a:lvl1pPr>
          </a:lstStyle>
          <a:p>
            <a:fld id="{F1426ECF-97AB-FC44-95EE-DD6B6A6D7916}" type="datetime1">
              <a:rPr lang="tr-TR" smtClean="0"/>
              <a:t>21.01.2022</a:t>
            </a:fld>
            <a:endParaRPr lang="en-US"/>
          </a:p>
        </p:txBody>
      </p:sp>
      <p:sp>
        <p:nvSpPr>
          <p:cNvPr id="5" name="Footer Placeholder 4"/>
          <p:cNvSpPr>
            <a:spLocks noGrp="1"/>
          </p:cNvSpPr>
          <p:nvPr>
            <p:ph type="ftr" sz="quarter" idx="3"/>
          </p:nvPr>
        </p:nvSpPr>
        <p:spPr>
          <a:xfrm>
            <a:off x="1257300" y="6490758"/>
            <a:ext cx="5994400" cy="365125"/>
          </a:xfrm>
          <a:prstGeom prst="rect">
            <a:avLst/>
          </a:prstGeom>
        </p:spPr>
        <p:txBody>
          <a:bodyPr vert="horz" lIns="91440" tIns="45720" rIns="91440" bIns="45720" rtlCol="0" anchor="ctr"/>
          <a:lstStyle>
            <a:lvl1pPr algn="r">
              <a:defRPr sz="1200">
                <a:solidFill>
                  <a:schemeClr val="tx1">
                    <a:tint val="75000"/>
                  </a:schemeClr>
                </a:solidFill>
                <a:latin typeface="Arial Narrow"/>
                <a:cs typeface="Arial Narrow"/>
              </a:defRPr>
            </a:lvl1pPr>
          </a:lstStyle>
          <a:p>
            <a:r>
              <a:rPr lang="en-US"/>
              <a:t>Genel Sekreterlik Çalıştayı</a:t>
            </a:r>
          </a:p>
        </p:txBody>
      </p:sp>
      <p:sp>
        <p:nvSpPr>
          <p:cNvPr id="6" name="Slide Number Placeholder 5"/>
          <p:cNvSpPr>
            <a:spLocks noGrp="1"/>
          </p:cNvSpPr>
          <p:nvPr>
            <p:ph type="sldNum" sz="quarter" idx="4"/>
          </p:nvPr>
        </p:nvSpPr>
        <p:spPr>
          <a:xfrm>
            <a:off x="8248520" y="6490758"/>
            <a:ext cx="694267" cy="365125"/>
          </a:xfrm>
          <a:prstGeom prst="rect">
            <a:avLst/>
          </a:prstGeom>
        </p:spPr>
        <p:txBody>
          <a:bodyPr vert="horz" lIns="91440" tIns="45720" rIns="91440" bIns="45720" rtlCol="0" anchor="ctr"/>
          <a:lstStyle>
            <a:lvl1pPr algn="r">
              <a:defRPr sz="1200">
                <a:solidFill>
                  <a:schemeClr val="tx1">
                    <a:tint val="75000"/>
                  </a:schemeClr>
                </a:solidFill>
                <a:latin typeface="Arial Narrow"/>
                <a:cs typeface="Arial Narrow"/>
              </a:defRPr>
            </a:lvl1pPr>
          </a:lstStyle>
          <a:p>
            <a:fld id="{B0620E17-498B-DE4E-AB4D-A787BC91D2A7}" type="slidenum">
              <a:rPr lang="en-US" smtClean="0"/>
              <a:pPr/>
              <a:t>‹#›</a:t>
            </a:fld>
            <a:endParaRPr lang="en-US"/>
          </a:p>
        </p:txBody>
      </p:sp>
      <p:sp>
        <p:nvSpPr>
          <p:cNvPr id="7" name="TextBox 6"/>
          <p:cNvSpPr txBox="1"/>
          <p:nvPr/>
        </p:nvSpPr>
        <p:spPr>
          <a:xfrm>
            <a:off x="151127" y="6566959"/>
            <a:ext cx="1207773" cy="276999"/>
          </a:xfrm>
          <a:prstGeom prst="rect">
            <a:avLst/>
          </a:prstGeom>
          <a:noFill/>
        </p:spPr>
        <p:txBody>
          <a:bodyPr wrap="square" rtlCol="0">
            <a:spAutoFit/>
          </a:bodyPr>
          <a:lstStyle/>
          <a:p>
            <a:r>
              <a:rPr lang="en-US" sz="1200">
                <a:solidFill>
                  <a:srgbClr val="000090"/>
                </a:solidFill>
                <a:latin typeface="Arial Narrow"/>
                <a:cs typeface="Arial Narrow"/>
              </a:rPr>
              <a:t>www.gtu.edu.tr</a:t>
            </a:r>
          </a:p>
        </p:txBody>
      </p:sp>
    </p:spTree>
    <p:extLst>
      <p:ext uri="{BB962C8B-B14F-4D97-AF65-F5344CB8AC3E}">
        <p14:creationId xmlns:p14="http://schemas.microsoft.com/office/powerpoint/2010/main" val="2881267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457200" rtl="0" eaLnBrk="1" latinLnBrk="0" hangingPunct="1">
        <a:spcBef>
          <a:spcPct val="0"/>
        </a:spcBef>
        <a:buNone/>
        <a:defRPr sz="4400" kern="1200">
          <a:solidFill>
            <a:schemeClr val="tx1"/>
          </a:solidFill>
          <a:latin typeface="Arial Narrow"/>
          <a:ea typeface="+mj-ea"/>
          <a:cs typeface="Arial Narrow"/>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Narrow"/>
          <a:ea typeface="+mn-ea"/>
          <a:cs typeface="Arial Narrow"/>
        </a:defRPr>
      </a:lvl1pPr>
      <a:lvl2pPr marL="742950" indent="-285750" algn="l" defTabSz="457200" rtl="0" eaLnBrk="1" latinLnBrk="0" hangingPunct="1">
        <a:spcBef>
          <a:spcPct val="20000"/>
        </a:spcBef>
        <a:buFont typeface="Arial"/>
        <a:buChar char="–"/>
        <a:defRPr sz="2800" kern="1200">
          <a:solidFill>
            <a:schemeClr val="tx1"/>
          </a:solidFill>
          <a:latin typeface="Arial Narrow"/>
          <a:ea typeface="+mn-ea"/>
          <a:cs typeface="Arial Narrow"/>
        </a:defRPr>
      </a:lvl2pPr>
      <a:lvl3pPr marL="1143000" indent="-228600" algn="l" defTabSz="457200" rtl="0" eaLnBrk="1" latinLnBrk="0" hangingPunct="1">
        <a:spcBef>
          <a:spcPct val="20000"/>
        </a:spcBef>
        <a:buFont typeface="Arial"/>
        <a:buChar char="•"/>
        <a:defRPr sz="2400" kern="1200">
          <a:solidFill>
            <a:schemeClr val="tx1"/>
          </a:solidFill>
          <a:latin typeface="Arial Narrow"/>
          <a:ea typeface="+mn-ea"/>
          <a:cs typeface="Arial Narrow"/>
        </a:defRPr>
      </a:lvl3pPr>
      <a:lvl4pPr marL="1600200" indent="-228600" algn="l" defTabSz="457200" rtl="0" eaLnBrk="1" latinLnBrk="0" hangingPunct="1">
        <a:spcBef>
          <a:spcPct val="20000"/>
        </a:spcBef>
        <a:buFont typeface="Arial"/>
        <a:buChar char="–"/>
        <a:defRPr sz="2000" kern="1200">
          <a:solidFill>
            <a:schemeClr val="tx1"/>
          </a:solidFill>
          <a:latin typeface="Arial Narrow"/>
          <a:ea typeface="+mn-ea"/>
          <a:cs typeface="Arial Narrow"/>
        </a:defRPr>
      </a:lvl4pPr>
      <a:lvl5pPr marL="2057400" indent="-228600" algn="l" defTabSz="457200" rtl="0" eaLnBrk="1" latinLnBrk="0" hangingPunct="1">
        <a:spcBef>
          <a:spcPct val="20000"/>
        </a:spcBef>
        <a:buFont typeface="Arial"/>
        <a:buChar char="»"/>
        <a:defRPr sz="2000" kern="1200">
          <a:solidFill>
            <a:schemeClr val="tx1"/>
          </a:solidFill>
          <a:latin typeface="Arial Narrow"/>
          <a:ea typeface="+mn-ea"/>
          <a:cs typeface="Arial Narrow"/>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3.gif"/><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71500"/>
            <a:ext cx="5981700" cy="1727200"/>
          </a:xfrm>
        </p:spPr>
        <p:txBody>
          <a:bodyPr>
            <a:normAutofit/>
          </a:bodyPr>
          <a:lstStyle/>
          <a:p>
            <a:r>
              <a:rPr lang="tr-TR" b="1" spc="-1">
                <a:solidFill>
                  <a:srgbClr val="000000"/>
                </a:solidFill>
                <a:effectLst>
                  <a:outerShdw blurRad="31750" dist="25400" dir="5400000" algn="tl" rotWithShape="0">
                    <a:srgbClr val="000000">
                      <a:alpha val="25000"/>
                    </a:srgbClr>
                  </a:outerShdw>
                </a:effectLst>
                <a:latin typeface="Arial" pitchFamily="34" charset="0"/>
                <a:cs typeface="Arial" pitchFamily="34" charset="0"/>
              </a:rPr>
              <a:t>Counter-</a:t>
            </a:r>
            <a:r>
              <a:rPr lang="tr-TR" b="1" spc="-1" err="1">
                <a:solidFill>
                  <a:srgbClr val="000000"/>
                </a:solidFill>
                <a:effectLst>
                  <a:outerShdw blurRad="31750" dist="25400" dir="5400000" algn="tl" rotWithShape="0">
                    <a:srgbClr val="000000">
                      <a:alpha val="25000"/>
                    </a:srgbClr>
                  </a:outerShdw>
                </a:effectLst>
                <a:latin typeface="Arial" pitchFamily="34" charset="0"/>
                <a:cs typeface="Arial" pitchFamily="34" charset="0"/>
              </a:rPr>
              <a:t>Crowded</a:t>
            </a:r>
            <a:r>
              <a:rPr lang="tr-TR" b="1" spc="-1">
                <a:solidFill>
                  <a:srgbClr val="000000"/>
                </a:solidFill>
                <a:effectLst>
                  <a:outerShdw blurRad="31750" dist="25400" dir="5400000" algn="tl" rotWithShape="0">
                    <a:srgbClr val="000000">
                      <a:alpha val="25000"/>
                    </a:srgbClr>
                  </a:outerShdw>
                </a:effectLst>
                <a:latin typeface="Arial" pitchFamily="34" charset="0"/>
                <a:cs typeface="Arial" pitchFamily="34" charset="0"/>
              </a:rPr>
              <a:t> </a:t>
            </a:r>
            <a:endParaRPr lang="en-US">
              <a:latin typeface="Arial" pitchFamily="34" charset="0"/>
              <a:cs typeface="Arial" pitchFamily="34" charset="0"/>
            </a:endParaRPr>
          </a:p>
        </p:txBody>
      </p:sp>
      <p:sp>
        <p:nvSpPr>
          <p:cNvPr id="3" name="Subtitle 2"/>
          <p:cNvSpPr>
            <a:spLocks noGrp="1"/>
          </p:cNvSpPr>
          <p:nvPr>
            <p:ph type="subTitle" idx="1"/>
          </p:nvPr>
        </p:nvSpPr>
        <p:spPr>
          <a:xfrm>
            <a:off x="304800" y="2336800"/>
            <a:ext cx="7962900" cy="4178300"/>
          </a:xfrm>
        </p:spPr>
        <p:txBody>
          <a:bodyPr vert="horz" lIns="91440" tIns="45720" rIns="91440" bIns="45720" rtlCol="0" anchor="t">
            <a:normAutofit fontScale="92500" lnSpcReduction="10000"/>
          </a:bodyPr>
          <a:lstStyle/>
          <a:p>
            <a:pPr marL="365760" lvl="0" indent="-255905" algn="ctr" defTabSz="914400">
              <a:spcBef>
                <a:spcPts val="641"/>
              </a:spcBef>
              <a:buClr>
                <a:srgbClr val="2DA2BF"/>
              </a:buClr>
              <a:buSzPct val="68000"/>
              <a:tabLst>
                <a:tab pos="0" algn="l"/>
              </a:tabLst>
            </a:pPr>
            <a:r>
              <a:rPr lang="tr-TR" sz="2900" spc="-1" dirty="0">
                <a:latin typeface="Arial"/>
                <a:cs typeface="Arial"/>
              </a:rPr>
              <a:t>CSE 101 TERM PROJECT GROUP-20</a:t>
            </a:r>
            <a:endParaRPr lang="en-US" sz="2900" spc="-1" dirty="0">
              <a:solidFill>
                <a:prstClr val="black"/>
              </a:solidFill>
              <a:latin typeface="Arial"/>
              <a:cs typeface="Arial"/>
            </a:endParaRPr>
          </a:p>
          <a:p>
            <a:pPr marL="365760" lvl="0" indent="-255905" algn="ctr" defTabSz="914400">
              <a:spcBef>
                <a:spcPts val="641"/>
              </a:spcBef>
              <a:buClr>
                <a:srgbClr val="2DA2BF"/>
              </a:buClr>
              <a:buSzPct val="68000"/>
              <a:tabLst>
                <a:tab pos="0" algn="l"/>
              </a:tabLst>
            </a:pPr>
            <a:endParaRPr lang="en-US" sz="2900" spc="-1">
              <a:solidFill>
                <a:prstClr val="black"/>
              </a:solidFill>
              <a:latin typeface="Arial" pitchFamily="34" charset="0"/>
              <a:cs typeface="Arial" pitchFamily="34" charset="0"/>
            </a:endParaRPr>
          </a:p>
          <a:p>
            <a:pPr marL="365760" indent="-255905" algn="ctr" defTabSz="914400">
              <a:spcBef>
                <a:spcPts val="641"/>
              </a:spcBef>
              <a:buClr>
                <a:srgbClr val="2DA2BF"/>
              </a:buClr>
              <a:buSzPct val="68000"/>
              <a:tabLst>
                <a:tab pos="0" algn="l"/>
              </a:tabLst>
            </a:pPr>
            <a:r>
              <a:rPr lang="tr-TR" sz="2900" spc="-1" dirty="0">
                <a:latin typeface="Arial"/>
                <a:cs typeface="Arial"/>
              </a:rPr>
              <a:t>Ali ÇELİK 210104004219</a:t>
            </a:r>
            <a:endParaRPr lang="en-US" sz="2900" spc="-1" dirty="0">
              <a:latin typeface="Arial" pitchFamily="34" charset="0"/>
              <a:cs typeface="Arial" pitchFamily="34" charset="0"/>
            </a:endParaRPr>
          </a:p>
          <a:p>
            <a:pPr marL="365760" indent="-255905" algn="ctr" defTabSz="914400">
              <a:spcBef>
                <a:spcPts val="641"/>
              </a:spcBef>
              <a:buClr>
                <a:srgbClr val="2DA2BF"/>
              </a:buClr>
              <a:buSzPct val="68000"/>
              <a:tabLst>
                <a:tab pos="0" algn="l"/>
              </a:tabLst>
            </a:pPr>
            <a:r>
              <a:rPr lang="tr-TR" sz="2900" spc="-1" dirty="0">
                <a:latin typeface="Arial"/>
                <a:cs typeface="Arial"/>
              </a:rPr>
              <a:t>Arda ÇALTEPE </a:t>
            </a:r>
            <a:r>
              <a:rPr lang="tr-TR" sz="2900" spc="-1" dirty="0">
                <a:cs typeface="Arial"/>
              </a:rPr>
              <a:t>210104004243</a:t>
            </a:r>
            <a:endParaRPr lang="en-US" sz="2900" spc="-1" dirty="0">
              <a:solidFill>
                <a:prstClr val="black"/>
              </a:solidFill>
              <a:latin typeface="Arial"/>
              <a:cs typeface="Arial"/>
            </a:endParaRPr>
          </a:p>
          <a:p>
            <a:pPr marL="365760" indent="-255905" algn="ctr" defTabSz="914400">
              <a:spcBef>
                <a:spcPts val="641"/>
              </a:spcBef>
              <a:buClr>
                <a:srgbClr val="2DA2BF"/>
              </a:buClr>
              <a:buSzPct val="68000"/>
              <a:tabLst>
                <a:tab pos="0" algn="l"/>
              </a:tabLst>
            </a:pPr>
            <a:r>
              <a:rPr lang="tr-TR" sz="2900" spc="-1" dirty="0">
                <a:latin typeface="Arial"/>
                <a:cs typeface="Arial"/>
              </a:rPr>
              <a:t>Burak KURT 210104004225</a:t>
            </a:r>
            <a:endParaRPr lang="en-US" sz="2900" spc="-1" dirty="0">
              <a:solidFill>
                <a:prstClr val="black"/>
              </a:solidFill>
              <a:latin typeface="Arial" pitchFamily="34" charset="0"/>
              <a:cs typeface="Arial" pitchFamily="34" charset="0"/>
            </a:endParaRPr>
          </a:p>
          <a:p>
            <a:pPr marL="365760" indent="-255905" algn="ctr" defTabSz="914400">
              <a:spcBef>
                <a:spcPts val="641"/>
              </a:spcBef>
              <a:buClr>
                <a:srgbClr val="2DA2BF"/>
              </a:buClr>
              <a:buSzPct val="68000"/>
              <a:tabLst>
                <a:tab pos="0" algn="l"/>
              </a:tabLst>
            </a:pPr>
            <a:r>
              <a:rPr lang="tr-TR" sz="2900" spc="-1" dirty="0">
                <a:latin typeface="Arial"/>
                <a:cs typeface="Arial"/>
              </a:rPr>
              <a:t>Elif DENİZ  210104004239</a:t>
            </a:r>
            <a:endParaRPr lang="en-US" sz="2900" spc="-1" dirty="0">
              <a:solidFill>
                <a:prstClr val="black"/>
              </a:solidFill>
              <a:latin typeface="Arial"/>
              <a:cs typeface="Arial"/>
            </a:endParaRPr>
          </a:p>
          <a:p>
            <a:pPr marL="365760" indent="-255905" algn="ctr" defTabSz="914400">
              <a:spcBef>
                <a:spcPts val="641"/>
              </a:spcBef>
              <a:buClr>
                <a:srgbClr val="2DA2BF"/>
              </a:buClr>
              <a:buSzPct val="68000"/>
              <a:tabLst>
                <a:tab pos="0" algn="l"/>
              </a:tabLst>
            </a:pPr>
            <a:r>
              <a:rPr lang="tr-TR" sz="2900" spc="-1" dirty="0">
                <a:latin typeface="Arial"/>
                <a:cs typeface="Arial"/>
              </a:rPr>
              <a:t>Mehmet SARIŞ 210104004234</a:t>
            </a:r>
            <a:endParaRPr lang="en-US" sz="2900" spc="-1" dirty="0">
              <a:solidFill>
                <a:prstClr val="black"/>
              </a:solidFill>
              <a:latin typeface="Arial"/>
              <a:cs typeface="Arial"/>
            </a:endParaRPr>
          </a:p>
          <a:p>
            <a:pPr marL="365760" indent="-255905" algn="ctr" defTabSz="914400">
              <a:spcBef>
                <a:spcPts val="641"/>
              </a:spcBef>
              <a:buClr>
                <a:srgbClr val="2DA2BF"/>
              </a:buClr>
              <a:buSzPct val="68000"/>
              <a:tabLst>
                <a:tab pos="0" algn="l"/>
              </a:tabLst>
            </a:pPr>
            <a:r>
              <a:rPr lang="tr-TR" sz="2900" spc="-1" dirty="0">
                <a:latin typeface="Arial"/>
                <a:cs typeface="Arial"/>
              </a:rPr>
              <a:t>Taha Eren ŞAHİN 210104004214</a:t>
            </a:r>
            <a:endParaRPr lang="en-US" sz="2900" spc="-1" dirty="0">
              <a:solidFill>
                <a:prstClr val="black"/>
              </a:solidFill>
              <a:latin typeface="Arial" pitchFamily="34" charset="0"/>
              <a:cs typeface="Arial" pitchFamily="34" charset="0"/>
            </a:endParaRPr>
          </a:p>
          <a:p>
            <a:pPr marL="365760" indent="-255905" algn="ctr" defTabSz="914400">
              <a:spcBef>
                <a:spcPts val="641"/>
              </a:spcBef>
              <a:buClr>
                <a:srgbClr val="2DA2BF"/>
              </a:buClr>
              <a:buSzPct val="68000"/>
              <a:tabLst>
                <a:tab pos="0" algn="l"/>
              </a:tabLst>
            </a:pPr>
            <a:r>
              <a:rPr lang="tr-TR" sz="2900" spc="-1" dirty="0">
                <a:latin typeface="Arial"/>
                <a:cs typeface="Arial"/>
              </a:rPr>
              <a:t>Ziya Kadir TOKLUOĞLU 210104004228</a:t>
            </a:r>
            <a:endParaRPr lang="en-US" sz="2900" spc="-1" dirty="0">
              <a:solidFill>
                <a:prstClr val="black"/>
              </a:solidFill>
              <a:latin typeface="Arial"/>
              <a:cs typeface="Arial"/>
            </a:endParaRPr>
          </a:p>
          <a:p>
            <a:endParaRPr lang="en-US"/>
          </a:p>
        </p:txBody>
      </p:sp>
    </p:spTree>
    <p:extLst>
      <p:ext uri="{BB962C8B-B14F-4D97-AF65-F5344CB8AC3E}">
        <p14:creationId xmlns:p14="http://schemas.microsoft.com/office/powerpoint/2010/main" val="2513430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b="1" spc="-1">
                <a:solidFill>
                  <a:srgbClr val="000000"/>
                </a:solidFill>
                <a:latin typeface="Arial" pitchFamily="34" charset="0"/>
                <a:cs typeface="Arial" pitchFamily="34" charset="0"/>
              </a:rPr>
              <a:t>FULL CAPACITY</a:t>
            </a:r>
            <a:endParaRPr lang="tr-TR" sz="3200" b="1">
              <a:latin typeface="Arial" pitchFamily="34" charset="0"/>
              <a:cs typeface="Arial" pitchFamily="34" charset="0"/>
            </a:endParaRPr>
          </a:p>
        </p:txBody>
      </p:sp>
      <p:sp>
        <p:nvSpPr>
          <p:cNvPr id="6" name="Slayt Numarası Yer Tutucusu 5"/>
          <p:cNvSpPr>
            <a:spLocks noGrp="1"/>
          </p:cNvSpPr>
          <p:nvPr>
            <p:ph type="sldNum" sz="quarter" idx="12"/>
          </p:nvPr>
        </p:nvSpPr>
        <p:spPr/>
        <p:txBody>
          <a:bodyPr/>
          <a:lstStyle/>
          <a:p>
            <a:fld id="{B0620E17-498B-DE4E-AB4D-A787BC91D2A7}" type="slidenum">
              <a:rPr lang="en-US" smtClean="0"/>
              <a:t>10</a:t>
            </a:fld>
            <a:endParaRPr lang="en-US"/>
          </a:p>
        </p:txBody>
      </p:sp>
      <p:pic>
        <p:nvPicPr>
          <p:cNvPr id="7" name="İçerik Yer Tutucusu 6"/>
          <p:cNvPicPr>
            <a:picLocks noGrp="1"/>
          </p:cNvPicPr>
          <p:nvPr>
            <p:ph idx="1"/>
          </p:nvPr>
        </p:nvPicPr>
        <p:blipFill>
          <a:blip r:embed="rId3"/>
          <a:stretch/>
        </p:blipFill>
        <p:spPr>
          <a:xfrm>
            <a:off x="780940" y="1657350"/>
            <a:ext cx="7791560" cy="5854700"/>
          </a:xfrm>
          <a:prstGeom prst="rect">
            <a:avLst/>
          </a:prstGeom>
          <a:ln w="0">
            <a:noFill/>
          </a:ln>
        </p:spPr>
      </p:pic>
      <p:pic>
        <p:nvPicPr>
          <p:cNvPr id="8" name="Resim 7"/>
          <p:cNvPicPr/>
          <p:nvPr/>
        </p:nvPicPr>
        <p:blipFill>
          <a:blip r:embed="rId4"/>
          <a:stretch/>
        </p:blipFill>
        <p:spPr>
          <a:xfrm rot="69600">
            <a:off x="-406080" y="4174865"/>
            <a:ext cx="3047400" cy="2285280"/>
          </a:xfrm>
          <a:prstGeom prst="rect">
            <a:avLst/>
          </a:prstGeom>
          <a:ln w="0">
            <a:noFill/>
          </a:ln>
        </p:spPr>
      </p:pic>
      <p:pic>
        <p:nvPicPr>
          <p:cNvPr id="9" name="Resim 8"/>
          <p:cNvPicPr/>
          <p:nvPr/>
        </p:nvPicPr>
        <p:blipFill>
          <a:blip r:embed="rId5"/>
          <a:stretch/>
        </p:blipFill>
        <p:spPr>
          <a:xfrm>
            <a:off x="6780600" y="4343400"/>
            <a:ext cx="2134440" cy="1946520"/>
          </a:xfrm>
          <a:prstGeom prst="rect">
            <a:avLst/>
          </a:prstGeom>
          <a:ln w="0">
            <a:noFill/>
          </a:ln>
        </p:spPr>
      </p:pic>
      <p:sp>
        <p:nvSpPr>
          <p:cNvPr id="10" name="Metin kutusu 9"/>
          <p:cNvSpPr txBox="1"/>
          <p:nvPr/>
        </p:nvSpPr>
        <p:spPr>
          <a:xfrm>
            <a:off x="101600" y="1409700"/>
            <a:ext cx="8765540" cy="2769989"/>
          </a:xfrm>
          <a:prstGeom prst="rect">
            <a:avLst/>
          </a:prstGeom>
          <a:noFill/>
        </p:spPr>
        <p:txBody>
          <a:bodyPr wrap="square" lIns="91440" tIns="45720" rIns="91440" bIns="45720" rtlCol="0" anchor="t">
            <a:spAutoFit/>
          </a:bodyPr>
          <a:lstStyle/>
          <a:p>
            <a:pPr algn="ctr">
              <a:spcBef>
                <a:spcPts val="641"/>
              </a:spcBef>
              <a:tabLst>
                <a:tab pos="0" algn="l"/>
              </a:tabLst>
            </a:pPr>
            <a:r>
              <a:rPr lang="en-US" sz="2900" spc="-1" dirty="0">
                <a:solidFill>
                  <a:srgbClr val="000000"/>
                </a:solidFill>
                <a:latin typeface="Arial"/>
                <a:cs typeface="Arial"/>
              </a:rPr>
              <a:t>When the determined maximum number of people is reached, the LEDs turn red, the LCD screen shows "full capacity" and the buzzer sounds. So, people know that the capacity is full, and they should not enter. After the room reached full capacity, if someone try to enter buzzer will sound again.</a:t>
            </a:r>
            <a:endParaRPr lang="en-US" sz="2900" spc="-1" dirty="0">
              <a:latin typeface="Arial" pitchFamily="34" charset="0"/>
              <a:cs typeface="Arial" pitchFamily="34" charset="0"/>
            </a:endParaRPr>
          </a:p>
        </p:txBody>
      </p:sp>
    </p:spTree>
    <p:extLst>
      <p:ext uri="{BB962C8B-B14F-4D97-AF65-F5344CB8AC3E}">
        <p14:creationId xmlns:p14="http://schemas.microsoft.com/office/powerpoint/2010/main" val="3798098279"/>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seq concurrent="1" nextAc="seek">
              <p:cTn id="3" dur="indefinite" nodeType="mainSeq"/>
              <p:prevCondLst>
                <p:cond evt="onPrev" delay="0">
                  <p:tgtEl>
                    <p:sldTgt/>
                  </p:tgtEl>
                </p:cond>
              </p:prevCondLst>
              <p:nextCondLst>
                <p:cond evt="onNext" delay="0">
                  <p:tgtEl>
                    <p:sldTgt/>
                  </p:tgtEl>
                </p:cond>
              </p:nextCondLst>
            </p:seq>
            <p:seq concurrent="1" nextAc="seek">
              <p:cTn id="4" dur="indefinite" nodeType="mainSeq"/>
              <p:prevCondLst>
                <p:cond evt="onPrev" delay="0">
                  <p:tgtEl>
                    <p:sldTgt/>
                  </p:tgtEl>
                </p:cond>
              </p:prevCondLst>
              <p:nextCondLst>
                <p:cond evt="onNext" delay="0">
                  <p:tgtEl>
                    <p:sldTgt/>
                  </p:tgtEl>
                </p:cond>
              </p:nextCondLst>
            </p:seq>
            <p:seq concurrent="1" nextAc="seek">
              <p:cTn id="5"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14627" y="381000"/>
            <a:ext cx="7316473" cy="760663"/>
          </a:xfrm>
        </p:spPr>
        <p:txBody>
          <a:bodyPr>
            <a:normAutofit/>
          </a:bodyPr>
          <a:lstStyle/>
          <a:p>
            <a:r>
              <a:rPr lang="tr-TR" sz="3200" b="1" spc="-1">
                <a:solidFill>
                  <a:srgbClr val="000000"/>
                </a:solidFill>
                <a:latin typeface="Arial" pitchFamily="34" charset="0"/>
                <a:cs typeface="Arial" pitchFamily="34" charset="0"/>
              </a:rPr>
              <a:t>AIM OF THE PROJECT</a:t>
            </a:r>
            <a:endParaRPr lang="tr-TR" sz="4800" b="1">
              <a:latin typeface="Arial" pitchFamily="34" charset="0"/>
              <a:cs typeface="Arial" pitchFamily="34" charset="0"/>
            </a:endParaRPr>
          </a:p>
        </p:txBody>
      </p:sp>
      <p:sp>
        <p:nvSpPr>
          <p:cNvPr id="3" name="İçerik Yer Tutucusu 2"/>
          <p:cNvSpPr>
            <a:spLocks noGrp="1"/>
          </p:cNvSpPr>
          <p:nvPr>
            <p:ph idx="1"/>
          </p:nvPr>
        </p:nvSpPr>
        <p:spPr>
          <a:xfrm>
            <a:off x="214627" y="1651000"/>
            <a:ext cx="8728160" cy="4991100"/>
          </a:xfrm>
        </p:spPr>
        <p:txBody>
          <a:bodyPr/>
          <a:lstStyle/>
          <a:p>
            <a:pPr algn="ctr">
              <a:lnSpc>
                <a:spcPct val="100000"/>
              </a:lnSpc>
              <a:spcBef>
                <a:spcPts val="641"/>
              </a:spcBef>
              <a:buNone/>
              <a:tabLst>
                <a:tab pos="0" algn="l"/>
              </a:tabLst>
            </a:pPr>
            <a:r>
              <a:rPr lang="en-US" sz="3100" spc="-1">
                <a:solidFill>
                  <a:srgbClr val="000000"/>
                </a:solidFill>
                <a:latin typeface="Arial" pitchFamily="34" charset="0"/>
                <a:cs typeface="Arial" pitchFamily="34" charset="0"/>
              </a:rPr>
              <a:t>In the coronavirus (Covid-19) pandemic, a person restriction was imposed on closed areas under social distancing rules.</a:t>
            </a:r>
            <a:endParaRPr lang="tr-TR" sz="3100" spc="-1">
              <a:solidFill>
                <a:srgbClr val="000000"/>
              </a:solidFill>
              <a:latin typeface="Arial" pitchFamily="34" charset="0"/>
              <a:cs typeface="Arial" pitchFamily="34" charset="0"/>
            </a:endParaRPr>
          </a:p>
          <a:p>
            <a:pPr algn="ctr">
              <a:lnSpc>
                <a:spcPct val="100000"/>
              </a:lnSpc>
              <a:spcBef>
                <a:spcPts val="641"/>
              </a:spcBef>
              <a:buNone/>
              <a:tabLst>
                <a:tab pos="0" algn="l"/>
              </a:tabLst>
            </a:pPr>
            <a:endParaRPr lang="en-US" sz="3100" spc="-1">
              <a:latin typeface="Arial" pitchFamily="34" charset="0"/>
              <a:cs typeface="Arial" pitchFamily="34" charset="0"/>
            </a:endParaRPr>
          </a:p>
          <a:p>
            <a:pPr algn="ctr">
              <a:lnSpc>
                <a:spcPct val="100000"/>
              </a:lnSpc>
              <a:spcBef>
                <a:spcPts val="641"/>
              </a:spcBef>
              <a:buNone/>
              <a:tabLst>
                <a:tab pos="0" algn="l"/>
              </a:tabLst>
            </a:pPr>
            <a:r>
              <a:rPr lang="en-US" sz="3100" spc="-1">
                <a:solidFill>
                  <a:srgbClr val="000000"/>
                </a:solidFill>
                <a:latin typeface="Arial" pitchFamily="34" charset="0"/>
                <a:cs typeface="Arial" pitchFamily="34" charset="0"/>
              </a:rPr>
              <a:t>Counter-Crowded  counts the number of people entering and leaving to confined spaces, raises awareness so that rules are not neglected and provides convenience to people.</a:t>
            </a:r>
            <a:endParaRPr lang="en-US" sz="3100" spc="-1">
              <a:latin typeface="Arial" pitchFamily="34" charset="0"/>
              <a:cs typeface="Arial" pitchFamily="34" charset="0"/>
            </a:endParaRPr>
          </a:p>
          <a:p>
            <a:endParaRPr lang="tr-TR"/>
          </a:p>
        </p:txBody>
      </p:sp>
      <p:sp>
        <p:nvSpPr>
          <p:cNvPr id="6" name="Slayt Numarası Yer Tutucusu 5"/>
          <p:cNvSpPr>
            <a:spLocks noGrp="1"/>
          </p:cNvSpPr>
          <p:nvPr>
            <p:ph type="sldNum" sz="quarter" idx="12"/>
          </p:nvPr>
        </p:nvSpPr>
        <p:spPr/>
        <p:txBody>
          <a:bodyPr/>
          <a:lstStyle/>
          <a:p>
            <a:fld id="{B0620E17-498B-DE4E-AB4D-A787BC91D2A7}" type="slidenum">
              <a:rPr lang="en-US" smtClean="0"/>
              <a:t>2</a:t>
            </a:fld>
            <a:endParaRPr lang="en-US"/>
          </a:p>
        </p:txBody>
      </p:sp>
    </p:spTree>
    <p:extLst>
      <p:ext uri="{BB962C8B-B14F-4D97-AF65-F5344CB8AC3E}">
        <p14:creationId xmlns:p14="http://schemas.microsoft.com/office/powerpoint/2010/main" val="1083639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627" y="419100"/>
            <a:ext cx="7316473" cy="760663"/>
          </a:xfrm>
        </p:spPr>
        <p:txBody>
          <a:bodyPr>
            <a:normAutofit/>
          </a:bodyPr>
          <a:lstStyle/>
          <a:p>
            <a:r>
              <a:rPr lang="tr-TR" sz="3200" b="1" spc="-1">
                <a:solidFill>
                  <a:srgbClr val="000000"/>
                </a:solidFill>
                <a:effectLst>
                  <a:outerShdw blurRad="31750" dist="25400" dir="5400000" algn="tl" rotWithShape="0">
                    <a:srgbClr val="000000">
                      <a:alpha val="25000"/>
                    </a:srgbClr>
                  </a:outerShdw>
                </a:effectLst>
                <a:latin typeface="Calibri"/>
                <a:cs typeface="+mj-cs"/>
              </a:rPr>
              <a:t>WHERE CAN YOU USE IT?</a:t>
            </a:r>
            <a:endParaRPr lang="en-US"/>
          </a:p>
        </p:txBody>
      </p:sp>
      <p:sp>
        <p:nvSpPr>
          <p:cNvPr id="3" name="Content Placeholder 2"/>
          <p:cNvSpPr>
            <a:spLocks noGrp="1"/>
          </p:cNvSpPr>
          <p:nvPr>
            <p:ph idx="1"/>
          </p:nvPr>
        </p:nvSpPr>
        <p:spPr>
          <a:xfrm>
            <a:off x="0" y="1638301"/>
            <a:ext cx="8942787" cy="5217582"/>
          </a:xfrm>
        </p:spPr>
        <p:txBody>
          <a:bodyPr/>
          <a:lstStyle/>
          <a:p>
            <a:pPr marL="0" indent="0" algn="ctr">
              <a:buNone/>
            </a:pPr>
            <a:r>
              <a:rPr lang="en-US" sz="3100" spc="-1">
                <a:latin typeface="Arial"/>
              </a:rPr>
              <a:t>We have designed this project to measure the number of people in closed areas due to the coronavirus (Covid-19) pandemic. </a:t>
            </a:r>
            <a:endParaRPr lang="tr-TR" sz="3100" spc="-1">
              <a:latin typeface="Arial"/>
            </a:endParaRPr>
          </a:p>
          <a:p>
            <a:pPr marL="0" indent="0" algn="ctr">
              <a:buNone/>
            </a:pPr>
            <a:endParaRPr lang="tr-TR" sz="3100" spc="-1">
              <a:latin typeface="Arial"/>
            </a:endParaRPr>
          </a:p>
          <a:p>
            <a:pPr marL="0" indent="0" algn="ctr">
              <a:buNone/>
            </a:pPr>
            <a:r>
              <a:rPr lang="en-US" sz="3100" spc="-1">
                <a:latin typeface="Arial"/>
              </a:rPr>
              <a:t> The scope of use of the project is wide and it can be used wherever we want to calculate the number of people in the places of entry and exit.</a:t>
            </a:r>
          </a:p>
          <a:p>
            <a:endParaRPr lang="en-US"/>
          </a:p>
        </p:txBody>
      </p:sp>
      <p:sp>
        <p:nvSpPr>
          <p:cNvPr id="6" name="Slide Number Placeholder 5"/>
          <p:cNvSpPr>
            <a:spLocks noGrp="1"/>
          </p:cNvSpPr>
          <p:nvPr>
            <p:ph type="sldNum" sz="quarter" idx="12"/>
          </p:nvPr>
        </p:nvSpPr>
        <p:spPr/>
        <p:txBody>
          <a:bodyPr/>
          <a:lstStyle/>
          <a:p>
            <a:fld id="{B0620E17-498B-DE4E-AB4D-A787BC91D2A7}" type="slidenum">
              <a:rPr lang="en-US" smtClean="0"/>
              <a:t>3</a:t>
            </a:fld>
            <a:endParaRPr lang="en-US"/>
          </a:p>
        </p:txBody>
      </p:sp>
    </p:spTree>
    <p:extLst>
      <p:ext uri="{BB962C8B-B14F-4D97-AF65-F5344CB8AC3E}">
        <p14:creationId xmlns:p14="http://schemas.microsoft.com/office/powerpoint/2010/main" val="880315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627" y="330200"/>
            <a:ext cx="7316473" cy="493963"/>
          </a:xfrm>
        </p:spPr>
        <p:txBody>
          <a:bodyPr>
            <a:noAutofit/>
          </a:bodyPr>
          <a:lstStyle/>
          <a:p>
            <a:r>
              <a:rPr lang="en-US" sz="3200" b="1" spc="-1">
                <a:solidFill>
                  <a:srgbClr val="000000"/>
                </a:solidFill>
                <a:latin typeface="Arial" pitchFamily="34" charset="0"/>
                <a:cs typeface="Arial" pitchFamily="34" charset="0"/>
              </a:rPr>
              <a:t>WHAT DO YOU NEED FOR </a:t>
            </a:r>
            <a:br>
              <a:rPr lang="tr-TR" sz="3200" b="1">
                <a:latin typeface="Arial" pitchFamily="34" charset="0"/>
                <a:cs typeface="Arial" pitchFamily="34" charset="0"/>
              </a:rPr>
            </a:br>
            <a:r>
              <a:rPr lang="en-US" sz="3200" b="1" spc="-1">
                <a:solidFill>
                  <a:srgbClr val="000000"/>
                </a:solidFill>
                <a:latin typeface="Arial" pitchFamily="34" charset="0"/>
                <a:cs typeface="Arial" pitchFamily="34" charset="0"/>
              </a:rPr>
              <a:t>COUNTER-CROWDED ?</a:t>
            </a:r>
            <a:endParaRPr lang="en-US" sz="3200" b="1">
              <a:latin typeface="Arial" pitchFamily="34" charset="0"/>
              <a:cs typeface="Arial" pitchFamily="34" charset="0"/>
            </a:endParaRPr>
          </a:p>
        </p:txBody>
      </p:sp>
      <p:sp>
        <p:nvSpPr>
          <p:cNvPr id="3" name="Content Placeholder 2"/>
          <p:cNvSpPr>
            <a:spLocks noGrp="1"/>
          </p:cNvSpPr>
          <p:nvPr>
            <p:ph idx="1"/>
          </p:nvPr>
        </p:nvSpPr>
        <p:spPr/>
        <p:txBody>
          <a:bodyPr/>
          <a:lstStyle/>
          <a:p>
            <a:pPr marL="343080" lvl="0" indent="-343080" defTabSz="914400">
              <a:spcBef>
                <a:spcPts val="641"/>
              </a:spcBef>
              <a:buClr>
                <a:srgbClr val="000000"/>
              </a:buClr>
            </a:pPr>
            <a:r>
              <a:rPr lang="tr-TR" sz="3000" spc="-1" err="1">
                <a:solidFill>
                  <a:srgbClr val="000000"/>
                </a:solidFill>
                <a:latin typeface="Arial" pitchFamily="34" charset="0"/>
                <a:cs typeface="Arial" pitchFamily="34" charset="0"/>
              </a:rPr>
              <a:t>Arduino</a:t>
            </a:r>
            <a:r>
              <a:rPr lang="tr-TR" sz="3000" spc="-1">
                <a:solidFill>
                  <a:srgbClr val="000000"/>
                </a:solidFill>
                <a:latin typeface="Arial" pitchFamily="34" charset="0"/>
                <a:cs typeface="Arial" pitchFamily="34" charset="0"/>
              </a:rPr>
              <a:t> </a:t>
            </a:r>
            <a:r>
              <a:rPr lang="tr-TR" sz="3000" spc="-1" err="1">
                <a:solidFill>
                  <a:srgbClr val="000000"/>
                </a:solidFill>
                <a:latin typeface="Arial" pitchFamily="34" charset="0"/>
                <a:cs typeface="Arial" pitchFamily="34" charset="0"/>
              </a:rPr>
              <a:t>Uno</a:t>
            </a:r>
            <a:endParaRPr lang="en-US" sz="3000" spc="-1">
              <a:solidFill>
                <a:prstClr val="black"/>
              </a:solidFill>
              <a:latin typeface="Arial" pitchFamily="34" charset="0"/>
              <a:cs typeface="Arial" pitchFamily="34" charset="0"/>
            </a:endParaRPr>
          </a:p>
          <a:p>
            <a:pPr marL="343080" lvl="0" indent="-343080" defTabSz="914400">
              <a:spcBef>
                <a:spcPts val="641"/>
              </a:spcBef>
              <a:buClr>
                <a:srgbClr val="000000"/>
              </a:buClr>
            </a:pPr>
            <a:r>
              <a:rPr lang="tr-TR" sz="3000" spc="-1">
                <a:solidFill>
                  <a:srgbClr val="000000"/>
                </a:solidFill>
                <a:latin typeface="Arial" pitchFamily="34" charset="0"/>
                <a:cs typeface="Arial" pitchFamily="34" charset="0"/>
              </a:rPr>
              <a:t>2 x HC-SR04 </a:t>
            </a:r>
            <a:r>
              <a:rPr lang="tr-TR" sz="3000" spc="-1" err="1">
                <a:solidFill>
                  <a:srgbClr val="000000"/>
                </a:solidFill>
                <a:latin typeface="Arial" pitchFamily="34" charset="0"/>
                <a:cs typeface="Arial" pitchFamily="34" charset="0"/>
              </a:rPr>
              <a:t>Ultrasonic</a:t>
            </a:r>
            <a:r>
              <a:rPr lang="tr-TR" sz="3000" spc="-1">
                <a:solidFill>
                  <a:srgbClr val="000000"/>
                </a:solidFill>
                <a:latin typeface="Arial" pitchFamily="34" charset="0"/>
                <a:cs typeface="Arial" pitchFamily="34" charset="0"/>
              </a:rPr>
              <a:t> </a:t>
            </a:r>
            <a:r>
              <a:rPr lang="tr-TR" sz="3000" spc="-1" err="1">
                <a:solidFill>
                  <a:srgbClr val="000000"/>
                </a:solidFill>
                <a:latin typeface="Arial" pitchFamily="34" charset="0"/>
                <a:cs typeface="Arial" pitchFamily="34" charset="0"/>
              </a:rPr>
              <a:t>Distance</a:t>
            </a:r>
            <a:r>
              <a:rPr lang="tr-TR" sz="3000" spc="-1">
                <a:solidFill>
                  <a:srgbClr val="000000"/>
                </a:solidFill>
                <a:latin typeface="Arial" pitchFamily="34" charset="0"/>
                <a:cs typeface="Arial" pitchFamily="34" charset="0"/>
              </a:rPr>
              <a:t> Sensor</a:t>
            </a:r>
            <a:endParaRPr lang="en-US" sz="3000" spc="-1">
              <a:solidFill>
                <a:prstClr val="black"/>
              </a:solidFill>
              <a:latin typeface="Arial" pitchFamily="34" charset="0"/>
              <a:cs typeface="Arial" pitchFamily="34" charset="0"/>
            </a:endParaRPr>
          </a:p>
          <a:p>
            <a:pPr marL="343080" lvl="0" indent="-343080" defTabSz="914400">
              <a:spcBef>
                <a:spcPts val="641"/>
              </a:spcBef>
              <a:buClr>
                <a:srgbClr val="000000"/>
              </a:buClr>
            </a:pPr>
            <a:r>
              <a:rPr lang="tr-TR" sz="3000" spc="-1">
                <a:solidFill>
                  <a:srgbClr val="000000"/>
                </a:solidFill>
                <a:latin typeface="Arial" pitchFamily="34" charset="0"/>
                <a:cs typeface="Arial" pitchFamily="34" charset="0"/>
              </a:rPr>
              <a:t>LCD 16x2 </a:t>
            </a:r>
            <a:r>
              <a:rPr lang="tr-TR" sz="3000" spc="-1" err="1">
                <a:solidFill>
                  <a:srgbClr val="000000"/>
                </a:solidFill>
                <a:latin typeface="Arial" pitchFamily="34" charset="0"/>
                <a:cs typeface="Arial" pitchFamily="34" charset="0"/>
              </a:rPr>
              <a:t>with</a:t>
            </a:r>
            <a:r>
              <a:rPr lang="tr-TR" sz="3000" spc="-1">
                <a:solidFill>
                  <a:srgbClr val="000000"/>
                </a:solidFill>
                <a:latin typeface="Arial" pitchFamily="34" charset="0"/>
                <a:cs typeface="Arial" pitchFamily="34" charset="0"/>
              </a:rPr>
              <a:t> I2C</a:t>
            </a:r>
            <a:endParaRPr lang="en-US" sz="3000" spc="-1">
              <a:solidFill>
                <a:prstClr val="black"/>
              </a:solidFill>
              <a:latin typeface="Arial" pitchFamily="34" charset="0"/>
              <a:cs typeface="Arial" pitchFamily="34" charset="0"/>
            </a:endParaRPr>
          </a:p>
          <a:p>
            <a:pPr marL="343080" lvl="0" indent="-343080" defTabSz="914400">
              <a:spcBef>
                <a:spcPts val="641"/>
              </a:spcBef>
              <a:buClr>
                <a:srgbClr val="000000"/>
              </a:buClr>
            </a:pPr>
            <a:r>
              <a:rPr lang="tr-TR" sz="3000" spc="-1">
                <a:solidFill>
                  <a:srgbClr val="000000"/>
                </a:solidFill>
                <a:latin typeface="Arial" pitchFamily="34" charset="0"/>
                <a:cs typeface="Arial" pitchFamily="34" charset="0"/>
              </a:rPr>
              <a:t>2 x </a:t>
            </a:r>
            <a:r>
              <a:rPr lang="tr-TR" sz="3000" spc="-1" err="1">
                <a:solidFill>
                  <a:srgbClr val="000000"/>
                </a:solidFill>
                <a:latin typeface="Arial" pitchFamily="34" charset="0"/>
                <a:cs typeface="Arial" pitchFamily="34" charset="0"/>
              </a:rPr>
              <a:t>Breadboard</a:t>
            </a:r>
            <a:endParaRPr lang="en-US" sz="3000" spc="-1">
              <a:solidFill>
                <a:prstClr val="black"/>
              </a:solidFill>
              <a:latin typeface="Arial" pitchFamily="34" charset="0"/>
              <a:cs typeface="Arial" pitchFamily="34" charset="0"/>
            </a:endParaRPr>
          </a:p>
          <a:p>
            <a:pPr marL="343080" lvl="0" indent="-343080" defTabSz="914400">
              <a:spcBef>
                <a:spcPts val="641"/>
              </a:spcBef>
              <a:buClr>
                <a:srgbClr val="000000"/>
              </a:buClr>
            </a:pPr>
            <a:r>
              <a:rPr lang="tr-TR" sz="3000" spc="-1">
                <a:solidFill>
                  <a:srgbClr val="000000"/>
                </a:solidFill>
                <a:latin typeface="Arial" pitchFamily="34" charset="0"/>
                <a:cs typeface="Arial" pitchFamily="34" charset="0"/>
              </a:rPr>
              <a:t>9V </a:t>
            </a:r>
            <a:r>
              <a:rPr lang="tr-TR" sz="3000" spc="-1" err="1">
                <a:solidFill>
                  <a:srgbClr val="000000"/>
                </a:solidFill>
                <a:latin typeface="Arial" pitchFamily="34" charset="0"/>
                <a:cs typeface="Arial" pitchFamily="34" charset="0"/>
              </a:rPr>
              <a:t>Battery</a:t>
            </a:r>
            <a:r>
              <a:rPr lang="tr-TR" sz="3000" spc="-1">
                <a:solidFill>
                  <a:srgbClr val="000000"/>
                </a:solidFill>
                <a:latin typeface="Arial" pitchFamily="34" charset="0"/>
                <a:cs typeface="Arial" pitchFamily="34" charset="0"/>
              </a:rPr>
              <a:t> &amp; </a:t>
            </a:r>
            <a:r>
              <a:rPr lang="tr-TR" sz="3000" spc="-1" err="1">
                <a:solidFill>
                  <a:srgbClr val="000000"/>
                </a:solidFill>
                <a:latin typeface="Arial" pitchFamily="34" charset="0"/>
                <a:cs typeface="Arial" pitchFamily="34" charset="0"/>
              </a:rPr>
              <a:t>Battery</a:t>
            </a:r>
            <a:r>
              <a:rPr lang="tr-TR" sz="3000" spc="-1">
                <a:solidFill>
                  <a:srgbClr val="000000"/>
                </a:solidFill>
                <a:latin typeface="Arial" pitchFamily="34" charset="0"/>
                <a:cs typeface="Arial" pitchFamily="34" charset="0"/>
              </a:rPr>
              <a:t> </a:t>
            </a:r>
            <a:r>
              <a:rPr lang="tr-TR" sz="3000" spc="-1" err="1">
                <a:solidFill>
                  <a:srgbClr val="000000"/>
                </a:solidFill>
                <a:latin typeface="Arial" pitchFamily="34" charset="0"/>
                <a:cs typeface="Arial" pitchFamily="34" charset="0"/>
              </a:rPr>
              <a:t>Compartment</a:t>
            </a:r>
            <a:r>
              <a:rPr lang="tr-TR" sz="3000" spc="-1">
                <a:solidFill>
                  <a:srgbClr val="000000"/>
                </a:solidFill>
                <a:latin typeface="Arial" pitchFamily="34" charset="0"/>
                <a:cs typeface="Arial" pitchFamily="34" charset="0"/>
              </a:rPr>
              <a:t> </a:t>
            </a:r>
            <a:endParaRPr lang="en-US" sz="3000" spc="-1">
              <a:solidFill>
                <a:prstClr val="black"/>
              </a:solidFill>
              <a:latin typeface="Arial" pitchFamily="34" charset="0"/>
              <a:cs typeface="Arial" pitchFamily="34" charset="0"/>
            </a:endParaRPr>
          </a:p>
          <a:p>
            <a:pPr marL="343080" lvl="0" indent="-343080" defTabSz="914400">
              <a:spcBef>
                <a:spcPts val="641"/>
              </a:spcBef>
              <a:buClr>
                <a:srgbClr val="000000"/>
              </a:buClr>
            </a:pPr>
            <a:r>
              <a:rPr lang="tr-TR" sz="3000" spc="-1">
                <a:solidFill>
                  <a:srgbClr val="000000"/>
                </a:solidFill>
                <a:latin typeface="Arial" pitchFamily="34" charset="0"/>
                <a:cs typeface="Arial" pitchFamily="34" charset="0"/>
              </a:rPr>
              <a:t>2 x RGB</a:t>
            </a:r>
            <a:endParaRPr lang="en-US" sz="3000" spc="-1">
              <a:solidFill>
                <a:prstClr val="black"/>
              </a:solidFill>
              <a:latin typeface="Arial" pitchFamily="34" charset="0"/>
              <a:cs typeface="Arial" pitchFamily="34" charset="0"/>
            </a:endParaRPr>
          </a:p>
          <a:p>
            <a:pPr marL="343080" lvl="0" indent="-343080" defTabSz="914400">
              <a:spcBef>
                <a:spcPts val="641"/>
              </a:spcBef>
              <a:buClr>
                <a:srgbClr val="000000"/>
              </a:buClr>
            </a:pPr>
            <a:r>
              <a:rPr lang="tr-TR" sz="3000" spc="-1" err="1">
                <a:solidFill>
                  <a:srgbClr val="000000"/>
                </a:solidFill>
                <a:latin typeface="Arial" pitchFamily="34" charset="0"/>
                <a:cs typeface="Arial" pitchFamily="34" charset="0"/>
              </a:rPr>
              <a:t>Buzzer</a:t>
            </a:r>
            <a:endParaRPr lang="en-US" sz="3000" spc="-1">
              <a:solidFill>
                <a:prstClr val="black"/>
              </a:solidFill>
              <a:latin typeface="Arial" pitchFamily="34" charset="0"/>
              <a:cs typeface="Arial" pitchFamily="34" charset="0"/>
            </a:endParaRPr>
          </a:p>
          <a:p>
            <a:pPr marL="343080" lvl="0" indent="-343080" defTabSz="914400">
              <a:spcBef>
                <a:spcPts val="641"/>
              </a:spcBef>
              <a:buClr>
                <a:srgbClr val="000000"/>
              </a:buClr>
            </a:pPr>
            <a:r>
              <a:rPr lang="tr-TR" sz="3000" spc="-1">
                <a:solidFill>
                  <a:srgbClr val="000000"/>
                </a:solidFill>
                <a:latin typeface="Arial" pitchFamily="34" charset="0"/>
                <a:cs typeface="Arial" pitchFamily="34" charset="0"/>
              </a:rPr>
              <a:t>4 x 330 </a:t>
            </a:r>
            <a:r>
              <a:rPr lang="tr-TR" sz="3000" spc="-1" err="1">
                <a:solidFill>
                  <a:srgbClr val="000000"/>
                </a:solidFill>
                <a:latin typeface="Arial" pitchFamily="34" charset="0"/>
                <a:cs typeface="Arial" pitchFamily="34" charset="0"/>
              </a:rPr>
              <a:t>ohm</a:t>
            </a:r>
            <a:r>
              <a:rPr lang="tr-TR" sz="3000" spc="-1">
                <a:solidFill>
                  <a:srgbClr val="000000"/>
                </a:solidFill>
                <a:latin typeface="Arial" pitchFamily="34" charset="0"/>
                <a:cs typeface="Arial" pitchFamily="34" charset="0"/>
              </a:rPr>
              <a:t> </a:t>
            </a:r>
            <a:r>
              <a:rPr lang="tr-TR" sz="3000" spc="-1" err="1">
                <a:solidFill>
                  <a:srgbClr val="000000"/>
                </a:solidFill>
                <a:latin typeface="Arial" pitchFamily="34" charset="0"/>
                <a:cs typeface="Arial" pitchFamily="34" charset="0"/>
              </a:rPr>
              <a:t>Resistance</a:t>
            </a:r>
            <a:endParaRPr lang="en-US" sz="3000" spc="-1">
              <a:solidFill>
                <a:prstClr val="black"/>
              </a:solidFill>
              <a:latin typeface="Arial" pitchFamily="34" charset="0"/>
              <a:cs typeface="Arial" pitchFamily="34" charset="0"/>
            </a:endParaRPr>
          </a:p>
          <a:p>
            <a:pPr marL="343080" lvl="0" indent="-343080" defTabSz="914400">
              <a:spcBef>
                <a:spcPts val="641"/>
              </a:spcBef>
              <a:buClr>
                <a:srgbClr val="000000"/>
              </a:buClr>
            </a:pPr>
            <a:r>
              <a:rPr lang="tr-TR" sz="3000" spc="-1" err="1">
                <a:solidFill>
                  <a:srgbClr val="000000"/>
                </a:solidFill>
                <a:latin typeface="Arial" pitchFamily="34" charset="0"/>
                <a:cs typeface="Arial" pitchFamily="34" charset="0"/>
              </a:rPr>
              <a:t>Jumper</a:t>
            </a:r>
            <a:r>
              <a:rPr lang="tr-TR" sz="3000" spc="-1">
                <a:solidFill>
                  <a:srgbClr val="000000"/>
                </a:solidFill>
                <a:latin typeface="Arial" pitchFamily="34" charset="0"/>
                <a:cs typeface="Arial" pitchFamily="34" charset="0"/>
              </a:rPr>
              <a:t> </a:t>
            </a:r>
            <a:r>
              <a:rPr lang="tr-TR" sz="3000" spc="-1" err="1">
                <a:solidFill>
                  <a:srgbClr val="000000"/>
                </a:solidFill>
                <a:latin typeface="Arial" pitchFamily="34" charset="0"/>
                <a:cs typeface="Arial" pitchFamily="34" charset="0"/>
              </a:rPr>
              <a:t>Wires</a:t>
            </a:r>
            <a:endParaRPr lang="en-US" sz="3000" spc="-1">
              <a:solidFill>
                <a:prstClr val="black"/>
              </a:solidFill>
              <a:latin typeface="Arial" pitchFamily="34" charset="0"/>
              <a:cs typeface="Arial" pitchFamily="34" charset="0"/>
            </a:endParaRPr>
          </a:p>
          <a:p>
            <a:endParaRPr lang="en-US"/>
          </a:p>
        </p:txBody>
      </p:sp>
      <p:sp>
        <p:nvSpPr>
          <p:cNvPr id="6" name="Slide Number Placeholder 5"/>
          <p:cNvSpPr>
            <a:spLocks noGrp="1"/>
          </p:cNvSpPr>
          <p:nvPr>
            <p:ph type="sldNum" sz="quarter" idx="12"/>
          </p:nvPr>
        </p:nvSpPr>
        <p:spPr/>
        <p:txBody>
          <a:bodyPr/>
          <a:lstStyle/>
          <a:p>
            <a:fld id="{B0620E17-498B-DE4E-AB4D-A787BC91D2A7}" type="slidenum">
              <a:rPr lang="en-US" smtClean="0"/>
              <a:t>4</a:t>
            </a:fld>
            <a:endParaRPr lang="en-US"/>
          </a:p>
        </p:txBody>
      </p:sp>
    </p:spTree>
    <p:extLst>
      <p:ext uri="{BB962C8B-B14F-4D97-AF65-F5344CB8AC3E}">
        <p14:creationId xmlns:p14="http://schemas.microsoft.com/office/powerpoint/2010/main" val="4198905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0620E17-498B-DE4E-AB4D-A787BC91D2A7}" type="slidenum">
              <a:rPr lang="en-US" smtClean="0"/>
              <a:t>5</a:t>
            </a:fld>
            <a:endParaRPr lang="en-US"/>
          </a:p>
        </p:txBody>
      </p:sp>
      <p:pic>
        <p:nvPicPr>
          <p:cNvPr id="9" name="İçerik Yer Tutucusu 3"/>
          <p:cNvPicPr/>
          <p:nvPr/>
        </p:nvPicPr>
        <p:blipFill>
          <a:blip r:embed="rId2"/>
          <a:stretch/>
        </p:blipFill>
        <p:spPr>
          <a:xfrm rot="5400000">
            <a:off x="1975874" y="620680"/>
            <a:ext cx="4696560" cy="6262920"/>
          </a:xfrm>
          <a:prstGeom prst="rect">
            <a:avLst/>
          </a:prstGeom>
          <a:ln w="0">
            <a:noFill/>
          </a:ln>
        </p:spPr>
      </p:pic>
    </p:spTree>
    <p:extLst>
      <p:ext uri="{BB962C8B-B14F-4D97-AF65-F5344CB8AC3E}">
        <p14:creationId xmlns:p14="http://schemas.microsoft.com/office/powerpoint/2010/main" val="3920186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b="1" spc="-1">
                <a:solidFill>
                  <a:srgbClr val="000000"/>
                </a:solidFill>
                <a:latin typeface="Arial" pitchFamily="34" charset="0"/>
                <a:cs typeface="Arial" pitchFamily="34" charset="0"/>
              </a:rPr>
              <a:t>HOW IT WORKS?</a:t>
            </a:r>
            <a:endParaRPr lang="tr-TR" sz="3200" b="1">
              <a:latin typeface="Arial" pitchFamily="34" charset="0"/>
              <a:cs typeface="Arial" pitchFamily="34" charset="0"/>
            </a:endParaRPr>
          </a:p>
        </p:txBody>
      </p:sp>
      <p:sp>
        <p:nvSpPr>
          <p:cNvPr id="3" name="İçerik Yer Tutucusu 2"/>
          <p:cNvSpPr>
            <a:spLocks noGrp="1"/>
          </p:cNvSpPr>
          <p:nvPr>
            <p:ph idx="1"/>
          </p:nvPr>
        </p:nvSpPr>
        <p:spPr>
          <a:xfrm>
            <a:off x="214627" y="1511300"/>
            <a:ext cx="5500373" cy="4889500"/>
          </a:xfrm>
        </p:spPr>
        <p:txBody>
          <a:bodyPr vert="horz" lIns="91440" tIns="45720" rIns="91440" bIns="45720" rtlCol="0" anchor="t">
            <a:normAutofit fontScale="92500" lnSpcReduction="10000"/>
          </a:bodyPr>
          <a:lstStyle/>
          <a:p>
            <a:pPr>
              <a:spcBef>
                <a:spcPts val="641"/>
              </a:spcBef>
              <a:buClr>
                <a:srgbClr val="000000"/>
              </a:buClr>
            </a:pPr>
            <a:r>
              <a:rPr lang="en-US" sz="3100" spc="-1" dirty="0">
                <a:solidFill>
                  <a:srgbClr val="000000"/>
                </a:solidFill>
                <a:latin typeface="Arial"/>
                <a:cs typeface="Arial"/>
              </a:rPr>
              <a:t>The distance sensors we place on both sides of the door emits</a:t>
            </a:r>
            <a:r>
              <a:rPr lang="en-US" sz="3100" spc="-1">
                <a:solidFill>
                  <a:srgbClr val="000000"/>
                </a:solidFill>
                <a:latin typeface="Arial"/>
                <a:cs typeface="Arial"/>
              </a:rPr>
              <a:t> sound waves and it sends detected movements to the Arduino and the Arduino determines whether the person enters or leaves.</a:t>
            </a:r>
            <a:endParaRPr lang="en-US" sz="3100" spc="-1">
              <a:latin typeface="Arial"/>
              <a:cs typeface="Arial"/>
            </a:endParaRPr>
          </a:p>
          <a:p>
            <a:pPr marL="343080" indent="-343080">
              <a:spcBef>
                <a:spcPts val="641"/>
              </a:spcBef>
              <a:buClr>
                <a:srgbClr val="000000"/>
              </a:buClr>
            </a:pPr>
            <a:r>
              <a:rPr lang="en-US" sz="3100" spc="-1">
                <a:solidFill>
                  <a:srgbClr val="000000"/>
                </a:solidFill>
                <a:latin typeface="Arial" pitchFamily="34" charset="0"/>
                <a:cs typeface="Arial" pitchFamily="34" charset="0"/>
              </a:rPr>
              <a:t>In the light of this information, the LEDs light up according to the situation and the LCD screen shows the status.</a:t>
            </a:r>
            <a:endParaRPr lang="en-US" sz="3100" spc="-1">
              <a:latin typeface="Arial" pitchFamily="34" charset="0"/>
              <a:cs typeface="Arial" pitchFamily="34" charset="0"/>
            </a:endParaRPr>
          </a:p>
          <a:p>
            <a:endParaRPr lang="tr-TR"/>
          </a:p>
        </p:txBody>
      </p:sp>
      <p:sp>
        <p:nvSpPr>
          <p:cNvPr id="6" name="Slayt Numarası Yer Tutucusu 5"/>
          <p:cNvSpPr>
            <a:spLocks noGrp="1"/>
          </p:cNvSpPr>
          <p:nvPr>
            <p:ph type="sldNum" sz="quarter" idx="12"/>
          </p:nvPr>
        </p:nvSpPr>
        <p:spPr/>
        <p:txBody>
          <a:bodyPr/>
          <a:lstStyle/>
          <a:p>
            <a:fld id="{B0620E17-498B-DE4E-AB4D-A787BC91D2A7}" type="slidenum">
              <a:rPr lang="en-US" smtClean="0"/>
              <a:t>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3837" y="1738313"/>
            <a:ext cx="3054350" cy="407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5727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b="1" spc="-1">
                <a:solidFill>
                  <a:srgbClr val="000000"/>
                </a:solidFill>
                <a:latin typeface="Arial" pitchFamily="34" charset="0"/>
                <a:cs typeface="Arial" pitchFamily="34" charset="0"/>
              </a:rPr>
              <a:t>WHILE THE PERSON ENTERING</a:t>
            </a:r>
            <a:endParaRPr lang="tr-TR" sz="3200" b="1">
              <a:latin typeface="Arial" pitchFamily="34" charset="0"/>
              <a:cs typeface="Arial" pitchFamily="34" charset="0"/>
            </a:endParaRPr>
          </a:p>
        </p:txBody>
      </p:sp>
      <p:sp>
        <p:nvSpPr>
          <p:cNvPr id="3" name="İçerik Yer Tutucusu 2"/>
          <p:cNvSpPr>
            <a:spLocks noGrp="1"/>
          </p:cNvSpPr>
          <p:nvPr>
            <p:ph idx="1"/>
          </p:nvPr>
        </p:nvSpPr>
        <p:spPr>
          <a:xfrm>
            <a:off x="214627" y="1409700"/>
            <a:ext cx="8548373" cy="3060700"/>
          </a:xfrm>
        </p:spPr>
        <p:txBody>
          <a:bodyPr/>
          <a:lstStyle/>
          <a:p>
            <a:pPr marL="0" indent="0" algn="ctr">
              <a:buNone/>
            </a:pPr>
            <a:r>
              <a:rPr lang="en-US" sz="3000" spc="-1">
                <a:solidFill>
                  <a:srgbClr val="000000"/>
                </a:solidFill>
                <a:latin typeface="Arial" pitchFamily="34" charset="0"/>
                <a:ea typeface="DejaVu Sans"/>
                <a:cs typeface="Arial" pitchFamily="34" charset="0"/>
              </a:rPr>
              <a:t>When we turn on the device for use, the LEDs indicating that it is suitable for entry start to turn green. When the person enters the door, the distance sensor detects and the</a:t>
            </a:r>
            <a:r>
              <a:rPr lang="tr-TR" sz="3000" spc="-1">
                <a:solidFill>
                  <a:srgbClr val="000000"/>
                </a:solidFill>
                <a:latin typeface="Arial" pitchFamily="34" charset="0"/>
                <a:ea typeface="DejaVu Sans"/>
                <a:cs typeface="Arial" pitchFamily="34" charset="0"/>
              </a:rPr>
              <a:t> </a:t>
            </a:r>
            <a:r>
              <a:rPr lang="en-US" sz="3000" spc="-1">
                <a:solidFill>
                  <a:srgbClr val="000000"/>
                </a:solidFill>
                <a:latin typeface="Arial" pitchFamily="34" charset="0"/>
                <a:ea typeface="DejaVu Sans"/>
                <a:cs typeface="Arial" pitchFamily="34" charset="0"/>
              </a:rPr>
              <a:t>"ENTERING" text is displayed on the LCD screen.</a:t>
            </a:r>
            <a:endParaRPr lang="en-US" sz="3000" spc="-1">
              <a:latin typeface="Arial" pitchFamily="34" charset="0"/>
              <a:cs typeface="Arial" pitchFamily="34" charset="0"/>
            </a:endParaRPr>
          </a:p>
          <a:p>
            <a:pPr marL="0" indent="0">
              <a:buNone/>
            </a:pPr>
            <a:endParaRPr lang="tr-TR"/>
          </a:p>
        </p:txBody>
      </p:sp>
      <p:sp>
        <p:nvSpPr>
          <p:cNvPr id="6" name="Slayt Numarası Yer Tutucusu 5"/>
          <p:cNvSpPr>
            <a:spLocks noGrp="1"/>
          </p:cNvSpPr>
          <p:nvPr>
            <p:ph type="sldNum" sz="quarter" idx="12"/>
          </p:nvPr>
        </p:nvSpPr>
        <p:spPr/>
        <p:txBody>
          <a:bodyPr/>
          <a:lstStyle/>
          <a:p>
            <a:fld id="{B0620E17-498B-DE4E-AB4D-A787BC91D2A7}" type="slidenum">
              <a:rPr lang="en-US" smtClean="0"/>
              <a:t>7</a:t>
            </a:fld>
            <a:endParaRPr lang="en-US"/>
          </a:p>
        </p:txBody>
      </p:sp>
      <p:pic>
        <p:nvPicPr>
          <p:cNvPr id="8" name="Resim 7"/>
          <p:cNvPicPr/>
          <p:nvPr/>
        </p:nvPicPr>
        <p:blipFill>
          <a:blip r:embed="rId2"/>
          <a:stretch/>
        </p:blipFill>
        <p:spPr>
          <a:xfrm>
            <a:off x="5613640" y="3426296"/>
            <a:ext cx="4189320" cy="3141720"/>
          </a:xfrm>
          <a:prstGeom prst="rect">
            <a:avLst/>
          </a:prstGeom>
          <a:ln w="0">
            <a:noFill/>
          </a:ln>
        </p:spPr>
      </p:pic>
      <p:pic>
        <p:nvPicPr>
          <p:cNvPr id="9" name="Resim 8"/>
          <p:cNvPicPr/>
          <p:nvPr/>
        </p:nvPicPr>
        <p:blipFill>
          <a:blip r:embed="rId3"/>
          <a:stretch/>
        </p:blipFill>
        <p:spPr>
          <a:xfrm rot="36000">
            <a:off x="12961" y="3664398"/>
            <a:ext cx="3348720" cy="2511000"/>
          </a:xfrm>
          <a:prstGeom prst="rect">
            <a:avLst/>
          </a:prstGeom>
          <a:ln w="0">
            <a:noFill/>
          </a:ln>
        </p:spPr>
      </p:pic>
      <p:pic>
        <p:nvPicPr>
          <p:cNvPr id="7" name="Resim 6"/>
          <p:cNvPicPr/>
          <p:nvPr/>
        </p:nvPicPr>
        <p:blipFill>
          <a:blip r:embed="rId4"/>
          <a:stretch/>
        </p:blipFill>
        <p:spPr>
          <a:xfrm>
            <a:off x="1687321" y="3514979"/>
            <a:ext cx="5859360" cy="3222000"/>
          </a:xfrm>
          <a:prstGeom prst="rect">
            <a:avLst/>
          </a:prstGeom>
          <a:ln w="0">
            <a:noFill/>
          </a:ln>
        </p:spPr>
      </p:pic>
      <p:pic>
        <p:nvPicPr>
          <p:cNvPr id="10" name="Resim 9"/>
          <p:cNvPicPr/>
          <p:nvPr/>
        </p:nvPicPr>
        <p:blipFill>
          <a:blip r:embed="rId5"/>
          <a:stretch/>
        </p:blipFill>
        <p:spPr>
          <a:xfrm>
            <a:off x="3429000" y="5622419"/>
            <a:ext cx="1600200" cy="1200240"/>
          </a:xfrm>
          <a:prstGeom prst="rect">
            <a:avLst/>
          </a:prstGeom>
          <a:ln w="0">
            <a:noFill/>
          </a:ln>
        </p:spPr>
      </p:pic>
    </p:spTree>
    <p:extLst>
      <p:ext uri="{BB962C8B-B14F-4D97-AF65-F5344CB8AC3E}">
        <p14:creationId xmlns:p14="http://schemas.microsoft.com/office/powerpoint/2010/main" val="306785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marL="0" indent="0">
              <a:buNone/>
            </a:pPr>
            <a:r>
              <a:rPr lang="en-US" sz="3000" spc="-1">
                <a:solidFill>
                  <a:srgbClr val="000000"/>
                </a:solidFill>
                <a:latin typeface="Arial" pitchFamily="34" charset="0"/>
                <a:cs typeface="Arial" pitchFamily="34" charset="0"/>
              </a:rPr>
              <a:t>In order to prevent simultaneous entry and exit, the entrance led turns yellow when an entry is detected, and the exit led turns red, indicating that it is necessary to wait. Thus, the number of people is processed on the LCD screen</a:t>
            </a:r>
            <a:endParaRPr lang="en-US" sz="3000" spc="-1">
              <a:latin typeface="Arial" pitchFamily="34" charset="0"/>
              <a:cs typeface="Arial" pitchFamily="34" charset="0"/>
            </a:endParaRPr>
          </a:p>
          <a:p>
            <a:pPr marL="0" indent="0">
              <a:buNone/>
            </a:pPr>
            <a:endParaRPr lang="tr-TR"/>
          </a:p>
        </p:txBody>
      </p:sp>
      <p:sp>
        <p:nvSpPr>
          <p:cNvPr id="6" name="Slayt Numarası Yer Tutucusu 5"/>
          <p:cNvSpPr>
            <a:spLocks noGrp="1"/>
          </p:cNvSpPr>
          <p:nvPr>
            <p:ph type="sldNum" sz="quarter" idx="12"/>
          </p:nvPr>
        </p:nvSpPr>
        <p:spPr/>
        <p:txBody>
          <a:bodyPr/>
          <a:lstStyle/>
          <a:p>
            <a:fld id="{B0620E17-498B-DE4E-AB4D-A787BC91D2A7}" type="slidenum">
              <a:rPr lang="en-US" smtClean="0"/>
              <a:t>8</a:t>
            </a:fld>
            <a:endParaRPr lang="en-US"/>
          </a:p>
        </p:txBody>
      </p:sp>
      <p:pic>
        <p:nvPicPr>
          <p:cNvPr id="7" name="Resim 6"/>
          <p:cNvPicPr/>
          <p:nvPr/>
        </p:nvPicPr>
        <p:blipFill>
          <a:blip r:embed="rId2"/>
          <a:stretch/>
        </p:blipFill>
        <p:spPr>
          <a:xfrm>
            <a:off x="214627" y="4205478"/>
            <a:ext cx="3047040" cy="2285280"/>
          </a:xfrm>
          <a:prstGeom prst="rect">
            <a:avLst/>
          </a:prstGeom>
          <a:ln w="0">
            <a:noFill/>
          </a:ln>
        </p:spPr>
      </p:pic>
      <p:pic>
        <p:nvPicPr>
          <p:cNvPr id="8" name="Resim 7"/>
          <p:cNvPicPr/>
          <p:nvPr/>
        </p:nvPicPr>
        <p:blipFill>
          <a:blip r:embed="rId3"/>
          <a:stretch/>
        </p:blipFill>
        <p:spPr>
          <a:xfrm rot="21146400">
            <a:off x="5758300" y="4014945"/>
            <a:ext cx="3047400" cy="2285280"/>
          </a:xfrm>
          <a:prstGeom prst="rect">
            <a:avLst/>
          </a:prstGeom>
          <a:ln w="0">
            <a:noFill/>
          </a:ln>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5867" y="3915543"/>
            <a:ext cx="3558233" cy="252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1865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b="1" spc="-1">
                <a:solidFill>
                  <a:srgbClr val="000000"/>
                </a:solidFill>
                <a:latin typeface="Arial" pitchFamily="34" charset="0"/>
                <a:cs typeface="Arial" pitchFamily="34" charset="0"/>
              </a:rPr>
              <a:t>WHILE THE PERSON LEAVING</a:t>
            </a:r>
            <a:endParaRPr lang="tr-TR" sz="3200" b="1">
              <a:latin typeface="Arial" pitchFamily="34" charset="0"/>
              <a:cs typeface="Arial" pitchFamily="34" charset="0"/>
            </a:endParaRPr>
          </a:p>
        </p:txBody>
      </p:sp>
      <p:sp>
        <p:nvSpPr>
          <p:cNvPr id="3" name="İçerik Yer Tutucusu 2"/>
          <p:cNvSpPr>
            <a:spLocks noGrp="1"/>
          </p:cNvSpPr>
          <p:nvPr>
            <p:ph idx="1"/>
          </p:nvPr>
        </p:nvSpPr>
        <p:spPr/>
        <p:txBody>
          <a:bodyPr vert="horz" lIns="91440" tIns="45720" rIns="91440" bIns="45720" rtlCol="0" anchor="t">
            <a:normAutofit/>
          </a:bodyPr>
          <a:lstStyle/>
          <a:p>
            <a:pPr marL="0" indent="0">
              <a:buNone/>
            </a:pPr>
            <a:r>
              <a:rPr lang="en-US" sz="3000" spc="-1" dirty="0">
                <a:solidFill>
                  <a:srgbClr val="000000"/>
                </a:solidFill>
                <a:latin typeface="Arial"/>
                <a:cs typeface="Arial"/>
              </a:rPr>
              <a:t>When the person goes out from the door, the distance sensor detects, and the LCD screen displays the text "LEAVING". The number of people displayed on the LCD screen decreases by one.</a:t>
            </a:r>
            <a:endParaRPr lang="en-US" sz="3000" spc="-1" dirty="0">
              <a:latin typeface="Arial"/>
              <a:cs typeface="Arial"/>
            </a:endParaRPr>
          </a:p>
          <a:p>
            <a:pPr marL="0" indent="0">
              <a:buNone/>
            </a:pPr>
            <a:endParaRPr lang="tr-TR"/>
          </a:p>
        </p:txBody>
      </p:sp>
      <p:sp>
        <p:nvSpPr>
          <p:cNvPr id="6" name="Slayt Numarası Yer Tutucusu 5"/>
          <p:cNvSpPr>
            <a:spLocks noGrp="1"/>
          </p:cNvSpPr>
          <p:nvPr>
            <p:ph type="sldNum" sz="quarter" idx="12"/>
          </p:nvPr>
        </p:nvSpPr>
        <p:spPr/>
        <p:txBody>
          <a:bodyPr/>
          <a:lstStyle/>
          <a:p>
            <a:fld id="{B0620E17-498B-DE4E-AB4D-A787BC91D2A7}" type="slidenum">
              <a:rPr lang="en-US" smtClean="0"/>
              <a:t>9</a:t>
            </a:fld>
            <a:endParaRPr lang="en-US"/>
          </a:p>
        </p:txBody>
      </p:sp>
      <p:pic>
        <p:nvPicPr>
          <p:cNvPr id="8" name="Resim 7"/>
          <p:cNvPicPr/>
          <p:nvPr/>
        </p:nvPicPr>
        <p:blipFill>
          <a:blip r:embed="rId2"/>
          <a:stretch/>
        </p:blipFill>
        <p:spPr>
          <a:xfrm>
            <a:off x="-685800" y="3267763"/>
            <a:ext cx="4785120" cy="3588120"/>
          </a:xfrm>
          <a:prstGeom prst="rect">
            <a:avLst/>
          </a:prstGeom>
          <a:ln w="0">
            <a:noFill/>
          </a:ln>
        </p:spPr>
      </p:pic>
      <p:pic>
        <p:nvPicPr>
          <p:cNvPr id="9" name="Resim 8"/>
          <p:cNvPicPr/>
          <p:nvPr/>
        </p:nvPicPr>
        <p:blipFill>
          <a:blip r:embed="rId3"/>
          <a:stretch/>
        </p:blipFill>
        <p:spPr>
          <a:xfrm>
            <a:off x="5715000" y="3820320"/>
            <a:ext cx="3441600" cy="2580480"/>
          </a:xfrm>
          <a:prstGeom prst="rect">
            <a:avLst/>
          </a:prstGeom>
          <a:ln w="0">
            <a:noFill/>
          </a:ln>
        </p:spPr>
      </p:pic>
      <p:pic>
        <p:nvPicPr>
          <p:cNvPr id="7" name="Resim 6"/>
          <p:cNvPicPr/>
          <p:nvPr/>
        </p:nvPicPr>
        <p:blipFill>
          <a:blip r:embed="rId4"/>
          <a:stretch/>
        </p:blipFill>
        <p:spPr>
          <a:xfrm rot="13200">
            <a:off x="1597711" y="2862158"/>
            <a:ext cx="5924880" cy="4443120"/>
          </a:xfrm>
          <a:prstGeom prst="rect">
            <a:avLst/>
          </a:prstGeom>
          <a:ln w="0">
            <a:noFill/>
          </a:ln>
        </p:spPr>
      </p:pic>
    </p:spTree>
    <p:extLst>
      <p:ext uri="{BB962C8B-B14F-4D97-AF65-F5344CB8AC3E}">
        <p14:creationId xmlns:p14="http://schemas.microsoft.com/office/powerpoint/2010/main" val="717813712"/>
      </p:ext>
    </p:extLst>
  </p:cSld>
  <p:clrMapOvr>
    <a:masterClrMapping/>
  </p:clrMapOvr>
</p:sld>
</file>

<file path=ppt/theme/theme1.xml><?xml version="1.0" encoding="utf-8"?>
<a:theme xmlns:a="http://schemas.openxmlformats.org/drawingml/2006/main" name="GTU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st-sunum-GTU" id="{578639C5-6840-EB44-BB8C-38A47CB3FC37}" vid="{F2FEAD9A-9D10-6743-913C-E16FF5C7AA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Belge" ma:contentTypeID="0x010100DA8047A3F0416B4E8ACEA53304DB05D8" ma:contentTypeVersion="7" ma:contentTypeDescription="Yeni belge oluşturun." ma:contentTypeScope="" ma:versionID="fd77043cea69638a9e2eb372766c31c1">
  <xsd:schema xmlns:xsd="http://www.w3.org/2001/XMLSchema" xmlns:xs="http://www.w3.org/2001/XMLSchema" xmlns:p="http://schemas.microsoft.com/office/2006/metadata/properties" xmlns:ns2="dbf09fbf-7133-47e7-b613-2db4c7fccd48" targetNamespace="http://schemas.microsoft.com/office/2006/metadata/properties" ma:root="true" ma:fieldsID="eb2ee44713dd7639d0280bbd6c715578" ns2:_="">
    <xsd:import namespace="dbf09fbf-7133-47e7-b613-2db4c7fccd4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f09fbf-7133-47e7-b613-2db4c7fccd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A5AA0A-3D75-44DD-A52E-2E47553B20D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97F8DC7-DE59-4513-93E9-7E4B390D7008}">
  <ds:schemaRefs>
    <ds:schemaRef ds:uri="http://schemas.microsoft.com/sharepoint/v3/contenttype/forms"/>
  </ds:schemaRefs>
</ds:datastoreItem>
</file>

<file path=customXml/itemProps3.xml><?xml version="1.0" encoding="utf-8"?>
<ds:datastoreItem xmlns:ds="http://schemas.openxmlformats.org/officeDocument/2006/customXml" ds:itemID="{609CC09B-56C0-42AB-A8FD-1BE24753D6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f09fbf-7133-47e7-b613-2db4c7fccd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GTU1</Template>
  <Application>Microsoft Office PowerPoint</Application>
  <PresentationFormat>Ekran Gösterisi (4:3)</PresentationFormat>
  <Slides>10</Slides>
  <Notes>1</Notes>
  <HiddenSlides>0</HiddenSlides>
  <ScaleCrop>false</ScaleCrop>
  <HeadingPairs>
    <vt:vector size="4" baseType="variant">
      <vt:variant>
        <vt:lpstr>Tema</vt:lpstr>
      </vt:variant>
      <vt:variant>
        <vt:i4>1</vt:i4>
      </vt:variant>
      <vt:variant>
        <vt:lpstr>Slayt Başlıkları</vt:lpstr>
      </vt:variant>
      <vt:variant>
        <vt:i4>10</vt:i4>
      </vt:variant>
    </vt:vector>
  </HeadingPairs>
  <TitlesOfParts>
    <vt:vector size="11" baseType="lpstr">
      <vt:lpstr>GTU1</vt:lpstr>
      <vt:lpstr>Counter-Crowded </vt:lpstr>
      <vt:lpstr>AIM OF THE PROJECT</vt:lpstr>
      <vt:lpstr>WHERE CAN YOU USE IT?</vt:lpstr>
      <vt:lpstr>WHAT DO YOU NEED FOR  COUNTER-CROWDED ?</vt:lpstr>
      <vt:lpstr>PowerPoint Sunusu</vt:lpstr>
      <vt:lpstr>HOW IT WORKS?</vt:lpstr>
      <vt:lpstr>WHILE THE PERSON ENTERING</vt:lpstr>
      <vt:lpstr>PowerPoint Sunusu</vt:lpstr>
      <vt:lpstr>WHILE THE PERSON LEAVING</vt:lpstr>
      <vt:lpstr>FULL CAPACITY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Counter-Crowded 1.6</dc:title>
  <dc:creator>casper</dc:creator>
  <cp:revision>21</cp:revision>
  <dcterms:created xsi:type="dcterms:W3CDTF">2022-01-16T16:53:07Z</dcterms:created>
  <dcterms:modified xsi:type="dcterms:W3CDTF">2022-01-21T21:59:13Z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0x010100DA8047A3F0416B4E8ACEA53304DB05D8</vt:lpwstr>
  </property>
</Properties>
</file>