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0655F-1F0B-4703-9BF3-330D5931F120}" v="371" dt="2021-03-23T00:25:5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87c1216f42d13b93" providerId="Windows Live" clId="Web-{E230655F-1F0B-4703-9BF3-330D5931F120}"/>
    <pc:docChg chg="addSld delSld modSld">
      <pc:chgData name="Guest User" userId="87c1216f42d13b93" providerId="Windows Live" clId="Web-{E230655F-1F0B-4703-9BF3-330D5931F120}" dt="2021-03-23T00:25:58.639" v="183"/>
      <pc:docMkLst>
        <pc:docMk/>
      </pc:docMkLst>
      <pc:sldChg chg="modSp">
        <pc:chgData name="Guest User" userId="87c1216f42d13b93" providerId="Windows Live" clId="Web-{E230655F-1F0B-4703-9BF3-330D5931F120}" dt="2021-03-23T00:16:36.950" v="174" actId="20577"/>
        <pc:sldMkLst>
          <pc:docMk/>
          <pc:sldMk cId="109857222" sldId="256"/>
        </pc:sldMkLst>
        <pc:spChg chg="mod">
          <ac:chgData name="Guest User" userId="87c1216f42d13b93" providerId="Windows Live" clId="Web-{E230655F-1F0B-4703-9BF3-330D5931F120}" dt="2021-03-23T00:16:25.231" v="17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87c1216f42d13b93" providerId="Windows Live" clId="Web-{E230655F-1F0B-4703-9BF3-330D5931F120}" dt="2021-03-23T00:16:36.950" v="1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uest User" userId="87c1216f42d13b93" providerId="Windows Live" clId="Web-{E230655F-1F0B-4703-9BF3-330D5931F120}" dt="2021-03-23T00:13:56.191" v="163" actId="20577"/>
        <pc:sldMkLst>
          <pc:docMk/>
          <pc:sldMk cId="2920660041" sldId="257"/>
        </pc:sldMkLst>
        <pc:spChg chg="mod">
          <ac:chgData name="Guest User" userId="87c1216f42d13b93" providerId="Windows Live" clId="Web-{E230655F-1F0B-4703-9BF3-330D5931F120}" dt="2021-03-23T00:13:56.191" v="163" actId="20577"/>
          <ac:spMkLst>
            <pc:docMk/>
            <pc:sldMk cId="2920660041" sldId="257"/>
            <ac:spMk id="2" creationId="{A65B14F9-F05A-4812-98A2-8F0BBC633E76}"/>
          </ac:spMkLst>
        </pc:spChg>
        <pc:spChg chg="mod">
          <ac:chgData name="Guest User" userId="87c1216f42d13b93" providerId="Windows Live" clId="Web-{E230655F-1F0B-4703-9BF3-330D5931F120}" dt="2021-03-23T00:07:55.765" v="29" actId="20577"/>
          <ac:spMkLst>
            <pc:docMk/>
            <pc:sldMk cId="2920660041" sldId="257"/>
            <ac:spMk id="3" creationId="{8E4AB1D7-7878-4475-AC9B-621B6D58D94D}"/>
          </ac:spMkLst>
        </pc:spChg>
      </pc:sldChg>
      <pc:sldChg chg="modSp new">
        <pc:chgData name="Guest User" userId="87c1216f42d13b93" providerId="Windows Live" clId="Web-{E230655F-1F0B-4703-9BF3-330D5931F120}" dt="2021-03-23T00:20:05.806" v="181" actId="20577"/>
        <pc:sldMkLst>
          <pc:docMk/>
          <pc:sldMk cId="539163179" sldId="258"/>
        </pc:sldMkLst>
        <pc:spChg chg="mod">
          <ac:chgData name="Guest User" userId="87c1216f42d13b93" providerId="Windows Live" clId="Web-{E230655F-1F0B-4703-9BF3-330D5931F120}" dt="2021-03-23T00:20:05.806" v="181" actId="20577"/>
          <ac:spMkLst>
            <pc:docMk/>
            <pc:sldMk cId="539163179" sldId="258"/>
            <ac:spMk id="2" creationId="{6A20F29D-27E6-4358-9C6B-0BD4E29C89EE}"/>
          </ac:spMkLst>
        </pc:spChg>
        <pc:spChg chg="mod">
          <ac:chgData name="Guest User" userId="87c1216f42d13b93" providerId="Windows Live" clId="Web-{E230655F-1F0B-4703-9BF3-330D5931F120}" dt="2021-03-23T00:19:54.399" v="179" actId="20577"/>
          <ac:spMkLst>
            <pc:docMk/>
            <pc:sldMk cId="539163179" sldId="258"/>
            <ac:spMk id="3" creationId="{938D7152-181E-4DF1-B0A8-C1714203F930}"/>
          </ac:spMkLst>
        </pc:spChg>
      </pc:sldChg>
      <pc:sldChg chg="new del">
        <pc:chgData name="Guest User" userId="87c1216f42d13b93" providerId="Windows Live" clId="Web-{E230655F-1F0B-4703-9BF3-330D5931F120}" dt="2021-03-23T00:25:58.639" v="183"/>
        <pc:sldMkLst>
          <pc:docMk/>
          <pc:sldMk cId="38749110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849" y="662288"/>
            <a:ext cx="9144000" cy="2387600"/>
          </a:xfrm>
        </p:spPr>
        <p:txBody>
          <a:bodyPr>
            <a:normAutofit/>
          </a:bodyPr>
          <a:lstStyle/>
          <a:p>
            <a:pPr algn="just"/>
            <a:endParaRPr lang="en-US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981" y="1862377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 i="1" dirty="0"/>
              <a:t>HMS is a hospital management system software designed to manage all aspects of a hospital operation. This customizable hospital information system is an integrated healthcare solution which includes OPD and IPD Management, Pharmacy, Laboratory, Radiology, Ward Management,</a:t>
            </a:r>
            <a:r>
              <a:rPr lang="en-US" sz="2800" dirty="0"/>
              <a:t> </a:t>
            </a:r>
            <a:r>
              <a:rPr lang="en-US" sz="2800" i="1" dirty="0"/>
              <a:t>Mobile Application, Online Appointments Scheduling, Secured Messaging, Doctor Portal, Patient and Family Portals, Medical Electronic</a:t>
            </a:r>
            <a:r>
              <a:rPr lang="en-US" sz="2800" dirty="0"/>
              <a:t> </a:t>
            </a:r>
            <a:r>
              <a:rPr lang="en-US" sz="2800" i="1" dirty="0"/>
              <a:t>Billing and Accounting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B14F9-F05A-4812-98A2-8F0BBC63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BENEFITS OF EHOSPITAL SYSTEMS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AB1D7-7878-4475-AC9B-621B6D58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i="1" dirty="0">
                <a:ea typeface="+mn-lt"/>
                <a:cs typeface="+mn-lt"/>
              </a:rPr>
              <a:t>Easy access to doctors data to generate varied records, including classification based on demographic, gender, age, and so on. It is especially beneficial at ambulatory (out-patient) point, hence enhancing continuity of care. As well as, Internet-based access improves the ability to remotely access such data.</a:t>
            </a:r>
            <a:endParaRPr lang="en-US" dirty="0">
              <a:cs typeface="Calibri" panose="020F0502020204030204"/>
            </a:endParaRPr>
          </a:p>
          <a:p>
            <a:r>
              <a:rPr lang="en-US" i="1" dirty="0">
                <a:ea typeface="+mn-lt"/>
                <a:cs typeface="+mn-lt"/>
              </a:rPr>
              <a:t>It helps as a decision support system for the hospital authorities for developing comprehensive health care policies.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Improved monitoring of drug usage, and study of effectiveness. This leads to the reduction of adverse drug interactions while promoting more appropriate pharmaceutical utilization.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Enhances information integrity, reduces transcription errors, and reduces duplication of information entries.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Hospital software is easy to use and eliminates error caused by handwriting. New technology computer systems give perfect performance to pull up information from server or cloud servers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66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0F29D-27E6-4358-9C6B-0BD4E29C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Departments of hospital management system: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8D7152-181E-4DF1-B0A8-C1714203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1- Patient management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2- Doctor management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Drug management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Administrative rights management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5. Online appointment management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6- Invoice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7. Medical services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8. Doctor Services Reporting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Laboratory testing system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916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261</Words>
  <Application>Microsoft Office PowerPoint</Application>
  <PresentationFormat>مخصص</PresentationFormat>
  <Paragraphs>18</Paragraphs>
  <Slides>3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4" baseType="lpstr">
      <vt:lpstr>office theme</vt:lpstr>
      <vt:lpstr> </vt:lpstr>
      <vt:lpstr>BENEFITS OF EHOSPITAL SYSTEMS </vt:lpstr>
      <vt:lpstr>Departments of hospital management system: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ELMAJD COMP</dc:creator>
  <cp:lastModifiedBy>ELMAJD COMP</cp:lastModifiedBy>
  <cp:revision>61</cp:revision>
  <dcterms:created xsi:type="dcterms:W3CDTF">2021-03-23T00:06:09Z</dcterms:created>
  <dcterms:modified xsi:type="dcterms:W3CDTF">2021-03-23T00:55:03Z</dcterms:modified>
</cp:coreProperties>
</file>