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9DB4-29C9-D280-A9DD-2E237DE0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20CB5-965B-E2D3-CB50-5873B7CEE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D213F-896D-CC91-149A-2EC51DC3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5C98-4469-935E-4B52-11C00AAB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9EC2-BDD2-ACA0-0795-FA47B2A8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D088-5E4C-5BB0-55E6-203C8649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9BF01-EB18-BCD9-475B-A5D9EA9C0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263C-A1BF-FB24-6583-14481DE2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39EB-A928-8131-C3C7-04CF956A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77EE-2782-9EF8-D773-91F5F39F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8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66B39-E7CB-21BC-7468-7441BE524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C1296-1C51-B85F-35DB-BB39CA326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7876-264B-845B-2EA3-B77FA356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2468C-BB62-D6D8-CD2F-3537D577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A1870-F8BE-E5FC-0CB2-3B8BED93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9BD4-87BC-B199-8ED7-DD8DF320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20B9-EB49-4448-116C-7D8CFE22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E44-AD2B-5C59-D1E7-B84878C2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A979-B040-05A1-0909-E3D8E865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008F-5C26-C52A-A7C6-DE3DE0ED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20E4-2E27-424C-E3AB-2F2C0577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81EFA-862B-56A1-B4B2-83100A42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75CA-3560-F563-0048-F70FE107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B351-81C5-0E9F-62E2-D071C565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1689-77E1-3693-EA63-8FCF81E5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F158-C685-229E-FB4A-B60D0033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9036-8175-E312-8376-2BBB6514A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AAAE4-C717-7D92-1A39-D77DE3EC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97DA5-A680-D378-D755-D148B5E8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6E3AA-D99E-637B-3611-C7DD42FF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EC457-B44E-5F3C-DB5B-BBD248DD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1A8B-C4D9-F798-033B-C4C38777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5736-F3F5-53C3-BD29-A288F9B2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CE2F9-1DC9-B407-FA84-5B94D629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5C4CC-4808-0E83-222C-4A90F3C81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456C0-F1BA-28EA-EBE0-B225F8DDF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2D17E-67E0-C45E-57E7-0CA35F66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56BFC-4A57-5702-BB8D-A5390624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536B3-F798-4E90-A8D8-4B773DA9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8444-8E6F-02AF-F258-7626CDAF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F29BB-3545-858A-AC43-5E0EBE6D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55E65-D753-5650-34BB-007CE1A8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FD0BB-5359-BC62-B68C-44A94011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1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433AF-D703-FF5E-3662-2A5964B9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22D9B-AC64-6772-0682-FDFEC4AC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34490-1789-FE19-C5A0-C05C291F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6475-AAC4-8CAB-AF44-91B719A3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5B0E-CA70-9AE7-AE06-C41C3F81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FC7E5-B60E-6D0E-97B5-838E2A920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684CF-3798-D4C1-6655-2B8A039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FB138-380B-BA96-AE3C-0CC84D6C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F1D23-A52B-795F-725A-B8D441FA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A9DC-8CAE-EBB6-5FDF-A215A4CE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63554-4AA8-11EF-1C9E-027210243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7497-4F7D-B6B8-E005-8FB6009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EDF5C-96FB-BD1B-98CE-9FD04395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D9CDD-4289-03C4-71CC-260CF839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79559-B967-9BF4-93FE-8323CCDC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E2AAF-2F31-D4E7-75B2-355267DF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20C23-6B4F-FD01-D1AC-CDA78665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9448-51B7-F27C-C211-FFFA7510C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4B09-E3B0-4A48-9D62-52E729DC774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F003-1C7E-3F51-C2E0-AFD0D3AFB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1758-3049-5858-FABB-D8D01B233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6CDD-AD8A-4485-880D-E56A568B5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D74E-ACD4-A4E2-4EBE-C79071959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70BDC-55A5-852B-4747-24250B73F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DE74-6585-9269-1130-5D3239EE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for loop in Python">
            <a:extLst>
              <a:ext uri="{FF2B5EF4-FFF2-40B4-BE49-F238E27FC236}">
                <a16:creationId xmlns:a16="http://schemas.microsoft.com/office/drawing/2014/main" id="{A235F454-7BAE-EBB7-7A2A-24E834F823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663" y="1130417"/>
            <a:ext cx="5081768" cy="459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86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1637-7203-B6DD-8D45-B6D4D6DF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62F4-123C-7B97-50F4-8F998F7B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2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1C55-BE12-8117-F8C1-0763E585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B446A-E3CF-5585-ECEC-96273B043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E064-9F61-4FC8-3C3B-409AA4E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044F-DCD9-F524-E794-5CA438DD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7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8A69-5E4C-FE44-C955-96D962C5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7243-23FA-2365-B2E7-27D6C32F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In general, statements are executed sequentially: The first statement in a function is executed first, followed by the second, and so on. There may be a situation when you need to execute a block of code several number of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CB8F-2969-34E5-40D3-5CB1737F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C61D-ABD0-0092-3BEF-F82A3AB1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Programming languages provide various control structures that allow for more complicated execution paths.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loop statement allows us to execute a statement or group of statements multiple times. The following diagram illustrates a loop statement −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1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E63E-27FF-3458-5C5C-35E4F842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oop Architecture">
            <a:extLst>
              <a:ext uri="{FF2B5EF4-FFF2-40B4-BE49-F238E27FC236}">
                <a16:creationId xmlns:a16="http://schemas.microsoft.com/office/drawing/2014/main" id="{8142416B-D431-0A7A-978B-6156523B8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68" y="1065007"/>
            <a:ext cx="4012832" cy="459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4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6770-177F-0AF7-A52F-73F6AA13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B6B-5CE9-ADB6-D6A9-8DF09605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loop statement in Python programming language repeatedly executes a target statement as long as a given condition is true.</a:t>
            </a:r>
          </a:p>
          <a:p>
            <a:pPr algn="l"/>
            <a:r>
              <a:rPr lang="en-US" b="0" i="0" dirty="0"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Syntax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syntax of a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loop in Python programming language is −</a:t>
            </a:r>
          </a:p>
          <a:p>
            <a:r>
              <a:rPr lang="en-US" dirty="0"/>
              <a:t>while expression:</a:t>
            </a:r>
          </a:p>
          <a:p>
            <a:r>
              <a:rPr lang="en-US" dirty="0"/>
              <a:t>   statement(s)</a:t>
            </a:r>
          </a:p>
        </p:txBody>
      </p:sp>
    </p:spTree>
    <p:extLst>
      <p:ext uri="{BB962C8B-B14F-4D97-AF65-F5344CB8AC3E}">
        <p14:creationId xmlns:p14="http://schemas.microsoft.com/office/powerpoint/2010/main" val="3859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E70F-DF2E-26A5-D3A8-B5ECDA46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EC43-B53E-52AF-A0A9-34F71708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Here,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statement(s)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may be a single statement or a block of statements. The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may be any expression, and true is any non-zero value. The loop iterates while the condition is true.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When the condition becomes false, program control passes to the line immediately following the loop.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Python, all the statements indented by the same number of character spaces after a programming construct are considered to be part of a single block of code. Python uses indentation as its method of grouping statements.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F33-460B-03C0-2F28-542EC21D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ile loop in Python">
            <a:extLst>
              <a:ext uri="{FF2B5EF4-FFF2-40B4-BE49-F238E27FC236}">
                <a16:creationId xmlns:a16="http://schemas.microsoft.com/office/drawing/2014/main" id="{706F61FE-BA95-3DE7-EEE6-4078DBB06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37" y="354522"/>
            <a:ext cx="4002909" cy="614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20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1027-CC50-1748-5E80-636F33FB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132A-717B-4A05-B90F-68379B6A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count = 0</a:t>
            </a:r>
          </a:p>
          <a:p>
            <a:pPr marL="0" indent="0">
              <a:buNone/>
            </a:pPr>
            <a:r>
              <a:rPr lang="en-US" dirty="0"/>
              <a:t>while (count &lt; 9):</a:t>
            </a:r>
          </a:p>
          <a:p>
            <a:pPr marL="0" indent="0">
              <a:buNone/>
            </a:pPr>
            <a:r>
              <a:rPr lang="en-US" dirty="0"/>
              <a:t>   print 'The count is:', count</a:t>
            </a:r>
          </a:p>
          <a:p>
            <a:pPr marL="0" indent="0">
              <a:buNone/>
            </a:pPr>
            <a:r>
              <a:rPr lang="en-US" dirty="0"/>
              <a:t>   count = count + 1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"Good bye!"</a:t>
            </a:r>
          </a:p>
        </p:txBody>
      </p:sp>
    </p:spTree>
    <p:extLst>
      <p:ext uri="{BB962C8B-B14F-4D97-AF65-F5344CB8AC3E}">
        <p14:creationId xmlns:p14="http://schemas.microsoft.com/office/powerpoint/2010/main" val="98550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CE76-95FC-05E0-EEE1-F77A282A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B424-5CDD-9F85-2EB4-88FCC9FE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has the ability to iterate over the items of any sequence, such as a list or a string.</a:t>
            </a:r>
          </a:p>
          <a:p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Syntax</a:t>
            </a:r>
          </a:p>
          <a:p>
            <a:r>
              <a:rPr lang="en-US" dirty="0"/>
              <a:t>for </a:t>
            </a:r>
            <a:r>
              <a:rPr lang="en-US" dirty="0" err="1"/>
              <a:t>iterating_var</a:t>
            </a:r>
            <a:r>
              <a:rPr lang="en-US" dirty="0"/>
              <a:t> in sequence:</a:t>
            </a:r>
          </a:p>
          <a:p>
            <a:r>
              <a:rPr lang="en-US" dirty="0"/>
              <a:t>   statements(s)</a:t>
            </a:r>
          </a:p>
        </p:txBody>
      </p:sp>
    </p:spTree>
    <p:extLst>
      <p:ext uri="{BB962C8B-B14F-4D97-AF65-F5344CB8AC3E}">
        <p14:creationId xmlns:p14="http://schemas.microsoft.com/office/powerpoint/2010/main" val="14645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337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Heebo</vt:lpstr>
      <vt:lpstr>Nunito</vt:lpstr>
      <vt:lpstr>Office Theme</vt:lpstr>
      <vt:lpstr>Loops</vt:lpstr>
      <vt:lpstr>PowerPoint Presentation</vt:lpstr>
      <vt:lpstr>PowerPoint Presentation</vt:lpstr>
      <vt:lpstr>PowerPoint Presentation</vt:lpstr>
      <vt:lpstr>While loop</vt:lpstr>
      <vt:lpstr>PowerPoint Presentation</vt:lpstr>
      <vt:lpstr>PowerPoint Presentation</vt:lpstr>
      <vt:lpstr>example</vt:lpstr>
      <vt:lpstr>For Loop</vt:lpstr>
      <vt:lpstr>PowerPoint Presentation</vt:lpstr>
      <vt:lpstr>examples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IBSU Lecturer</dc:creator>
  <cp:lastModifiedBy>IBSU Lecturer</cp:lastModifiedBy>
  <cp:revision>2</cp:revision>
  <dcterms:created xsi:type="dcterms:W3CDTF">2022-10-12T08:20:53Z</dcterms:created>
  <dcterms:modified xsi:type="dcterms:W3CDTF">2022-10-12T08:21:59Z</dcterms:modified>
</cp:coreProperties>
</file>