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7"/>
  </p:notesMasterIdLst>
  <p:handoutMasterIdLst>
    <p:handoutMasterId r:id="rId8"/>
  </p:handoutMasterIdLst>
  <p:sldIdLst>
    <p:sldId id="440" r:id="rId3"/>
    <p:sldId id="452" r:id="rId4"/>
    <p:sldId id="453" r:id="rId5"/>
    <p:sldId id="454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9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17390AA-2574-44B8-AB79-24FD8057556D}" type="datetimeFigureOut">
              <a:rPr lang="en-US" altLang="en-US"/>
              <a:pPr/>
              <a:t>3/2/2021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441FAAC-3D7B-4A1F-B9EA-3BA1F285B4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73E551-C503-4619-959D-452EB9C56FF1}" type="datetimeFigureOut">
              <a:rPr lang="en-US" altLang="en-US"/>
              <a:pPr/>
              <a:t>3/2/2021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F16994B-CFD9-4049-85D8-6F39692C03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3865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930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019BB01-2321-4215-B217-2F11418B76B2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6784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483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91417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0968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74871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fld id="{DEC6AFC1-0B1B-4F27-9EEA-EE5B9409598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54751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B85F7EA9-93BD-490B-965F-F5F9CA2506AF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63103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6893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19261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66027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1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925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0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37048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DEC6AFC1-0B1B-4F27-9EEA-EE5B940959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357FBD6-4C60-4C54-BF56-62DFD2665A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B7AD-E464-6944-8948-AC0150E0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Advection-diffusion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37DE-8DFC-2140-BE79-9299981358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161916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Physical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1-dimensional advection-diffusion is considered: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FE7A8-9D34-2A46-A8CD-A3456DB24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6AFC1-0B1B-4F27-9EEA-EE5B9409598E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C51DC-51FA-DA4D-A881-FEADC7E9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69" y="2059642"/>
            <a:ext cx="5448672" cy="65147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AA0620-FE6E-B140-B041-0A85EF238242}"/>
              </a:ext>
            </a:extLst>
          </p:cNvPr>
          <p:cNvSpPr txBox="1">
            <a:spLocks/>
          </p:cNvSpPr>
          <p:nvPr/>
        </p:nvSpPr>
        <p:spPr>
          <a:xfrm>
            <a:off x="1141432" y="2968052"/>
            <a:ext cx="7554820" cy="9218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X is concentration; V is velocity (constant); D is diffusivity; Z is position.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9BCFC-D28A-9341-B787-A8C9F667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95" y="3736267"/>
            <a:ext cx="6069895" cy="143111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19A543-BD35-8245-91E4-8B8C935DE245}"/>
              </a:ext>
            </a:extLst>
          </p:cNvPr>
          <p:cNvSpPr txBox="1">
            <a:spLocks/>
          </p:cNvSpPr>
          <p:nvPr/>
        </p:nvSpPr>
        <p:spPr>
          <a:xfrm>
            <a:off x="1141432" y="5823823"/>
            <a:ext cx="7322549" cy="9218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Cleary and Adrian, 1973, Soil Science Society of America Journal</a:t>
            </a:r>
          </a:p>
        </p:txBody>
      </p:sp>
    </p:spTree>
    <p:extLst>
      <p:ext uri="{BB962C8B-B14F-4D97-AF65-F5344CB8AC3E}">
        <p14:creationId xmlns:p14="http://schemas.microsoft.com/office/powerpoint/2010/main" val="233695807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B7AD-E464-6944-8948-AC0150E0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Advection-diffusion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37DE-8DFC-2140-BE79-9299981358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161916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Solution: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FE7A8-9D34-2A46-A8CD-A3456DB24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6AFC1-0B1B-4F27-9EEA-EE5B9409598E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19A543-BD35-8245-91E4-8B8C935DE245}"/>
              </a:ext>
            </a:extLst>
          </p:cNvPr>
          <p:cNvSpPr txBox="1">
            <a:spLocks/>
          </p:cNvSpPr>
          <p:nvPr/>
        </p:nvSpPr>
        <p:spPr>
          <a:xfrm>
            <a:off x="1141432" y="5954140"/>
            <a:ext cx="7322549" cy="9218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Cleary and Adrian, 1973, Soil Science Society of America Journal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98BF6-B6F3-9D45-9C32-787170B8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35" y="1643715"/>
            <a:ext cx="6371617" cy="4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5480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91F2-43B9-7849-8A02-02041EDD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Advection-diffusion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0DDD-6048-7B43-ACDF-60BB00F2B3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Simulation: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28A77-2898-FD40-8834-B5F5B5C2F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6AFC1-0B1B-4F27-9EEA-EE5B9409598E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00527-E52E-C541-9C51-4E503EA50C4D}"/>
              </a:ext>
            </a:extLst>
          </p:cNvPr>
          <p:cNvCxnSpPr/>
          <p:nvPr/>
        </p:nvCxnSpPr>
        <p:spPr>
          <a:xfrm>
            <a:off x="1571017" y="2537298"/>
            <a:ext cx="60019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DA612-5F1F-1049-A264-2612A12FB2A9}"/>
              </a:ext>
            </a:extLst>
          </p:cNvPr>
          <p:cNvCxnSpPr/>
          <p:nvPr/>
        </p:nvCxnSpPr>
        <p:spPr>
          <a:xfrm>
            <a:off x="1571017" y="3429000"/>
            <a:ext cx="60019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7E4C2B-E347-784A-826F-CF265E9A37C4}"/>
              </a:ext>
            </a:extLst>
          </p:cNvPr>
          <p:cNvSpPr txBox="1">
            <a:spLocks/>
          </p:cNvSpPr>
          <p:nvPr/>
        </p:nvSpPr>
        <p:spPr>
          <a:xfrm>
            <a:off x="724880" y="2740943"/>
            <a:ext cx="846137" cy="5225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C=1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D7460C-8EB9-D74F-8FC9-2DED22DB33A8}"/>
              </a:ext>
            </a:extLst>
          </p:cNvPr>
          <p:cNvSpPr txBox="1">
            <a:spLocks/>
          </p:cNvSpPr>
          <p:nvPr/>
        </p:nvSpPr>
        <p:spPr>
          <a:xfrm>
            <a:off x="7810501" y="2740942"/>
            <a:ext cx="1229804" cy="5225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𝛛C/ 𝛛x = 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1F8C44-B6D4-EE4E-AE2F-AA0299FCA065}"/>
              </a:ext>
            </a:extLst>
          </p:cNvPr>
          <p:cNvSpPr txBox="1">
            <a:spLocks/>
          </p:cNvSpPr>
          <p:nvPr/>
        </p:nvSpPr>
        <p:spPr>
          <a:xfrm>
            <a:off x="3499286" y="2742531"/>
            <a:ext cx="2797211" cy="5225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U=constant, C(t = 0) = 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889CF71-1E69-7549-8321-7A566FF37157}"/>
              </a:ext>
            </a:extLst>
          </p:cNvPr>
          <p:cNvSpPr txBox="1">
            <a:spLocks/>
          </p:cNvSpPr>
          <p:nvPr/>
        </p:nvSpPr>
        <p:spPr>
          <a:xfrm>
            <a:off x="3144513" y="3592947"/>
            <a:ext cx="3802640" cy="5225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Zero gradient wall B.C. for U, C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3D4157-F593-BA43-9135-B7447145E589}"/>
              </a:ext>
            </a:extLst>
          </p:cNvPr>
          <p:cNvSpPr txBox="1">
            <a:spLocks/>
          </p:cNvSpPr>
          <p:nvPr/>
        </p:nvSpPr>
        <p:spPr>
          <a:xfrm>
            <a:off x="3144513" y="1974028"/>
            <a:ext cx="3802640" cy="5225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Zero gradient wall B.C. for U, C</a:t>
            </a:r>
          </a:p>
        </p:txBody>
      </p:sp>
    </p:spTree>
    <p:extLst>
      <p:ext uri="{BB962C8B-B14F-4D97-AF65-F5344CB8AC3E}">
        <p14:creationId xmlns:p14="http://schemas.microsoft.com/office/powerpoint/2010/main" val="370582933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3CF-D6C1-EE4C-9640-E5DD5C29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Advection-diffusion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24A0-13A7-6042-A63C-B43874B1B2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42C9F-61C9-B443-A874-DB152B4E5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6AFC1-0B1B-4F27-9EEA-EE5B9409598E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CBA7D8-17B6-014C-926B-EB988506B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43" r="10066"/>
          <a:stretch/>
        </p:blipFill>
        <p:spPr>
          <a:xfrm>
            <a:off x="2066303" y="1185977"/>
            <a:ext cx="5710810" cy="55926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B90A27-07C6-D141-BD59-6985F3F9A18D}"/>
              </a:ext>
            </a:extLst>
          </p:cNvPr>
          <p:cNvSpPr txBox="1">
            <a:spLocks/>
          </p:cNvSpPr>
          <p:nvPr/>
        </p:nvSpPr>
        <p:spPr>
          <a:xfrm>
            <a:off x="487359" y="5818578"/>
            <a:ext cx="1743565" cy="92189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dirty="0"/>
              <a:t>Cleary and Adrian, 1973, Soil Science Society of America Journal</a:t>
            </a:r>
          </a:p>
        </p:txBody>
      </p:sp>
    </p:spTree>
    <p:extLst>
      <p:ext uri="{BB962C8B-B14F-4D97-AF65-F5344CB8AC3E}">
        <p14:creationId xmlns:p14="http://schemas.microsoft.com/office/powerpoint/2010/main" val="343044462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12404</TotalTime>
  <Words>122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Source Sans Pro</vt:lpstr>
      <vt:lpstr>Source Sans Pro Semibold</vt:lpstr>
      <vt:lpstr>Wingdings</vt:lpstr>
      <vt:lpstr>SU_Preso_4x3_v6</vt:lpstr>
      <vt:lpstr>SU_Template_TopBar</vt:lpstr>
      <vt:lpstr>Advection-diffusion benchmark</vt:lpstr>
      <vt:lpstr>Advection-diffusion benchmark</vt:lpstr>
      <vt:lpstr>Advection-diffusion benchmark</vt:lpstr>
      <vt:lpstr>Advection-diffusion benchmark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Ziyan Wang</dc:creator>
  <dc:description>2012 PowerPoint template redesign</dc:description>
  <cp:lastModifiedBy>Ziyan</cp:lastModifiedBy>
  <cp:revision>465</cp:revision>
  <dcterms:created xsi:type="dcterms:W3CDTF">2017-10-17T23:07:35Z</dcterms:created>
  <dcterms:modified xsi:type="dcterms:W3CDTF">2021-03-02T18:05:16Z</dcterms:modified>
</cp:coreProperties>
</file>