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6b0ad0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6b0ad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da1349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da1349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9da1349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9da1349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9da1349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9da1349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76560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D2D Security and Federated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Ziyan Aarif Karmali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18BCI0272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19950" y="5428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subTitle"/>
          </p:nvPr>
        </p:nvSpPr>
        <p:spPr>
          <a:xfrm>
            <a:off x="817625" y="1376350"/>
            <a:ext cx="78054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objective of this project is to build a decentralized network with Federated learning in order to predict the next word a person would type depending on the given input to the algorithm. By using a deep learning neural network model, I would like the model to predict and get what is the probability of certain words to be typed by the user next. By using a federated learning technique, the next word that will be predicted will also be personalized according to the user since this process is different for each user.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7800" y="523825"/>
            <a:ext cx="76884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703550" y="1407100"/>
            <a:ext cx="76533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Initialize the training dataset along with giving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tokenized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values provided by google dataset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Preprocess the training data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training and accuracy prediction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Giving model weights to local server(phone)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Training over local data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825" y="447125"/>
            <a:ext cx="3020450" cy="45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131375" y="2357850"/>
            <a:ext cx="1872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Diagram of approach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75" y="575899"/>
            <a:ext cx="6930626" cy="2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47524"/>
            <a:ext cx="78581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75" y="551750"/>
            <a:ext cx="6578825" cy="42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50" y="570725"/>
            <a:ext cx="6854550" cy="444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Therefore now it can be see that the prediction of the next word is mostly accurate and works specific to user device.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