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E373-0231-436F-9A24-8D12EB087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DAD89-BD1D-46CC-A143-1961D5178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2F1B0-8B2D-4C59-95C6-02307FC3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980D2-1CAA-423D-8C17-6720A2B6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15C10-7A4A-4B4F-B84E-9C9A31C0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5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6FA6-5D1F-4D37-A6D2-33696EC5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7AEC2D-B9D0-49F2-A469-D3B122F50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D53BF-E830-499D-ABE7-2FE0FDFE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00161-E579-4642-8914-C974FE88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41694-E4B9-4CE8-B631-BDE9C33C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78E2EA-0AD7-4053-8B30-C21008A2F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BEBDFC-D226-445C-BAED-0EB9ED04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DF590-958D-47C0-8FEE-7290493A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F7DBC-06B7-41FD-9BFD-4BC6240F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A7D64-E7AA-4CB6-8043-7DBDC1F1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51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6635E-242E-48EC-B5AF-50E3A738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90F85-A46E-4B70-91C9-1FA6D9E92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5A161-803A-4FAB-A7BA-D67708E1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5CE1A-D267-4B43-92B4-87212CA4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9B519-6D86-4F62-AE5E-A8945FAF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9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78FB0-D2DC-4225-822E-3E3752C4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FCC57-8405-478D-A0E1-6C503B79D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B5596-2948-46DD-9611-77880EC4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2150B-BF61-4DF4-946D-535F9D4A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3BDB1-4877-4F64-A444-D252503A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1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97C8-B9CA-45D3-BFA1-F914F31F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333CE-5BB4-46EF-8E8F-594AE8B58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03363-52C2-47C1-B4DC-80E58BC5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146B0-0287-4448-AFF4-32098D8A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3CE751-75DC-4DEE-881A-77A6FA09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1F5FFB-3160-49E6-B36C-055A4CCB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5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48230-98EF-4819-A052-30E27836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20DBC-6F16-49E4-AC93-7EA5B6FA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3D7897-7A5E-4647-B617-B8A678D11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19D0DF-73DC-47CD-9B3E-A6568DC2D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D025EB-B570-435B-BBB4-DB1D9ACDD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4FFD58-C957-48EF-884A-4B6E1DE4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E706FA-AFE4-4705-8E5E-A19FB07B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FF5CCE-6657-4853-A040-2D792F39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A4DE6-F4B7-4DE8-8C42-354B77DA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ED98D-BF23-4F21-AC51-FD549551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D918F6-44B9-4C36-B4FD-B8D1F127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4F7916-095B-495C-B8B6-86A869D6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6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5B5F66-3FFE-4FC6-B5F4-F2D9BFEF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4E6E2B-56AE-48CC-9C92-E4F4B1C0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A4341-392C-48C6-926B-670AC7DB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0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0F07D-6598-4159-8510-986297CA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32C06-11A0-47EA-BD49-5E0F4D87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0348CA-1D96-44C4-B128-85056714E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D98C4-51AC-4A65-9209-4B09739A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430C2-1F94-4889-8738-FB6A0544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DD1D3-E2A3-40ED-9BE2-86FE5192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8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0F960-8A84-4C33-A633-37400F34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DBFC7-01E9-4532-B676-F9E32BAE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5B0F1-A20E-4927-82CE-C7A553B42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BC388-2DC1-47ED-9F9F-D63AE30E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7FC8A-8DF6-4F7B-BF48-F971A44A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78C95-9027-44FA-9126-70410267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8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BA4357-E7D8-466A-80BB-BD5379FF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9CBFE-B579-45CA-90D7-5FF21095C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78745-B4D3-4342-A505-91241E246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4E5F-E0F3-45C7-99B0-170845732DB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2F23C-9146-48ED-BBF7-DC6BA21DB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5F980-30A7-488A-9F61-4A30C61B0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6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8BE9D-83B8-4601-BBAC-A1E03B853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FB0F91-9AD4-4AD3-90A2-FBC76435B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8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5B1CA76-7ED0-4590-96B6-CC192728EAA1}"/>
              </a:ext>
            </a:extLst>
          </p:cNvPr>
          <p:cNvSpPr/>
          <p:nvPr/>
        </p:nvSpPr>
        <p:spPr>
          <a:xfrm>
            <a:off x="1628775" y="168592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8C06BE3-FAB2-47D1-B6A7-8B32DB5DE372}"/>
              </a:ext>
            </a:extLst>
          </p:cNvPr>
          <p:cNvSpPr/>
          <p:nvPr/>
        </p:nvSpPr>
        <p:spPr>
          <a:xfrm>
            <a:off x="1628774" y="297180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4577C63-2D8B-4F17-911D-957F25365BEC}"/>
              </a:ext>
            </a:extLst>
          </p:cNvPr>
          <p:cNvSpPr/>
          <p:nvPr/>
        </p:nvSpPr>
        <p:spPr>
          <a:xfrm>
            <a:off x="1628773" y="425767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329C99-42A9-4E70-9A0E-9F1E54787066}"/>
              </a:ext>
            </a:extLst>
          </p:cNvPr>
          <p:cNvCxnSpPr>
            <a:stCxn id="32" idx="0"/>
            <a:endCxn id="31" idx="4"/>
          </p:cNvCxnSpPr>
          <p:nvPr/>
        </p:nvCxnSpPr>
        <p:spPr>
          <a:xfrm flipV="1">
            <a:off x="1871661" y="345757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E80C623-507A-432B-A2C9-C2F1ACF8DA42}"/>
              </a:ext>
            </a:extLst>
          </p:cNvPr>
          <p:cNvCxnSpPr>
            <a:stCxn id="31" idx="0"/>
            <a:endCxn id="4" idx="4"/>
          </p:cNvCxnSpPr>
          <p:nvPr/>
        </p:nvCxnSpPr>
        <p:spPr>
          <a:xfrm flipV="1">
            <a:off x="1871662" y="2171700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箭头: 右 36">
            <a:extLst>
              <a:ext uri="{FF2B5EF4-FFF2-40B4-BE49-F238E27FC236}">
                <a16:creationId xmlns:a16="http://schemas.microsoft.com/office/drawing/2014/main" id="{6880C9F0-A92B-4114-B1FC-F261F3D4588A}"/>
              </a:ext>
            </a:extLst>
          </p:cNvPr>
          <p:cNvSpPr/>
          <p:nvPr/>
        </p:nvSpPr>
        <p:spPr>
          <a:xfrm>
            <a:off x="3543300" y="2971800"/>
            <a:ext cx="1019175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弧形 65">
            <a:extLst>
              <a:ext uri="{FF2B5EF4-FFF2-40B4-BE49-F238E27FC236}">
                <a16:creationId xmlns:a16="http://schemas.microsoft.com/office/drawing/2014/main" id="{12B12D6A-06B7-4D18-BB23-685D89D55828}"/>
              </a:ext>
            </a:extLst>
          </p:cNvPr>
          <p:cNvSpPr/>
          <p:nvPr/>
        </p:nvSpPr>
        <p:spPr>
          <a:xfrm>
            <a:off x="1828792" y="2814637"/>
            <a:ext cx="1290633" cy="800100"/>
          </a:xfrm>
          <a:prstGeom prst="arc">
            <a:avLst>
              <a:gd name="adj1" fmla="val 12393901"/>
              <a:gd name="adj2" fmla="val 92794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CB36CA9-FCDC-44A1-A6D4-6F589C1F3C50}"/>
                  </a:ext>
                </a:extLst>
              </p:cNvPr>
              <p:cNvSpPr txBox="1"/>
              <p:nvPr/>
            </p:nvSpPr>
            <p:spPr>
              <a:xfrm>
                <a:off x="1714500" y="4876799"/>
                <a:ext cx="414138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CB36CA9-FCDC-44A1-A6D4-6F589C1F3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4876799"/>
                <a:ext cx="414138" cy="369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FE509B2-A6DC-4780-81CB-14ADDA02083B}"/>
                  </a:ext>
                </a:extLst>
              </p:cNvPr>
              <p:cNvSpPr txBox="1"/>
              <p:nvPr/>
            </p:nvSpPr>
            <p:spPr>
              <a:xfrm>
                <a:off x="1276350" y="3754995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FE509B2-A6DC-4780-81CB-14ADDA02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50" y="3754995"/>
                <a:ext cx="4141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E72B77-320E-4F9C-8708-119B64B64820}"/>
                  </a:ext>
                </a:extLst>
              </p:cNvPr>
              <p:cNvSpPr txBox="1"/>
              <p:nvPr/>
            </p:nvSpPr>
            <p:spPr>
              <a:xfrm>
                <a:off x="1209970" y="2879528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E72B77-320E-4F9C-8708-119B64B64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70" y="2879528"/>
                <a:ext cx="4141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FB2AAC2-DE6B-4785-A248-40F19B7FE246}"/>
                  </a:ext>
                </a:extLst>
              </p:cNvPr>
              <p:cNvSpPr txBox="1"/>
              <p:nvPr/>
            </p:nvSpPr>
            <p:spPr>
              <a:xfrm>
                <a:off x="1664591" y="1116568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FB2AAC2-DE6B-4785-A248-40F19B7F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91" y="1116568"/>
                <a:ext cx="4141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4773DEA-AED8-41D3-AA09-F7A7321F575C}"/>
                  </a:ext>
                </a:extLst>
              </p:cNvPr>
              <p:cNvSpPr txBox="1"/>
              <p:nvPr/>
            </p:nvSpPr>
            <p:spPr>
              <a:xfrm>
                <a:off x="2474108" y="2445305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4773DEA-AED8-41D3-AA09-F7A7321F5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108" y="2445305"/>
                <a:ext cx="4141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81D5029A-DC39-442B-915F-973AD138130B}"/>
              </a:ext>
            </a:extLst>
          </p:cNvPr>
          <p:cNvSpPr/>
          <p:nvPr/>
        </p:nvSpPr>
        <p:spPr>
          <a:xfrm>
            <a:off x="5324475" y="168592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03B17001-1A0D-4101-974A-1F1BE555654E}"/>
              </a:ext>
            </a:extLst>
          </p:cNvPr>
          <p:cNvSpPr/>
          <p:nvPr/>
        </p:nvSpPr>
        <p:spPr>
          <a:xfrm>
            <a:off x="5324474" y="297180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50F808D4-20FF-416C-B4E7-854E41A18D8F}"/>
              </a:ext>
            </a:extLst>
          </p:cNvPr>
          <p:cNvSpPr/>
          <p:nvPr/>
        </p:nvSpPr>
        <p:spPr>
          <a:xfrm>
            <a:off x="5324473" y="425767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7DA54A8-A5C2-425C-A3FB-5B63111F0545}"/>
              </a:ext>
            </a:extLst>
          </p:cNvPr>
          <p:cNvCxnSpPr>
            <a:stCxn id="74" idx="0"/>
            <a:endCxn id="73" idx="4"/>
          </p:cNvCxnSpPr>
          <p:nvPr/>
        </p:nvCxnSpPr>
        <p:spPr>
          <a:xfrm flipV="1">
            <a:off x="5567361" y="345757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77F952EC-8C75-423C-B23B-D9CA8CA448C0}"/>
              </a:ext>
            </a:extLst>
          </p:cNvPr>
          <p:cNvCxnSpPr>
            <a:stCxn id="73" idx="0"/>
            <a:endCxn id="72" idx="4"/>
          </p:cNvCxnSpPr>
          <p:nvPr/>
        </p:nvCxnSpPr>
        <p:spPr>
          <a:xfrm flipV="1">
            <a:off x="5567362" y="2171700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BEBF3E8-3E73-44AA-A28F-4C89EE4705B0}"/>
                  </a:ext>
                </a:extLst>
              </p:cNvPr>
              <p:cNvSpPr txBox="1"/>
              <p:nvPr/>
            </p:nvSpPr>
            <p:spPr>
              <a:xfrm>
                <a:off x="5612799" y="3717488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BEBF3E8-3E73-44AA-A28F-4C89EE470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799" y="3717488"/>
                <a:ext cx="4141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0C6514C-2A7F-4B20-AB0B-509CDEBC6820}"/>
                  </a:ext>
                </a:extLst>
              </p:cNvPr>
              <p:cNvSpPr txBox="1"/>
              <p:nvPr/>
            </p:nvSpPr>
            <p:spPr>
              <a:xfrm>
                <a:off x="6222311" y="2787134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0C6514C-2A7F-4B20-AB0B-509CDEBC6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311" y="2787134"/>
                <a:ext cx="4141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椭圆 82">
            <a:extLst>
              <a:ext uri="{FF2B5EF4-FFF2-40B4-BE49-F238E27FC236}">
                <a16:creationId xmlns:a16="http://schemas.microsoft.com/office/drawing/2014/main" id="{AC659D21-BA90-4458-9CC4-9FE365A82B9E}"/>
              </a:ext>
            </a:extLst>
          </p:cNvPr>
          <p:cNvSpPr/>
          <p:nvPr/>
        </p:nvSpPr>
        <p:spPr>
          <a:xfrm>
            <a:off x="6976876" y="168592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FEC54AAC-7D1F-42C0-8368-CDCA1E35F7D9}"/>
              </a:ext>
            </a:extLst>
          </p:cNvPr>
          <p:cNvSpPr/>
          <p:nvPr/>
        </p:nvSpPr>
        <p:spPr>
          <a:xfrm>
            <a:off x="6976875" y="297180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3ABABB0-BD7D-40D9-9E58-1C7EFC7465CC}"/>
              </a:ext>
            </a:extLst>
          </p:cNvPr>
          <p:cNvSpPr/>
          <p:nvPr/>
        </p:nvSpPr>
        <p:spPr>
          <a:xfrm>
            <a:off x="6976874" y="425767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37EFFBC-E307-4BBB-99B2-F063A6225D0F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V="1">
            <a:off x="7219762" y="345757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750D4E5-4805-4ACE-85C0-672547160894}"/>
              </a:ext>
            </a:extLst>
          </p:cNvPr>
          <p:cNvCxnSpPr>
            <a:stCxn id="84" idx="0"/>
            <a:endCxn id="83" idx="4"/>
          </p:cNvCxnSpPr>
          <p:nvPr/>
        </p:nvCxnSpPr>
        <p:spPr>
          <a:xfrm flipV="1">
            <a:off x="7219763" y="2171700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67FFCB31-8A3C-4667-AD25-872E1EADF2ED}"/>
              </a:ext>
            </a:extLst>
          </p:cNvPr>
          <p:cNvSpPr/>
          <p:nvPr/>
        </p:nvSpPr>
        <p:spPr>
          <a:xfrm>
            <a:off x="8643365" y="165735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47ED129-1962-4584-A892-3539D234F5F7}"/>
              </a:ext>
            </a:extLst>
          </p:cNvPr>
          <p:cNvSpPr/>
          <p:nvPr/>
        </p:nvSpPr>
        <p:spPr>
          <a:xfrm>
            <a:off x="8643364" y="294322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3499294E-0D05-4AF0-B9BE-355ADE29C7DF}"/>
              </a:ext>
            </a:extLst>
          </p:cNvPr>
          <p:cNvSpPr/>
          <p:nvPr/>
        </p:nvSpPr>
        <p:spPr>
          <a:xfrm>
            <a:off x="8643363" y="422910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C4B780E-074B-422D-963E-719652EDE702}"/>
              </a:ext>
            </a:extLst>
          </p:cNvPr>
          <p:cNvCxnSpPr>
            <a:stCxn id="92" idx="0"/>
            <a:endCxn id="91" idx="4"/>
          </p:cNvCxnSpPr>
          <p:nvPr/>
        </p:nvCxnSpPr>
        <p:spPr>
          <a:xfrm flipV="1">
            <a:off x="8886251" y="3429000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3829D84-E699-4188-AE48-9DFFB3507C4E}"/>
              </a:ext>
            </a:extLst>
          </p:cNvPr>
          <p:cNvCxnSpPr>
            <a:stCxn id="91" idx="0"/>
            <a:endCxn id="90" idx="4"/>
          </p:cNvCxnSpPr>
          <p:nvPr/>
        </p:nvCxnSpPr>
        <p:spPr>
          <a:xfrm flipV="1">
            <a:off x="8886252" y="214312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3D7CA7C-F968-4F85-86DE-5DDD84949901}"/>
              </a:ext>
            </a:extLst>
          </p:cNvPr>
          <p:cNvCxnSpPr>
            <a:stCxn id="73" idx="6"/>
            <a:endCxn id="84" idx="2"/>
          </p:cNvCxnSpPr>
          <p:nvPr/>
        </p:nvCxnSpPr>
        <p:spPr>
          <a:xfrm>
            <a:off x="5810249" y="3214688"/>
            <a:ext cx="1166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862C4AE-87EE-4790-B6A6-8E7F0B933354}"/>
              </a:ext>
            </a:extLst>
          </p:cNvPr>
          <p:cNvCxnSpPr>
            <a:stCxn id="84" idx="6"/>
            <a:endCxn id="91" idx="2"/>
          </p:cNvCxnSpPr>
          <p:nvPr/>
        </p:nvCxnSpPr>
        <p:spPr>
          <a:xfrm flipV="1">
            <a:off x="7462650" y="3186113"/>
            <a:ext cx="1180714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04DE162-128C-4F6F-8D1D-BF27EB5EFF5A}"/>
                  </a:ext>
                </a:extLst>
              </p:cNvPr>
              <p:cNvSpPr txBox="1"/>
              <p:nvPr/>
            </p:nvSpPr>
            <p:spPr>
              <a:xfrm>
                <a:off x="7286436" y="3714392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04DE162-128C-4F6F-8D1D-BF27EB5EF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436" y="3714392"/>
                <a:ext cx="4141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4B1269F6-15F7-419E-A49B-70C6C3A68447}"/>
                  </a:ext>
                </a:extLst>
              </p:cNvPr>
              <p:cNvSpPr txBox="1"/>
              <p:nvPr/>
            </p:nvSpPr>
            <p:spPr>
              <a:xfrm>
                <a:off x="9055992" y="3714392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4B1269F6-15F7-419E-A49B-70C6C3A68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992" y="3714392"/>
                <a:ext cx="4141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C4D7431-8038-4637-A0DE-F42F97D3E83F}"/>
                  </a:ext>
                </a:extLst>
              </p:cNvPr>
              <p:cNvSpPr txBox="1"/>
              <p:nvPr/>
            </p:nvSpPr>
            <p:spPr>
              <a:xfrm>
                <a:off x="7888799" y="2814637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C4D7431-8038-4637-A0DE-F42F97D3E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799" y="2814637"/>
                <a:ext cx="4141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382A61-8285-4D1E-AD29-F37DCA6E63D0}"/>
                  </a:ext>
                </a:extLst>
              </p:cNvPr>
              <p:cNvSpPr txBox="1"/>
              <p:nvPr/>
            </p:nvSpPr>
            <p:spPr>
              <a:xfrm>
                <a:off x="5377447" y="4876799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382A61-8285-4D1E-AD29-F37DCA6E6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447" y="4876799"/>
                <a:ext cx="499866" cy="369332"/>
              </a:xfrm>
              <a:prstGeom prst="rect">
                <a:avLst/>
              </a:prstGeom>
              <a:blipFill>
                <a:blip r:embed="rId12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C775140-6B28-4853-A817-72090C902641}"/>
                  </a:ext>
                </a:extLst>
              </p:cNvPr>
              <p:cNvSpPr txBox="1"/>
              <p:nvPr/>
            </p:nvSpPr>
            <p:spPr>
              <a:xfrm>
                <a:off x="6969828" y="4917401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C775140-6B28-4853-A817-72090C902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828" y="4917401"/>
                <a:ext cx="499866" cy="369332"/>
              </a:xfrm>
              <a:prstGeom prst="rect">
                <a:avLst/>
              </a:prstGeom>
              <a:blipFill>
                <a:blip r:embed="rId13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53167329-B629-47CC-A1B3-889F4749FC75}"/>
                  </a:ext>
                </a:extLst>
              </p:cNvPr>
              <p:cNvSpPr txBox="1"/>
              <p:nvPr/>
            </p:nvSpPr>
            <p:spPr>
              <a:xfrm>
                <a:off x="8611925" y="4913470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53167329-B629-47CC-A1B3-889F4749F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925" y="4913470"/>
                <a:ext cx="49986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849480D4-C917-4D67-B77D-CE133785691D}"/>
                  </a:ext>
                </a:extLst>
              </p:cNvPr>
              <p:cNvSpPr txBox="1"/>
              <p:nvPr/>
            </p:nvSpPr>
            <p:spPr>
              <a:xfrm>
                <a:off x="4814985" y="2732366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849480D4-C917-4D67-B77D-CE1337856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985" y="2732366"/>
                <a:ext cx="499866" cy="369332"/>
              </a:xfrm>
              <a:prstGeom prst="rect">
                <a:avLst/>
              </a:prstGeom>
              <a:blipFill>
                <a:blip r:embed="rId15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4892EAC-D4D6-4EFF-AE11-300655165857}"/>
                  </a:ext>
                </a:extLst>
              </p:cNvPr>
              <p:cNvSpPr txBox="1"/>
              <p:nvPr/>
            </p:nvSpPr>
            <p:spPr>
              <a:xfrm>
                <a:off x="8305158" y="2657833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4892EAC-D4D6-4EFF-AE11-30065516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158" y="2657833"/>
                <a:ext cx="49986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AB9F4D0-AB96-4D5E-B8EE-A481983A5576}"/>
                  </a:ext>
                </a:extLst>
              </p:cNvPr>
              <p:cNvSpPr txBox="1"/>
              <p:nvPr/>
            </p:nvSpPr>
            <p:spPr>
              <a:xfrm>
                <a:off x="4860425" y="1057751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AB9F4D0-AB96-4D5E-B8EE-A481983A5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425" y="1057751"/>
                <a:ext cx="499866" cy="369332"/>
              </a:xfrm>
              <a:prstGeom prst="rect">
                <a:avLst/>
              </a:prstGeom>
              <a:blipFill>
                <a:blip r:embed="rId17"/>
                <a:stretch>
                  <a:fillRect r="-1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BA5DF3C-3E40-4B2C-8485-1E5CDBC23AD0}"/>
                  </a:ext>
                </a:extLst>
              </p:cNvPr>
              <p:cNvSpPr txBox="1"/>
              <p:nvPr/>
            </p:nvSpPr>
            <p:spPr>
              <a:xfrm>
                <a:off x="6589292" y="2732366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BA5DF3C-3E40-4B2C-8485-1E5CDBC23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292" y="2732366"/>
                <a:ext cx="499866" cy="369332"/>
              </a:xfrm>
              <a:prstGeom prst="rect">
                <a:avLst/>
              </a:prstGeom>
              <a:blipFill>
                <a:blip r:embed="rId18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D5E75013-8764-40FD-9578-13D77C6ED100}"/>
              </a:ext>
            </a:extLst>
          </p:cNvPr>
          <p:cNvCxnSpPr>
            <a:stCxn id="90" idx="6"/>
          </p:cNvCxnSpPr>
          <p:nvPr/>
        </p:nvCxnSpPr>
        <p:spPr>
          <a:xfrm flipV="1">
            <a:off x="9129140" y="1900237"/>
            <a:ext cx="7578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2C4C313C-A80C-4523-87BA-A6F07D321796}"/>
              </a:ext>
            </a:extLst>
          </p:cNvPr>
          <p:cNvSpPr/>
          <p:nvPr/>
        </p:nvSpPr>
        <p:spPr>
          <a:xfrm>
            <a:off x="9967153" y="1657350"/>
            <a:ext cx="485775" cy="4571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B8838EB6-C94A-4C46-9DAF-DEDA729992A4}"/>
                  </a:ext>
                </a:extLst>
              </p:cNvPr>
              <p:cNvSpPr txBox="1"/>
              <p:nvPr/>
            </p:nvSpPr>
            <p:spPr>
              <a:xfrm>
                <a:off x="9445142" y="1427083"/>
                <a:ext cx="2677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B8838EB6-C94A-4C46-9DAF-DEDA72999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142" y="1427083"/>
                <a:ext cx="267718" cy="276999"/>
              </a:xfrm>
              <a:prstGeom prst="rect">
                <a:avLst/>
              </a:prstGeom>
              <a:blipFill>
                <a:blip r:embed="rId19"/>
                <a:stretch>
                  <a:fillRect l="-29545" r="-2727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E734CABE-68A0-4063-BC08-34717DA31351}"/>
                  </a:ext>
                </a:extLst>
              </p:cNvPr>
              <p:cNvSpPr txBox="1"/>
              <p:nvPr/>
            </p:nvSpPr>
            <p:spPr>
              <a:xfrm>
                <a:off x="9978962" y="1065966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E734CABE-68A0-4063-BC08-34717DA31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962" y="1065966"/>
                <a:ext cx="414138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AFAADD1B-6DDB-46D5-9D9C-378CC28BF837}"/>
                  </a:ext>
                </a:extLst>
              </p:cNvPr>
              <p:cNvSpPr txBox="1"/>
              <p:nvPr/>
            </p:nvSpPr>
            <p:spPr>
              <a:xfrm>
                <a:off x="6893903" y="1044952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AFAADD1B-6DDB-46D5-9D9C-378CC28BF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03" y="1044952"/>
                <a:ext cx="499866" cy="369332"/>
              </a:xfrm>
              <a:prstGeom prst="rect">
                <a:avLst/>
              </a:prstGeom>
              <a:blipFill>
                <a:blip r:embed="rId21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D25B32E-C420-460B-8C32-9F5C6F1EBE0A}"/>
                  </a:ext>
                </a:extLst>
              </p:cNvPr>
              <p:cNvSpPr txBox="1"/>
              <p:nvPr/>
            </p:nvSpPr>
            <p:spPr>
              <a:xfrm>
                <a:off x="8606008" y="1030664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D25B32E-C420-460B-8C32-9F5C6F1EB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08" y="1030664"/>
                <a:ext cx="49986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3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84CB58-1729-4710-8D3D-4D01FDF22913}"/>
              </a:ext>
            </a:extLst>
          </p:cNvPr>
          <p:cNvSpPr/>
          <p:nvPr/>
        </p:nvSpPr>
        <p:spPr>
          <a:xfrm>
            <a:off x="1571347" y="2505722"/>
            <a:ext cx="1757779" cy="710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0AE2CD-0E8E-4F2E-A44C-A2EC093CD4EA}"/>
              </a:ext>
            </a:extLst>
          </p:cNvPr>
          <p:cNvSpPr/>
          <p:nvPr/>
        </p:nvSpPr>
        <p:spPr>
          <a:xfrm>
            <a:off x="3978675" y="1370861"/>
            <a:ext cx="1115627" cy="44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03162B-0F53-4040-9F33-34DF28848092}"/>
              </a:ext>
            </a:extLst>
          </p:cNvPr>
          <p:cNvSpPr/>
          <p:nvPr/>
        </p:nvSpPr>
        <p:spPr>
          <a:xfrm>
            <a:off x="7406936" y="367916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5AB7DC-9A9C-4B91-A7A3-9A5B2E88F929}"/>
              </a:ext>
            </a:extLst>
          </p:cNvPr>
          <p:cNvSpPr/>
          <p:nvPr/>
        </p:nvSpPr>
        <p:spPr>
          <a:xfrm>
            <a:off x="7406935" y="1424866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DD25C6-CE0E-46DB-8571-C49C2418786B}"/>
              </a:ext>
            </a:extLst>
          </p:cNvPr>
          <p:cNvSpPr/>
          <p:nvPr/>
        </p:nvSpPr>
        <p:spPr>
          <a:xfrm>
            <a:off x="7406935" y="2505723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179B2D72-27B2-485B-B891-E43E170506B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29126" y="1591693"/>
            <a:ext cx="649549" cy="1269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2D4608F-BEF5-4339-BC10-414041E81F9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5094302" y="534742"/>
            <a:ext cx="2312634" cy="1056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C8B4CA7-CEFF-4338-9EC2-F00F0EB07FBF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5094302" y="1591692"/>
            <a:ext cx="23126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1405747-754B-40A9-AC40-01300111295C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094302" y="1591693"/>
            <a:ext cx="2312633" cy="1080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AEEEB02-F6B0-43E7-BD1E-9E1226C69ADE}"/>
              </a:ext>
            </a:extLst>
          </p:cNvPr>
          <p:cNvSpPr/>
          <p:nvPr/>
        </p:nvSpPr>
        <p:spPr>
          <a:xfrm>
            <a:off x="3978675" y="4194096"/>
            <a:ext cx="1115627" cy="44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EECA6B-5E91-452F-B641-B1B8087C1E78}"/>
              </a:ext>
            </a:extLst>
          </p:cNvPr>
          <p:cNvSpPr/>
          <p:nvPr/>
        </p:nvSpPr>
        <p:spPr>
          <a:xfrm>
            <a:off x="7406936" y="3191151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2D9DEC7-3B5B-469E-8732-194B06F8DB5F}"/>
              </a:ext>
            </a:extLst>
          </p:cNvPr>
          <p:cNvSpPr/>
          <p:nvPr/>
        </p:nvSpPr>
        <p:spPr>
          <a:xfrm>
            <a:off x="7406935" y="4263404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390FFC0-C45B-4F4A-945B-A8755A022D09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5094302" y="3357977"/>
            <a:ext cx="2312634" cy="1056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084754A9-F1D0-410E-8B2E-5A16907015CD}"/>
              </a:ext>
            </a:extLst>
          </p:cNvPr>
          <p:cNvCxnSpPr>
            <a:cxnSpLocks/>
          </p:cNvCxnSpPr>
          <p:nvPr/>
        </p:nvCxnSpPr>
        <p:spPr>
          <a:xfrm>
            <a:off x="5094301" y="4414928"/>
            <a:ext cx="2312633" cy="4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EB53D16-A081-4E8F-920D-2BF436ED3618}"/>
              </a:ext>
            </a:extLst>
          </p:cNvPr>
          <p:cNvCxnSpPr>
            <a:cxnSpLocks/>
            <a:stCxn id="4" idx="3"/>
            <a:endCxn id="51" idx="1"/>
          </p:cNvCxnSpPr>
          <p:nvPr/>
        </p:nvCxnSpPr>
        <p:spPr>
          <a:xfrm>
            <a:off x="3329126" y="2860829"/>
            <a:ext cx="649549" cy="15540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C046F852-783E-4CB3-9B62-0E4A63F4360F}"/>
              </a:ext>
            </a:extLst>
          </p:cNvPr>
          <p:cNvSpPr/>
          <p:nvPr/>
        </p:nvSpPr>
        <p:spPr>
          <a:xfrm>
            <a:off x="3978675" y="5471879"/>
            <a:ext cx="1115627" cy="44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5F88A94D-D7B4-4722-B3E2-11E1E6510F8C}"/>
              </a:ext>
            </a:extLst>
          </p:cNvPr>
          <p:cNvCxnSpPr>
            <a:stCxn id="4" idx="3"/>
            <a:endCxn id="68" idx="1"/>
          </p:cNvCxnSpPr>
          <p:nvPr/>
        </p:nvCxnSpPr>
        <p:spPr>
          <a:xfrm>
            <a:off x="3329126" y="2860829"/>
            <a:ext cx="649549" cy="2831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07848348-DE45-4487-ACA2-C44382872123}"/>
              </a:ext>
            </a:extLst>
          </p:cNvPr>
          <p:cNvSpPr/>
          <p:nvPr/>
        </p:nvSpPr>
        <p:spPr>
          <a:xfrm>
            <a:off x="7406935" y="5506457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6A4618ED-70B9-4DD4-8B00-6CC299F92F58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 flipV="1">
            <a:off x="5094302" y="5673283"/>
            <a:ext cx="2312633" cy="194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50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显示器">
            <a:extLst>
              <a:ext uri="{FF2B5EF4-FFF2-40B4-BE49-F238E27FC236}">
                <a16:creationId xmlns:a16="http://schemas.microsoft.com/office/drawing/2014/main" id="{CA953C2F-4355-4B0C-965B-1605557CC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1701" y="5077003"/>
            <a:ext cx="914400" cy="91440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6024B3-BC94-4FF0-8D5E-299B11CD9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351" y="2516802"/>
            <a:ext cx="679366" cy="834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F01C17-6BCC-4A4F-8017-055AC584F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141" y="2056625"/>
            <a:ext cx="679366" cy="8349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0F2340-3D28-4B25-AD10-904F3C536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106" y="1681810"/>
            <a:ext cx="679366" cy="8349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CBE569-BA94-45C0-A710-99769C37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43" y="846818"/>
            <a:ext cx="679366" cy="8349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29E837-D625-4606-A42C-653EDB807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344" y="3971649"/>
            <a:ext cx="679366" cy="8349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D12A3C-FA5C-4082-9B20-76DEECE31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566" y="3949048"/>
            <a:ext cx="679366" cy="83499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25959FD-33EA-461D-8458-09AC70D80263}"/>
              </a:ext>
            </a:extLst>
          </p:cNvPr>
          <p:cNvSpPr txBox="1"/>
          <p:nvPr/>
        </p:nvSpPr>
        <p:spPr>
          <a:xfrm>
            <a:off x="5163845" y="58759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clients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AC6EE6-AD06-43C2-9CCD-A603ECCF29E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016101" y="4366544"/>
            <a:ext cx="1216465" cy="116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AEA1A7C-CA6C-449C-831A-B6FBC2652B4D}"/>
              </a:ext>
            </a:extLst>
          </p:cNvPr>
          <p:cNvSpPr txBox="1"/>
          <p:nvPr/>
        </p:nvSpPr>
        <p:spPr>
          <a:xfrm>
            <a:off x="6983431" y="3019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5535A04-8EDA-409C-9C85-29F015A1B4DB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746626" y="1681810"/>
            <a:ext cx="825623" cy="22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0BD8CE7-4832-48E7-B504-E6FF9E04BFE2}"/>
              </a:ext>
            </a:extLst>
          </p:cNvPr>
          <p:cNvSpPr txBox="1"/>
          <p:nvPr/>
        </p:nvSpPr>
        <p:spPr>
          <a:xfrm>
            <a:off x="5253764" y="43390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F3AF8E4-784E-45E8-959E-88AD80CF8D7C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 flipV="1">
            <a:off x="4350507" y="2474121"/>
            <a:ext cx="2882059" cy="189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2B76CB-7741-4D1F-97AB-6E4BB28DBE0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350507" y="2474121"/>
            <a:ext cx="2882059" cy="1892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CE278F5-BAE9-41B0-A66F-6409AA094D16}"/>
              </a:ext>
            </a:extLst>
          </p:cNvPr>
          <p:cNvSpPr txBox="1"/>
          <p:nvPr/>
        </p:nvSpPr>
        <p:spPr>
          <a:xfrm>
            <a:off x="6003548" y="36245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77136C7-4039-4210-B354-4F535EA1B873}"/>
              </a:ext>
            </a:extLst>
          </p:cNvPr>
          <p:cNvCxnSpPr/>
          <p:nvPr/>
        </p:nvCxnSpPr>
        <p:spPr>
          <a:xfrm flipH="1">
            <a:off x="6016101" y="4500978"/>
            <a:ext cx="1216465" cy="118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1C6CA48-2369-4BFB-9502-1A822DFBDB52}"/>
              </a:ext>
            </a:extLst>
          </p:cNvPr>
          <p:cNvSpPr txBox="1"/>
          <p:nvPr/>
        </p:nvSpPr>
        <p:spPr>
          <a:xfrm>
            <a:off x="6622292" y="50168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BCE396E-81E1-458D-B9BD-E82369BD18A3}"/>
              </a:ext>
            </a:extLst>
          </p:cNvPr>
          <p:cNvCxnSpPr>
            <a:cxnSpLocks/>
          </p:cNvCxnSpPr>
          <p:nvPr/>
        </p:nvCxnSpPr>
        <p:spPr>
          <a:xfrm>
            <a:off x="4526582" y="4823081"/>
            <a:ext cx="606191" cy="68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3DDB0FA-68EC-4DCD-A87D-586B102319B1}"/>
              </a:ext>
            </a:extLst>
          </p:cNvPr>
          <p:cNvCxnSpPr>
            <a:cxnSpLocks/>
            <a:stCxn id="53" idx="1"/>
            <a:endCxn id="10" idx="0"/>
          </p:cNvCxnSpPr>
          <p:nvPr/>
        </p:nvCxnSpPr>
        <p:spPr>
          <a:xfrm flipH="1">
            <a:off x="4613027" y="1681810"/>
            <a:ext cx="3561828" cy="2289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91ED923-8DE5-4EC0-B7B3-A20E3310B795}"/>
              </a:ext>
            </a:extLst>
          </p:cNvPr>
          <p:cNvSpPr txBox="1"/>
          <p:nvPr/>
        </p:nvSpPr>
        <p:spPr>
          <a:xfrm>
            <a:off x="6308838" y="46399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419921E-E0A9-4670-8641-823226C50DF6}"/>
              </a:ext>
            </a:extLst>
          </p:cNvPr>
          <p:cNvSpPr txBox="1"/>
          <p:nvPr/>
        </p:nvSpPr>
        <p:spPr>
          <a:xfrm>
            <a:off x="5936741" y="26755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AA529C1-AF64-4AAB-81B5-1922D22EF1FD}"/>
              </a:ext>
            </a:extLst>
          </p:cNvPr>
          <p:cNvCxnSpPr>
            <a:stCxn id="5" idx="0"/>
            <a:endCxn id="10" idx="3"/>
          </p:cNvCxnSpPr>
          <p:nvPr/>
        </p:nvCxnSpPr>
        <p:spPr>
          <a:xfrm flipH="1" flipV="1">
            <a:off x="4952710" y="4389145"/>
            <a:ext cx="606191" cy="68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4B1569B5-9501-4C98-83B0-20B560803943}"/>
              </a:ext>
            </a:extLst>
          </p:cNvPr>
          <p:cNvSpPr txBox="1"/>
          <p:nvPr/>
        </p:nvSpPr>
        <p:spPr>
          <a:xfrm>
            <a:off x="4339364" y="50404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12CB5C9-58FE-463A-912E-9FB64F47AB70}"/>
              </a:ext>
            </a:extLst>
          </p:cNvPr>
          <p:cNvSpPr txBox="1"/>
          <p:nvPr/>
        </p:nvSpPr>
        <p:spPr>
          <a:xfrm>
            <a:off x="1969363" y="1264314"/>
            <a:ext cx="313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server load balancer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45FE536-A943-4B72-ABE5-9AF9C26DFEF9}"/>
              </a:ext>
            </a:extLst>
          </p:cNvPr>
          <p:cNvSpPr txBox="1"/>
          <p:nvPr/>
        </p:nvSpPr>
        <p:spPr>
          <a:xfrm>
            <a:off x="7086308" y="648381"/>
            <a:ext cx="168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website dns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DEDCA28-404A-47D6-8A56-9CBDC1B73226}"/>
              </a:ext>
            </a:extLst>
          </p:cNvPr>
          <p:cNvSpPr txBox="1"/>
          <p:nvPr/>
        </p:nvSpPr>
        <p:spPr>
          <a:xfrm>
            <a:off x="8014832" y="4581041"/>
            <a:ext cx="13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dns</a:t>
            </a:r>
            <a:endParaRPr lang="zh-CN" altLang="en-US" dirty="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E6C0FEE-C2BD-40EF-AFC8-9791E65B8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855" y="1264314"/>
            <a:ext cx="679366" cy="834992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82ECC8D9-EC9C-48BC-A025-58EB3446AB38}"/>
              </a:ext>
            </a:extLst>
          </p:cNvPr>
          <p:cNvSpPr txBox="1"/>
          <p:nvPr/>
        </p:nvSpPr>
        <p:spPr>
          <a:xfrm>
            <a:off x="9162384" y="1687293"/>
            <a:ext cx="168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website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31161DC-4333-4A7D-9DD9-A23F6A8CFCA0}"/>
              </a:ext>
            </a:extLst>
          </p:cNvPr>
          <p:cNvSpPr txBox="1"/>
          <p:nvPr/>
        </p:nvSpPr>
        <p:spPr>
          <a:xfrm>
            <a:off x="2873742" y="4202632"/>
            <a:ext cx="313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PoP(CDN)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12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F0F7-C334-45D0-ABCF-23F435A4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屏幕截图&#10;&#10;已生成高可信度的说明">
            <a:extLst>
              <a:ext uri="{FF2B5EF4-FFF2-40B4-BE49-F238E27FC236}">
                <a16:creationId xmlns:a16="http://schemas.microsoft.com/office/drawing/2014/main" id="{4FFEB21C-B70B-497B-97E1-0DD6AC136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695" y="-381000"/>
            <a:ext cx="5410200" cy="4143375"/>
          </a:xfrm>
        </p:spPr>
      </p:pic>
      <p:pic>
        <p:nvPicPr>
          <p:cNvPr id="7" name="图片 6" descr="图片包含 文字, 地图&#10;&#10;已生成极高可信度的说明">
            <a:extLst>
              <a:ext uri="{FF2B5EF4-FFF2-40B4-BE49-F238E27FC236}">
                <a16:creationId xmlns:a16="http://schemas.microsoft.com/office/drawing/2014/main" id="{08E6C894-E1DD-47E6-9F62-CAD8F1253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2" y="76592"/>
            <a:ext cx="57054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8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5A7816-1A06-411B-B133-C974073DF960}"/>
              </a:ext>
            </a:extLst>
          </p:cNvPr>
          <p:cNvSpPr/>
          <p:nvPr/>
        </p:nvSpPr>
        <p:spPr>
          <a:xfrm>
            <a:off x="995802" y="2564680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129267-1E0D-43BA-A97C-7D36C286846E}"/>
              </a:ext>
            </a:extLst>
          </p:cNvPr>
          <p:cNvSpPr/>
          <p:nvPr/>
        </p:nvSpPr>
        <p:spPr>
          <a:xfrm>
            <a:off x="995802" y="365426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11C9F0-517D-4B29-89D6-0D73E54FBB56}"/>
              </a:ext>
            </a:extLst>
          </p:cNvPr>
          <p:cNvSpPr/>
          <p:nvPr/>
        </p:nvSpPr>
        <p:spPr>
          <a:xfrm>
            <a:off x="971099" y="5744953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6E9AC9-3F44-44D9-A30B-F36FEA884091}"/>
              </a:ext>
            </a:extLst>
          </p:cNvPr>
          <p:cNvSpPr/>
          <p:nvPr/>
        </p:nvSpPr>
        <p:spPr>
          <a:xfrm>
            <a:off x="5537166" y="2564681"/>
            <a:ext cx="711723" cy="372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latent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variable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70803F-2D7C-4897-BE76-6282D98A507C}"/>
              </a:ext>
            </a:extLst>
          </p:cNvPr>
          <p:cNvSpPr/>
          <p:nvPr/>
        </p:nvSpPr>
        <p:spPr>
          <a:xfrm>
            <a:off x="3170251" y="2564679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463636-FB8D-487F-98B1-DFC7B2175CBB}"/>
              </a:ext>
            </a:extLst>
          </p:cNvPr>
          <p:cNvSpPr/>
          <p:nvPr/>
        </p:nvSpPr>
        <p:spPr>
          <a:xfrm>
            <a:off x="3170251" y="3654261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B6C983-2CA2-479A-AC6F-FF50117D0072}"/>
              </a:ext>
            </a:extLst>
          </p:cNvPr>
          <p:cNvSpPr/>
          <p:nvPr/>
        </p:nvSpPr>
        <p:spPr>
          <a:xfrm>
            <a:off x="3145548" y="574495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EAA5BCF-C503-4132-B2E4-75F307961348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2541798" y="2838057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AC0F097-8166-4CC3-A6D1-AA8101AEDBD9}"/>
              </a:ext>
            </a:extLst>
          </p:cNvPr>
          <p:cNvCxnSpPr>
            <a:cxnSpLocks/>
          </p:cNvCxnSpPr>
          <p:nvPr/>
        </p:nvCxnSpPr>
        <p:spPr>
          <a:xfrm>
            <a:off x="4716247" y="2829149"/>
            <a:ext cx="820919" cy="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0659478-8B84-4D42-83D4-64A4063C388A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2541798" y="3927639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0B6C4A7-5EDC-4507-BE60-13E3A6CEBAA0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2517095" y="6018330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8A04AD7-7A57-4094-8DA1-5C7F2C03A3F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16247" y="3927639"/>
            <a:ext cx="820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E0CA71F-932C-4CBE-863C-20B366948D1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691544" y="6014116"/>
            <a:ext cx="845622" cy="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C5295A3-7FD3-44DA-AFEF-A656B732753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943249" y="3111434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E4096D9-74D4-403B-BA33-1ED1DAB6C8F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943249" y="4201016"/>
            <a:ext cx="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438A1CE-D730-4151-99F0-3A11E813B62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768800" y="3111435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5E2000D-6EE8-4A3A-B913-C4B1BA48C88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68800" y="4201017"/>
            <a:ext cx="0" cy="64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3DB6A6D-3790-435D-8102-280AE242180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0767" y="2838058"/>
            <a:ext cx="575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74F6DBF-467F-4B66-B0BF-EE183623CE1E}"/>
              </a:ext>
            </a:extLst>
          </p:cNvPr>
          <p:cNvCxnSpPr>
            <a:cxnSpLocks/>
          </p:cNvCxnSpPr>
          <p:nvPr/>
        </p:nvCxnSpPr>
        <p:spPr>
          <a:xfrm>
            <a:off x="6248889" y="2838056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E21498C-5197-441F-B6B8-D2987661402B}"/>
                  </a:ext>
                </a:extLst>
              </p:cNvPr>
              <p:cNvSpPr txBox="1"/>
              <p:nvPr/>
            </p:nvSpPr>
            <p:spPr>
              <a:xfrm>
                <a:off x="36420" y="2639787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E21498C-5197-441F-B6B8-D29876614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0" y="2639787"/>
                <a:ext cx="499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0B33EF2-C8B0-4EF0-8807-CB0158678385}"/>
                  </a:ext>
                </a:extLst>
              </p:cNvPr>
              <p:cNvSpPr txBox="1"/>
              <p:nvPr/>
            </p:nvSpPr>
            <p:spPr>
              <a:xfrm>
                <a:off x="0" y="3738278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0B33EF2-C8B0-4EF0-8807-CB0158678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8278"/>
                <a:ext cx="531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84656FC-5B9E-4647-AF2B-11143C15AAF2}"/>
              </a:ext>
            </a:extLst>
          </p:cNvPr>
          <p:cNvCxnSpPr>
            <a:cxnSpLocks/>
            <a:stCxn id="45" idx="3"/>
            <a:endCxn id="7" idx="1"/>
          </p:cNvCxnSpPr>
          <p:nvPr/>
        </p:nvCxnSpPr>
        <p:spPr>
          <a:xfrm>
            <a:off x="531396" y="3922944"/>
            <a:ext cx="464406" cy="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C881AB1-5374-4D33-9F1F-52E1EF9CC22A}"/>
                  </a:ext>
                </a:extLst>
              </p:cNvPr>
              <p:cNvSpPr txBox="1"/>
              <p:nvPr/>
            </p:nvSpPr>
            <p:spPr>
              <a:xfrm>
                <a:off x="0" y="5824754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C881AB1-5374-4D33-9F1F-52E1EF9C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24754"/>
                <a:ext cx="531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C4BA345-806C-4CEE-A21F-0470B9F7D5F9}"/>
              </a:ext>
            </a:extLst>
          </p:cNvPr>
          <p:cNvCxnSpPr>
            <a:cxnSpLocks/>
          </p:cNvCxnSpPr>
          <p:nvPr/>
        </p:nvCxnSpPr>
        <p:spPr>
          <a:xfrm>
            <a:off x="391175" y="6018329"/>
            <a:ext cx="57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A187B904-DA60-43ED-99B3-2A25C80C075E}"/>
              </a:ext>
            </a:extLst>
          </p:cNvPr>
          <p:cNvSpPr txBox="1"/>
          <p:nvPr/>
        </p:nvSpPr>
        <p:spPr>
          <a:xfrm>
            <a:off x="1044473" y="4820696"/>
            <a:ext cx="36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………………………………………………………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9B60C39-2E64-4C4A-B2D8-02A7C0AA837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744097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9E5A73E-8398-4D8A-A0D9-F96169DDCCCD}"/>
              </a:ext>
            </a:extLst>
          </p:cNvPr>
          <p:cNvCxnSpPr>
            <a:cxnSpLocks/>
          </p:cNvCxnSpPr>
          <p:nvPr/>
        </p:nvCxnSpPr>
        <p:spPr>
          <a:xfrm>
            <a:off x="3943249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B1428222-A120-42DE-9C1F-5D032FD86C46}"/>
              </a:ext>
            </a:extLst>
          </p:cNvPr>
          <p:cNvSpPr/>
          <p:nvPr/>
        </p:nvSpPr>
        <p:spPr>
          <a:xfrm>
            <a:off x="7368673" y="2564680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FAE2067-1320-4EFE-AD5F-B15EA03497EA}"/>
              </a:ext>
            </a:extLst>
          </p:cNvPr>
          <p:cNvSpPr/>
          <p:nvPr/>
        </p:nvSpPr>
        <p:spPr>
          <a:xfrm>
            <a:off x="7368673" y="365426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B532C33-AFA1-45F7-89EB-EACB3538C8A1}"/>
              </a:ext>
            </a:extLst>
          </p:cNvPr>
          <p:cNvSpPr/>
          <p:nvPr/>
        </p:nvSpPr>
        <p:spPr>
          <a:xfrm>
            <a:off x="7343970" y="5744953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A50732F-4985-474B-9F24-68461543A8FB}"/>
              </a:ext>
            </a:extLst>
          </p:cNvPr>
          <p:cNvSpPr/>
          <p:nvPr/>
        </p:nvSpPr>
        <p:spPr>
          <a:xfrm>
            <a:off x="9543122" y="2564679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33BABD2-FE0B-41CA-A02C-B02EFC9A34A1}"/>
              </a:ext>
            </a:extLst>
          </p:cNvPr>
          <p:cNvSpPr/>
          <p:nvPr/>
        </p:nvSpPr>
        <p:spPr>
          <a:xfrm>
            <a:off x="9543122" y="3654261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EBABD71-596A-4134-A739-111F3E91F01D}"/>
              </a:ext>
            </a:extLst>
          </p:cNvPr>
          <p:cNvSpPr/>
          <p:nvPr/>
        </p:nvSpPr>
        <p:spPr>
          <a:xfrm>
            <a:off x="9518419" y="574495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1B97154-90A6-4E59-A6EE-62522253EBCB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 flipV="1">
            <a:off x="8914669" y="2838057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7335A98-4CA8-401B-9178-8E74C680ED63}"/>
              </a:ext>
            </a:extLst>
          </p:cNvPr>
          <p:cNvCxnSpPr>
            <a:stCxn id="84" idx="3"/>
            <a:endCxn id="87" idx="1"/>
          </p:cNvCxnSpPr>
          <p:nvPr/>
        </p:nvCxnSpPr>
        <p:spPr>
          <a:xfrm flipV="1">
            <a:off x="8914669" y="3927639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F843593-6C41-4ACB-98DB-CFD1D47EAD05}"/>
              </a:ext>
            </a:extLst>
          </p:cNvPr>
          <p:cNvCxnSpPr>
            <a:stCxn id="85" idx="3"/>
            <a:endCxn id="88" idx="1"/>
          </p:cNvCxnSpPr>
          <p:nvPr/>
        </p:nvCxnSpPr>
        <p:spPr>
          <a:xfrm flipV="1">
            <a:off x="8889966" y="6018330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B3CA34A-1FA3-4948-9653-868E48AC9A49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10316120" y="3111434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F099C44-02AB-4B16-87FF-C5BD134D900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10316120" y="4201016"/>
            <a:ext cx="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8A823FA-6E21-4FF7-B5A1-70DEF0F8E01C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8141671" y="3111435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463B785-2DDB-4AC1-BEDF-01C171C1C5A8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8141671" y="4201017"/>
            <a:ext cx="0" cy="64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07AA211-72DF-499A-90A9-5EB610DF891A}"/>
              </a:ext>
            </a:extLst>
          </p:cNvPr>
          <p:cNvSpPr txBox="1"/>
          <p:nvPr/>
        </p:nvSpPr>
        <p:spPr>
          <a:xfrm>
            <a:off x="7417344" y="4820696"/>
            <a:ext cx="36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………………………………………………………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ADE30EA-1DC0-4D74-AE69-A37FA906C087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116968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F52A423-408E-4FF2-B163-7052D9C41C8D}"/>
              </a:ext>
            </a:extLst>
          </p:cNvPr>
          <p:cNvCxnSpPr>
            <a:cxnSpLocks/>
          </p:cNvCxnSpPr>
          <p:nvPr/>
        </p:nvCxnSpPr>
        <p:spPr>
          <a:xfrm>
            <a:off x="10316120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683459F-C8DF-4F2E-93A2-C23385516117}"/>
              </a:ext>
            </a:extLst>
          </p:cNvPr>
          <p:cNvCxnSpPr>
            <a:cxnSpLocks/>
          </p:cNvCxnSpPr>
          <p:nvPr/>
        </p:nvCxnSpPr>
        <p:spPr>
          <a:xfrm>
            <a:off x="6248889" y="3927639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4985C21-6069-48A8-98E4-231B8707C355}"/>
              </a:ext>
            </a:extLst>
          </p:cNvPr>
          <p:cNvCxnSpPr>
            <a:cxnSpLocks/>
          </p:cNvCxnSpPr>
          <p:nvPr/>
        </p:nvCxnSpPr>
        <p:spPr>
          <a:xfrm>
            <a:off x="6248889" y="6014116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9175BD8-FE5F-410B-8AC4-7897A4D2FDAF}"/>
              </a:ext>
            </a:extLst>
          </p:cNvPr>
          <p:cNvCxnSpPr>
            <a:cxnSpLocks/>
          </p:cNvCxnSpPr>
          <p:nvPr/>
        </p:nvCxnSpPr>
        <p:spPr>
          <a:xfrm>
            <a:off x="11113079" y="2829149"/>
            <a:ext cx="575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B090787-42EC-4BD6-A972-1C1AA02ECEF4}"/>
              </a:ext>
            </a:extLst>
          </p:cNvPr>
          <p:cNvCxnSpPr>
            <a:cxnSpLocks/>
          </p:cNvCxnSpPr>
          <p:nvPr/>
        </p:nvCxnSpPr>
        <p:spPr>
          <a:xfrm>
            <a:off x="11073897" y="3918730"/>
            <a:ext cx="614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9B27F2D-C3DD-4AF9-AED1-2859FEE59DB2}"/>
              </a:ext>
            </a:extLst>
          </p:cNvPr>
          <p:cNvCxnSpPr>
            <a:cxnSpLocks/>
          </p:cNvCxnSpPr>
          <p:nvPr/>
        </p:nvCxnSpPr>
        <p:spPr>
          <a:xfrm>
            <a:off x="11083487" y="6009420"/>
            <a:ext cx="57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2AB53DE-855F-41EF-8707-20CE1D96C583}"/>
                  </a:ext>
                </a:extLst>
              </p:cNvPr>
              <p:cNvSpPr txBox="1"/>
              <p:nvPr/>
            </p:nvSpPr>
            <p:spPr>
              <a:xfrm>
                <a:off x="11675869" y="2639787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2AB53DE-855F-41EF-8707-20CE1D96C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5869" y="2639787"/>
                <a:ext cx="499866" cy="369332"/>
              </a:xfrm>
              <a:prstGeom prst="rect">
                <a:avLst/>
              </a:prstGeom>
              <a:blipFill>
                <a:blip r:embed="rId5"/>
                <a:stretch>
                  <a:fillRect t="-6557" r="-15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48F34C4-150D-4350-9D69-F234DADB8E1B}"/>
                  </a:ext>
                </a:extLst>
              </p:cNvPr>
              <p:cNvSpPr txBox="1"/>
              <p:nvPr/>
            </p:nvSpPr>
            <p:spPr>
              <a:xfrm>
                <a:off x="11639449" y="3738278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48F34C4-150D-4350-9D69-F234DADB8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449" y="3738278"/>
                <a:ext cx="531396" cy="369332"/>
              </a:xfrm>
              <a:prstGeom prst="rect">
                <a:avLst/>
              </a:prstGeom>
              <a:blipFill>
                <a:blip r:embed="rId6"/>
                <a:stretch>
                  <a:fillRect t="-6557" r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98887DB2-E06B-4A6B-A789-E54537B7BCF7}"/>
                  </a:ext>
                </a:extLst>
              </p:cNvPr>
              <p:cNvSpPr txBox="1"/>
              <p:nvPr/>
            </p:nvSpPr>
            <p:spPr>
              <a:xfrm>
                <a:off x="11639449" y="5824754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98887DB2-E06B-4A6B-A789-E54537B7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449" y="5824754"/>
                <a:ext cx="531396" cy="369332"/>
              </a:xfrm>
              <a:prstGeom prst="rect">
                <a:avLst/>
              </a:prstGeom>
              <a:blipFill>
                <a:blip r:embed="rId7"/>
                <a:stretch>
                  <a:fillRect t="-6667" r="-14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矩形 123">
            <a:extLst>
              <a:ext uri="{FF2B5EF4-FFF2-40B4-BE49-F238E27FC236}">
                <a16:creationId xmlns:a16="http://schemas.microsoft.com/office/drawing/2014/main" id="{391207AA-9D62-449D-9BBB-515C0A945CE6}"/>
              </a:ext>
            </a:extLst>
          </p:cNvPr>
          <p:cNvSpPr/>
          <p:nvPr/>
        </p:nvSpPr>
        <p:spPr>
          <a:xfrm>
            <a:off x="3724274" y="1228725"/>
            <a:ext cx="4324351" cy="899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Feed forward network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EE415CE-1A63-48A0-ABAE-D8519D7C3D60}"/>
              </a:ext>
            </a:extLst>
          </p:cNvPr>
          <p:cNvCxnSpPr>
            <a:cxnSpLocks/>
            <a:stCxn id="9" idx="0"/>
            <a:endCxn id="124" idx="2"/>
          </p:cNvCxnSpPr>
          <p:nvPr/>
        </p:nvCxnSpPr>
        <p:spPr>
          <a:xfrm flipH="1" flipV="1">
            <a:off x="5886450" y="2128369"/>
            <a:ext cx="6578" cy="43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411E838-9EF3-4706-9B01-D884B9240D7A}"/>
              </a:ext>
            </a:extLst>
          </p:cNvPr>
          <p:cNvCxnSpPr>
            <a:stCxn id="124" idx="0"/>
          </p:cNvCxnSpPr>
          <p:nvPr/>
        </p:nvCxnSpPr>
        <p:spPr>
          <a:xfrm flipV="1">
            <a:off x="5886450" y="663914"/>
            <a:ext cx="6578" cy="56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C211F52D-660E-4757-8799-B6E5A2BAEE6A}"/>
                  </a:ext>
                </a:extLst>
              </p:cNvPr>
              <p:cNvSpPr/>
              <p:nvPr/>
            </p:nvSpPr>
            <p:spPr>
              <a:xfrm>
                <a:off x="5113451" y="108131"/>
                <a:ext cx="1545996" cy="5467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C211F52D-660E-4757-8799-B6E5A2BAE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451" y="108131"/>
                <a:ext cx="1545996" cy="546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矩形 129">
            <a:extLst>
              <a:ext uri="{FF2B5EF4-FFF2-40B4-BE49-F238E27FC236}">
                <a16:creationId xmlns:a16="http://schemas.microsoft.com/office/drawing/2014/main" id="{0BE9DF53-4EEE-4BDB-AF4B-668BCD8E1D14}"/>
              </a:ext>
            </a:extLst>
          </p:cNvPr>
          <p:cNvSpPr/>
          <p:nvPr/>
        </p:nvSpPr>
        <p:spPr>
          <a:xfrm>
            <a:off x="704850" y="2286000"/>
            <a:ext cx="4203863" cy="42488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589B2A8-272B-44D3-A1D8-77EFDD6E5A59}"/>
              </a:ext>
            </a:extLst>
          </p:cNvPr>
          <p:cNvSpPr/>
          <p:nvPr/>
        </p:nvSpPr>
        <p:spPr>
          <a:xfrm>
            <a:off x="7067941" y="2285999"/>
            <a:ext cx="4203863" cy="42488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39AE16D-8F7C-4026-947B-F6AC4F70835E}"/>
              </a:ext>
            </a:extLst>
          </p:cNvPr>
          <p:cNvSpPr txBox="1"/>
          <p:nvPr/>
        </p:nvSpPr>
        <p:spPr>
          <a:xfrm>
            <a:off x="2226000" y="1869908"/>
            <a:ext cx="1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CFCD977-FF67-4E17-A291-DB8EE43B3513}"/>
              </a:ext>
            </a:extLst>
          </p:cNvPr>
          <p:cNvSpPr txBox="1"/>
          <p:nvPr/>
        </p:nvSpPr>
        <p:spPr>
          <a:xfrm>
            <a:off x="8691804" y="1869908"/>
            <a:ext cx="1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54BE407-19B8-40EA-997A-ED586FAC6641}"/>
              </a:ext>
            </a:extLst>
          </p:cNvPr>
          <p:cNvSpPr/>
          <p:nvPr/>
        </p:nvSpPr>
        <p:spPr>
          <a:xfrm>
            <a:off x="653987" y="994544"/>
            <a:ext cx="8013856" cy="570916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CCA98D5-01B9-4604-BD53-36F9FAAF2387}"/>
              </a:ext>
            </a:extLst>
          </p:cNvPr>
          <p:cNvSpPr txBox="1"/>
          <p:nvPr/>
        </p:nvSpPr>
        <p:spPr>
          <a:xfrm>
            <a:off x="3006577" y="566292"/>
            <a:ext cx="123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52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>
            <a:extLst>
              <a:ext uri="{FF2B5EF4-FFF2-40B4-BE49-F238E27FC236}">
                <a16:creationId xmlns:a16="http://schemas.microsoft.com/office/drawing/2014/main" id="{3ABDD9E8-0923-4CC2-90B1-A603869E6C9A}"/>
              </a:ext>
            </a:extLst>
          </p:cNvPr>
          <p:cNvSpPr/>
          <p:nvPr/>
        </p:nvSpPr>
        <p:spPr>
          <a:xfrm>
            <a:off x="995802" y="2564680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C714583-C70A-4BCC-A13A-FF0BAD46BE9D}"/>
              </a:ext>
            </a:extLst>
          </p:cNvPr>
          <p:cNvSpPr/>
          <p:nvPr/>
        </p:nvSpPr>
        <p:spPr>
          <a:xfrm>
            <a:off x="995802" y="365426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2B9057E-E518-4D72-8A12-EF1478ED0331}"/>
              </a:ext>
            </a:extLst>
          </p:cNvPr>
          <p:cNvSpPr/>
          <p:nvPr/>
        </p:nvSpPr>
        <p:spPr>
          <a:xfrm>
            <a:off x="971099" y="5744953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2A1A19D-A1E6-4CA1-B194-E8E4F56E9A45}"/>
              </a:ext>
            </a:extLst>
          </p:cNvPr>
          <p:cNvSpPr/>
          <p:nvPr/>
        </p:nvSpPr>
        <p:spPr>
          <a:xfrm>
            <a:off x="5537166" y="2564681"/>
            <a:ext cx="711723" cy="372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latent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variable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DE58220-311C-40E6-B692-B7F3BA75217F}"/>
              </a:ext>
            </a:extLst>
          </p:cNvPr>
          <p:cNvSpPr/>
          <p:nvPr/>
        </p:nvSpPr>
        <p:spPr>
          <a:xfrm>
            <a:off x="3170251" y="2564679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E8D1D9BB-8915-4E28-96B1-0E58431C53B0}"/>
              </a:ext>
            </a:extLst>
          </p:cNvPr>
          <p:cNvSpPr/>
          <p:nvPr/>
        </p:nvSpPr>
        <p:spPr>
          <a:xfrm>
            <a:off x="3170251" y="3654261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E0EE1535-CBBC-43FB-A181-FA6246E6A0B7}"/>
              </a:ext>
            </a:extLst>
          </p:cNvPr>
          <p:cNvSpPr/>
          <p:nvPr/>
        </p:nvSpPr>
        <p:spPr>
          <a:xfrm>
            <a:off x="3145548" y="574495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A6608EF-6187-4BBF-B135-4FD44666A112}"/>
              </a:ext>
            </a:extLst>
          </p:cNvPr>
          <p:cNvCxnSpPr>
            <a:stCxn id="120" idx="3"/>
            <a:endCxn id="124" idx="1"/>
          </p:cNvCxnSpPr>
          <p:nvPr/>
        </p:nvCxnSpPr>
        <p:spPr>
          <a:xfrm flipV="1">
            <a:off x="2541798" y="2838057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737283F4-767A-4D66-9EA9-34E77F05454B}"/>
              </a:ext>
            </a:extLst>
          </p:cNvPr>
          <p:cNvCxnSpPr>
            <a:cxnSpLocks/>
          </p:cNvCxnSpPr>
          <p:nvPr/>
        </p:nvCxnSpPr>
        <p:spPr>
          <a:xfrm>
            <a:off x="4716247" y="2829149"/>
            <a:ext cx="820919" cy="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5085659-8018-48B3-A8E8-D255D842D20B}"/>
              </a:ext>
            </a:extLst>
          </p:cNvPr>
          <p:cNvCxnSpPr>
            <a:stCxn id="121" idx="3"/>
            <a:endCxn id="125" idx="1"/>
          </p:cNvCxnSpPr>
          <p:nvPr/>
        </p:nvCxnSpPr>
        <p:spPr>
          <a:xfrm flipV="1">
            <a:off x="2541798" y="3927639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2521A69-0B36-4D13-A56B-E40277CCA3B3}"/>
              </a:ext>
            </a:extLst>
          </p:cNvPr>
          <p:cNvCxnSpPr>
            <a:stCxn id="122" idx="3"/>
            <a:endCxn id="126" idx="1"/>
          </p:cNvCxnSpPr>
          <p:nvPr/>
        </p:nvCxnSpPr>
        <p:spPr>
          <a:xfrm flipV="1">
            <a:off x="2517095" y="6018330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528A7E7C-A6F9-4E90-8C94-8AA90F9D4B6A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4716247" y="3927639"/>
            <a:ext cx="820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09E18D86-7029-4084-8B9B-F2637BD040CA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4691544" y="6014116"/>
            <a:ext cx="845622" cy="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9969089-C2B7-4285-B028-F4B4CF821AE9}"/>
              </a:ext>
            </a:extLst>
          </p:cNvPr>
          <p:cNvCxnSpPr>
            <a:stCxn id="124" idx="2"/>
            <a:endCxn id="125" idx="0"/>
          </p:cNvCxnSpPr>
          <p:nvPr/>
        </p:nvCxnSpPr>
        <p:spPr>
          <a:xfrm>
            <a:off x="3943249" y="3111434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4FD3482-CB7A-45FD-A7A2-E34C8816531F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3943249" y="4201016"/>
            <a:ext cx="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40E26BB-F093-4810-8546-8DC112688B56}"/>
              </a:ext>
            </a:extLst>
          </p:cNvPr>
          <p:cNvCxnSpPr>
            <a:stCxn id="120" idx="2"/>
            <a:endCxn id="121" idx="0"/>
          </p:cNvCxnSpPr>
          <p:nvPr/>
        </p:nvCxnSpPr>
        <p:spPr>
          <a:xfrm>
            <a:off x="1768800" y="3111435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8139B430-548D-4037-8FFB-AEA6690DE273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1768800" y="4201017"/>
            <a:ext cx="0" cy="64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2E6DF758-6C85-4605-99E6-9813A372832F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420767" y="2838058"/>
            <a:ext cx="575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6F249B6-4B8B-4AB2-AB5E-C4496A471921}"/>
              </a:ext>
            </a:extLst>
          </p:cNvPr>
          <p:cNvCxnSpPr>
            <a:cxnSpLocks/>
          </p:cNvCxnSpPr>
          <p:nvPr/>
        </p:nvCxnSpPr>
        <p:spPr>
          <a:xfrm>
            <a:off x="6248889" y="2838056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299BAB82-99DA-4A8B-944F-B2CC7AC156A3}"/>
                  </a:ext>
                </a:extLst>
              </p:cNvPr>
              <p:cNvSpPr txBox="1"/>
              <p:nvPr/>
            </p:nvSpPr>
            <p:spPr>
              <a:xfrm>
                <a:off x="36420" y="2639787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299BAB82-99DA-4A8B-944F-B2CC7AC15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0" y="2639787"/>
                <a:ext cx="499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3D994203-C598-4972-8543-A2FEA52BCA73}"/>
                  </a:ext>
                </a:extLst>
              </p:cNvPr>
              <p:cNvSpPr txBox="1"/>
              <p:nvPr/>
            </p:nvSpPr>
            <p:spPr>
              <a:xfrm>
                <a:off x="0" y="3738278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3D994203-C598-4972-8543-A2FEA52BC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8278"/>
                <a:ext cx="531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B92C4426-8639-44C8-84C6-4876F68786C5}"/>
              </a:ext>
            </a:extLst>
          </p:cNvPr>
          <p:cNvCxnSpPr>
            <a:cxnSpLocks/>
            <a:stCxn id="140" idx="3"/>
            <a:endCxn id="121" idx="1"/>
          </p:cNvCxnSpPr>
          <p:nvPr/>
        </p:nvCxnSpPr>
        <p:spPr>
          <a:xfrm>
            <a:off x="531396" y="3922944"/>
            <a:ext cx="464406" cy="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8859913-6433-4DC8-83FF-FA206CC26AF1}"/>
                  </a:ext>
                </a:extLst>
              </p:cNvPr>
              <p:cNvSpPr txBox="1"/>
              <p:nvPr/>
            </p:nvSpPr>
            <p:spPr>
              <a:xfrm>
                <a:off x="0" y="5824754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8859913-6433-4DC8-83FF-FA206CC26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24754"/>
                <a:ext cx="531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B64066E9-58C0-4E55-97AC-4135C1A5CBC2}"/>
              </a:ext>
            </a:extLst>
          </p:cNvPr>
          <p:cNvCxnSpPr>
            <a:cxnSpLocks/>
          </p:cNvCxnSpPr>
          <p:nvPr/>
        </p:nvCxnSpPr>
        <p:spPr>
          <a:xfrm>
            <a:off x="391175" y="6018329"/>
            <a:ext cx="57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493587B-F51F-4B04-8122-8D4C2DFF0FE4}"/>
              </a:ext>
            </a:extLst>
          </p:cNvPr>
          <p:cNvSpPr txBox="1"/>
          <p:nvPr/>
        </p:nvSpPr>
        <p:spPr>
          <a:xfrm>
            <a:off x="1044473" y="4820696"/>
            <a:ext cx="36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………………………………………………………</a:t>
            </a:r>
            <a:endParaRPr lang="zh-CN" altLang="en-US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DD5A462E-B15F-4ECC-A3B6-09B5CF5571D7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1744097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85F1D2D-3E36-478C-8A86-1EB0A892CEA6}"/>
              </a:ext>
            </a:extLst>
          </p:cNvPr>
          <p:cNvCxnSpPr>
            <a:cxnSpLocks/>
          </p:cNvCxnSpPr>
          <p:nvPr/>
        </p:nvCxnSpPr>
        <p:spPr>
          <a:xfrm>
            <a:off x="3943249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28000E71-3AEC-4CDE-A61C-0C9BA667D071}"/>
              </a:ext>
            </a:extLst>
          </p:cNvPr>
          <p:cNvSpPr/>
          <p:nvPr/>
        </p:nvSpPr>
        <p:spPr>
          <a:xfrm>
            <a:off x="7368673" y="2564680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1AC5E76-ACB3-40B4-84C1-A9A2AF69E44B}"/>
              </a:ext>
            </a:extLst>
          </p:cNvPr>
          <p:cNvSpPr/>
          <p:nvPr/>
        </p:nvSpPr>
        <p:spPr>
          <a:xfrm>
            <a:off x="7368673" y="365426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CBC004E-10CC-4DEB-84D9-6F2922CC69A3}"/>
              </a:ext>
            </a:extLst>
          </p:cNvPr>
          <p:cNvSpPr/>
          <p:nvPr/>
        </p:nvSpPr>
        <p:spPr>
          <a:xfrm>
            <a:off x="7343970" y="5744953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8B95BFC4-B90A-4EB2-8776-BC4150BD97DF}"/>
              </a:ext>
            </a:extLst>
          </p:cNvPr>
          <p:cNvSpPr/>
          <p:nvPr/>
        </p:nvSpPr>
        <p:spPr>
          <a:xfrm>
            <a:off x="9543122" y="2564679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9035CFA3-5A64-4C9E-8F09-762E6096B1BB}"/>
              </a:ext>
            </a:extLst>
          </p:cNvPr>
          <p:cNvSpPr/>
          <p:nvPr/>
        </p:nvSpPr>
        <p:spPr>
          <a:xfrm>
            <a:off x="9543122" y="3654261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CB5C25B-3C58-4FCF-B55D-19EDD1F3E945}"/>
              </a:ext>
            </a:extLst>
          </p:cNvPr>
          <p:cNvSpPr/>
          <p:nvPr/>
        </p:nvSpPr>
        <p:spPr>
          <a:xfrm>
            <a:off x="9518419" y="574495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623A948-610A-49E3-8345-318D2A6E2777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 flipV="1">
            <a:off x="8914669" y="2838057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F13746CA-0E26-480A-868C-BAAE76F0ABDF}"/>
              </a:ext>
            </a:extLst>
          </p:cNvPr>
          <p:cNvCxnSpPr>
            <a:stCxn id="148" idx="3"/>
            <a:endCxn id="151" idx="1"/>
          </p:cNvCxnSpPr>
          <p:nvPr/>
        </p:nvCxnSpPr>
        <p:spPr>
          <a:xfrm flipV="1">
            <a:off x="8914669" y="3927639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206BDE03-612B-42F0-BF7B-D5A8F0740F2A}"/>
              </a:ext>
            </a:extLst>
          </p:cNvPr>
          <p:cNvCxnSpPr>
            <a:stCxn id="149" idx="3"/>
            <a:endCxn id="152" idx="1"/>
          </p:cNvCxnSpPr>
          <p:nvPr/>
        </p:nvCxnSpPr>
        <p:spPr>
          <a:xfrm flipV="1">
            <a:off x="8889966" y="6018330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7337155-E24E-4932-A979-0F82D6747A03}"/>
              </a:ext>
            </a:extLst>
          </p:cNvPr>
          <p:cNvCxnSpPr>
            <a:stCxn id="150" idx="2"/>
            <a:endCxn id="151" idx="0"/>
          </p:cNvCxnSpPr>
          <p:nvPr/>
        </p:nvCxnSpPr>
        <p:spPr>
          <a:xfrm>
            <a:off x="10316120" y="3111434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933B57A7-2744-45B1-85B1-D76B7AA6F65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10316120" y="4201016"/>
            <a:ext cx="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413ADFF9-9822-4782-B69B-9CB11D968D8D}"/>
              </a:ext>
            </a:extLst>
          </p:cNvPr>
          <p:cNvCxnSpPr>
            <a:stCxn id="147" idx="2"/>
            <a:endCxn id="148" idx="0"/>
          </p:cNvCxnSpPr>
          <p:nvPr/>
        </p:nvCxnSpPr>
        <p:spPr>
          <a:xfrm>
            <a:off x="8141671" y="3111435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AD340777-EB74-42E3-B99B-82140D2419FF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141671" y="4201017"/>
            <a:ext cx="0" cy="64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51FF3282-3FA6-419F-8866-309BED78D973}"/>
              </a:ext>
            </a:extLst>
          </p:cNvPr>
          <p:cNvSpPr txBox="1"/>
          <p:nvPr/>
        </p:nvSpPr>
        <p:spPr>
          <a:xfrm>
            <a:off x="7417344" y="4820696"/>
            <a:ext cx="36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………………………………………………………</a:t>
            </a:r>
            <a:endParaRPr lang="zh-CN" altLang="en-US" dirty="0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3716988F-7BD8-4C5B-922F-D9FD3835BF4B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8116968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28B29D4C-17C1-42B8-B9C1-755A9A21281C}"/>
              </a:ext>
            </a:extLst>
          </p:cNvPr>
          <p:cNvCxnSpPr>
            <a:cxnSpLocks/>
          </p:cNvCxnSpPr>
          <p:nvPr/>
        </p:nvCxnSpPr>
        <p:spPr>
          <a:xfrm>
            <a:off x="10316120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CD30E3E-8B9D-42D4-868D-D56D03678056}"/>
              </a:ext>
            </a:extLst>
          </p:cNvPr>
          <p:cNvCxnSpPr>
            <a:cxnSpLocks/>
          </p:cNvCxnSpPr>
          <p:nvPr/>
        </p:nvCxnSpPr>
        <p:spPr>
          <a:xfrm>
            <a:off x="6248889" y="3927639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900FF5EB-7CC8-4FFE-AD89-DE333287F4C7}"/>
              </a:ext>
            </a:extLst>
          </p:cNvPr>
          <p:cNvCxnSpPr>
            <a:cxnSpLocks/>
          </p:cNvCxnSpPr>
          <p:nvPr/>
        </p:nvCxnSpPr>
        <p:spPr>
          <a:xfrm>
            <a:off x="6248889" y="6014116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D5559D6-568A-49F1-8D0D-86B33763C8C9}"/>
              </a:ext>
            </a:extLst>
          </p:cNvPr>
          <p:cNvCxnSpPr>
            <a:cxnSpLocks/>
          </p:cNvCxnSpPr>
          <p:nvPr/>
        </p:nvCxnSpPr>
        <p:spPr>
          <a:xfrm>
            <a:off x="11113079" y="2829149"/>
            <a:ext cx="575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2B3BF45C-F70A-4FE2-8F80-9CB64AEAD90A}"/>
              </a:ext>
            </a:extLst>
          </p:cNvPr>
          <p:cNvCxnSpPr>
            <a:cxnSpLocks/>
          </p:cNvCxnSpPr>
          <p:nvPr/>
        </p:nvCxnSpPr>
        <p:spPr>
          <a:xfrm>
            <a:off x="11073897" y="3918730"/>
            <a:ext cx="614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0A96D121-5BE1-4A72-AB0D-B652DBAFD3E7}"/>
              </a:ext>
            </a:extLst>
          </p:cNvPr>
          <p:cNvCxnSpPr>
            <a:cxnSpLocks/>
          </p:cNvCxnSpPr>
          <p:nvPr/>
        </p:nvCxnSpPr>
        <p:spPr>
          <a:xfrm>
            <a:off x="11083487" y="6009420"/>
            <a:ext cx="57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A32BC5A-FF5A-49E1-9B08-140B5FC46773}"/>
                  </a:ext>
                </a:extLst>
              </p:cNvPr>
              <p:cNvSpPr txBox="1"/>
              <p:nvPr/>
            </p:nvSpPr>
            <p:spPr>
              <a:xfrm>
                <a:off x="11675869" y="2639787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A32BC5A-FF5A-49E1-9B08-140B5FC46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5869" y="2639787"/>
                <a:ext cx="499866" cy="369332"/>
              </a:xfrm>
              <a:prstGeom prst="rect">
                <a:avLst/>
              </a:prstGeom>
              <a:blipFill>
                <a:blip r:embed="rId5"/>
                <a:stretch>
                  <a:fillRect t="-6557" r="-15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E77C414E-C182-49C5-8A6D-355EED84D290}"/>
                  </a:ext>
                </a:extLst>
              </p:cNvPr>
              <p:cNvSpPr txBox="1"/>
              <p:nvPr/>
            </p:nvSpPr>
            <p:spPr>
              <a:xfrm>
                <a:off x="11639449" y="3738278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E77C414E-C182-49C5-8A6D-355EED84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449" y="3738278"/>
                <a:ext cx="531396" cy="369332"/>
              </a:xfrm>
              <a:prstGeom prst="rect">
                <a:avLst/>
              </a:prstGeom>
              <a:blipFill>
                <a:blip r:embed="rId6"/>
                <a:stretch>
                  <a:fillRect t="-6557" r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0205C12-0470-479D-ABC2-AA10FEA1F6B8}"/>
                  </a:ext>
                </a:extLst>
              </p:cNvPr>
              <p:cNvSpPr txBox="1"/>
              <p:nvPr/>
            </p:nvSpPr>
            <p:spPr>
              <a:xfrm>
                <a:off x="11639449" y="5824754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0205C12-0470-479D-ABC2-AA10FEA1F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449" y="5824754"/>
                <a:ext cx="531396" cy="369332"/>
              </a:xfrm>
              <a:prstGeom prst="rect">
                <a:avLst/>
              </a:prstGeom>
              <a:blipFill>
                <a:blip r:embed="rId7"/>
                <a:stretch>
                  <a:fillRect t="-6667" r="-14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矩形 174">
            <a:extLst>
              <a:ext uri="{FF2B5EF4-FFF2-40B4-BE49-F238E27FC236}">
                <a16:creationId xmlns:a16="http://schemas.microsoft.com/office/drawing/2014/main" id="{657F4BA2-E907-48FD-B0BA-CCA71617D0D7}"/>
              </a:ext>
            </a:extLst>
          </p:cNvPr>
          <p:cNvSpPr/>
          <p:nvPr/>
        </p:nvSpPr>
        <p:spPr>
          <a:xfrm>
            <a:off x="704850" y="2286000"/>
            <a:ext cx="4203863" cy="42488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07CD782-8B49-40B4-A546-3FB43E1C60CA}"/>
              </a:ext>
            </a:extLst>
          </p:cNvPr>
          <p:cNvSpPr/>
          <p:nvPr/>
        </p:nvSpPr>
        <p:spPr>
          <a:xfrm>
            <a:off x="7067941" y="2285999"/>
            <a:ext cx="4203863" cy="42488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C6DAE09-58E5-4E4E-B508-08B06DFAA2E6}"/>
              </a:ext>
            </a:extLst>
          </p:cNvPr>
          <p:cNvSpPr txBox="1"/>
          <p:nvPr/>
        </p:nvSpPr>
        <p:spPr>
          <a:xfrm>
            <a:off x="2226000" y="1869908"/>
            <a:ext cx="1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545AC785-8C68-461D-B3A6-E460E82DD528}"/>
              </a:ext>
            </a:extLst>
          </p:cNvPr>
          <p:cNvSpPr txBox="1"/>
          <p:nvPr/>
        </p:nvSpPr>
        <p:spPr>
          <a:xfrm>
            <a:off x="8691804" y="1869908"/>
            <a:ext cx="1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05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527A8E4-551A-4293-8EEB-940E28EC4961}"/>
              </a:ext>
            </a:extLst>
          </p:cNvPr>
          <p:cNvSpPr/>
          <p:nvPr/>
        </p:nvSpPr>
        <p:spPr>
          <a:xfrm>
            <a:off x="2276475" y="1685925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1911E6-2388-42A0-A676-AB25C938C545}"/>
              </a:ext>
            </a:extLst>
          </p:cNvPr>
          <p:cNvSpPr/>
          <p:nvPr/>
        </p:nvSpPr>
        <p:spPr>
          <a:xfrm>
            <a:off x="4452938" y="1685925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800EEF4-227D-4A6A-ABCD-E4088CB04DEC}"/>
              </a:ext>
            </a:extLst>
          </p:cNvPr>
          <p:cNvSpPr/>
          <p:nvPr/>
        </p:nvSpPr>
        <p:spPr>
          <a:xfrm>
            <a:off x="4452938" y="3305176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9CB87E-7A0E-4E98-976B-1ED7AC729423}"/>
              </a:ext>
            </a:extLst>
          </p:cNvPr>
          <p:cNvSpPr/>
          <p:nvPr/>
        </p:nvSpPr>
        <p:spPr>
          <a:xfrm>
            <a:off x="4452938" y="4876802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CF7E790-28B2-4CAF-BB2C-988228FC4922}"/>
              </a:ext>
            </a:extLst>
          </p:cNvPr>
          <p:cNvSpPr/>
          <p:nvPr/>
        </p:nvSpPr>
        <p:spPr>
          <a:xfrm>
            <a:off x="2276475" y="4876802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3DE8930-065E-4A4D-A81D-FD150A69C495}"/>
              </a:ext>
            </a:extLst>
          </p:cNvPr>
          <p:cNvSpPr/>
          <p:nvPr/>
        </p:nvSpPr>
        <p:spPr>
          <a:xfrm>
            <a:off x="6686550" y="3305176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345A96F-56EF-41DD-BDB1-7A1C67BE2ED7}"/>
              </a:ext>
            </a:extLst>
          </p:cNvPr>
          <p:cNvSpPr/>
          <p:nvPr/>
        </p:nvSpPr>
        <p:spPr>
          <a:xfrm>
            <a:off x="2266950" y="3305176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DC31C70-E886-41A4-A29A-782C7BF802CD}"/>
              </a:ext>
            </a:extLst>
          </p:cNvPr>
          <p:cNvCxnSpPr/>
          <p:nvPr/>
        </p:nvCxnSpPr>
        <p:spPr>
          <a:xfrm>
            <a:off x="3855244" y="1276350"/>
            <a:ext cx="0" cy="52101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0A8E5DD-80A1-43A1-A9D7-DA0EA594C924}"/>
              </a:ext>
            </a:extLst>
          </p:cNvPr>
          <p:cNvSpPr txBox="1"/>
          <p:nvPr/>
        </p:nvSpPr>
        <p:spPr>
          <a:xfrm>
            <a:off x="1943100" y="666750"/>
            <a:ext cx="16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Layer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2C1349-78F9-4FD7-BE06-5F7F23F64B4C}"/>
              </a:ext>
            </a:extLst>
          </p:cNvPr>
          <p:cNvSpPr txBox="1"/>
          <p:nvPr/>
        </p:nvSpPr>
        <p:spPr>
          <a:xfrm>
            <a:off x="4229100" y="678417"/>
            <a:ext cx="16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Hidden Layer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594652-788B-44E5-87EA-796F239C7DDB}"/>
              </a:ext>
            </a:extLst>
          </p:cNvPr>
          <p:cNvSpPr txBox="1"/>
          <p:nvPr/>
        </p:nvSpPr>
        <p:spPr>
          <a:xfrm>
            <a:off x="6591300" y="658296"/>
            <a:ext cx="16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Layer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2A1E39C-03DC-4CAF-B026-DD90117CF7D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267075" y="2152650"/>
            <a:ext cx="1185863" cy="161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B9B626E-0FFC-42D9-96E9-4A1362B8DA7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267075" y="2152650"/>
            <a:ext cx="1185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13ABFA9-1809-4219-9D50-8AA29506C1C2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267075" y="2152650"/>
            <a:ext cx="1185863" cy="319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48F344-3AE8-42EA-AD5C-CDC9F8FF2837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257550" y="2152650"/>
            <a:ext cx="1195388" cy="161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624B148-8E8E-4B06-A5F7-8FAD0FD6B9AE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3257550" y="3771901"/>
            <a:ext cx="1195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728A6B9-4FAA-46BF-A27A-38EBEFAE9A63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3257550" y="3771901"/>
            <a:ext cx="1195388" cy="157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E7CBD37-DC03-44C7-A9E9-FF4623CC45BA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3267075" y="3771901"/>
            <a:ext cx="1185863" cy="157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0C522C2-0A1D-4494-8E2C-725A21C1103A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3267075" y="5343527"/>
            <a:ext cx="1185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C81A3FC-9337-472D-A80E-7B591240D19C}"/>
              </a:ext>
            </a:extLst>
          </p:cNvPr>
          <p:cNvCxnSpPr>
            <a:stCxn id="8" idx="6"/>
            <a:endCxn id="5" idx="2"/>
          </p:cNvCxnSpPr>
          <p:nvPr/>
        </p:nvCxnSpPr>
        <p:spPr>
          <a:xfrm flipV="1">
            <a:off x="3267075" y="2152650"/>
            <a:ext cx="1185863" cy="319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1251714-C792-4DB6-BA82-BE3DF2007926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5443538" y="2152650"/>
            <a:ext cx="1243012" cy="161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02670CB-704D-4C47-9335-4DC1E3221E83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443538" y="3771901"/>
            <a:ext cx="1243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8694854-478B-4BC1-9AF1-B9A906E221C6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5443538" y="3771901"/>
            <a:ext cx="1243012" cy="157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4AFAB49-7A05-4914-83C2-3AAC78DB32A0}"/>
              </a:ext>
            </a:extLst>
          </p:cNvPr>
          <p:cNvCxnSpPr/>
          <p:nvPr/>
        </p:nvCxnSpPr>
        <p:spPr>
          <a:xfrm>
            <a:off x="6096000" y="1276350"/>
            <a:ext cx="0" cy="52101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3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65D3E-183D-4E52-8FFC-B183DB9F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D448F-B2B1-4726-90F3-0FCEDEB67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BD507B-1BA5-4A54-A1D5-5F1B116D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99" y="2447869"/>
            <a:ext cx="2545301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3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4E74C-E28B-4B9D-AE2E-05F34CA3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物体, 时钟&#10;&#10;已生成极高可信度的说明">
            <a:extLst>
              <a:ext uri="{FF2B5EF4-FFF2-40B4-BE49-F238E27FC236}">
                <a16:creationId xmlns:a16="http://schemas.microsoft.com/office/drawing/2014/main" id="{E4B22E9F-7851-4F44-A355-3307508A9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271588"/>
            <a:ext cx="9258300" cy="3838575"/>
          </a:xfrm>
        </p:spPr>
      </p:pic>
    </p:spTree>
    <p:extLst>
      <p:ext uri="{BB962C8B-B14F-4D97-AF65-F5344CB8AC3E}">
        <p14:creationId xmlns:p14="http://schemas.microsoft.com/office/powerpoint/2010/main" val="163072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118</Words>
  <Application>Microsoft Office PowerPoint</Application>
  <PresentationFormat>宽屏</PresentationFormat>
  <Paragraphs>98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吴子彦</dc:creator>
  <cp:lastModifiedBy>吴子彦</cp:lastModifiedBy>
  <cp:revision>75</cp:revision>
  <dcterms:created xsi:type="dcterms:W3CDTF">2018-01-22T15:07:05Z</dcterms:created>
  <dcterms:modified xsi:type="dcterms:W3CDTF">2018-01-25T03:30:39Z</dcterms:modified>
</cp:coreProperties>
</file>