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DE373-0231-436F-9A24-8D12EB087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3DAD89-BD1D-46CC-A143-1961D5178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2F1B0-8B2D-4C59-95C6-02307FC3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980D2-1CAA-423D-8C17-6720A2B6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15C10-7A4A-4B4F-B84E-9C9A31C0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35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96FA6-5D1F-4D37-A6D2-33696EC5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7AEC2D-B9D0-49F2-A469-D3B122F50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D53BF-E830-499D-ABE7-2FE0FDFE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F00161-E579-4642-8914-C974FE88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41694-E4B9-4CE8-B631-BDE9C33C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96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78E2EA-0AD7-4053-8B30-C21008A2F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BEBDFC-D226-445C-BAED-0EB9ED04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DF590-958D-47C0-8FEE-7290493A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F7DBC-06B7-41FD-9BFD-4BC6240F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A7D64-E7AA-4CB6-8043-7DBDC1F1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51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6635E-242E-48EC-B5AF-50E3A738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90F85-A46E-4B70-91C9-1FA6D9E92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5A161-803A-4FAB-A7BA-D67708E1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5CE1A-D267-4B43-92B4-87212CA4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9B519-6D86-4F62-AE5E-A8945FAF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9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78FB0-D2DC-4225-822E-3E3752C4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EFCC57-8405-478D-A0E1-6C503B79D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B5596-2948-46DD-9611-77880EC4F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2150B-BF61-4DF4-946D-535F9D4A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3BDB1-4877-4F64-A444-D252503A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1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97C8-B9CA-45D3-BFA1-F914F31F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333CE-5BB4-46EF-8E8F-594AE8B58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103363-52C2-47C1-B4DC-80E58BC57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7146B0-0287-4448-AFF4-32098D8A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3CE751-75DC-4DEE-881A-77A6FA09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1F5FFB-3160-49E6-B36C-055A4CCB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75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48230-98EF-4819-A052-30E27836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720DBC-6F16-49E4-AC93-7EA5B6FA9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3D7897-7A5E-4647-B617-B8A678D11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19D0DF-73DC-47CD-9B3E-A6568DC2D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D025EB-B570-435B-BBB4-DB1D9ACDD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4FFD58-C957-48EF-884A-4B6E1DE4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E706FA-AFE4-4705-8E5E-A19FB07B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FF5CCE-6657-4853-A040-2D792F39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A4DE6-F4B7-4DE8-8C42-354B77DA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6ED98D-BF23-4F21-AC51-FD549551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D918F6-44B9-4C36-B4FD-B8D1F127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4F7916-095B-495C-B8B6-86A869D6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06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5B5F66-3FFE-4FC6-B5F4-F2D9BFEF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4E6E2B-56AE-48CC-9C92-E4F4B1C0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DA4341-392C-48C6-926B-670AC7DB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00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0F07D-6598-4159-8510-986297CA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B32C06-11A0-47EA-BD49-5E0F4D87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0348CA-1D96-44C4-B128-85056714E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FD98C4-51AC-4A65-9209-4B09739A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D430C2-1F94-4889-8738-FB6A0544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6DD1D3-E2A3-40ED-9BE2-86FE5192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88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0F960-8A84-4C33-A633-37400F34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DBFC7-01E9-4532-B676-F9E32BAED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D5B0F1-A20E-4927-82CE-C7A553B42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9BC388-2DC1-47ED-9F9F-D63AE30E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A7FC8A-8DF6-4F7B-BF48-F971A44A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B78C95-9027-44FA-9126-70410267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88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BA4357-E7D8-466A-80BB-BD5379FF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19CBFE-B579-45CA-90D7-5FF21095C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78745-B4D3-4342-A505-91241E246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84E5F-E0F3-45C7-99B0-170845732DB3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2F23C-9146-48ED-BBF7-DC6BA21DB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5F980-30A7-488A-9F61-4A30C61B0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26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8BE9D-83B8-4601-BBAC-A1E03B853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FB0F91-9AD4-4AD3-90A2-FBC76435B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98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D84CB58-1729-4710-8D3D-4D01FDF22913}"/>
              </a:ext>
            </a:extLst>
          </p:cNvPr>
          <p:cNvSpPr/>
          <p:nvPr/>
        </p:nvSpPr>
        <p:spPr>
          <a:xfrm>
            <a:off x="1571347" y="2505722"/>
            <a:ext cx="1757779" cy="710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PoP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0AE2CD-0E8E-4F2E-A44C-A2EC093CD4EA}"/>
              </a:ext>
            </a:extLst>
          </p:cNvPr>
          <p:cNvSpPr/>
          <p:nvPr/>
        </p:nvSpPr>
        <p:spPr>
          <a:xfrm>
            <a:off x="3978675" y="1370861"/>
            <a:ext cx="1115627" cy="4416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03162B-0F53-4040-9F33-34DF28848092}"/>
              </a:ext>
            </a:extLst>
          </p:cNvPr>
          <p:cNvSpPr/>
          <p:nvPr/>
        </p:nvSpPr>
        <p:spPr>
          <a:xfrm>
            <a:off x="7406936" y="367916"/>
            <a:ext cx="1666043" cy="33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squid server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5AB7DC-9A9C-4B91-A7A3-9A5B2E88F929}"/>
              </a:ext>
            </a:extLst>
          </p:cNvPr>
          <p:cNvSpPr/>
          <p:nvPr/>
        </p:nvSpPr>
        <p:spPr>
          <a:xfrm>
            <a:off x="7406935" y="1424866"/>
            <a:ext cx="1666043" cy="33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squid server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5DD25C6-CE0E-46DB-8571-C49C2418786B}"/>
              </a:ext>
            </a:extLst>
          </p:cNvPr>
          <p:cNvSpPr/>
          <p:nvPr/>
        </p:nvSpPr>
        <p:spPr>
          <a:xfrm>
            <a:off x="7406935" y="2505723"/>
            <a:ext cx="1666043" cy="33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squid server</a:t>
            </a:r>
            <a:endParaRPr lang="zh-CN" altLang="en-US" dirty="0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179B2D72-27B2-485B-B891-E43E170506B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329126" y="1591693"/>
            <a:ext cx="649549" cy="12691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92D4608F-BEF5-4339-BC10-414041E81F98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5094302" y="534742"/>
            <a:ext cx="2312634" cy="1056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3C8B4CA7-CEFF-4338-9EC2-F00F0EB07FBF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5094302" y="1591692"/>
            <a:ext cx="23126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1405747-754B-40A9-AC40-01300111295C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5094302" y="1591693"/>
            <a:ext cx="2312633" cy="1080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BAEEEB02-F6B0-43E7-BD1E-9E1226C69ADE}"/>
              </a:ext>
            </a:extLst>
          </p:cNvPr>
          <p:cNvSpPr/>
          <p:nvPr/>
        </p:nvSpPr>
        <p:spPr>
          <a:xfrm>
            <a:off x="3978675" y="4194096"/>
            <a:ext cx="1115627" cy="4416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4EECA6B-5E91-452F-B641-B1B8087C1E78}"/>
              </a:ext>
            </a:extLst>
          </p:cNvPr>
          <p:cNvSpPr/>
          <p:nvPr/>
        </p:nvSpPr>
        <p:spPr>
          <a:xfrm>
            <a:off x="7406936" y="3191151"/>
            <a:ext cx="1666043" cy="33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squid server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2D9DEC7-3B5B-469E-8732-194B06F8DB5F}"/>
              </a:ext>
            </a:extLst>
          </p:cNvPr>
          <p:cNvSpPr/>
          <p:nvPr/>
        </p:nvSpPr>
        <p:spPr>
          <a:xfrm>
            <a:off x="7406935" y="4263404"/>
            <a:ext cx="1666043" cy="33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squid server</a:t>
            </a:r>
            <a:endParaRPr lang="zh-CN" altLang="en-US" dirty="0"/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D390FFC0-C45B-4F4A-945B-A8755A022D09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5094302" y="3357977"/>
            <a:ext cx="2312634" cy="1056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084754A9-F1D0-410E-8B2E-5A16907015CD}"/>
              </a:ext>
            </a:extLst>
          </p:cNvPr>
          <p:cNvCxnSpPr>
            <a:cxnSpLocks/>
          </p:cNvCxnSpPr>
          <p:nvPr/>
        </p:nvCxnSpPr>
        <p:spPr>
          <a:xfrm>
            <a:off x="5094301" y="4414928"/>
            <a:ext cx="2312633" cy="4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BEB53D16-A081-4E8F-920D-2BF436ED3618}"/>
              </a:ext>
            </a:extLst>
          </p:cNvPr>
          <p:cNvCxnSpPr>
            <a:cxnSpLocks/>
            <a:stCxn id="4" idx="3"/>
            <a:endCxn id="51" idx="1"/>
          </p:cNvCxnSpPr>
          <p:nvPr/>
        </p:nvCxnSpPr>
        <p:spPr>
          <a:xfrm>
            <a:off x="3329126" y="2860829"/>
            <a:ext cx="649549" cy="15540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C046F852-783E-4CB3-9B62-0E4A63F4360F}"/>
              </a:ext>
            </a:extLst>
          </p:cNvPr>
          <p:cNvSpPr/>
          <p:nvPr/>
        </p:nvSpPr>
        <p:spPr>
          <a:xfrm>
            <a:off x="3978675" y="5471879"/>
            <a:ext cx="1115627" cy="4416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</a:t>
            </a:r>
            <a:endParaRPr lang="zh-CN" altLang="en-US" dirty="0"/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5F88A94D-D7B4-4722-B3E2-11E1E6510F8C}"/>
              </a:ext>
            </a:extLst>
          </p:cNvPr>
          <p:cNvCxnSpPr>
            <a:stCxn id="4" idx="3"/>
            <a:endCxn id="68" idx="1"/>
          </p:cNvCxnSpPr>
          <p:nvPr/>
        </p:nvCxnSpPr>
        <p:spPr>
          <a:xfrm>
            <a:off x="3329126" y="2860829"/>
            <a:ext cx="649549" cy="28318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07848348-DE45-4487-ACA2-C44382872123}"/>
              </a:ext>
            </a:extLst>
          </p:cNvPr>
          <p:cNvSpPr/>
          <p:nvPr/>
        </p:nvSpPr>
        <p:spPr>
          <a:xfrm>
            <a:off x="7406935" y="5506457"/>
            <a:ext cx="1666043" cy="33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squid server</a:t>
            </a:r>
            <a:endParaRPr lang="zh-CN" altLang="en-US" dirty="0"/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6A4618ED-70B9-4DD4-8B00-6CC299F92F58}"/>
              </a:ext>
            </a:extLst>
          </p:cNvPr>
          <p:cNvCxnSpPr>
            <a:stCxn id="68" idx="3"/>
            <a:endCxn id="71" idx="1"/>
          </p:cNvCxnSpPr>
          <p:nvPr/>
        </p:nvCxnSpPr>
        <p:spPr>
          <a:xfrm flipV="1">
            <a:off x="5094302" y="5673283"/>
            <a:ext cx="2312633" cy="194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50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显示器">
            <a:extLst>
              <a:ext uri="{FF2B5EF4-FFF2-40B4-BE49-F238E27FC236}">
                <a16:creationId xmlns:a16="http://schemas.microsoft.com/office/drawing/2014/main" id="{CA953C2F-4355-4B0C-965B-1605557CC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1701" y="5077003"/>
            <a:ext cx="914400" cy="914400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6024B3-BC94-4FF0-8D5E-299B11CD9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351" y="2516802"/>
            <a:ext cx="679366" cy="834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F01C17-6BCC-4A4F-8017-055AC584F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141" y="2056625"/>
            <a:ext cx="679366" cy="8349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00F2340-3D28-4B25-AD10-904F3C536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106" y="1681810"/>
            <a:ext cx="679366" cy="8349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FCBE569-BA94-45C0-A710-99769C378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943" y="846818"/>
            <a:ext cx="679366" cy="8349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729E837-D625-4606-A42C-653EDB807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344" y="3971649"/>
            <a:ext cx="679366" cy="8349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2D12A3C-FA5C-4082-9B20-76DEECE31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566" y="3949048"/>
            <a:ext cx="679366" cy="83499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25959FD-33EA-461D-8458-09AC70D80263}"/>
              </a:ext>
            </a:extLst>
          </p:cNvPr>
          <p:cNvSpPr txBox="1"/>
          <p:nvPr/>
        </p:nvSpPr>
        <p:spPr>
          <a:xfrm>
            <a:off x="5163845" y="587599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clients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AC6EE6-AD06-43C2-9CCD-A603ECCF29E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6016101" y="4366544"/>
            <a:ext cx="1216465" cy="116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AEA1A7C-CA6C-449C-831A-B6FBC2652B4D}"/>
              </a:ext>
            </a:extLst>
          </p:cNvPr>
          <p:cNvSpPr txBox="1"/>
          <p:nvPr/>
        </p:nvSpPr>
        <p:spPr>
          <a:xfrm>
            <a:off x="6983431" y="30196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5535A04-8EDA-409C-9C85-29F015A1B4DB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6746626" y="1681810"/>
            <a:ext cx="825623" cy="226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0BD8CE7-4832-48E7-B504-E6FF9E04BFE2}"/>
              </a:ext>
            </a:extLst>
          </p:cNvPr>
          <p:cNvSpPr txBox="1"/>
          <p:nvPr/>
        </p:nvSpPr>
        <p:spPr>
          <a:xfrm>
            <a:off x="5253764" y="43390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F3AF8E4-784E-45E8-959E-88AD80CF8D7C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 flipV="1">
            <a:off x="4350507" y="2474121"/>
            <a:ext cx="2882059" cy="189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82B76CB-7741-4D1F-97AB-6E4BB28DBE02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350507" y="2474121"/>
            <a:ext cx="2882059" cy="1892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CE278F5-BAE9-41B0-A66F-6409AA094D16}"/>
              </a:ext>
            </a:extLst>
          </p:cNvPr>
          <p:cNvSpPr txBox="1"/>
          <p:nvPr/>
        </p:nvSpPr>
        <p:spPr>
          <a:xfrm>
            <a:off x="6003548" y="36245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77136C7-4039-4210-B354-4F535EA1B873}"/>
              </a:ext>
            </a:extLst>
          </p:cNvPr>
          <p:cNvCxnSpPr/>
          <p:nvPr/>
        </p:nvCxnSpPr>
        <p:spPr>
          <a:xfrm flipH="1">
            <a:off x="6016101" y="4500978"/>
            <a:ext cx="1216465" cy="118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1C6CA48-2369-4BFB-9502-1A822DFBDB52}"/>
              </a:ext>
            </a:extLst>
          </p:cNvPr>
          <p:cNvSpPr txBox="1"/>
          <p:nvPr/>
        </p:nvSpPr>
        <p:spPr>
          <a:xfrm>
            <a:off x="6622292" y="50168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BCE396E-81E1-458D-B9BD-E82369BD18A3}"/>
              </a:ext>
            </a:extLst>
          </p:cNvPr>
          <p:cNvCxnSpPr>
            <a:cxnSpLocks/>
          </p:cNvCxnSpPr>
          <p:nvPr/>
        </p:nvCxnSpPr>
        <p:spPr>
          <a:xfrm>
            <a:off x="4526582" y="4823081"/>
            <a:ext cx="606191" cy="68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3DDB0FA-68EC-4DCD-A87D-586B102319B1}"/>
              </a:ext>
            </a:extLst>
          </p:cNvPr>
          <p:cNvCxnSpPr>
            <a:cxnSpLocks/>
            <a:stCxn id="53" idx="1"/>
            <a:endCxn id="10" idx="0"/>
          </p:cNvCxnSpPr>
          <p:nvPr/>
        </p:nvCxnSpPr>
        <p:spPr>
          <a:xfrm flipH="1">
            <a:off x="4613027" y="1681810"/>
            <a:ext cx="3561828" cy="22898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91ED923-8DE5-4EC0-B7B3-A20E3310B795}"/>
              </a:ext>
            </a:extLst>
          </p:cNvPr>
          <p:cNvSpPr txBox="1"/>
          <p:nvPr/>
        </p:nvSpPr>
        <p:spPr>
          <a:xfrm>
            <a:off x="6308838" y="46399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419921E-E0A9-4670-8641-823226C50DF6}"/>
              </a:ext>
            </a:extLst>
          </p:cNvPr>
          <p:cNvSpPr txBox="1"/>
          <p:nvPr/>
        </p:nvSpPr>
        <p:spPr>
          <a:xfrm>
            <a:off x="5936741" y="26755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AA529C1-AF64-4AAB-81B5-1922D22EF1FD}"/>
              </a:ext>
            </a:extLst>
          </p:cNvPr>
          <p:cNvCxnSpPr>
            <a:stCxn id="5" idx="0"/>
            <a:endCxn id="10" idx="3"/>
          </p:cNvCxnSpPr>
          <p:nvPr/>
        </p:nvCxnSpPr>
        <p:spPr>
          <a:xfrm flipH="1" flipV="1">
            <a:off x="4952710" y="4389145"/>
            <a:ext cx="606191" cy="68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4B1569B5-9501-4C98-83B0-20B560803943}"/>
              </a:ext>
            </a:extLst>
          </p:cNvPr>
          <p:cNvSpPr txBox="1"/>
          <p:nvPr/>
        </p:nvSpPr>
        <p:spPr>
          <a:xfrm>
            <a:off x="4339364" y="504046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12CB5C9-58FE-463A-912E-9FB64F47AB70}"/>
              </a:ext>
            </a:extLst>
          </p:cNvPr>
          <p:cNvSpPr txBox="1"/>
          <p:nvPr/>
        </p:nvSpPr>
        <p:spPr>
          <a:xfrm>
            <a:off x="1969363" y="1264314"/>
            <a:ext cx="313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global server load balancer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45FE536-A943-4B72-ABE5-9AF9C26DFEF9}"/>
              </a:ext>
            </a:extLst>
          </p:cNvPr>
          <p:cNvSpPr txBox="1"/>
          <p:nvPr/>
        </p:nvSpPr>
        <p:spPr>
          <a:xfrm>
            <a:off x="7086308" y="648381"/>
            <a:ext cx="168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website dns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DEDCA28-404A-47D6-8A56-9CBDC1B73226}"/>
              </a:ext>
            </a:extLst>
          </p:cNvPr>
          <p:cNvSpPr txBox="1"/>
          <p:nvPr/>
        </p:nvSpPr>
        <p:spPr>
          <a:xfrm>
            <a:off x="8014832" y="4581041"/>
            <a:ext cx="134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 dns</a:t>
            </a:r>
            <a:endParaRPr lang="zh-CN" altLang="en-US" dirty="0"/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CE6C0FEE-C2BD-40EF-AFC8-9791E65B8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855" y="1264314"/>
            <a:ext cx="679366" cy="834992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82ECC8D9-EC9C-48BC-A025-58EB3446AB38}"/>
              </a:ext>
            </a:extLst>
          </p:cNvPr>
          <p:cNvSpPr txBox="1"/>
          <p:nvPr/>
        </p:nvSpPr>
        <p:spPr>
          <a:xfrm>
            <a:off x="9162384" y="1687293"/>
            <a:ext cx="168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website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31161DC-4333-4A7D-9DD9-A23F6A8CFCA0}"/>
              </a:ext>
            </a:extLst>
          </p:cNvPr>
          <p:cNvSpPr txBox="1"/>
          <p:nvPr/>
        </p:nvSpPr>
        <p:spPr>
          <a:xfrm>
            <a:off x="2873742" y="4202632"/>
            <a:ext cx="313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PoP(CDN)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121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38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吴子彦</dc:creator>
  <cp:lastModifiedBy>吴子彦</cp:lastModifiedBy>
  <cp:revision>25</cp:revision>
  <dcterms:created xsi:type="dcterms:W3CDTF">2018-01-22T15:07:05Z</dcterms:created>
  <dcterms:modified xsi:type="dcterms:W3CDTF">2018-01-22T16:16:28Z</dcterms:modified>
</cp:coreProperties>
</file>