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1"/>
    <p:restoredTop sz="94694"/>
  </p:normalViewPr>
  <p:slideViewPr>
    <p:cSldViewPr snapToGrid="0" snapToObjects="1">
      <p:cViewPr varScale="1">
        <p:scale>
          <a:sx n="99" d="100"/>
          <a:sy n="99" d="100"/>
        </p:scale>
        <p:origin x="1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3/7/22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89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1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1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3/7/22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9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3/7/22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8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3/7/22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8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3/7/22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31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3/7/22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0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9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3/7/22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2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3/7/22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5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72" r:id="rId6"/>
    <p:sldLayoutId id="2147483767" r:id="rId7"/>
    <p:sldLayoutId id="2147483768" r:id="rId8"/>
    <p:sldLayoutId id="2147483769" r:id="rId9"/>
    <p:sldLayoutId id="2147483771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ABDE6-311F-9542-9270-2605141DC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600" dirty="0"/>
              <a:t>Fossil Fuels </a:t>
            </a:r>
            <a:br>
              <a:rPr lang="en-US" sz="4600" dirty="0"/>
            </a:br>
            <a:br>
              <a:rPr lang="en-US" sz="4600" dirty="0"/>
            </a:br>
            <a:r>
              <a:rPr lang="en-US" sz="3600" dirty="0"/>
              <a:t>A Univariate Time Series Analysis 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w of colorful pins casting shadows">
            <a:extLst>
              <a:ext uri="{FF2B5EF4-FFF2-40B4-BE49-F238E27FC236}">
                <a16:creationId xmlns:a16="http://schemas.microsoft.com/office/drawing/2014/main" id="{0F1FE72B-B5F1-426E-BF32-82E03A4E8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6" r="23994"/>
          <a:stretch/>
        </p:blipFill>
        <p:spPr>
          <a:xfrm>
            <a:off x="902571" y="1457093"/>
            <a:ext cx="3217333" cy="389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6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A88942-0B89-314F-B686-9991AF93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65" y="226611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sz="3000" dirty="0"/>
              <a:t>Univariate Analysis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12F3-580E-FE45-BC2C-C27E774DB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192" y="1952380"/>
            <a:ext cx="6857365" cy="365125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400" dirty="0"/>
              <a:t>Examine the raw time series by generating a raw plot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400" dirty="0"/>
              <a:t>Detect the trend in the series using a linear model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400" dirty="0"/>
              <a:t>Detrending if the trend is significant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400" dirty="0"/>
              <a:t>Perform spectral analysis to determine dominant frequency and the period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400" dirty="0"/>
              <a:t>Seasonal differencing to remove seasonality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400" dirty="0"/>
              <a:t>Examine dependence structure using auto-correlation and partial auto-correlation plots, proposed an ARMA model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400" dirty="0"/>
              <a:t>Conduct a Dickey-Fuller test to test stationarity and discuss results</a:t>
            </a:r>
          </a:p>
        </p:txBody>
      </p:sp>
    </p:spTree>
    <p:extLst>
      <p:ext uri="{BB962C8B-B14F-4D97-AF65-F5344CB8AC3E}">
        <p14:creationId xmlns:p14="http://schemas.microsoft.com/office/powerpoint/2010/main" val="35145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7C06B7-674E-924A-B1BF-CFA73906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65" y="221456"/>
            <a:ext cx="8361272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Trends and Spectral Analysis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3FA21BD-4D3F-0545-80B5-1A181D2A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65" y="1566068"/>
            <a:ext cx="7521237" cy="4897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BAC60B-B06E-994D-BEB6-921A55B863BC}"/>
              </a:ext>
            </a:extLst>
          </p:cNvPr>
          <p:cNvSpPr txBox="1"/>
          <p:nvPr/>
        </p:nvSpPr>
        <p:spPr>
          <a:xfrm>
            <a:off x="8658762" y="2721986"/>
            <a:ext cx="3173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trend is not significant according to the linear model fitted to the series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dominant frequency is at 1/12 which corresponds to an annual cycle.</a:t>
            </a:r>
          </a:p>
        </p:txBody>
      </p:sp>
    </p:spTree>
    <p:extLst>
      <p:ext uri="{BB962C8B-B14F-4D97-AF65-F5344CB8AC3E}">
        <p14:creationId xmlns:p14="http://schemas.microsoft.com/office/powerpoint/2010/main" val="282928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4C278-F033-EB4B-B7C2-A1A5525D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26" y="175332"/>
            <a:ext cx="10507238" cy="1344612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/>
              <a:t>Dependence Structure and Stationarity Test</a:t>
            </a:r>
          </a:p>
        </p:txBody>
      </p:sp>
      <p:pic>
        <p:nvPicPr>
          <p:cNvPr id="5" name="Picture 4" descr="A picture containing text, screenshot, antenna&#10;&#10;Description automatically generated">
            <a:extLst>
              <a:ext uri="{FF2B5EF4-FFF2-40B4-BE49-F238E27FC236}">
                <a16:creationId xmlns:a16="http://schemas.microsoft.com/office/drawing/2014/main" id="{3283207A-322F-4A41-8EA5-4060FE20C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6" y="1695276"/>
            <a:ext cx="7303651" cy="4510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BBB5A-C593-144D-8372-FA4BD67175E4}"/>
              </a:ext>
            </a:extLst>
          </p:cNvPr>
          <p:cNvSpPr txBox="1"/>
          <p:nvPr/>
        </p:nvSpPr>
        <p:spPr>
          <a:xfrm>
            <a:off x="8451717" y="1941347"/>
            <a:ext cx="31779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ACF still have significant lag outside of first lag, meaning that the residual series may not be an AR(1) process.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Dickey-Fuller test outputs a p-value of &lt; 0.01 indicating strong evidence against non-stationarity.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4429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154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Meiryo</vt:lpstr>
      <vt:lpstr>Corbel</vt:lpstr>
      <vt:lpstr>SketchLinesVTI</vt:lpstr>
      <vt:lpstr>Fossil Fuels   A Univariate Time Series Analysis </vt:lpstr>
      <vt:lpstr>Univariate Analysis Workflow</vt:lpstr>
      <vt:lpstr>Trends and Spectral Analysis</vt:lpstr>
      <vt:lpstr>Dependence Structure and Stationarity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Fossil Fuels   A Univariate Time Series Analysis </dc:title>
  <dc:creator>Chi Zhang (490)</dc:creator>
  <cp:lastModifiedBy>Chi Zhang (490)</cp:lastModifiedBy>
  <cp:revision>1</cp:revision>
  <dcterms:created xsi:type="dcterms:W3CDTF">2022-03-08T01:18:35Z</dcterms:created>
  <dcterms:modified xsi:type="dcterms:W3CDTF">2022-03-08T02:06:41Z</dcterms:modified>
</cp:coreProperties>
</file>