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media/image4.jpg" ContentType="image/png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61" r:id="rId3"/>
    <p:sldId id="274" r:id="rId4"/>
    <p:sldId id="272" r:id="rId5"/>
    <p:sldId id="276" r:id="rId6"/>
    <p:sldId id="277" r:id="rId7"/>
    <p:sldId id="275" r:id="rId8"/>
    <p:sldId id="273" r:id="rId9"/>
    <p:sldId id="260" r:id="rId10"/>
  </p:sldIdLst>
  <p:sldSz cx="12192000" cy="6858000"/>
  <p:notesSz cx="6858000" cy="9144000"/>
  <p:embeddedFontLst>
    <p:embeddedFont>
      <p:font typeface="Open Sans" panose="020B0604020202020204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2" pos="347" userDrawn="1">
          <p15:clr>
            <a:srgbClr val="000000"/>
          </p15:clr>
        </p15:guide>
        <p15:guide id="3" orient="horz" pos="1344" userDrawn="1">
          <p15:clr>
            <a:srgbClr val="A4A3A4"/>
          </p15:clr>
        </p15:guide>
        <p15:guide id="4" orient="horz" pos="98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5" roundtripDataSignature="AMtx7mg2fLzW2NWhC2ejww7VA5lENbgL/Q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3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65CAB"/>
    <a:srgbClr val="0046A2"/>
    <a:srgbClr val="D1D1D1"/>
    <a:srgbClr val="F1BE29"/>
    <a:srgbClr val="7BC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60" autoAdjust="0"/>
  </p:normalViewPr>
  <p:slideViewPr>
    <p:cSldViewPr snapToGrid="0">
      <p:cViewPr>
        <p:scale>
          <a:sx n="80" d="100"/>
          <a:sy n="80" d="100"/>
        </p:scale>
        <p:origin x="-318" y="-72"/>
      </p:cViewPr>
      <p:guideLst>
        <p:guide orient="horz" pos="1344"/>
        <p:guide orient="horz" pos="981"/>
        <p:guide pos="34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25" Type="http://customschemas.google.com/relationships/presentationmetadata" Target="metadata"/><Relationship Id="rId2" Type="http://schemas.openxmlformats.org/officeDocument/2006/relationships/slide" Target="slides/slide1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2373083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Титульный слайд" userDrawn="1">
  <p:cSld name="TITLE">
    <p:bg>
      <p:bgRef idx="1001">
        <a:schemeClr val="bg1"/>
      </p:bgRef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88;p1">
            <a:extLst>
              <a:ext uri="{FF2B5EF4-FFF2-40B4-BE49-F238E27FC236}">
                <a16:creationId xmlns:a16="http://schemas.microsoft.com/office/drawing/2014/main" xmlns="" id="{2D925FD8-DECC-4CD6-B8C0-B1ADCC5FA20A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t="16270" b="8845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" name="Группа 6">
            <a:extLst>
              <a:ext uri="{FF2B5EF4-FFF2-40B4-BE49-F238E27FC236}">
                <a16:creationId xmlns:a16="http://schemas.microsoft.com/office/drawing/2014/main" xmlns="" id="{B0283559-7C69-4037-A5DE-025458FA127C}"/>
              </a:ext>
            </a:extLst>
          </p:cNvPr>
          <p:cNvGrpSpPr/>
          <p:nvPr userDrawn="1"/>
        </p:nvGrpSpPr>
        <p:grpSpPr>
          <a:xfrm>
            <a:off x="694478" y="633067"/>
            <a:ext cx="9502816" cy="4706741"/>
            <a:chOff x="694478" y="633067"/>
            <a:chExt cx="9502816" cy="4706741"/>
          </a:xfrm>
        </p:grpSpPr>
        <p:pic>
          <p:nvPicPr>
            <p:cNvPr id="9" name="Google Shape;13;p5">
              <a:extLst>
                <a:ext uri="{FF2B5EF4-FFF2-40B4-BE49-F238E27FC236}">
                  <a16:creationId xmlns:a16="http://schemas.microsoft.com/office/drawing/2014/main" xmlns="" id="{2F2230A9-DF50-482B-98EE-86D3A472B57F}"/>
                </a:ext>
              </a:extLst>
            </p:cNvPr>
            <p:cNvPicPr preferRelativeResize="0"/>
            <p:nvPr userDrawn="1"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94481" y="633067"/>
              <a:ext cx="9502813" cy="470674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" name="Прямоугольник 9">
              <a:extLst>
                <a:ext uri="{FF2B5EF4-FFF2-40B4-BE49-F238E27FC236}">
                  <a16:creationId xmlns:a16="http://schemas.microsoft.com/office/drawing/2014/main" xmlns="" id="{8967D30A-87B4-4421-A52A-46DC79DD78AC}"/>
                </a:ext>
              </a:extLst>
            </p:cNvPr>
            <p:cNvSpPr/>
            <p:nvPr userDrawn="1"/>
          </p:nvSpPr>
          <p:spPr>
            <a:xfrm>
              <a:off x="694478" y="5306991"/>
              <a:ext cx="9502813" cy="28800"/>
            </a:xfrm>
            <a:prstGeom prst="rect">
              <a:avLst/>
            </a:prstGeom>
            <a:solidFill>
              <a:srgbClr val="E6E7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pic>
        <p:nvPicPr>
          <p:cNvPr id="3" name="Рисунок 2">
            <a:extLst>
              <a:ext uri="{FF2B5EF4-FFF2-40B4-BE49-F238E27FC236}">
                <a16:creationId xmlns:a16="http://schemas.microsoft.com/office/drawing/2014/main" xmlns="" id="{D20BDE73-1EE8-4C18-91ED-1CD26511FE5F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157539" y="611835"/>
            <a:ext cx="2361600" cy="721959"/>
          </a:xfrm>
          <a:prstGeom prst="rect">
            <a:avLst/>
          </a:prstGeom>
        </p:spPr>
      </p:pic>
      <p:sp>
        <p:nvSpPr>
          <p:cNvPr id="4" name="Google Shape;11;p5">
            <a:extLst>
              <a:ext uri="{FF2B5EF4-FFF2-40B4-BE49-F238E27FC236}">
                <a16:creationId xmlns:a16="http://schemas.microsoft.com/office/drawing/2014/main" xmlns="" id="{E3BFA7FB-261D-418C-AB36-0AE52A4CC41D}"/>
              </a:ext>
            </a:extLst>
          </p:cNvPr>
          <p:cNvSpPr txBox="1">
            <a:spLocks noGrp="1"/>
          </p:cNvSpPr>
          <p:nvPr>
            <p:ph type="ctrTitle" hasCustomPrompt="1"/>
          </p:nvPr>
        </p:nvSpPr>
        <p:spPr>
          <a:xfrm>
            <a:off x="1078287" y="831273"/>
            <a:ext cx="9119010" cy="34166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Open Sans"/>
              <a:buNone/>
              <a:defRPr sz="4400" b="0">
                <a:solidFill>
                  <a:schemeClr val="lt1"/>
                </a:solidFill>
                <a:latin typeface="+mj-lt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 dirty="0"/>
              <a:t>Заголовок слайда</a:t>
            </a:r>
            <a:endParaRPr dirty="0"/>
          </a:p>
        </p:txBody>
      </p:sp>
      <p:sp>
        <p:nvSpPr>
          <p:cNvPr id="5" name="Google Shape;12;p5">
            <a:extLst>
              <a:ext uri="{FF2B5EF4-FFF2-40B4-BE49-F238E27FC236}">
                <a16:creationId xmlns:a16="http://schemas.microsoft.com/office/drawing/2014/main" xmlns="" id="{84D6A78E-BD41-4E16-8DD7-8CD3958FF54B}"/>
              </a:ext>
            </a:extLst>
          </p:cNvPr>
          <p:cNvSpPr txBox="1">
            <a:spLocks noGrp="1"/>
          </p:cNvSpPr>
          <p:nvPr>
            <p:ph type="subTitle" idx="1" hasCustomPrompt="1"/>
          </p:nvPr>
        </p:nvSpPr>
        <p:spPr>
          <a:xfrm>
            <a:off x="1078286" y="4363657"/>
            <a:ext cx="9119010" cy="968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None/>
              <a:defRPr sz="2800">
                <a:solidFill>
                  <a:schemeClr val="lt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  <a:sym typeface="Open Sans"/>
              </a:defRPr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r>
              <a:rPr lang="ru-RU" dirty="0"/>
              <a:t>Подзаголовок слайда</a:t>
            </a:r>
            <a:endParaRPr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, подзаголовок и объект" userDrawn="1">
  <p:cSld name="Заголовок, подзаголовок и объект">
    <p:bg>
      <p:bgRef idx="1001">
        <a:schemeClr val="bg1"/>
      </p:bgRef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>
            <a:spLocks noGrp="1"/>
          </p:cNvSpPr>
          <p:nvPr>
            <p:ph type="body" idx="1" hasCustomPrompt="1"/>
          </p:nvPr>
        </p:nvSpPr>
        <p:spPr>
          <a:xfrm>
            <a:off x="558782" y="1778092"/>
            <a:ext cx="11196533" cy="4473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▪"/>
              <a:defRPr sz="2300"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lvl="1" indent="-355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30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r>
              <a:rPr lang="ru-RU" dirty="0"/>
              <a:t>Текст слайда</a:t>
            </a:r>
            <a:endParaRPr dirty="0"/>
          </a:p>
        </p:txBody>
      </p:sp>
      <p:sp>
        <p:nvSpPr>
          <p:cNvPr id="30" name="Google Shape;30;p8"/>
          <p:cNvSpPr txBox="1">
            <a:spLocks noGrp="1"/>
          </p:cNvSpPr>
          <p:nvPr>
            <p:ph type="body" idx="2" hasCustomPrompt="1"/>
          </p:nvPr>
        </p:nvSpPr>
        <p:spPr>
          <a:xfrm>
            <a:off x="558782" y="1185979"/>
            <a:ext cx="11196533" cy="584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3200"/>
              <a:buNone/>
              <a:defRPr sz="2700">
                <a:solidFill>
                  <a:srgbClr val="F1BE29"/>
                </a:solidFill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None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r>
              <a:rPr lang="ru-RU" dirty="0"/>
              <a:t>Текст слайда</a:t>
            </a:r>
          </a:p>
          <a:p>
            <a:endParaRPr dirty="0"/>
          </a:p>
        </p:txBody>
      </p:sp>
      <p:sp>
        <p:nvSpPr>
          <p:cNvPr id="6" name="Google Shape;83;p17">
            <a:extLst>
              <a:ext uri="{FF2B5EF4-FFF2-40B4-BE49-F238E27FC236}">
                <a16:creationId xmlns:a16="http://schemas.microsoft.com/office/drawing/2014/main" xmlns="" id="{464BD804-D61C-41D4-836A-3F0D5620725E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273628" y="6434051"/>
            <a:ext cx="570309" cy="275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одзаголовок и Сравнение" userDrawn="1">
  <p:cSld name="Подзаголовок и Сравнение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83;p17">
            <a:extLst>
              <a:ext uri="{FF2B5EF4-FFF2-40B4-BE49-F238E27FC236}">
                <a16:creationId xmlns:a16="http://schemas.microsoft.com/office/drawing/2014/main" xmlns="" id="{A3BCCEBD-8EA8-458F-9BC3-430C03DA2D83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273628" y="6434051"/>
            <a:ext cx="632459" cy="275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dirty="0"/>
          </a:p>
        </p:txBody>
      </p:sp>
      <p:sp>
        <p:nvSpPr>
          <p:cNvPr id="8" name="Google Shape;47;p11">
            <a:extLst>
              <a:ext uri="{FF2B5EF4-FFF2-40B4-BE49-F238E27FC236}">
                <a16:creationId xmlns:a16="http://schemas.microsoft.com/office/drawing/2014/main" xmlns="" id="{BE73FDE2-AD6D-4536-979A-DFD5A5A120FB}"/>
              </a:ext>
            </a:extLst>
          </p:cNvPr>
          <p:cNvSpPr txBox="1">
            <a:spLocks noGrp="1"/>
          </p:cNvSpPr>
          <p:nvPr>
            <p:ph type="body" idx="13" hasCustomPrompt="1"/>
          </p:nvPr>
        </p:nvSpPr>
        <p:spPr>
          <a:xfrm>
            <a:off x="558781" y="1770664"/>
            <a:ext cx="5508000" cy="4507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76200" lvl="0" indent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300"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lvl="1" indent="-355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30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r>
              <a:rPr lang="ru-RU" dirty="0"/>
              <a:t>Текст слайда</a:t>
            </a:r>
            <a:endParaRPr dirty="0"/>
          </a:p>
        </p:txBody>
      </p:sp>
      <p:sp>
        <p:nvSpPr>
          <p:cNvPr id="9" name="Google Shape;48;p11">
            <a:extLst>
              <a:ext uri="{FF2B5EF4-FFF2-40B4-BE49-F238E27FC236}">
                <a16:creationId xmlns:a16="http://schemas.microsoft.com/office/drawing/2014/main" xmlns="" id="{CDC7DB9F-D126-4C0F-900F-3ED455B7D4B6}"/>
              </a:ext>
            </a:extLst>
          </p:cNvPr>
          <p:cNvSpPr txBox="1">
            <a:spLocks noGrp="1"/>
          </p:cNvSpPr>
          <p:nvPr>
            <p:ph type="body" idx="2" hasCustomPrompt="1"/>
          </p:nvPr>
        </p:nvSpPr>
        <p:spPr>
          <a:xfrm>
            <a:off x="6241899" y="1770664"/>
            <a:ext cx="5508000" cy="4507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76200" lvl="0" indent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300"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lvl="1" indent="-355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30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r>
              <a:rPr lang="ru-RU" dirty="0"/>
              <a:t>Текст слайда</a:t>
            </a:r>
            <a:endParaRPr dirty="0"/>
          </a:p>
        </p:txBody>
      </p:sp>
      <p:sp>
        <p:nvSpPr>
          <p:cNvPr id="6" name="Google Shape;30;p8">
            <a:extLst>
              <a:ext uri="{FF2B5EF4-FFF2-40B4-BE49-F238E27FC236}">
                <a16:creationId xmlns:a16="http://schemas.microsoft.com/office/drawing/2014/main" xmlns="" id="{0A0C615F-D144-44C1-91C6-0FB98026FAD0}"/>
              </a:ext>
            </a:extLst>
          </p:cNvPr>
          <p:cNvSpPr txBox="1">
            <a:spLocks noGrp="1"/>
          </p:cNvSpPr>
          <p:nvPr>
            <p:ph type="body" idx="14" hasCustomPrompt="1"/>
          </p:nvPr>
        </p:nvSpPr>
        <p:spPr>
          <a:xfrm>
            <a:off x="558782" y="1185979"/>
            <a:ext cx="11196533" cy="584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3200"/>
              <a:buNone/>
              <a:defRPr sz="2700">
                <a:solidFill>
                  <a:srgbClr val="F1BE29"/>
                </a:solidFill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None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r>
              <a:rPr lang="ru-RU" dirty="0"/>
              <a:t>Подзаголовок слайда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userDrawn="1">
  <p:cSld name="TITLE_ONLY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83;p17">
            <a:extLst>
              <a:ext uri="{FF2B5EF4-FFF2-40B4-BE49-F238E27FC236}">
                <a16:creationId xmlns:a16="http://schemas.microsoft.com/office/drawing/2014/main" xmlns="" id="{3C33CCE7-3AA5-4E4A-9FB4-1EE49FE9D89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273628" y="6434051"/>
            <a:ext cx="570309" cy="275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83;p17">
            <a:extLst>
              <a:ext uri="{FF2B5EF4-FFF2-40B4-BE49-F238E27FC236}">
                <a16:creationId xmlns:a16="http://schemas.microsoft.com/office/drawing/2014/main" xmlns="" id="{0CA1A5D0-6F6B-4B83-84EB-024B06E2BB76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273628" y="6434051"/>
            <a:ext cx="570309" cy="275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, текст и объект" userDrawn="1">
  <p:cSld name="Заголовок, текст и объект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body" idx="1" hasCustomPrompt="1"/>
          </p:nvPr>
        </p:nvSpPr>
        <p:spPr>
          <a:xfrm>
            <a:off x="5183187" y="1301263"/>
            <a:ext cx="6735185" cy="4908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▪"/>
              <a:defRPr sz="2300"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100"/>
              <a:buChar char="▪"/>
              <a:defRPr sz="2100"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  <a:defRPr sz="1800"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▪"/>
              <a:defRPr sz="1500"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▪"/>
              <a:defRPr sz="1500"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r>
              <a:rPr lang="ru-RU" dirty="0"/>
              <a:t>Текст слайда</a:t>
            </a:r>
            <a:endParaRPr dirty="0"/>
          </a:p>
        </p:txBody>
      </p:sp>
      <p:sp>
        <p:nvSpPr>
          <p:cNvPr id="82" name="Google Shape;82;p17"/>
          <p:cNvSpPr txBox="1">
            <a:spLocks noGrp="1"/>
          </p:cNvSpPr>
          <p:nvPr>
            <p:ph type="body" idx="2" hasCustomPrompt="1"/>
          </p:nvPr>
        </p:nvSpPr>
        <p:spPr>
          <a:xfrm>
            <a:off x="273628" y="1301263"/>
            <a:ext cx="4784147" cy="4908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▪"/>
              <a:defRPr sz="2300"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800"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400"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r>
              <a:rPr lang="ru-RU" dirty="0"/>
              <a:t>Текст слайда</a:t>
            </a:r>
            <a:endParaRPr dirty="0"/>
          </a:p>
        </p:txBody>
      </p:sp>
      <p:sp>
        <p:nvSpPr>
          <p:cNvPr id="83" name="Google Shape;83;p17"/>
          <p:cNvSpPr txBox="1">
            <a:spLocks noGrp="1"/>
          </p:cNvSpPr>
          <p:nvPr>
            <p:ph type="sldNum" idx="12"/>
          </p:nvPr>
        </p:nvSpPr>
        <p:spPr>
          <a:xfrm>
            <a:off x="273628" y="6434051"/>
            <a:ext cx="570309" cy="275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title" hasCustomPrompt="1"/>
          </p:nvPr>
        </p:nvSpPr>
        <p:spPr>
          <a:xfrm>
            <a:off x="273628" y="1213658"/>
            <a:ext cx="4702029" cy="843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Open Sans"/>
              <a:buNone/>
              <a:defRPr sz="2700">
                <a:latin typeface="ALS Sector Bold" pitchFamily="2" charset="0"/>
                <a:ea typeface="Open Sans"/>
                <a:cs typeface="ALS Sector Bold" pitchFamily="2" charset="0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 sz="2700" dirty="0"/>
              <a:t>Заголовок слайда</a:t>
            </a:r>
            <a:endParaRPr dirty="0"/>
          </a:p>
        </p:txBody>
      </p:sp>
      <p:sp>
        <p:nvSpPr>
          <p:cNvPr id="76" name="Google Shape;76;p16"/>
          <p:cNvSpPr txBox="1">
            <a:spLocks noGrp="1"/>
          </p:cNvSpPr>
          <p:nvPr>
            <p:ph type="body" idx="1" hasCustomPrompt="1"/>
          </p:nvPr>
        </p:nvSpPr>
        <p:spPr>
          <a:xfrm>
            <a:off x="5183187" y="311727"/>
            <a:ext cx="6735185" cy="5549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▪"/>
              <a:defRPr sz="2700">
                <a:latin typeface="ALS Sector Regular" panose="02000000000000000000" pitchFamily="2" charset="0"/>
                <a:cs typeface="ALS Sector Regular" panose="02000000000000000000" pitchFamily="2" charset="0"/>
              </a:defRPr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100"/>
              <a:buChar char="▪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▪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▪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r>
              <a:rPr lang="ru-RU" dirty="0"/>
              <a:t>Текст слайда</a:t>
            </a:r>
            <a:endParaRPr dirty="0"/>
          </a:p>
        </p:txBody>
      </p:sp>
      <p:sp>
        <p:nvSpPr>
          <p:cNvPr id="77" name="Google Shape;77;p16"/>
          <p:cNvSpPr txBox="1">
            <a:spLocks noGrp="1"/>
          </p:cNvSpPr>
          <p:nvPr>
            <p:ph type="body" idx="2" hasCustomPrompt="1"/>
          </p:nvPr>
        </p:nvSpPr>
        <p:spPr>
          <a:xfrm>
            <a:off x="273628" y="2057400"/>
            <a:ext cx="4702029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▪"/>
              <a:defRPr sz="1300"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800"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400"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r>
              <a:rPr lang="ru-RU" dirty="0"/>
              <a:t>Текст слайда</a:t>
            </a:r>
            <a:endParaRPr dirty="0"/>
          </a:p>
        </p:txBody>
      </p:sp>
      <p:sp>
        <p:nvSpPr>
          <p:cNvPr id="6" name="Google Shape;83;p17">
            <a:extLst>
              <a:ext uri="{FF2B5EF4-FFF2-40B4-BE49-F238E27FC236}">
                <a16:creationId xmlns:a16="http://schemas.microsoft.com/office/drawing/2014/main" xmlns="" id="{375ED264-9BE6-45D1-BEF5-3485B756C4E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273628" y="6434051"/>
            <a:ext cx="570309" cy="275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>
            <a:spLocks noGrp="1"/>
          </p:cNvSpPr>
          <p:nvPr>
            <p:ph type="title" hasCustomPrompt="1"/>
          </p:nvPr>
        </p:nvSpPr>
        <p:spPr>
          <a:xfrm>
            <a:off x="322118" y="1197033"/>
            <a:ext cx="4449907" cy="8603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Open Sans"/>
              <a:buNone/>
              <a:defRPr sz="2700">
                <a:latin typeface="ALS Sector Bold" pitchFamily="2" charset="0"/>
                <a:ea typeface="Open Sans"/>
                <a:cs typeface="ALS Sector Bold" pitchFamily="2" charset="0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 sz="2700" dirty="0"/>
              <a:t>Заголовок слайда</a:t>
            </a:r>
            <a:endParaRPr dirty="0"/>
          </a:p>
        </p:txBody>
      </p:sp>
      <p:sp>
        <p:nvSpPr>
          <p:cNvPr id="86" name="Google Shape;86;p18"/>
          <p:cNvSpPr>
            <a:spLocks noGrp="1"/>
          </p:cNvSpPr>
          <p:nvPr>
            <p:ph type="pic" idx="2" hasCustomPrompt="1"/>
          </p:nvPr>
        </p:nvSpPr>
        <p:spPr>
          <a:xfrm>
            <a:off x="5287096" y="238509"/>
            <a:ext cx="6582785" cy="5627304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29803"/>
              </a:srgbClr>
            </a:outerShdw>
          </a:effectLst>
        </p:spPr>
        <p:txBody>
          <a:bodyPr>
            <a:normAutofit/>
          </a:bodyPr>
          <a:lstStyle>
            <a:lvl1pPr>
              <a:defRPr sz="2300">
                <a:latin typeface="ALS Sector Regular" panose="02000000000000000000" pitchFamily="2" charset="0"/>
                <a:cs typeface="ALS Sector Regular" panose="02000000000000000000" pitchFamily="2" charset="0"/>
              </a:defRPr>
            </a:lvl1pPr>
          </a:lstStyle>
          <a:p>
            <a:r>
              <a:rPr lang="ru-RU" dirty="0"/>
              <a:t>Рисунок</a:t>
            </a:r>
          </a:p>
        </p:txBody>
      </p:sp>
      <p:sp>
        <p:nvSpPr>
          <p:cNvPr id="87" name="Google Shape;87;p18"/>
          <p:cNvSpPr txBox="1">
            <a:spLocks noGrp="1"/>
          </p:cNvSpPr>
          <p:nvPr>
            <p:ph type="body" idx="1" hasCustomPrompt="1"/>
          </p:nvPr>
        </p:nvSpPr>
        <p:spPr>
          <a:xfrm>
            <a:off x="322118" y="2057400"/>
            <a:ext cx="444990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76200" lvl="0" indent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  <a:defRPr sz="1300"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800"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400"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r>
              <a:rPr lang="ru-RU" dirty="0"/>
              <a:t>Текст слайда</a:t>
            </a:r>
            <a:endParaRPr dirty="0"/>
          </a:p>
        </p:txBody>
      </p:sp>
      <p:sp>
        <p:nvSpPr>
          <p:cNvPr id="6" name="Google Shape;83;p17">
            <a:extLst>
              <a:ext uri="{FF2B5EF4-FFF2-40B4-BE49-F238E27FC236}">
                <a16:creationId xmlns:a16="http://schemas.microsoft.com/office/drawing/2014/main" xmlns="" id="{BB71C74F-A570-498D-A002-6D7C372C65B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273628" y="6434051"/>
            <a:ext cx="570309" cy="275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крывающий слайд пустой" userDrawn="1">
  <p:cSld name="Закрывающий слайд пустой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88;p1">
            <a:extLst>
              <a:ext uri="{FF2B5EF4-FFF2-40B4-BE49-F238E27FC236}">
                <a16:creationId xmlns:a16="http://schemas.microsoft.com/office/drawing/2014/main" xmlns="" id="{12BBAE2F-1E25-4B32-9650-086D0CA2FEB3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t="16270" b="8845"/>
          <a:stretch/>
        </p:blipFill>
        <p:spPr>
          <a:xfrm>
            <a:off x="1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xmlns="" id="{2B857A83-5237-42B9-BA8A-BF8F445C1D4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575410" y="2096584"/>
            <a:ext cx="1332000" cy="1332000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xmlns="" id="{FDF32500-0827-4423-A3B8-9538CB7A7CD1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278526" y="2042584"/>
            <a:ext cx="4710383" cy="144000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D5D1BD65-59E0-46AC-BC24-1B28D1FA30E4}"/>
              </a:ext>
            </a:extLst>
          </p:cNvPr>
          <p:cNvSpPr txBox="1"/>
          <p:nvPr userDrawn="1"/>
        </p:nvSpPr>
        <p:spPr>
          <a:xfrm>
            <a:off x="7849902" y="2522519"/>
            <a:ext cx="3048512" cy="480131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800" dirty="0">
                <a:solidFill>
                  <a:schemeClr val="bg1"/>
                </a:solidFill>
                <a:latin typeface="ALS Sector Bold" pitchFamily="2" charset="0"/>
                <a:ea typeface="Roboto Black" panose="02000000000000000000" pitchFamily="2" charset="0"/>
              </a:rPr>
              <a:t>do.bmstu.ru</a:t>
            </a:r>
            <a:endParaRPr lang="ru-RU" sz="2800" dirty="0">
              <a:solidFill>
                <a:schemeClr val="bg1"/>
              </a:solidFill>
              <a:latin typeface="ALS Sector Bold" pitchFamily="2" charset="0"/>
              <a:ea typeface="Roboto Black" panose="02000000000000000000" pitchFamily="2" charset="0"/>
            </a:endParaRPr>
          </a:p>
        </p:txBody>
      </p:sp>
      <p:sp>
        <p:nvSpPr>
          <p:cNvPr id="32" name="Прямоугольник 58">
            <a:extLst>
              <a:ext uri="{FF2B5EF4-FFF2-40B4-BE49-F238E27FC236}">
                <a16:creationId xmlns:a16="http://schemas.microsoft.com/office/drawing/2014/main" xmlns="" id="{046CF162-1BBC-4CF7-9474-D6A32C635F92}"/>
              </a:ext>
            </a:extLst>
          </p:cNvPr>
          <p:cNvSpPr/>
          <p:nvPr userDrawn="1"/>
        </p:nvSpPr>
        <p:spPr>
          <a:xfrm flipH="1">
            <a:off x="10711835" y="2096584"/>
            <a:ext cx="130790" cy="1332000"/>
          </a:xfrm>
          <a:custGeom>
            <a:avLst/>
            <a:gdLst>
              <a:gd name="connsiteX0" fmla="*/ 0 w 424732"/>
              <a:gd name="connsiteY0" fmla="*/ 0 h 424732"/>
              <a:gd name="connsiteX1" fmla="*/ 424732 w 424732"/>
              <a:gd name="connsiteY1" fmla="*/ 0 h 424732"/>
              <a:gd name="connsiteX2" fmla="*/ 424732 w 424732"/>
              <a:gd name="connsiteY2" fmla="*/ 424732 h 424732"/>
              <a:gd name="connsiteX3" fmla="*/ 0 w 424732"/>
              <a:gd name="connsiteY3" fmla="*/ 424732 h 424732"/>
              <a:gd name="connsiteX4" fmla="*/ 0 w 424732"/>
              <a:gd name="connsiteY4" fmla="*/ 0 h 424732"/>
              <a:gd name="connsiteX0" fmla="*/ 0 w 425450"/>
              <a:gd name="connsiteY0" fmla="*/ 0 h 424732"/>
              <a:gd name="connsiteX1" fmla="*/ 424732 w 425450"/>
              <a:gd name="connsiteY1" fmla="*/ 0 h 424732"/>
              <a:gd name="connsiteX2" fmla="*/ 425450 w 425450"/>
              <a:gd name="connsiteY2" fmla="*/ 238890 h 424732"/>
              <a:gd name="connsiteX3" fmla="*/ 424732 w 425450"/>
              <a:gd name="connsiteY3" fmla="*/ 424732 h 424732"/>
              <a:gd name="connsiteX4" fmla="*/ 0 w 425450"/>
              <a:gd name="connsiteY4" fmla="*/ 424732 h 424732"/>
              <a:gd name="connsiteX5" fmla="*/ 0 w 425450"/>
              <a:gd name="connsiteY5" fmla="*/ 0 h 424732"/>
              <a:gd name="connsiteX0" fmla="*/ 425450 w 516890"/>
              <a:gd name="connsiteY0" fmla="*/ 238890 h 424732"/>
              <a:gd name="connsiteX1" fmla="*/ 424732 w 516890"/>
              <a:gd name="connsiteY1" fmla="*/ 424732 h 424732"/>
              <a:gd name="connsiteX2" fmla="*/ 0 w 516890"/>
              <a:gd name="connsiteY2" fmla="*/ 424732 h 424732"/>
              <a:gd name="connsiteX3" fmla="*/ 0 w 516890"/>
              <a:gd name="connsiteY3" fmla="*/ 0 h 424732"/>
              <a:gd name="connsiteX4" fmla="*/ 424732 w 516890"/>
              <a:gd name="connsiteY4" fmla="*/ 0 h 424732"/>
              <a:gd name="connsiteX5" fmla="*/ 516890 w 516890"/>
              <a:gd name="connsiteY5" fmla="*/ 330330 h 424732"/>
              <a:gd name="connsiteX0" fmla="*/ 424732 w 516890"/>
              <a:gd name="connsiteY0" fmla="*/ 424732 h 424732"/>
              <a:gd name="connsiteX1" fmla="*/ 0 w 516890"/>
              <a:gd name="connsiteY1" fmla="*/ 424732 h 424732"/>
              <a:gd name="connsiteX2" fmla="*/ 0 w 516890"/>
              <a:gd name="connsiteY2" fmla="*/ 0 h 424732"/>
              <a:gd name="connsiteX3" fmla="*/ 424732 w 516890"/>
              <a:gd name="connsiteY3" fmla="*/ 0 h 424732"/>
              <a:gd name="connsiteX4" fmla="*/ 516890 w 516890"/>
              <a:gd name="connsiteY4" fmla="*/ 330330 h 424732"/>
              <a:gd name="connsiteX0" fmla="*/ 424732 w 424732"/>
              <a:gd name="connsiteY0" fmla="*/ 424732 h 424732"/>
              <a:gd name="connsiteX1" fmla="*/ 0 w 424732"/>
              <a:gd name="connsiteY1" fmla="*/ 424732 h 424732"/>
              <a:gd name="connsiteX2" fmla="*/ 0 w 424732"/>
              <a:gd name="connsiteY2" fmla="*/ 0 h 424732"/>
              <a:gd name="connsiteX3" fmla="*/ 424732 w 424732"/>
              <a:gd name="connsiteY3" fmla="*/ 0 h 424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4732" h="424732">
                <a:moveTo>
                  <a:pt x="424732" y="424732"/>
                </a:moveTo>
                <a:lnTo>
                  <a:pt x="0" y="424732"/>
                </a:lnTo>
                <a:lnTo>
                  <a:pt x="0" y="0"/>
                </a:lnTo>
                <a:lnTo>
                  <a:pt x="424732" y="0"/>
                </a:lnTo>
              </a:path>
            </a:pathLst>
          </a:cu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>
              <a:latin typeface="ALS Sector Regular" panose="02000000000000000000" pitchFamily="2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xmlns="" id="{9E8EEF78-8EFF-47ED-8447-A3A1F67B89B9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420566" y="446017"/>
            <a:ext cx="2361600" cy="722882"/>
          </a:xfrm>
          <a:prstGeom prst="rect">
            <a:avLst/>
          </a:prstGeom>
        </p:spPr>
      </p:pic>
      <p:sp>
        <p:nvSpPr>
          <p:cNvPr id="7" name="Google Shape;7;p4"/>
          <p:cNvSpPr txBox="1">
            <a:spLocks noGrp="1"/>
          </p:cNvSpPr>
          <p:nvPr>
            <p:ph type="body" idx="1"/>
          </p:nvPr>
        </p:nvSpPr>
        <p:spPr>
          <a:xfrm>
            <a:off x="420566" y="1301777"/>
            <a:ext cx="11350868" cy="49247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rPr lang="ru-RU" dirty="0"/>
              <a:t>Текст слайда</a:t>
            </a:r>
            <a:endParaRPr lang="en-US" sz="2300" dirty="0">
              <a:latin typeface="ALS Sector Regular" panose="02000000000000000000" pitchFamily="2" charset="0"/>
              <a:cs typeface="ALS Sector Regular" panose="02000000000000000000" pitchFamily="2" charset="0"/>
            </a:endParaRPr>
          </a:p>
          <a:p>
            <a:endParaRPr dirty="0"/>
          </a:p>
        </p:txBody>
      </p:sp>
      <p:sp>
        <p:nvSpPr>
          <p:cNvPr id="8" name="Google Shape;8;p4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1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+mj-lt"/>
                <a:ea typeface="Open Sans"/>
                <a:cs typeface="Open Sans"/>
                <a:sym typeface="Open Sans"/>
              </a:defRPr>
            </a:lvl1pPr>
            <a:lvl2pPr marL="0" marR="0" lvl="1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fld id="{00000000-1234-1234-1234-123412341234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7" r:id="rId3"/>
    <p:sldLayoutId id="2147483658" r:id="rId4"/>
    <p:sldLayoutId id="2147483659" r:id="rId5"/>
    <p:sldLayoutId id="2147483661" r:id="rId6"/>
    <p:sldLayoutId id="2147483660" r:id="rId7"/>
    <p:sldLayoutId id="2147483662" r:id="rId8"/>
    <p:sldLayoutId id="2147483651" r:id="rId9"/>
  </p:sldLayoutIdLst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L="76200" marR="0" lvl="0" indent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buNone/>
        <a:defRPr sz="2300" b="0" i="0" u="none" strike="noStrike" cap="none" baseline="0">
          <a:solidFill>
            <a:srgbClr val="000000"/>
          </a:solidFill>
          <a:latin typeface="+mn-lt"/>
          <a:ea typeface="ALS Sector Regular" panose="02000000000000000000" pitchFamily="2" charset="0"/>
          <a:cs typeface="ALS Sector Regular" panose="02000000000000000000" pitchFamily="2" charset="0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5574598A-8D69-4EDC-8A16-7BF4EA8474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b="1" dirty="0"/>
              <a:t>ВЫПУСКНАЯ КВАЛИФИКАЦИОННАЯ РАБОТА </a:t>
            </a:r>
            <a:r>
              <a:rPr lang="ru-RU" dirty="0"/>
              <a:t/>
            </a:r>
            <a:br>
              <a:rPr lang="ru-RU" dirty="0"/>
            </a:br>
            <a:r>
              <a:rPr lang="ru-RU" b="1" dirty="0"/>
              <a:t>по курсу 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>«</a:t>
            </a:r>
            <a:r>
              <a:rPr lang="ru-RU" dirty="0" err="1"/>
              <a:t>Data</a:t>
            </a:r>
            <a:r>
              <a:rPr lang="ru-RU" dirty="0"/>
              <a:t> </a:t>
            </a:r>
            <a:r>
              <a:rPr lang="ru-RU" dirty="0" err="1"/>
              <a:t>Science</a:t>
            </a:r>
            <a:r>
              <a:rPr lang="ru-RU" dirty="0"/>
              <a:t>»</a:t>
            </a:r>
            <a:br>
              <a:rPr lang="ru-RU" dirty="0"/>
            </a:br>
            <a:r>
              <a:rPr lang="ru-RU" sz="2800" dirty="0"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Прогнозирование конечных свойств новых </a:t>
            </a:r>
            <a:r>
              <a:rPr lang="ru-RU" sz="2800" dirty="0" smtClean="0"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материалов (</a:t>
            </a:r>
            <a:r>
              <a:rPr lang="ru-RU" sz="2800" dirty="0"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композиционных материалов)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xmlns="" id="{30C45695-17CA-4F1C-9AC0-19290977FA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286" y="4363658"/>
            <a:ext cx="9119010" cy="874168"/>
          </a:xfrm>
        </p:spPr>
        <p:txBody>
          <a:bodyPr/>
          <a:lstStyle/>
          <a:p>
            <a:r>
              <a:rPr lang="ru-RU" dirty="0" err="1" smtClean="0">
                <a:latin typeface="+mn-lt"/>
              </a:rPr>
              <a:t>Зиянгирова</a:t>
            </a:r>
            <a:r>
              <a:rPr lang="ru-RU" dirty="0" smtClean="0">
                <a:latin typeface="+mn-lt"/>
              </a:rPr>
              <a:t> Зинаида Михайловна</a:t>
            </a:r>
            <a:endParaRPr lang="en-US" dirty="0">
              <a:latin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xmlns="" id="{17FD5A9C-AA57-42B9-8F69-29229E6D0F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4976" y="1440580"/>
            <a:ext cx="4869324" cy="1455020"/>
          </a:xfrm>
        </p:spPr>
        <p:txBody>
          <a:bodyPr>
            <a:normAutofit/>
          </a:bodyPr>
          <a:lstStyle/>
          <a:p>
            <a:pPr marL="76200" indent="0" algn="just">
              <a:buNone/>
            </a:pPr>
            <a:r>
              <a:rPr lang="ru-RU" sz="1600" dirty="0" smtClean="0"/>
              <a:t>В </a:t>
            </a:r>
            <a:r>
              <a:rPr lang="ru-RU" sz="1600" dirty="0"/>
              <a:t>исследуемом </a:t>
            </a:r>
            <a:r>
              <a:rPr lang="ru-RU" sz="1600" dirty="0" err="1"/>
              <a:t>датасете</a:t>
            </a:r>
            <a:r>
              <a:rPr lang="ru-RU" sz="1600" dirty="0"/>
              <a:t> (</a:t>
            </a:r>
            <a:r>
              <a:rPr lang="ru-RU" sz="1600" dirty="0" err="1"/>
              <a:t>X_set</a:t>
            </a:r>
            <a:r>
              <a:rPr lang="ru-RU" sz="1600" dirty="0"/>
              <a:t>) содержится 13 столбцов и 1023 строки. </a:t>
            </a:r>
            <a:r>
              <a:rPr lang="ru-RU" sz="1600" dirty="0" smtClean="0"/>
              <a:t>Произведен анализ </a:t>
            </a:r>
            <a:r>
              <a:rPr lang="ru-RU" sz="1600" dirty="0" err="1" smtClean="0"/>
              <a:t>датасета</a:t>
            </a:r>
            <a:r>
              <a:rPr lang="ru-RU" sz="1600" dirty="0" smtClean="0"/>
              <a:t>, получена информация и описательная статистика. В данных </a:t>
            </a:r>
            <a:r>
              <a:rPr lang="ru-RU" sz="1600" dirty="0"/>
              <a:t>отсутствуют пропуски и строки-дубликаты. </a:t>
            </a:r>
            <a:endParaRPr lang="ru-RU" sz="16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39A68FC8-8839-4BD0-A8B6-0C8B1924A8F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2</a:t>
            </a:fld>
            <a:endParaRPr lang="ru-RU" dirty="0"/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xmlns="" id="{B431A07B-4120-45A8-87F5-FD0B7543B02C}"/>
              </a:ext>
            </a:extLst>
          </p:cNvPr>
          <p:cNvGrpSpPr/>
          <p:nvPr/>
        </p:nvGrpSpPr>
        <p:grpSpPr>
          <a:xfrm>
            <a:off x="3167880" y="469293"/>
            <a:ext cx="5636486" cy="666000"/>
            <a:chOff x="1476753" y="3499669"/>
            <a:chExt cx="4619247" cy="666000"/>
          </a:xfrm>
        </p:grpSpPr>
        <p:sp>
          <p:nvSpPr>
            <p:cNvPr id="9" name="Прямоугольник 8">
              <a:extLst>
                <a:ext uri="{FF2B5EF4-FFF2-40B4-BE49-F238E27FC236}">
                  <a16:creationId xmlns:a16="http://schemas.microsoft.com/office/drawing/2014/main" xmlns="" id="{B408C17F-C4A9-45C8-85FF-C29DBCECDC7D}"/>
                </a:ext>
              </a:extLst>
            </p:cNvPr>
            <p:cNvSpPr/>
            <p:nvPr/>
          </p:nvSpPr>
          <p:spPr>
            <a:xfrm>
              <a:off x="1476753" y="3499669"/>
              <a:ext cx="4619247" cy="66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800" spc="180" dirty="0" smtClean="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  <a:latin typeface="ALS Sector Bold" pitchFamily="2" charset="0"/>
                  <a:cs typeface="ALS Sector Bold" pitchFamily="2" charset="0"/>
                </a:rPr>
                <a:t>Характеристики </a:t>
              </a:r>
              <a:r>
                <a:rPr lang="ru-RU" sz="2800" spc="180" dirty="0" err="1" smtClean="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  <a:latin typeface="ALS Sector Bold" pitchFamily="2" charset="0"/>
                  <a:cs typeface="ALS Sector Bold" pitchFamily="2" charset="0"/>
                </a:rPr>
                <a:t>датасета</a:t>
              </a:r>
              <a:endParaRPr lang="ru-RU" sz="2800" spc="180" dirty="0">
                <a:latin typeface="ALS Sector Bold" pitchFamily="2" charset="0"/>
                <a:cs typeface="ALS Sector Bold" pitchFamily="2" charset="0"/>
              </a:endParaRPr>
            </a:p>
          </p:txBody>
        </p:sp>
        <p:sp>
          <p:nvSpPr>
            <p:cNvPr id="11" name="Прямоугольник 58">
              <a:extLst>
                <a:ext uri="{FF2B5EF4-FFF2-40B4-BE49-F238E27FC236}">
                  <a16:creationId xmlns:a16="http://schemas.microsoft.com/office/drawing/2014/main" xmlns="" id="{8A2D04C4-68FF-4B8C-B3A7-621C55C3D8E2}"/>
                </a:ext>
              </a:extLst>
            </p:cNvPr>
            <p:cNvSpPr/>
            <p:nvPr/>
          </p:nvSpPr>
          <p:spPr>
            <a:xfrm rot="10800000" flipH="1">
              <a:off x="1476754" y="3499669"/>
              <a:ext cx="7657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ALS Sector Regular" panose="02000000000000000000" pitchFamily="2" charset="0"/>
              </a:endParaRPr>
            </a:p>
          </p:txBody>
        </p:sp>
        <p:sp>
          <p:nvSpPr>
            <p:cNvPr id="12" name="Прямоугольник 58">
              <a:extLst>
                <a:ext uri="{FF2B5EF4-FFF2-40B4-BE49-F238E27FC236}">
                  <a16:creationId xmlns:a16="http://schemas.microsoft.com/office/drawing/2014/main" xmlns="" id="{9DDB7652-1549-4D3B-8E35-D14E582606C3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005951" y="3499669"/>
              <a:ext cx="9004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065CAB"/>
                </a:solidFill>
                <a:latin typeface="ALS Sector Regular" panose="02000000000000000000" pitchFamily="2" charset="0"/>
              </a:endParaRPr>
            </a:p>
          </p:txBody>
        </p:sp>
      </p:grpSp>
      <p:pic>
        <p:nvPicPr>
          <p:cNvPr id="10" name="Рисунок 9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5207" y="1135293"/>
            <a:ext cx="6115050" cy="137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Рисунок 12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874" y="3213101"/>
            <a:ext cx="4819826" cy="269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0601" y="2716169"/>
            <a:ext cx="3867520" cy="32014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8121" y="3172589"/>
            <a:ext cx="2703194" cy="2288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52525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278" y="1793693"/>
            <a:ext cx="5138058" cy="4853851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Номер слайда 3">
            <a:extLst>
              <a:ext uri="{FF2B5EF4-FFF2-40B4-BE49-F238E27FC236}">
                <a16:creationId xmlns:a16="http://schemas.microsoft.com/office/drawing/2014/main" xmlns="" id="{542A9EF0-C372-49E0-A6DB-C1F10C19AABF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273628" y="6434051"/>
            <a:ext cx="570309" cy="275255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3</a:t>
            </a:fld>
            <a:endParaRPr lang="ru-RU" dirty="0"/>
          </a:p>
        </p:txBody>
      </p:sp>
      <p:sp>
        <p:nvSpPr>
          <p:cNvPr id="21" name="Текст 2">
            <a:extLst>
              <a:ext uri="{FF2B5EF4-FFF2-40B4-BE49-F238E27FC236}">
                <a16:creationId xmlns:a16="http://schemas.microsoft.com/office/drawing/2014/main" xmlns="" id="{5A8999A3-76FB-4548-86BA-DAD9E574E770}"/>
              </a:ext>
            </a:extLst>
          </p:cNvPr>
          <p:cNvSpPr txBox="1">
            <a:spLocks/>
          </p:cNvSpPr>
          <p:nvPr/>
        </p:nvSpPr>
        <p:spPr>
          <a:xfrm>
            <a:off x="415637" y="1179740"/>
            <a:ext cx="7493330" cy="69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Noto Sans Symbols"/>
              <a:buNone/>
              <a:defRPr sz="2700" b="0" i="0" u="none" strike="noStrike" cap="none" baseline="0">
                <a:solidFill>
                  <a:srgbClr val="F1BE29"/>
                </a:solidFill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6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4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4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rPr lang="ru-RU" sz="1900" dirty="0"/>
              <a:t>гистограммы распределения переменных,  ящики с усами и попарные графики рассеивания точек </a:t>
            </a:r>
            <a:endParaRPr lang="ru-RU" sz="1900" dirty="0"/>
          </a:p>
        </p:txBody>
      </p: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xmlns="" id="{68AC1BDB-9797-4A12-B4FC-ED5D4C2B9CD1}"/>
              </a:ext>
            </a:extLst>
          </p:cNvPr>
          <p:cNvGrpSpPr/>
          <p:nvPr/>
        </p:nvGrpSpPr>
        <p:grpSpPr>
          <a:xfrm>
            <a:off x="3167879" y="469293"/>
            <a:ext cx="5092657" cy="666000"/>
            <a:chOff x="1476753" y="3499669"/>
            <a:chExt cx="4619247" cy="666000"/>
          </a:xfrm>
        </p:grpSpPr>
        <p:sp>
          <p:nvSpPr>
            <p:cNvPr id="20" name="Прямоугольник 19">
              <a:extLst>
                <a:ext uri="{FF2B5EF4-FFF2-40B4-BE49-F238E27FC236}">
                  <a16:creationId xmlns:a16="http://schemas.microsoft.com/office/drawing/2014/main" xmlns="" id="{89C13AD3-6AFD-447D-B4AF-345F80DAE2DD}"/>
                </a:ext>
              </a:extLst>
            </p:cNvPr>
            <p:cNvSpPr/>
            <p:nvPr/>
          </p:nvSpPr>
          <p:spPr>
            <a:xfrm>
              <a:off x="1476753" y="3499669"/>
              <a:ext cx="4619247" cy="66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800" spc="180" dirty="0" smtClean="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  <a:latin typeface="ALS Sector Bold" pitchFamily="2" charset="0"/>
                  <a:cs typeface="ALS Sector Bold" pitchFamily="2" charset="0"/>
                </a:rPr>
                <a:t>Визуализация данных</a:t>
              </a:r>
              <a:endParaRPr lang="ru-RU" sz="2800" spc="180" dirty="0">
                <a:latin typeface="ALS Sector Bold" pitchFamily="2" charset="0"/>
                <a:cs typeface="ALS Sector Bold" pitchFamily="2" charset="0"/>
              </a:endParaRPr>
            </a:p>
          </p:txBody>
        </p:sp>
        <p:sp>
          <p:nvSpPr>
            <p:cNvPr id="22" name="Прямоугольник 58">
              <a:extLst>
                <a:ext uri="{FF2B5EF4-FFF2-40B4-BE49-F238E27FC236}">
                  <a16:creationId xmlns:a16="http://schemas.microsoft.com/office/drawing/2014/main" xmlns="" id="{6B9297EB-1310-4C5F-A390-8C10AE4D1F31}"/>
                </a:ext>
              </a:extLst>
            </p:cNvPr>
            <p:cNvSpPr/>
            <p:nvPr/>
          </p:nvSpPr>
          <p:spPr>
            <a:xfrm rot="10800000" flipH="1">
              <a:off x="1476754" y="3499669"/>
              <a:ext cx="7657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ALS Sector Regular" panose="02000000000000000000" pitchFamily="2" charset="0"/>
              </a:endParaRPr>
            </a:p>
          </p:txBody>
        </p:sp>
        <p:sp>
          <p:nvSpPr>
            <p:cNvPr id="23" name="Прямоугольник 58">
              <a:extLst>
                <a:ext uri="{FF2B5EF4-FFF2-40B4-BE49-F238E27FC236}">
                  <a16:creationId xmlns:a16="http://schemas.microsoft.com/office/drawing/2014/main" xmlns="" id="{2A56CCB7-652F-4E87-98F1-EB2990DFF5AA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005951" y="3499669"/>
              <a:ext cx="9004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065CAB"/>
                </a:solidFill>
                <a:latin typeface="ALS Sector Regular" panose="02000000000000000000" pitchFamily="2" charset="0"/>
              </a:endParaRPr>
            </a:p>
          </p:txBody>
        </p:sp>
      </p:grpSp>
      <p:pic>
        <p:nvPicPr>
          <p:cNvPr id="11" name="Рисунок 10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5960" y="1179740"/>
            <a:ext cx="4040369" cy="54678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Рисунок 13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7668" y="1934380"/>
            <a:ext cx="4148292" cy="24237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79588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">
            <a:extLst>
              <a:ext uri="{FF2B5EF4-FFF2-40B4-BE49-F238E27FC236}">
                <a16:creationId xmlns:a16="http://schemas.microsoft.com/office/drawing/2014/main" xmlns="" id="{542A9EF0-C372-49E0-A6DB-C1F10C19AABF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273628" y="6434051"/>
            <a:ext cx="570309" cy="275255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4</a:t>
            </a:fld>
            <a:endParaRPr lang="ru-RU" dirty="0"/>
          </a:p>
        </p:txBody>
      </p:sp>
      <p:sp>
        <p:nvSpPr>
          <p:cNvPr id="9" name="Google Shape;173;p7">
            <a:extLst>
              <a:ext uri="{FF2B5EF4-FFF2-40B4-BE49-F238E27FC236}">
                <a16:creationId xmlns:a16="http://schemas.microsoft.com/office/drawing/2014/main" xmlns="" id="{A67C8FEC-09C6-468D-9E95-239BC9E9DFA0}"/>
              </a:ext>
            </a:extLst>
          </p:cNvPr>
          <p:cNvSpPr txBox="1"/>
          <p:nvPr/>
        </p:nvSpPr>
        <p:spPr>
          <a:xfrm>
            <a:off x="701347" y="1497139"/>
            <a:ext cx="11127796" cy="7028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725" tIns="38350" rIns="76725" bIns="38350" anchor="t" anchorCtr="0">
            <a:noAutofit/>
          </a:bodyPr>
          <a:lstStyle/>
          <a:p>
            <a:pPr marL="457200" lvl="0" indent="-228600">
              <a:lnSpc>
                <a:spcPct val="90000"/>
              </a:lnSpc>
              <a:spcBef>
                <a:spcPts val="750"/>
              </a:spcBef>
              <a:buClr>
                <a:schemeClr val="accent1"/>
              </a:buClr>
              <a:buSzPts val="3200"/>
            </a:pPr>
            <a:r>
              <a:rPr lang="ru-RU" sz="1900" dirty="0">
                <a:solidFill>
                  <a:srgbClr val="F1BE29"/>
                </a:solidFill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rPr>
              <a:t>Карты корреляции исходного </a:t>
            </a:r>
            <a:r>
              <a:rPr lang="ru-RU" sz="1900" dirty="0" err="1">
                <a:solidFill>
                  <a:srgbClr val="F1BE29"/>
                </a:solidFill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rPr>
              <a:t>датасета</a:t>
            </a:r>
            <a:r>
              <a:rPr lang="ru-RU" sz="1900" dirty="0">
                <a:solidFill>
                  <a:srgbClr val="F1BE29"/>
                </a:solidFill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rPr>
              <a:t>;</a:t>
            </a:r>
            <a:r>
              <a:rPr lang="ru-RU" sz="1900" dirty="0">
                <a:solidFill>
                  <a:srgbClr val="F1BE29"/>
                </a:solidFill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rPr>
              <a:t> </a:t>
            </a:r>
            <a:r>
              <a:rPr lang="ru-RU" sz="1900" dirty="0" err="1">
                <a:solidFill>
                  <a:srgbClr val="F1BE29"/>
                </a:solidFill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rPr>
              <a:t>датасета</a:t>
            </a:r>
            <a:r>
              <a:rPr lang="ru-RU" sz="1900" dirty="0">
                <a:solidFill>
                  <a:srgbClr val="F1BE29"/>
                </a:solidFill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rPr>
              <a:t>, очищенного от выбросов; </a:t>
            </a:r>
            <a:r>
              <a:rPr lang="ru-RU" sz="1900" dirty="0" err="1">
                <a:solidFill>
                  <a:srgbClr val="F1BE29"/>
                </a:solidFill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rPr>
              <a:t>датасета</a:t>
            </a:r>
            <a:r>
              <a:rPr lang="ru-RU" sz="1900" dirty="0">
                <a:solidFill>
                  <a:srgbClr val="F1BE29"/>
                </a:solidFill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rPr>
              <a:t>, в котором выбросы заменены на средние значения</a:t>
            </a:r>
            <a:endParaRPr lang="ru-RU" sz="1900" dirty="0">
              <a:solidFill>
                <a:srgbClr val="F1BE29"/>
              </a:solidFill>
              <a:latin typeface="ALS Sector Regular" panose="02000000000000000000" pitchFamily="2" charset="0"/>
              <a:ea typeface="Open Sans"/>
              <a:cs typeface="ALS Sector Regular" panose="02000000000000000000" pitchFamily="2" charset="0"/>
              <a:sym typeface="Open Sans"/>
            </a:endParaRPr>
          </a:p>
        </p:txBody>
      </p: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xmlns="" id="{68AC1BDB-9797-4A12-B4FC-ED5D4C2B9CD1}"/>
              </a:ext>
            </a:extLst>
          </p:cNvPr>
          <p:cNvGrpSpPr/>
          <p:nvPr/>
        </p:nvGrpSpPr>
        <p:grpSpPr>
          <a:xfrm>
            <a:off x="3167879" y="469293"/>
            <a:ext cx="5092657" cy="666000"/>
            <a:chOff x="1476753" y="3499669"/>
            <a:chExt cx="4619247" cy="666000"/>
          </a:xfrm>
        </p:grpSpPr>
        <p:sp>
          <p:nvSpPr>
            <p:cNvPr id="20" name="Прямоугольник 19">
              <a:extLst>
                <a:ext uri="{FF2B5EF4-FFF2-40B4-BE49-F238E27FC236}">
                  <a16:creationId xmlns:a16="http://schemas.microsoft.com/office/drawing/2014/main" xmlns="" id="{89C13AD3-6AFD-447D-B4AF-345F80DAE2DD}"/>
                </a:ext>
              </a:extLst>
            </p:cNvPr>
            <p:cNvSpPr/>
            <p:nvPr/>
          </p:nvSpPr>
          <p:spPr>
            <a:xfrm>
              <a:off x="1476753" y="3499669"/>
              <a:ext cx="4619247" cy="66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800" spc="180" dirty="0" smtClean="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  <a:latin typeface="ALS Sector Bold" pitchFamily="2" charset="0"/>
                  <a:cs typeface="ALS Sector Bold" pitchFamily="2" charset="0"/>
                </a:rPr>
                <a:t>Тепловая карта корреляции</a:t>
              </a:r>
              <a:endParaRPr lang="ru-RU" sz="2800" spc="180" dirty="0">
                <a:latin typeface="ALS Sector Bold" pitchFamily="2" charset="0"/>
                <a:cs typeface="ALS Sector Bold" pitchFamily="2" charset="0"/>
              </a:endParaRPr>
            </a:p>
          </p:txBody>
        </p:sp>
        <p:sp>
          <p:nvSpPr>
            <p:cNvPr id="22" name="Прямоугольник 58">
              <a:extLst>
                <a:ext uri="{FF2B5EF4-FFF2-40B4-BE49-F238E27FC236}">
                  <a16:creationId xmlns:a16="http://schemas.microsoft.com/office/drawing/2014/main" xmlns="" id="{6B9297EB-1310-4C5F-A390-8C10AE4D1F31}"/>
                </a:ext>
              </a:extLst>
            </p:cNvPr>
            <p:cNvSpPr/>
            <p:nvPr/>
          </p:nvSpPr>
          <p:spPr>
            <a:xfrm rot="10800000" flipH="1">
              <a:off x="1476754" y="3499669"/>
              <a:ext cx="7657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ALS Sector Regular" panose="02000000000000000000" pitchFamily="2" charset="0"/>
              </a:endParaRPr>
            </a:p>
          </p:txBody>
        </p:sp>
        <p:sp>
          <p:nvSpPr>
            <p:cNvPr id="23" name="Прямоугольник 58">
              <a:extLst>
                <a:ext uri="{FF2B5EF4-FFF2-40B4-BE49-F238E27FC236}">
                  <a16:creationId xmlns:a16="http://schemas.microsoft.com/office/drawing/2014/main" xmlns="" id="{2A56CCB7-652F-4E87-98F1-EB2990DFF5AA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005951" y="3499669"/>
              <a:ext cx="9004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065CAB"/>
                </a:solidFill>
                <a:latin typeface="ALS Sector Regular" panose="02000000000000000000" pitchFamily="2" charset="0"/>
              </a:endParaRPr>
            </a:p>
          </p:txBody>
        </p:sp>
      </p:grpSp>
      <p:pic>
        <p:nvPicPr>
          <p:cNvPr id="11" name="Рисунок 10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873" y="2351315"/>
            <a:ext cx="3687927" cy="28045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Рисунок 11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6959" y="2364874"/>
            <a:ext cx="3864428" cy="2790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Рисунок 13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2886" y="2364874"/>
            <a:ext cx="3659414" cy="25810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68718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">
            <a:extLst>
              <a:ext uri="{FF2B5EF4-FFF2-40B4-BE49-F238E27FC236}">
                <a16:creationId xmlns:a16="http://schemas.microsoft.com/office/drawing/2014/main" xmlns="" id="{542A9EF0-C372-49E0-A6DB-C1F10C19AABF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273628" y="6434051"/>
            <a:ext cx="570309" cy="275255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5</a:t>
            </a:fld>
            <a:endParaRPr lang="ru-RU" dirty="0"/>
          </a:p>
        </p:txBody>
      </p:sp>
      <p:sp>
        <p:nvSpPr>
          <p:cNvPr id="21" name="Текст 2">
            <a:extLst>
              <a:ext uri="{FF2B5EF4-FFF2-40B4-BE49-F238E27FC236}">
                <a16:creationId xmlns:a16="http://schemas.microsoft.com/office/drawing/2014/main" xmlns="" id="{5A8999A3-76FB-4548-86BA-DAD9E574E770}"/>
              </a:ext>
            </a:extLst>
          </p:cNvPr>
          <p:cNvSpPr txBox="1">
            <a:spLocks/>
          </p:cNvSpPr>
          <p:nvPr/>
        </p:nvSpPr>
        <p:spPr>
          <a:xfrm>
            <a:off x="224647" y="1333690"/>
            <a:ext cx="11764153" cy="600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7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Noto Sans Symbols"/>
              <a:buNone/>
              <a:defRPr sz="2700" b="0" i="0" u="none" strike="noStrike" cap="none" baseline="0">
                <a:solidFill>
                  <a:srgbClr val="F1BE29"/>
                </a:solidFill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6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4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4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rPr lang="ru-RU" sz="2400" dirty="0"/>
              <a:t>И</a:t>
            </a:r>
            <a:r>
              <a:rPr lang="ru-RU" sz="2400" dirty="0" smtClean="0"/>
              <a:t>спользовались </a:t>
            </a:r>
            <a:r>
              <a:rPr lang="ru-RU" sz="2400" dirty="0"/>
              <a:t>модели линейной регрессии, случайного леса и метода </a:t>
            </a:r>
            <a:r>
              <a:rPr lang="en-US" sz="2400" dirty="0"/>
              <a:t>K</a:t>
            </a:r>
            <a:r>
              <a:rPr lang="ru-RU" sz="2400" dirty="0"/>
              <a:t>- ближайших соседей.</a:t>
            </a:r>
          </a:p>
        </p:txBody>
      </p: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xmlns="" id="{68AC1BDB-9797-4A12-B4FC-ED5D4C2B9CD1}"/>
              </a:ext>
            </a:extLst>
          </p:cNvPr>
          <p:cNvGrpSpPr/>
          <p:nvPr/>
        </p:nvGrpSpPr>
        <p:grpSpPr>
          <a:xfrm>
            <a:off x="3167880" y="469293"/>
            <a:ext cx="8147820" cy="666000"/>
            <a:chOff x="1476753" y="3499669"/>
            <a:chExt cx="4619247" cy="666000"/>
          </a:xfrm>
        </p:grpSpPr>
        <p:sp>
          <p:nvSpPr>
            <p:cNvPr id="20" name="Прямоугольник 19">
              <a:extLst>
                <a:ext uri="{FF2B5EF4-FFF2-40B4-BE49-F238E27FC236}">
                  <a16:creationId xmlns:a16="http://schemas.microsoft.com/office/drawing/2014/main" xmlns="" id="{89C13AD3-6AFD-447D-B4AF-345F80DAE2DD}"/>
                </a:ext>
              </a:extLst>
            </p:cNvPr>
            <p:cNvSpPr/>
            <p:nvPr/>
          </p:nvSpPr>
          <p:spPr>
            <a:xfrm>
              <a:off x="1476753" y="3499669"/>
              <a:ext cx="4619247" cy="66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800" spc="180" dirty="0" smtClean="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  <a:latin typeface="ALS Sector Bold" pitchFamily="2" charset="0"/>
                  <a:cs typeface="ALS Sector Bold" pitchFamily="2" charset="0"/>
                </a:rPr>
                <a:t>Определение модуля упругости при растяжении</a:t>
              </a:r>
              <a:endParaRPr lang="ru-RU" sz="2800" spc="180" dirty="0">
                <a:latin typeface="ALS Sector Bold" pitchFamily="2" charset="0"/>
                <a:cs typeface="ALS Sector Bold" pitchFamily="2" charset="0"/>
              </a:endParaRPr>
            </a:p>
          </p:txBody>
        </p:sp>
        <p:sp>
          <p:nvSpPr>
            <p:cNvPr id="22" name="Прямоугольник 58">
              <a:extLst>
                <a:ext uri="{FF2B5EF4-FFF2-40B4-BE49-F238E27FC236}">
                  <a16:creationId xmlns:a16="http://schemas.microsoft.com/office/drawing/2014/main" xmlns="" id="{6B9297EB-1310-4C5F-A390-8C10AE4D1F31}"/>
                </a:ext>
              </a:extLst>
            </p:cNvPr>
            <p:cNvSpPr/>
            <p:nvPr/>
          </p:nvSpPr>
          <p:spPr>
            <a:xfrm rot="10800000" flipH="1">
              <a:off x="1476754" y="3499669"/>
              <a:ext cx="7657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ALS Sector Regular" panose="02000000000000000000" pitchFamily="2" charset="0"/>
              </a:endParaRPr>
            </a:p>
          </p:txBody>
        </p:sp>
        <p:sp>
          <p:nvSpPr>
            <p:cNvPr id="23" name="Прямоугольник 58">
              <a:extLst>
                <a:ext uri="{FF2B5EF4-FFF2-40B4-BE49-F238E27FC236}">
                  <a16:creationId xmlns:a16="http://schemas.microsoft.com/office/drawing/2014/main" xmlns="" id="{2A56CCB7-652F-4E87-98F1-EB2990DFF5AA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005951" y="3499669"/>
              <a:ext cx="9004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065CAB"/>
                </a:solidFill>
                <a:latin typeface="ALS Sector Regular" panose="02000000000000000000" pitchFamily="2" charset="0"/>
              </a:endParaRPr>
            </a:p>
          </p:txBody>
        </p:sp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890" y="1934380"/>
            <a:ext cx="6819900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367" y="3705225"/>
            <a:ext cx="5153025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367" y="4409209"/>
            <a:ext cx="394335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Рисунок 13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1463" y="4448530"/>
            <a:ext cx="5829300" cy="18942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40063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">
            <a:extLst>
              <a:ext uri="{FF2B5EF4-FFF2-40B4-BE49-F238E27FC236}">
                <a16:creationId xmlns:a16="http://schemas.microsoft.com/office/drawing/2014/main" xmlns="" id="{542A9EF0-C372-49E0-A6DB-C1F10C19AABF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273628" y="6434051"/>
            <a:ext cx="570309" cy="275255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6</a:t>
            </a:fld>
            <a:endParaRPr lang="ru-RU" dirty="0"/>
          </a:p>
        </p:txBody>
      </p:sp>
      <p:sp>
        <p:nvSpPr>
          <p:cNvPr id="21" name="Текст 2">
            <a:extLst>
              <a:ext uri="{FF2B5EF4-FFF2-40B4-BE49-F238E27FC236}">
                <a16:creationId xmlns:a16="http://schemas.microsoft.com/office/drawing/2014/main" xmlns="" id="{5A8999A3-76FB-4548-86BA-DAD9E574E770}"/>
              </a:ext>
            </a:extLst>
          </p:cNvPr>
          <p:cNvSpPr txBox="1">
            <a:spLocks/>
          </p:cNvSpPr>
          <p:nvPr/>
        </p:nvSpPr>
        <p:spPr>
          <a:xfrm>
            <a:off x="224647" y="1333690"/>
            <a:ext cx="11764153" cy="600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7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Noto Sans Symbols"/>
              <a:buNone/>
              <a:defRPr sz="2700" b="0" i="0" u="none" strike="noStrike" cap="none" baseline="0">
                <a:solidFill>
                  <a:srgbClr val="F1BE29"/>
                </a:solidFill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6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4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4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rPr lang="ru-RU" sz="2400" dirty="0"/>
              <a:t>И</a:t>
            </a:r>
            <a:r>
              <a:rPr lang="ru-RU" sz="2400" dirty="0" smtClean="0"/>
              <a:t>спользовались </a:t>
            </a:r>
            <a:r>
              <a:rPr lang="ru-RU" sz="2400" dirty="0"/>
              <a:t>модели линейной регрессии, случайного леса и метода </a:t>
            </a:r>
            <a:r>
              <a:rPr lang="en-US" sz="2400" dirty="0"/>
              <a:t>K</a:t>
            </a:r>
            <a:r>
              <a:rPr lang="ru-RU" sz="2400" dirty="0"/>
              <a:t>- ближайших соседей.</a:t>
            </a:r>
          </a:p>
        </p:txBody>
      </p: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xmlns="" id="{68AC1BDB-9797-4A12-B4FC-ED5D4C2B9CD1}"/>
              </a:ext>
            </a:extLst>
          </p:cNvPr>
          <p:cNvGrpSpPr/>
          <p:nvPr/>
        </p:nvGrpSpPr>
        <p:grpSpPr>
          <a:xfrm>
            <a:off x="3167880" y="469293"/>
            <a:ext cx="8147820" cy="666000"/>
            <a:chOff x="1476753" y="3499669"/>
            <a:chExt cx="4619247" cy="666000"/>
          </a:xfrm>
        </p:grpSpPr>
        <p:sp>
          <p:nvSpPr>
            <p:cNvPr id="20" name="Прямоугольник 19">
              <a:extLst>
                <a:ext uri="{FF2B5EF4-FFF2-40B4-BE49-F238E27FC236}">
                  <a16:creationId xmlns:a16="http://schemas.microsoft.com/office/drawing/2014/main" xmlns="" id="{89C13AD3-6AFD-447D-B4AF-345F80DAE2DD}"/>
                </a:ext>
              </a:extLst>
            </p:cNvPr>
            <p:cNvSpPr/>
            <p:nvPr/>
          </p:nvSpPr>
          <p:spPr>
            <a:xfrm>
              <a:off x="1476753" y="3499669"/>
              <a:ext cx="4619247" cy="66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800" spc="180" dirty="0" smtClean="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  <a:latin typeface="ALS Sector Bold" pitchFamily="2" charset="0"/>
                  <a:cs typeface="ALS Sector Bold" pitchFamily="2" charset="0"/>
                </a:rPr>
                <a:t>Определение прочности при растяжении</a:t>
              </a:r>
              <a:endParaRPr lang="ru-RU" sz="2800" spc="180" dirty="0">
                <a:latin typeface="ALS Sector Bold" pitchFamily="2" charset="0"/>
                <a:cs typeface="ALS Sector Bold" pitchFamily="2" charset="0"/>
              </a:endParaRPr>
            </a:p>
          </p:txBody>
        </p:sp>
        <p:sp>
          <p:nvSpPr>
            <p:cNvPr id="22" name="Прямоугольник 58">
              <a:extLst>
                <a:ext uri="{FF2B5EF4-FFF2-40B4-BE49-F238E27FC236}">
                  <a16:creationId xmlns:a16="http://schemas.microsoft.com/office/drawing/2014/main" xmlns="" id="{6B9297EB-1310-4C5F-A390-8C10AE4D1F31}"/>
                </a:ext>
              </a:extLst>
            </p:cNvPr>
            <p:cNvSpPr/>
            <p:nvPr/>
          </p:nvSpPr>
          <p:spPr>
            <a:xfrm rot="10800000" flipH="1">
              <a:off x="1476754" y="3499669"/>
              <a:ext cx="7657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ALS Sector Regular" panose="02000000000000000000" pitchFamily="2" charset="0"/>
              </a:endParaRPr>
            </a:p>
          </p:txBody>
        </p:sp>
        <p:sp>
          <p:nvSpPr>
            <p:cNvPr id="23" name="Прямоугольник 58">
              <a:extLst>
                <a:ext uri="{FF2B5EF4-FFF2-40B4-BE49-F238E27FC236}">
                  <a16:creationId xmlns:a16="http://schemas.microsoft.com/office/drawing/2014/main" xmlns="" id="{2A56CCB7-652F-4E87-98F1-EB2990DFF5AA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005951" y="3499669"/>
              <a:ext cx="9004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065CAB"/>
                </a:solidFill>
                <a:latin typeface="ALS Sector Regular" panose="02000000000000000000" pitchFamily="2" charset="0"/>
              </a:endParaRPr>
            </a:p>
          </p:txBody>
        </p:sp>
      </p:grp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450" y="1838325"/>
            <a:ext cx="9544050" cy="159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453" y="3616717"/>
            <a:ext cx="51054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453" y="4413910"/>
            <a:ext cx="486727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3728" y="4140592"/>
            <a:ext cx="6419850" cy="222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28312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">
            <a:extLst>
              <a:ext uri="{FF2B5EF4-FFF2-40B4-BE49-F238E27FC236}">
                <a16:creationId xmlns:a16="http://schemas.microsoft.com/office/drawing/2014/main" xmlns="" id="{542A9EF0-C372-49E0-A6DB-C1F10C19AABF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273628" y="6434051"/>
            <a:ext cx="570309" cy="275255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7</a:t>
            </a:fld>
            <a:endParaRPr lang="ru-RU" dirty="0"/>
          </a:p>
        </p:txBody>
      </p: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xmlns="" id="{68AC1BDB-9797-4A12-B4FC-ED5D4C2B9CD1}"/>
              </a:ext>
            </a:extLst>
          </p:cNvPr>
          <p:cNvGrpSpPr/>
          <p:nvPr/>
        </p:nvGrpSpPr>
        <p:grpSpPr>
          <a:xfrm>
            <a:off x="3167879" y="469293"/>
            <a:ext cx="7009273" cy="666000"/>
            <a:chOff x="1476753" y="3499669"/>
            <a:chExt cx="4619247" cy="666000"/>
          </a:xfrm>
        </p:grpSpPr>
        <p:sp>
          <p:nvSpPr>
            <p:cNvPr id="20" name="Прямоугольник 19">
              <a:extLst>
                <a:ext uri="{FF2B5EF4-FFF2-40B4-BE49-F238E27FC236}">
                  <a16:creationId xmlns:a16="http://schemas.microsoft.com/office/drawing/2014/main" xmlns="" id="{89C13AD3-6AFD-447D-B4AF-345F80DAE2DD}"/>
                </a:ext>
              </a:extLst>
            </p:cNvPr>
            <p:cNvSpPr/>
            <p:nvPr/>
          </p:nvSpPr>
          <p:spPr>
            <a:xfrm>
              <a:off x="1476753" y="3499669"/>
              <a:ext cx="4619247" cy="66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800" spc="180" dirty="0" smtClean="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  <a:latin typeface="ALS Sector Bold" pitchFamily="2" charset="0"/>
                  <a:cs typeface="ALS Sector Bold" pitchFamily="2" charset="0"/>
                </a:rPr>
                <a:t>Нейронная сеть для соотношения матрица - наполнитель</a:t>
              </a:r>
              <a:endParaRPr lang="ru-RU" sz="2800" spc="180" dirty="0">
                <a:latin typeface="ALS Sector Bold" pitchFamily="2" charset="0"/>
                <a:cs typeface="ALS Sector Bold" pitchFamily="2" charset="0"/>
              </a:endParaRPr>
            </a:p>
          </p:txBody>
        </p:sp>
        <p:sp>
          <p:nvSpPr>
            <p:cNvPr id="22" name="Прямоугольник 58">
              <a:extLst>
                <a:ext uri="{FF2B5EF4-FFF2-40B4-BE49-F238E27FC236}">
                  <a16:creationId xmlns:a16="http://schemas.microsoft.com/office/drawing/2014/main" xmlns="" id="{6B9297EB-1310-4C5F-A390-8C10AE4D1F31}"/>
                </a:ext>
              </a:extLst>
            </p:cNvPr>
            <p:cNvSpPr/>
            <p:nvPr/>
          </p:nvSpPr>
          <p:spPr>
            <a:xfrm rot="10800000" flipH="1">
              <a:off x="1476754" y="3499669"/>
              <a:ext cx="7657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ALS Sector Regular" panose="02000000000000000000" pitchFamily="2" charset="0"/>
              </a:endParaRPr>
            </a:p>
          </p:txBody>
        </p:sp>
        <p:sp>
          <p:nvSpPr>
            <p:cNvPr id="23" name="Прямоугольник 58">
              <a:extLst>
                <a:ext uri="{FF2B5EF4-FFF2-40B4-BE49-F238E27FC236}">
                  <a16:creationId xmlns:a16="http://schemas.microsoft.com/office/drawing/2014/main" xmlns="" id="{2A56CCB7-652F-4E87-98F1-EB2990DFF5AA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005951" y="3499669"/>
              <a:ext cx="9004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065CAB"/>
                </a:solidFill>
                <a:latin typeface="ALS Sector Regular" panose="02000000000000000000" pitchFamily="2" charset="0"/>
              </a:endParaRPr>
            </a:p>
          </p:txBody>
        </p:sp>
      </p:grp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420" y="2008043"/>
            <a:ext cx="4657725" cy="392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AutoShape 4" descr="data:image/png;base64,iVBORw0KGgoAAAANSUhEUgAAAjcAAAG2CAYAAACDLKdOAAAAOXRFWHRTb2Z0d2FyZQBNYXRwbG90bGliIHZlcnNpb24zLjcuMSwgaHR0cHM6Ly9tYXRwbG90bGliLm9yZy/bCgiHAAAACXBIWXMAAA9hAAAPYQGoP6dpAAA+u0lEQVR4nO3deXxU1f3/8fedyWRPCGFJ2BfZwh5AIKACAiIoS7XUKhZ3Ww2tiNZKqwL192isu1artVp51IpYrYALAhEIFIjIFmT/AiIRSYJsWclkMnN/f4yMpkmAwCzJ5fXsY5qZc8+9c+aTAd7ee+69hmmapgAAACzCFuoBAAAA+BPhBgAAWArhBgAAWArhBgAAWArhBgAAWArhBgAAWArhBgAAWArhBgAAWArhBgAAWArhBgAAWEpIw80rr7yi3r17Kz4+XvHx8UpLS9Onn356xnXee+89devWTZGRkerVq5cWL14cpNECAICGIKThpnXr1nriiSe0adMmbdy4UVdeeaUmTpyoHTt21Nh/3bp1uvHGG3XHHXdoy5YtmjRpkiZNmqTt27cHeeQAAKC+MurbjTMTExP11FNP6Y477qi27IYbblBpaak+/vhjX9vgwYPVt29fvfrqq8EcJgAAqKfCQj2A09xut9577z2VlpYqLS2txj7Z2dmaMWNGlbYxY8Zo4cKFtW7X6XTK6XT6Xns8Hh0/flxNmjSRYRh+GTsAAAgs0zRVXFysli1bymY784GnkIebbdu2KS0tTeXl5YqNjdWCBQvUvXv3Gvvm5+crKSmpSltSUpLy8/Nr3X5GRobmzJnj1zEDAIDQ+Oabb9S6desz9gl5uOnatatycnJUWFio999/X7fccotWrVpVa8Cpq5kzZ1bZ21NYWKi2bdvqwIEDiouL88t7nOZyubRy5UqNGDFCDofDr9tGddQ7uKh3cFHv4KLewXU+9S4uLlaHDh3O6d/ukIeb8PBwderUSZLUv39/bdiwQS+88IL+9re/VeubnJysgoKCKm0FBQVKTk6udfsRERGKiIio1p6YmKj4+PgLHH1VLpdL0dHRatKkCX84goB6Bxf1Di7qHVzUO7jOp96n+53LlJJ6d50bj8dTZY7Mj6WlpWn58uVV2jIzM2udowMAAC4+Id1zM3PmTI0dO1Zt27ZVcXGx5s2bp6ysLC1dulSSNHXqVLVq1UoZGRmSpPvuu0/Dhg3TM888o2uuuUbz58/Xxo0b9dprr4XyYwAAgHokpOHmyJEjmjp1qvLy8tSoUSP17t1bS5cu1ejRoyVJubm5VWZEDxkyRPPmzdMjjzyi3//+9+rcubMWLlyonj17huojAACAeiak4eaNN9444/KsrKxqbZMnT9bkyZMDNCIAwMXC7XbL5XJJ8s4BCQsLU3l5udxud4hHZn211Ts8PPysp3mfi5BPKAYAIJhM01R+fr5OnjxZpS05OVnffPMN10ALgtrqbbPZ1KFDB4WHh1/Q9gk3AICLyulg07x5c0VHR8swDHk8HpWUlCg2NtYvew5wZjXV2+Px6PDhw8rLy1Pbtm0vKGQSbgAAFw232+0LNk2aNPG1ezweVVRUKDIyknATBLXVu1mzZjp8+LAqKysv6JR8foMAgIvG6Tk20dHRIR4JanL6cNSFznsi3PiRaUr16i6kAIAaMa+mfvLX74XDUn5S5pJW7LerKLprqIcCAMBFjT03fvJtoXTgpE2FMV10tCzUowEAWM3w4cM1ffr0UA+jQSDc+EmnJlLHxh7JsGnFgTC5PaEeEQAAFyfCjZ8YhnR5W7dsHqeOnzK04VCoRwQAwMWJcONHUQ4psfhLSdLGb6WCkhAPCABgSSdOnNDUqVPVuHFjRUdHa+zYsdq7d69v+cGDBzV+/Hg1btxYMTEx6tGjhxYvXuxbd8qUKWrWrJmioqLUuXNnvfnmm6H6KAHBhGI/i3Ye1iWNPdp/wqbP9kk/7y3ZiZAAUG+ZpuRySy6P96ctSKe9htm8e/3Px6233qq9e/fqww8/VHx8vH73u99p3Lhx2rlzpxwOh9LT01VRUaHVq1crJiZGO3fuVGxsrCTp0Ucf1c6dO/Xpp5+qadOm2rdvn06dOuXHTxZ6hJsAuKytW4dLbDp+Slr/jTSkXahHBACoTaVHem2jTVJCUN/3VwMlh73u650ONWvXrtWQIUMkSW+//bbatGmjhQsXavLkycrNzdX111+vXr16SZI6duzoWz83N1epqakaMGCAJKl9+/YX/FnqG/YpBECUQxrRwft882Epvzi04wEAWMeuXbsUFhamQYMG+dqaNGmirl27ateuXZKk3/zmN/p//+//aejQoZo1a5a+/PJLX9977rlH8+fPV9++ffXQQw9p3bp1Qf8MgcaemwC5pInUtam056j02X7p572ksPNI6ACAwAqzSXcP8KiouEjxcfFBu/1CWADf5s4779SYMWP0ySefaNmyZcrIyNAzzzyjX//61xo7dqwOHjyoxYsXKzMzUyNHjlR6erqefvrpwA0oyNhzE0BXtJeiHdKJU9Ln34R6NACAmhiG9/CQw/b9zyA9zne+TUpKiiorK7V+/Xpf27Fjx7Rnzx51797d19amTRv96le/0gcffKAHHnhAf//7333LmjVrpltuuUX/+te/9Pzzz+u111477/rVR4QbPzJNU+aPZqJFOqQrvz/MuSVPyuPwFADgAnXu3FkTJ07UXXfdpTVr1mjr1q26+eab1apVK02cOFGSNH36dC1dulQHDhzQ5s2btXLlSqWkpEiSHnvsMS1atEj79u3Tjh079PHHH/uWWQXhxk+OuQv1sfO/Krqk6s2+OiRK3Zp5n3+2zzsTHwCAC/Hmm2+qf//+uvbaa5WWlibTNLV48WLfnbTdbrfS09OVkpKiq6++Wl26dNFf//pXSd6bU86cOVO9e/fWFVdcIbvdrvnz54fy4/gdc278xGlW6IjnuNRSOuo5qRZq5lt2RXvpm5PSyXLv4anL24dqlACAhiorK8v3vHHjxvrnP/9Za9+//OUvtS575JFH9Mgjj/hzaPUOe278pGVYM3W0t5IM6fOKbTLNHw5PRYRJV17ifZ6TJ31bFKJBAgBwESDc+NFAR08ZbqnAc0z7XFVnELdvLHVv7n3O4SkAAAKHcONHMbYoxR70nu+dXb5VLrOyyvLL2kmx4VKRk7OnAAAIFMKNn8UcsinOiFaZWa7Nzl1VlkWESSO+P3sqJ4+L+wEAEAiEGz8zPIYGObyXu97q/D+ddFdNMO0bey/uJ3kv7uf2BHuEAABYG+EmANrak9UmLEkeeZRdvrXa8svbe2/RcOKUtOFQ8McHAICVEW4CwDAMDY1MlU2GDlbm6aArr8ryKIc0/Pt7T206LH1XGoJBAgBgUYSbAEmwx6lXeGdJ0rryHLnNqqdHdWoiXZIoeUxp+X7vTwAAcOEINwHUP7K7oo1IFXpK9GXF3mrLh3WQIuzePTebD4dggAAAWBDhJoDCDYcGRXonF28u36VSz6kqy2PCpcu/Pzz1xTfeOTgAAARC+/bt9fzzz59TX8MwtHDhwoCOJ5AINwHWxdFOSfZEuVSp9eXbqi3v1lRqmyC5OTwFAIBfEG4C7PTkYkn6P9dB5Vce/Z/l3juHO2zeu4Zvyw/FKAEAsA7CTRA0D0tUN4f3+NOaU1vkMavunomLkIa28z5flysVlgd7hACA+uy1115Ty5Yt5fFUvTjaxIkTdfvtt2v//v2aOHGikpKSFBsbq0svvVSfffaZ395/27ZtuvLKKxUVFaUmTZro7rvvVklJiW95VlaWBg4cqJiYGCUkJGjo0KE6ePCgJGnr1q0aMWKE4uLiFB8fr/79+2vjxo1+G1tNCDdBMiiyp8Ll0FHPSe12Hai2vGeS1DJOqvRIK7+STA5PAUBQmKYpl1mpSrnlMiuD9jDr8Bf95MmTdezYMa1cudLXdvz4cS1ZskRTpkxRSUmJxo0bp+XLl2vLli26+uqrNX78eOXm5l5wfUpLSzVmzBg1btxYGzZs0HvvvafPPvtM06ZNkyRVVlZq0qRJGjZsmL788ktlZ2fr7rvvlmEYkqQpU6aodevW2rBhgzZt2qSHH35YDofjgsd1JmEB3Tp8omyRGhDZQ+vKc/RF+Ta1C2uhGFuUb7lhSCMvkeZtlb4plHYekXokhXDAAHCRqJRbb5YskgxJJWft7jd3xP9EjnP8Z7hx48YaO3as5s2bp5EjR0qS3n//fTVt2lQjRoyQzWZTnz59fP0ff/xxLViwQB9++KEvhJyvefPmqby8XP/85z8VExMjSXrppZc0fvx4/fnPf5bD4VBhYaGuvfZaXXLJJZKklJQU3/q5ubn67W9/q27dukmSOnfuLI/Ho6Kiogsa15mw5yaIeoRfoia2Rio3K7S8bH21w1MJUdLgtt7naw5yeAoA8IMpU6boP//5j5xOpyTp7bff1s9//nPZbDaVlJTowQcfVEpKihISEhQbG6tdu3b5Zc/Nrl271KdPH1+wkaShQ4fK4/Foz549SkxM1K233qoxY8Zo/PjxeuGFF5SX98PFa2fMmKE777xTo0aN0hNPPKH9+/df8JjOhj03QWQ3bBodnab3SzJ12P2dNjl36tLIHlX69G0h7TsmFZRIH+2WftpDigzs3jsAuKiFya7bYiequLhYcXFxstmC89/9YbLXqf/48eNlmqY++eQTXXrppfrvf/+r5557TpL04IMPKjMzU08//bQ6deqkqKgo/fSnP1VFRUUghl7Nm2++qd/85jdasmSJ3n33XT3yyCPKzMzU4MGDNXv2bN1000365JNP9Omnn2rWrFlV9kAFAntugizBHqcrovpLkjY5d+pQZUGV5TZDGtdVig33Xvfmkz3cXBMAAskwDDmMMIXJLocRFrTH6Tkp5yoyMlLXXXed3n77bb3zzjvq2rWr+vXrJ0lau3atbr31Vv3kJz9Rr169lJycrK+//tov9UlJSdHWrVtVWvrDvYLWrl0rm82mrl27+tpSU1M1c+ZMrVu3Tj179tS8efN8y7p06aL7779fy5Yt03XXXae5c+f6ZWy1IdyEQJfwdr6zp5aXrVeZp+rxp9hwaUKKFG6XDhdLmfuYYAwA8B6a+uSTT/SPf/xDU6ZM8bV37txZH3zwgXJycrR161bddNNN1c6supD3jIyM1C233KLt27dr5cqV+vWvf61f/OIXSkpK0oEDBzRz5kxlZ2fr4MGDWrZsmfbu3auUlBSdOnVK06ZNU1ZWlg4ePKi1a9dqw4YNVebkBALhJkSGRvVVoi1ep0xnjfNvmkR79+DYDGnvMe8p4gCAi9uVV16pxMRE7dmzRzfddJOv/dlnn1Xjxo01ZMgQjR8/XmPGjPHt1blQ0dHRWrp0qY4fP65LL71UP/3pTzVy5Ei99NJLvuW7d+/W9ddfry5duujuu+9Wenq6fvnLX8put+vYsWOaOnWqunTpop/97GcaO3asZs+e7Zex1YY5NyHiMMI0OjpN/yn5TN+6j2izc5cGRHav0qdNI+8ZVJn7vPeeiouQeieHaMAAgJCz2Ww6fLj6zQjbt2+vFStWVGlLT0+v8rouh6n+9zT1Xr16Vdv+aUlJSVqwYEGNy8LDw/XOO+9Ua/d4PAGdD8SemxBqbI/X5VHeZL3JuUPfVh6p1qdbM2lwG+/z1QekA8eDOUIAABoewk2IdQ1vr66O9jJV8/wbSRrQSureXDIlLdnrPZMKAIDz8fbbbys2NrbGR48ePc6+gQaAw1L1wGVRqTriPq4TniKtOPWFrom+vMosesOQhneQSiqk3JPeU8Qn95QaRYZuzACAhmnChAkaNGhQjcsCfeXgYCHc1AOn5998UPKZDlUWaLNzt/pHVp1JbrdJY7tI/9kuHS2TPtwl/bSnFGWN7yEAIEji4uIUFxcX6mEEFIel6olEe7wu+37+zUbndh2u/K5an3C7ND7Fe6r4yXLvNXAquQYOANRZXe7rhODx1++FcFOPdAtvry6OdjIlfVb2uUo8ZdX6/PgaOHnF3kNUFe7gjxUAGqLTh13Kyqr//YrQO30Gld1et6s3/y8OS9Uzl0f103fu4zrhKdaHpVmaEDNcsbboKn2aREvXdpM+2iUdKpQW7ZTGd+M2DQBwNna7XQkJCTpyxHt2anR0tAzD8J2aXF5eHrTbL1zMaqq3x+PRd999p+joaIWFXVg8IdzUMw4jTONiLteHJatU5CmtNeC0ipcmdffuuckvkT7YKU1MkWLCQzRwAGggkpO9Fww7HXAk7+GQU6dOKSoqqs63RUDd1VZvm82mtm3bXvDvgHBTD8XZYjQhdrg+LMk6Y8BJjpOu6+Hdc3OszDvZeFJ3KZ6zqACgVoZhqEWLFmrevLlcLpckyeVyafXq1briiissc8ZQfVZbvcPDw/2y54xwU0/F2aI1IXa4Pir9IeCMjxmuuBoOUV3fU1q4Uyp0Su/vkCalSInRtWwYACDJe4jq9NwOu92uyspKRUZGEm6CIND15sBiPRZni9aEmOGKt8V4A05JloprmGTcKNIbcBKjpNIK6T87pCNc6A8AcJEi3NRzsT8KOMXm6YBTWr1fuPcQVfMYqbzSOwfn26IQDBgAgBALabjJyMjQpZdeqri4ODVv3lyTJk3Snj17zrjO3LlzZRhGlUdkpLUnmZxrwIlySD/p4Z1s7HJ75+J8fSIEAwYAIIRCGm5WrVql9PR0ff7558rMzJTL5dJVV12l0tLq/3D/WHx8vPLy8nyPgwcPBmnEofNDwIlVsVnmm2z8v8Lt0oRuUofGktv0Xujv/46GYMAAAIRISCcUL1mypMrruXPnqnnz5tq0aZOuuOKKWtczDMN3Kt/FxBtwhunD0lUq8pTow5IsTYj17tH5sTC791YNn+33Bpule717cnokhWjgAAAEUb06W6qwsFCSlJiYeMZ+JSUlateunTwej/r166c//elPtd7J1Ol0yul0+l4XFXknorhcLt8pgP7y41MKAyVCDo0LH6rFzjUqMku1sGSFxkQMUaItvlrfEe2kMMOmnd/ZteIr6VSFW32SrXO/hmDUGz+g3sFFvYOLegfX+dS7Ln0Ns57cYMPj8WjChAk6efKk1qxZU2u/7Oxs7d27V71791ZhYaGefvpprV69Wjt27FDr1q2r9Z89e7bmzJlTrX3evHmKjm6450u7w00d71OpyhhThktK3Bam8KLqRxlNSSdjuqs4prMkKb50txqV7hGXqAIANCRlZWW66aabVFhYqPj46v9B/2P1Jtzcc889+vTTT7VmzZoaQ0ptXC6XUlJSdOONN+rxxx+vtrymPTdt2rTR0aNHz1qcunK5XMrMzNTo0aODcp0Ep1mhpc5sfec5oTDZNTJioFrbqx97Mk1pS75NX3zrvZ5D7yS30lp71NAvwhnsel/sqHdwUe/got7BdT71LioqUtOmTc8p3NSLw1LTpk3Txx9/rNWrV9cp2Ejem6ClpqZq3759NS6PiIhQREREjesF6gscyG1XeR85NMExXMvK1umbygJlOj/XlVGD1Cm8TbW+g9p67z21+mvpywK7Kk27RnSUbA084EjBqze8qHdwUe/got7BVZd61+X3EtKzpUzT1LRp07RgwQKtWLFCHTp0qPM23G63tm3bphYtWgRghPWfwwjT1dGX6RJHG3lk6rNTn2uHc3+Nffu0kEZdIhmSdh6Rlu2V3NaZggMAgKQQ77lJT0/XvHnztGjRIsXFxSk/P1+S1KhRI0VFRUmSpk6dqlatWikjI0OS9Mc//lGDBw9Wp06ddPLkST311FM6ePCg7rzzzpB9jlCzGzaNjBqkCCNcOyv267/lm1VuOtUvIqXazcdSmksOu/cMqr3HpAq3NK6L9wwrAACsIKR7bl555RUVFhZq+PDhatGihe/x7rvv+vrk5uYqLy/P9/rEiRO66667lJKSonHjxqmoqEjr1q1T9+7dQ/ER6g2bYejyyFT1j0iRJG1w7tC68q2qaUpVpybStV2lMJt08KT04W5vyAEAwApCuufmXOYyZ2VlVXn93HPP6bnnngvQiBo2wzB0aWRPRRgRWleeo20Ve+U0KzQsaoDsRtUc266xNCFF+mi39zYNC3Z4X0dxqBkA0MBxbykL6h3RWVdGDZQhQ//nOqjMsmxVmtV3zbSKl67rLkWGSUdKvTfcLHHWsEEAABoQwo1FdQlvpzHRQ2SXTV9XHtaSsrVymZXV+jWPla7v4b3x5olT0vvbvT8BAGioCDcW1t7RUuNiLleY7DpUWaDFpf9VhVn9Co+J0dJPe0oJkVJxhfSf7dKRkhAMGAAAPyDcWFyrsOa6NuYKhStMee6j+qh0lco9FdX6xUVI1/eUmsVIpyqlD3ZK3xaGYMAAAFwgws1FIDmsqcbHDlekEa7v3Cf0YWmWyjzl1fpFO7xzcFrFe2+0uWiX9NXxEAwYAIALQLi5SDSzN9aEmOGKNiJ13FOoD0uzVOIpq9YvPMx71lSHxpLblBbvkXZ9F4IBAwBwngg3F5FEeyNNiBmuWCNKJz3FWlSSpSJPabV+YTZpXFepWzPvjTc/2yfl5FXfHgAA9RHh5iKTYI/TxNgRirfFqNgs1aKSlTrpLq7Wz2Z4b9XQ9/u7Wvz3ayk7V/LUi9usAgBQO8LNRSjOFqOJMSPU2BanUvOUFpWu1DH3yWr9DEO6rJ00+Pv7cG78Vlq0k2vhAADqN8LNRSrGFqUJMSPUxJagU6ZTi0qydLiy+uQaw5AubS2N7iQ5bNKhIumdL6X9TDQGANRThJuLWJQtQhNihynJ3kQVcumT0tX6ynWoxr7dmkk/7y01j5HKK70TjVd+5T2rCgCA+oRwc5GLMMI1PmaY2oe1lFseLSvL1nbnvhr7JkR5L/bXr6X39fYC6d1t0nfV5yQDABAyhBsozLDrqug0pYR3lCStKd+iL8q313hjU7tNGtpOmpgixTi8t2r49zZpa550DvdBBQAg4Ag3kCTZDJuuiOynARE9JEmbnbu06tRGeUxPjf3bJkg39vFeD8djSqu/9t5hvKz63R0AAAiqsFAPAPWHYRgaENld0bZI/ffUJu12fa0y06nR0YPlMKp/VaIc0jVdpW0F0pqvpYMnpbe2eG/hkBjlvWfV6Z9RYd7JyQAABBrhBtV0D++oaCNSmWXZyq3M00elqzQ2+jJF2SKq9TUMqXey95YNS/9POnZK+rbI+/ixyLAfgk5CpOSwS3bDez0du+3759//PP06MUoKswfpQwMALINwgxq1d7TU+Jhh+rRsrY64j2th6QpdE3OF4m0xNfZvEi39vI93cvHxU9LxMu98nONlUqHTe4bV4WLv41zZDW9oapMgtUvwhh32/gAAzoZwg1olhzXVpJgR+qT0vyr0lOi94mXqEt5O3cM7qok9oVp/myElxXofP1bplk6Ue4PO8VNSYbnk9njvXeU2Jc/p5x7v/B23KTkrvYEot9D7WHvQO4G5bYL30aYRX14AQM349wFn1Nger5/EXqklZWv1nfuEdlTs146K/UqyJyol/BJd4mhd43ycHwuze+fhNKt5p0+NTNO75ye30DuX53CRVOry3sTz9I08m0XbdSq2t7bk2ZQQLcVHeB9RDvbwAMDFjHCDs4qxRem6mJH61n1EO51f6evKb1XgPq6CU8e17lSOb29Oor2R397TML6fkBztvb9VpccbcHJPegPPsTLpuzKbFN1B67+tuq7dkOK+Dzrxkd75PpLkyzvGD89rajufsQZKfcpobrdNRdGdtCXPJrsf5kLVp89WH7k93nrn5Ntk98d5rRT8jNxum4qiLvHWm7l+FyzGIXVtFrr3J9zgnBiGodZhSWodlqQyT7l2VxzQrooDKjZLtb1in7ZX7FOSvYk6O9oq3HDIbtgVJptssivM8P60GzaFyS67YVekEX7WPT4/Fmb74ZCUJJVUSAePV2rj9v1KatNZJS6bip3edrcpnSz3PlQYiGpcrOxSbI9qYRKB4q335zVfNBx+Z5fielJvP0mOJdyggYm2RapfZIpSI7rpUGWBdlZ8pa8rD6vAfUwF7mPnvJ0w2RVpRCjSCFeULUKRRoSijO9/2iLVwt5UCfa4GteNDZe6NDG1r3S3RnbsKIfD+5+2bo834BQ5pWKnVFQuOb+/RcT/XmTwxy9ruwBhna9LeA4rNNRrHXo8Hh06dEitW7eWzVb7roSG+vnqG4/Ho28PHVKrs9Qb/kG9/atRZGjfn3CD82YYhto4ktXGkaxSzyntrvhaR9zHVCm33KZH7lp+VqpSHpmqlFslZplKzDKp5msFKtHWSB0drdXR0VqJ9vizjslu8/6hCvUfLCtyudxavGuLRnRo4QuTCJzT9b6SegcF9bYWwg38IsYWpf6RKefU1zRNuVSpctOpUx6nys0KnTKdP3rtVLGnVPnuozruKdRxZ6E2OneosS3+h6BjO3vQAQBcnAg3CDrDMBQuh8INh+JtsbX2K/dU6OvKw/rKdUiHKvN1wlOkTc6d2uTcqQRbnNrZWuhUc7cOVH6rMIXJ+H7GpE2GJOP7/8n7vJbJlEYAZlkGYptnfr/gqHRXqqKRR/nuowo763wpZq9eqB/qfewc6o0L5XZXqiLeowL3Mdmp9wULN8JqvGRIsPAbRL0VaQtXt/D26hbeXk6zQgddefrKdUi5lfk66SnWSU+x1F1aUbFBqgj1aC8SqdInzjWSM9QDuUikSp84/0u9g6Wf9DH19oskexP9JPbKkL0/4QYNQoQRri7h7dQlvJ0qTJc36FQc0rdHDyuxSaIMw5BHpiTT9/+maX4/ufWHKa5VJ7vW1n4hzr6lhjrh1jRNlZSWKDYmlh0zQWCapkpLSxUTEyODCzcFHPX2r1hbVEjfn3CDBifccKhzeFu1N1po8dbFGjfucjkcjlAPy/JcLpcWr1ysceNGUe8g+KHeo6l3EFBva2FKOAAAsBTCDQAAsBTCDQAAsBTCDQAAsBTCDQAAsBTCDQAAsBTCDQAAsBTCDQAAsBTCDQAAsBTCDQAAsBTCDQAAsBTCDQAAsBTCDQAAsBTCDQAAsBTCDQAAsBTCDQAAsBTCDQAAsBTCDQAAsBTCDQAAsBTCDQAAsBTCDQAAsBTCDQAAsJSQhpuMjAxdeumliouLU/PmzTVp0iTt2bPnrOu999576tatmyIjI9WrVy8tXrw4CKMFAAANQUjDzapVq5Senq7PP/9cmZmZcrlcuuqqq1RaWlrrOuvWrdONN96oO+64Q1u2bNGkSZM0adIkbd++PYgjBwAA9VVYKN98yZIlVV7PnTtXzZs316ZNm3TFFVfUuM4LL7ygq6++Wr/97W8lSY8//rgyMzP10ksv6dVXXw34mAEAQP0W0nDzvwoLCyVJiYmJtfbJzs7WjBkzqrSNGTNGCxcurLG/0+mU0+n0vS4qKpIkuVwuuVyuCxxxVae35+/tombUO7iod3BR7+Ci3sF1PvWuS996E248Ho+mT5+uoUOHqmfPnrX2y8/PV1JSUpW2pKQk5efn19g/IyNDc+bMqda+bNkyRUdHX9iga5GZmRmQ7aJm1Du4qHdwUe/got7BVZd6l5WVnXPfehNu0tPTtX37dq1Zs8av2505c2aVPT1FRUVq06aNrrrqKsXHx/v1vVwulzIzMzV69Gg5HA6/bhvVUe/got7BRb2Di3oH1/nU+/SRl3NRL8LNtGnT9PHHH2v16tVq3br1GfsmJyeroKCgSltBQYGSk5Nr7B8REaGIiIhq7Q6HI2Bf4EBuG9VR7+Ci3sFFvYOLegdXXepdl99LSM+WMk1T06ZN04IFC7RixQp16NDhrOukpaVp+fLlVdoyMzOVlpYWqGECAIAGJKR7btLT0zVv3jwtWrRIcXFxvnkzjRo1UlRUlCRp6tSpatWqlTIyMiRJ9913n4YNG6ZnnnlG11xzjebPn6+NGzfqtddeC9nnAAAA9UdI99y88sorKiws1PDhw9WiRQvf49133/X1yc3NVV5enu/1kCFDNG/ePL322mvq06eP3n//fS1cuPCMk5ABAMDFI6R7bkzTPGufrKysam2TJ0/W5MmTAzAiAADQ0HFvKQAAYCmEGwAAYCmEGwAAYCmEGwAAYCmEGwAAYCmEGwAAYCmEGwAAYCmEGwAAYCmEGwAAYCmEGwAAYCmEGwAAYCmEGwAAYCmEGwAAYCmEGwAAYCmEGwAAYCmEGwAAYCmEGwAAYCmEGwAAYCmEGwAAYCmEGwAAYCmEGwAAYCmEGwAAYCmEGwAAYCmEGwAAYCmEGwAAYCmEGwAAYCmEGwAAYCmEGwAAYCmEGwAAYCmEGwAAYCmEGwAAYCmEGwAAYCmEGwAAYCmEGwAAYCmEGwAAYCmEGwAAYCmEGwAAYCmEGwAAYCmEGwAAYCmEGwAAYCmEGwAAYCmEGwAAYCmEGwAAYCl1CjdffPGF3G53rcudTqf+/e9/X/CgAAAAzledwk1aWpqOHTvmex0fH6+vvvrK9/rkyZO68cYb/Tc6AACAOqpTuDFN84yva2sDAAAIFr/PuTEMw9+bBAAAOGdMKAYAAJYSVtcVdu7cqfz8fEneQ1C7d+9WSUmJJOno0aP+HR0AAEAd1TncjBw5ssq8mmuvvVaS93CUaZoclgIAACFVp3Bz4MCBQI0DAADAL+o056Zdu3ZnfRQXF5/z9lavXq3x48erZcuWMgxDCxcuPGP/rKwsGYZR7XH6MBkAAIBfJhQXFxfrtdde08CBA9WnT59zXq+0tFR9+vTRyy+/XKf327Nnj/Ly8nyP5s2b13XIAADAouo85+bHVq9erTfeeEP/+c9/1LJlS1133XV1Cipjx47V2LFj6/y+zZs3V0JCQp3XAwAA1lfncJOfn6+5c+fqjTfeUFFRkX72s5/J6XRq4cKF6t69eyDGWE3fvn3ldDrVs2dPzZ49W0OHDq21r9PplNPp9L0uKiqSJLlcLrlcLr+O6/T2/L1d1Ix6Bxf1Di7qHVzUO7jOp9516WuYdbik8Pjx47V69Wpdc801mjJliq6++mrZ7XY5HA5t3br1gsKNYRhasGCBJk2aVGufPXv2KCsrSwMGDJDT6dTrr7+ut956S+vXr1e/fv1qXGf27NmaM2dOtfZ58+YpOjr6vMcLAACCp6ysTDfddJMKCwsVHx9/xr51CjdhYWH6zW9+o3vuuUedO3f2tQcr3NRk2LBhatu2rd56660al9e056ZNmzY6evToWYtTVy6XS5mZmRo9erQcDodft43qqHdwUe/got7BRb2D63zqXVRUpKZNm55TuKnTYak1a9bojTfeUP/+/ZWSkqJf/OIX+vnPf16XTfjdwIEDtWbNmlqXR0REKCIiolq7w+EI2Bc4kNtGddQ7uKh3cFHv4KLewVWXetfl91Kns6UGDx6sv//978rLy9Mvf/lLzZ8/Xy1btpTH41FmZmadTgP3l5ycHLVo0SLo7wsAAOqn8zoVPCYmRrfffrvWrFmjbdu26YEHHtATTzyh5s2ba8KECee8nZKSEuXk5CgnJ0eS9yKBOTk5ys3NlSTNnDlTU6dO9fV//vnntWjRIu3bt0/bt2/X9OnTtWLFCqWnp5/PxwAAABZ0wde56dq1q5588kkdOnRI8+fPr9PtFzZu3KjU1FSlpqZKkmbMmKHU1FQ99thjkqS8vDxf0JGkiooKPfDAA+rVq5eGDRumrVu36rPPPtPIkSMv9GMAAACLqNOcm9tvv/2sfZo0aXLO2xs+fLjONJ957ty5VV4/9NBDeuihh855+wAA4OJTp3Azd+5ctWvXTqmpqbWGEm6cCQAAQqlO4eaee+7RO++8owMHDui2227TzTffrMTExECNDQAAoM7qNOfm5ZdfVl5enh566CF99NFHatOmjX72s59p6dKlZzy8BAAAECx1nlAcERGhG2+8UZmZmdq5c6d69Oihe++9V+3bt1dJSUkgxggAAHDOLuhsKZvNJsMwZJqm3G63v8YEAABw3uocbpxOp9555x2NHj1aXbp00bZt2/TSSy8pNzdXsbGxgRgjAADAOavThOJ7771X8+fPV5s2bXT77bfrnXfeUdOmTQM1NgAAgDqrU7h59dVX1bZtW3Xs2FGrVq3SqlWrauz3wQcf+GVwAAAAdVWncDN16lSuYwMAAOq1Ol/EDwAAoD674HtLAQAA1CeEGwAAYCmEGwAAYCmEGwAAYCmEGwAAYCmEGwAAYCmEGwAAYCmEGwAAYCmEGwAAYCmEGwAAYCmEGwAAYCmEGwAAYCmEGwAAYCmEGwAAYCmEGwAAYCmEGwAAYCmEGwAAYCmEGwAAYCmEGwAAYCmEGwAAYCmEGwAAYCmEGwAAYCmEGwAAYCmEGwAAYCmEGwAAYCmEGwAAYCmEGwAAYCmEGwAAYCmEGwAAYCmEGwAAYCmEGwAAYCmEGwAAYCmEGwAAYCmEGwAAYCmEGwAAYCmEGwAAYCmEGwAAYCmEGwAAYCmEGwAAYCmEGwAAYCkhDTerV6/W+PHj1bJlSxmGoYULF551naysLPXr108RERHq1KmT5s6dG/BxAgCAhiOk4aa0tFR9+vTRyy+/fE79Dxw4oGuuuUYjRoxQTk6Opk+frjvvvFNLly4N8EgBAEBDERbKNx87dqzGjh17zv1fffVVdejQQc8884wkKSUlRWvWrNFzzz2nMWPGBGqYAACgAWlQc26ys7M1atSoKm1jxoxRdnZ2iEYEAADqm5Duuamr/Px8JSUlVWlLSkpSUVGRTp06paioqGrrOJ1OOZ1O3+uioiJJksvlksvl8uv4Tm/P39tFzah3cFHv4KLewUW9g+t86l2Xvg0q3JyPjIwMzZkzp1r7smXLFB0dHZD3zMzMDMh2UTPqHVzUO7iod3BR7+CqS73LysrOuW+DCjfJyckqKCio0lZQUKD4+Pga99pI0syZMzVjxgzf66KiIrVp00ZXXXWV4uPj/To+l8ulzMxMjR49Wg6Hw6/bRnXUO7iod3BR7+Ci3sF1PvU+feTlXDSocJOWlqbFixdXacvMzFRaWlqt60RERCgiIqJau8PhCNgXOJDbRnXUO7iod3BR7+Ci3sFVl3rX5fcS0gnFJSUlysnJUU5OjiTvqd45OTnKzc2V5N3rMnXqVF//X/3qV/rqq6/00EMPaffu3frrX/+qf//737r//vtDMXwAAFAPhTTcbNy4UampqUpNTZUkzZgxQ6mpqXrsscckSXl5eb6gI0kdOnTQJ598oszMTPXp00fPPPOMXn/9dU4DBwAAPiE9LDV8+HCZplnr8pquPjx8+HBt2bIlgKMCAAANWYO6zg0AAMDZEG4AAIClEG4AAIClEG4AAIClEG4AAIClEG4AAIClEG4AAIClEG4AAIClEG4AAIClEG4AAIClEG4AAIClEG4AAIClEG4AAIClEG4AAIClEG4AAIClEG4AAIClEG4AAIClEG4AAIClEG4AAIClEG4AAIClEG4AAIClEG4AAIClEG4AAIClEG4AAIClEG4AAIClEG4AAIClEG4AAIClEG4AAIClEG4AAIClEG4AAIClEG4AAIClEG4AAIClEG4AAIClEG4AAIClEG4AAIClEG4AAIClEG4AAIClEG4AAIClEG4AAIClEG4AAIClEG4AAIClEG4AAIClEG4AAIClEG4AAIClEG4AAIClEG4AAIClEG4AAIClEG4AAIClEG4AAIClEG4AAIClEG4AAICl1Itw8/LLL6t9+/aKjIzUoEGD9MUXX9Tad+7cuTIMo8ojMjIyiKMFAAD1WcjDzbvvvqsZM2Zo1qxZ2rx5s/r06aMxY8boyJEjta4THx+vvLw83+PgwYNBHDEAAKjPQh5unn32Wd1111267bbb1L17d7366quKjo7WP/7xj1rXMQxDycnJvkdSUlIQRwwAAOqzsFC+eUVFhTZt2qSZM2f62mw2m0aNGqXs7Oxa1yspKVG7du3k8XjUr18//elPf1KPHj1q7Ot0OuV0On2vi4qKJEkul0sul8tPn0S+bf74JwKLegcX9Q4u6h1c1Du4zqfedelrmKZp1nlUfnL48GG1atVK69atU1pamq/9oYce0qpVq7R+/fpq62RnZ2vv3r3q3bu3CgsL9fTTT2v16tXasWOHWrduXa3/7NmzNWfOnGrt8+bNU3R0tH8/EAAACIiysjLddNNNKiwsVHx8/Bn7hnTPzflIS0urEoSGDBmilJQU/e1vf9Pjjz9erf/MmTM1Y8YM3+uioiK1adNGV1111VmLU1cul0uZmZkaPXq0HA6HX7eN6qh3cFHv4KLewUW9g+t86n36yMu5CGm4adq0qex2uwoKCqq0FxQUKDk5+Zy24XA4lJqaqn379tW4PCIiQhERETWuF6gvcCC3jeqod3BR7+Ci3sFFvYOrLvWuy+8lpBOKw8PD1b9/fy1fvtzX5vF4tHz58ip7Z87E7XZr27ZtatGiRaCGCQAAGpCQH5aaMWOGbrnlFg0YMEADBw7U888/r9LSUt12222SpKlTp6pVq1bKyMiQJP3xj3/U4MGD1alTJ508eVJPPfWUDh48qDvvvDOUHwMAANQTIQ83N9xwg7777js99thjys/PV9++fbVkyRLf6d25ubmy2X7YwXTixAndddddys/PV+PGjdW/f3+tW7dO3bt3D9VHAAAA9UjIw40kTZs2TdOmTatxWVZWVpXXzz33nJ577rkgjAoAADREIb+IHwAAgD8RbgAAgKUQbgAAgKUQbgAAgKUQbgAAgKUQbgAAgKUQbgAAgKUQbgAAgKUQbgAAgKUQbgAAgKUQbgAAgKUQbgAAgKUQbgAAgKUQbgAAgKUQbgAAgKUQbgAAgKUQbgAAgKUQbgAAgKUQbgAAgKUQbgAAgKUQbgAAgKUQbgAAgKUQbgAAgKUQbgAAgKUQbgAAgKUQbgAAgKUQbgAAgKUQbgAAgKUQbgAAgKUQbgAAgKUQbgAAgKUQbgAAgKUQbgAAgKUQbgAAgKUQbgAAgKUQbgAAgKUQbgAAgKUQbgAAgKUQbgAAgKUQbgAAgKUQbgAAgKUQbgAAgKUQbgAAgKUQbgAAgKUQbgAAgKUQbgAAgKUQbgAAgKUQbgAAgKUQbgAAgKUQbgAAgKUQbgAAgKXUi3Dz8ssvq3379oqMjNSgQYP0xRdfnLH/e++9p27duikyMlK9evXS4sWLgzRSAABQ34U83Lz77ruaMWOGZs2apc2bN6tPnz4aM2aMjhw5UmP/devW6cYbb9Qdd9yhLVu2aNKkSZo0aZK2b98e5JEDAID6KOTh5tlnn9Vdd92l2267Td27d9err76q6Oho/eMf/6ix/wsvvKCrr75av/3tb5WSkqLHH39c/fr100svvRTkkQMAgPooLJRvXlFRoU2bNmnmzJm+NpvNplGjRik7O7vGdbKzszVjxowqbWPGjNHChQtr7O90OuV0On2vCwsLJUnHjx+Xy+W6wE9QlcvlUllZmY4dOyaHw+HXbaM66h1c1Du4qHdwUe/gOp96FxcXS5JM0zxr35CGm6NHj8rtdispKalKe1JSknbv3l3jOvn5+TX2z8/Pr7F/RkaG5syZU629Q4cO5zlqAAAQKsXFxWrUqNEZ+4Q03ATDzJkzq+zp8Xg8On78uJo0aSLDMPz6XkVFRWrTpo2++eYbxcfH+3XbqI56Bxf1Di7qHVzUO7jOp96maaq4uFgtW7Y8a9+QhpumTZvKbreroKCgSntBQYGSk5NrXCc5OblO/SMiIhQREVGlLSEh4fwHfQ7i4+P5wxFE1Du4qHdwUe/got7BVdd6n22PzWkhnVAcHh6u/v37a/ny5b42j8ej5cuXKy0trcZ10tLSqvSXpMzMzFr7AwCAi0vID0vNmDFDt9xyiwYMGKCBAwfq+eefV2lpqW677TZJ0tSpU9WqVStlZGRIku677z4NGzZMzzzzjK655hrNnz9fGzdu1GuvvRbKjwEAAOqJkIebG264Qd99950ee+wx5efnq2/fvlqyZIlv0nBubq5sth92MA0ZMkTz5s3TI488ot///vfq3LmzFi5cqJ49e4bqI/hERERo1qxZ1Q6DITCod3BR7+Ci3sFFvYMr0PU2zHM5pwoAAKCBCPlF/AAAAPyJcAMAACyFcAMAACyFcAMAACyFcOMnL7/8stq3b6/IyEgNGjRIX3zxRaiHZBmrV6/W+PHj1bJlSxmGUe0+YqZp6rHHHlOLFi0UFRWlUaNGae/evaEZbAOXkZGhSy+9VHFxcWrevLkmTZqkPXv2VOlTXl6u9PR0NWnSRLGxsbr++uurXVgT5+aVV15R7969fRcyS0tL06effupbTq0D64knnpBhGJo+fbqvjZr7z+zZs2UYRpVHt27dfMsDWWvCjR+8++67mjFjhmbNmqXNmzerT58+GjNmjI4cORLqoVlCaWmp+vTpo5dffrnG5U8++aRefPFFvfrqq1q/fr1iYmI0ZswYlZeXB3mkDd+qVauUnp6uzz//XJmZmXK5XLrqqqtUWlrq63P//ffro48+0nvvvadVq1bp8OHDuu6660I46oardevWeuKJJ7Rp0yZt3LhRV155pSZOnKgdO3ZIotaBtGHDBv3tb39T7969q7RTc//q0aOH8vLyfI81a9b4lgW01iYu2MCBA8309HTfa7fbbbZs2dLMyMgI4aisSZK5YMEC32uPx2MmJyebTz31lK/t5MmTZkREhPnOO++EYITWcuTIEVOSuWrVKtM0vbV1OBzme++95+uza9cuU5KZnZ0dqmFaSuPGjc3XX3+dWgdQcXGx2blzZzMzM9McNmyYed9995mmyffb32bNmmX26dOnxmWBrjV7bi5QRUWFNm3apFGjRvnabDabRo0apezs7BCO7OJw4MAB5efnV6l/o0aNNGjQIOrvB4WFhZKkxMRESdKmTZvkcrmq1Ltbt25q27Yt9b5Abrdb8+fPV2lpqdLS0qh1AKWnp+uaa66pUluJ73cg7N27Vy1btlTHjh01ZcoU5ebmSgp8rUN+heKG7ujRo3K73b4rKp+WlJSk3bt3h2hUF4/8/HxJqrH+p5fh/Hg8Hk2fPl1Dhw71XQE8Pz9f4eHh1W4+S73P37Zt25SWlqby8nLFxsZqwYIF6t69u3Jycqh1AMyfP1+bN2/Whg0bqi3j++1fgwYN0ty5c9W1a1fl5eVpzpw5uvzyy7V9+/aA15pwA6BG6enp2r59e5Vj5PC/rl27KicnR4WFhXr//fd1yy23aNWqVaEeliV98803uu+++5SZmanIyMhQD8fyxo4d63veu3dvDRo0SO3atdO///1vRUVFBfS9OSx1gZo2bSq73V5thndBQYGSk5NDNKqLx+kaU3//mjZtmj7++GOtXLlSrVu39rUnJyeroqJCJ0+erNKfep+/8PBwderUSf3791dGRob69OmjF154gVoHwKZNm3TkyBH169dPYWFhCgsL06pVq/Tiiy8qLCxMSUlJ1DyAEhIS1KVLF+3bty/g32/CzQUKDw9X//79tXz5cl+bx+PR8uXLlZaWFsKRXRw6dOig5OTkKvUvKirS+vXrqf95ME1T06ZN04IFC7RixQp16NChyvL+/fvL4XBUqfeePXuUm5tLvf3E4/HI6XRS6wAYOXKktm3bppycHN9jwIABmjJliu85NQ+ckpIS7d+/Xy1atAj89/uCpyTDnD9/vhkREWHOnTvX3Llzp3n33XebCQkJZn5+fqiHZgnFxcXmli1bzC1btpiSzGeffdbcsmWLefDgQdM0TfOJJ54wExISzEWLFplffvmlOXHiRLNDhw7mqVOnQjzyhueee+4xGzVqZGZlZZl5eXm+R1lZma/Pr371K7Nt27bmihUrzI0bN5ppaWlmWlpaCEfdcD388MPmqlWrzAMHDphffvml+fDDD5uGYZjLli0zTZNaB8OPz5YyTWruTw888ICZlZVlHjhwwFy7dq05atQos2nTpuaRI0dM0wxsrQk3fvKXv/zFbNu2rRkeHm4OHDjQ/Pzzz0M9JMtYuXKlKana45ZbbjFN03s6+KOPPmomJSWZERER5siRI809e/aEdtANVE11lmS++eabvj6nTp0y7733XrNx48ZmdHS0+ZOf/MTMy8sL3aAbsNtvv91s166dGR4ebjZr1swcOXKkL9iYJrUOhv8NN9Tcf2644QazRYsWZnh4uNmqVSvzhhtuMPft2+dbHshaG6Zpmhe+/wcAAKB+YM4NAACwFMINAACwFMINAACwFMINAACwFMINAACwFMINAACwFMINAACwFMINAACwFMINgJBxuVyaO3euLrvsMjVr1kxRUVHq3bu3/vznP6uioiLUwwPQQHGFYgAhk5OTowceeED33nuvUlNTVV5erm3btmn27Nlq0aKFli5dKofDEephAmhg2HMDIGR69uyp5cuX6/rrr1fHjh3VvXt33XDDDVq9erW2b9+u559/XpJkGEaNj+nTp/u2deLECU2dOlWNGzdWdHS0xo4dq7179/qW33777erdu7ecTqckqaKiQqmpqZo6daqvz+9+9zt16dJF0dHR6tixox599FG5XK6g1AKA/xBuAIRMWFhYje3NmjXTddddp7ffftvX9uabbyovL8/3SEtLq7LOrbfeqo0bN+rDDz9Udna2TNPUuHHjfOHkxRdfVGlpqR5++GFJ0h/+8AedPHlSL730km8bcXFxmjt3rnbu3KkXXnhBf//73/Xcc8/5+2MDCLCa/2YBgCDq0aOHDh48WKXN5XLJbrf7XickJCg5Odn3Ojw83Pd87969+vDDD7V27VoNGTJEkvT222+rTZs2WrhwoSZPnqzY2Fj961//0rBhwxQXF6fnn39eK1euVHx8vG87jzzyiO95+/bt9eCDD2r+/Pl66KGH/P6ZAQQO4QZAyC1evLja4Z8nn3xS//rXv85p/V27diksLEyDBg3ytTVp0kRdu3bVrl27fG1paWl68MEH9fjjj+t3v/udLrvssirbeffdd/Xiiy9q//79KikpUWVlZZXwA6BhINwACLl27dpVa9u/f7+6dOni1/fxeDxau3at7Ha79u3bV2VZdna2pkyZojlz5mjMmDFq1KiR5s+fr2eeecavYwAQeMy5ARAyx48fV3FxcbX2jRs3auXKlbrpppvOaTspKSmqrKzU+vXrfW3Hjh3Tnj171L17d1/bU089pd27d2vVqlVasmSJ3nzzTd+ydevWqV27dvrDH/6gAQMGqHPnztUOlQFoGAg3AEImNzdXffv21RtvvKF9+/bpq6++0ltvvaWJEyfq8ssvr3I21Jl07txZEydO1F133aU1a9Zo69atuvnmm9WqVStNnDhRkrRlyxY99thjev311zV06FA9++yzuu+++/TVV1/5tpGbm6v58+dr//79evHFF7VgwYJAfXQAAUS4ARAyPXv21KxZszR37lwNHjxYPXr00JNPPqlp06Zp2bJlVSYNn82bb76p/v3769prr1VaWppM09TixYvlcDhUXl6um2++WbfeeqvGjx8vSbr77rs1YsQI/eIXv5Db7daECRN0//33a9q0aerbt6/WrVunRx99NFAfHUAAcRE/AABgKey5AQAAlkK4AQAAlkK4AQAAlkK4AQAAlkK4AQAAlkK4AQAAlkK4AQAAlkK4AQAAlkK4AQAAlkK4AQAAlkK4AQAAlkK4AQAAlvL/AYEmH4cuesVX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8852" y="1884218"/>
            <a:ext cx="5400675" cy="417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Текст 2">
            <a:extLst>
              <a:ext uri="{FF2B5EF4-FFF2-40B4-BE49-F238E27FC236}">
                <a16:creationId xmlns:a16="http://schemas.microsoft.com/office/drawing/2014/main" xmlns="" id="{5A8999A3-76FB-4548-86BA-DAD9E574E770}"/>
              </a:ext>
            </a:extLst>
          </p:cNvPr>
          <p:cNvSpPr txBox="1">
            <a:spLocks/>
          </p:cNvSpPr>
          <p:nvPr/>
        </p:nvSpPr>
        <p:spPr>
          <a:xfrm>
            <a:off x="224648" y="1333690"/>
            <a:ext cx="6164278" cy="447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Noto Sans Symbols"/>
              <a:buNone/>
              <a:defRPr sz="2700" b="0" i="0" u="none" strike="noStrike" cap="none" baseline="0">
                <a:solidFill>
                  <a:srgbClr val="F1BE29"/>
                </a:solidFill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6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4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4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rPr lang="ru-RU" sz="2400" dirty="0" smtClean="0"/>
              <a:t>Модель нейронной сети и график потерь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719221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xmlns="" id="{36BD7408-43B6-4862-BD1A-5C98F187C8B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8</a:t>
            </a:fld>
            <a:endParaRPr lang="ru-RU" dirty="0"/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xmlns="" id="{0C9DC557-5581-495D-BB23-B94ADFCDEF50}"/>
              </a:ext>
            </a:extLst>
          </p:cNvPr>
          <p:cNvGrpSpPr/>
          <p:nvPr/>
        </p:nvGrpSpPr>
        <p:grpSpPr>
          <a:xfrm>
            <a:off x="3167880" y="469293"/>
            <a:ext cx="3835398" cy="666000"/>
            <a:chOff x="1476753" y="3499669"/>
            <a:chExt cx="4619247" cy="666000"/>
          </a:xfrm>
        </p:grpSpPr>
        <p:sp>
          <p:nvSpPr>
            <p:cNvPr id="11" name="Прямоугольник 10">
              <a:extLst>
                <a:ext uri="{FF2B5EF4-FFF2-40B4-BE49-F238E27FC236}">
                  <a16:creationId xmlns:a16="http://schemas.microsoft.com/office/drawing/2014/main" xmlns="" id="{D70003C4-955E-467F-96F1-C68960CDA5F3}"/>
                </a:ext>
              </a:extLst>
            </p:cNvPr>
            <p:cNvSpPr/>
            <p:nvPr/>
          </p:nvSpPr>
          <p:spPr>
            <a:xfrm>
              <a:off x="1476753" y="3499669"/>
              <a:ext cx="4619247" cy="66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800" spc="180" dirty="0" smtClean="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  <a:latin typeface="ALS Sector Bold" pitchFamily="2" charset="0"/>
                  <a:cs typeface="ALS Sector Bold" pitchFamily="2" charset="0"/>
                </a:rPr>
                <a:t>Приложение</a:t>
              </a:r>
              <a:endParaRPr lang="ru-RU" sz="2800" spc="180" dirty="0">
                <a:latin typeface="ALS Sector Bold" pitchFamily="2" charset="0"/>
                <a:cs typeface="ALS Sector Bold" pitchFamily="2" charset="0"/>
              </a:endParaRPr>
            </a:p>
          </p:txBody>
        </p:sp>
        <p:sp>
          <p:nvSpPr>
            <p:cNvPr id="12" name="Прямоугольник 58">
              <a:extLst>
                <a:ext uri="{FF2B5EF4-FFF2-40B4-BE49-F238E27FC236}">
                  <a16:creationId xmlns:a16="http://schemas.microsoft.com/office/drawing/2014/main" xmlns="" id="{286A3B8D-B315-48AD-9EFB-F044CE30BB70}"/>
                </a:ext>
              </a:extLst>
            </p:cNvPr>
            <p:cNvSpPr/>
            <p:nvPr/>
          </p:nvSpPr>
          <p:spPr>
            <a:xfrm rot="10800000" flipH="1">
              <a:off x="1476754" y="3499669"/>
              <a:ext cx="7657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ALS Sector Regular" panose="02000000000000000000" pitchFamily="2" charset="0"/>
              </a:endParaRPr>
            </a:p>
          </p:txBody>
        </p:sp>
        <p:sp>
          <p:nvSpPr>
            <p:cNvPr id="13" name="Прямоугольник 58">
              <a:extLst>
                <a:ext uri="{FF2B5EF4-FFF2-40B4-BE49-F238E27FC236}">
                  <a16:creationId xmlns:a16="http://schemas.microsoft.com/office/drawing/2014/main" xmlns="" id="{DF012F52-6F76-4D9F-8DB5-627F1CB1104A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005951" y="3499669"/>
              <a:ext cx="9004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065CAB"/>
                </a:solidFill>
                <a:latin typeface="ALS Sector Regular" panose="02000000000000000000" pitchFamily="2" charset="0"/>
              </a:endParaRPr>
            </a:p>
          </p:txBody>
        </p:sp>
      </p:grpSp>
      <p:pic>
        <p:nvPicPr>
          <p:cNvPr id="10" name="Рисунок 9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165" y="1468916"/>
            <a:ext cx="5248275" cy="48939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Рисунок 1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5894" y="2477613"/>
            <a:ext cx="4276725" cy="14382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85067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If,kjyVUNE_28012021">
  <a:themeElements>
    <a:clrScheme name="МГТУ10128">
      <a:dk1>
        <a:srgbClr val="000000"/>
      </a:dk1>
      <a:lt1>
        <a:srgbClr val="FFFFFF"/>
      </a:lt1>
      <a:dk2>
        <a:srgbClr val="062646"/>
      </a:dk2>
      <a:lt2>
        <a:srgbClr val="E3F0FD"/>
      </a:lt2>
      <a:accent1>
        <a:srgbClr val="0E5DAB"/>
      </a:accent1>
      <a:accent2>
        <a:srgbClr val="7BC6DF"/>
      </a:accent2>
      <a:accent3>
        <a:srgbClr val="F99D27"/>
      </a:accent3>
      <a:accent4>
        <a:srgbClr val="BDD7EE"/>
      </a:accent4>
      <a:accent5>
        <a:srgbClr val="FFC000"/>
      </a:accent5>
      <a:accent6>
        <a:srgbClr val="A5A5A5"/>
      </a:accent6>
      <a:hlink>
        <a:srgbClr val="1F75E2"/>
      </a:hlink>
      <a:folHlink>
        <a:srgbClr val="FA34DE"/>
      </a:folHlink>
    </a:clrScheme>
    <a:fontScheme name="Основная">
      <a:majorFont>
        <a:latin typeface="ALS Sector Bold"/>
        <a:ea typeface=""/>
        <a:cs typeface=""/>
      </a:majorFont>
      <a:minorFont>
        <a:latin typeface="ALS Sector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2300" dirty="0">
            <a:latin typeface="+mn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982</TotalTime>
  <Words>133</Words>
  <Application>Microsoft Office PowerPoint</Application>
  <PresentationFormat>Произвольный</PresentationFormat>
  <Paragraphs>22</Paragraphs>
  <Slides>9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6" baseType="lpstr">
      <vt:lpstr>Arial</vt:lpstr>
      <vt:lpstr>Noto Sans Symbols</vt:lpstr>
      <vt:lpstr>Open Sans</vt:lpstr>
      <vt:lpstr>Roboto Black</vt:lpstr>
      <vt:lpstr>ALS Sector Regular</vt:lpstr>
      <vt:lpstr>ALS Sector Bold</vt:lpstr>
      <vt:lpstr>If,kjyVUNE_28012021</vt:lpstr>
      <vt:lpstr>ВЫПУСКНАЯ КВАЛИФИКАЦИОННАЯ РАБОТА  по курсу  «Data Science» Прогнозирование конечных свойств новых материалов (композиционных материалов)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Фомина Ольга</dc:creator>
  <cp:lastModifiedBy>Ina</cp:lastModifiedBy>
  <cp:revision>104</cp:revision>
  <dcterms:created xsi:type="dcterms:W3CDTF">2021-02-24T09:03:25Z</dcterms:created>
  <dcterms:modified xsi:type="dcterms:W3CDTF">2023-04-25T12:53:11Z</dcterms:modified>
</cp:coreProperties>
</file>