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3B5A-A481-4797-B5B8-EB29BB97E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EECD7-60C6-4776-8986-C4B194321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3BAC-5267-477D-B2B2-50BEFA4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5A6D-B461-44EB-860B-76791057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7E091-D8B1-449C-AA13-8E7C9390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AECA-3447-45F0-8E62-7A653D5A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F1D8D-11CE-4FEC-90EB-1BCC481B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2FC6-D864-4C25-AB10-B4C4D88A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C278-27DC-417F-AB6B-8F381BFE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E60A-5577-432C-A31C-79EE8B0A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AE8D-E29A-44CD-AC54-FFDA26A0D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AB86E-58A2-40A8-B78F-61F9130D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2EF-28CF-473C-A867-0153D6F3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4FC5-13F3-4AF7-81DB-6F76AAE5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8306-23D8-4B7D-8CE5-F3DC88AC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CA3D-7957-4C58-AF51-722732CE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80F6-3C32-4399-9ADD-BA200239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28B0-D946-41A3-A706-8451A860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CC4D-CD33-4BAB-A474-6EF8CD4D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C9D4-A08C-4B3E-AAE8-0B393A79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EF01-D122-4A4F-A516-0DCF63FB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728BF-958F-4572-81F6-62D8434A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FA2C-2638-43B5-A1D1-6105E124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4631-1315-4107-B979-BF93B92F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5CC0-6C34-4253-99CB-EA347B3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E83F-2492-4351-A14D-FE505BA7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4905-B4D4-4344-A4AD-182253093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ADDCC-AC63-4719-8BD5-CECAFACF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E3A05-4612-43CC-A6DB-FACA204F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FD48C-F91C-4B1A-B364-E929F4E9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860BB-8020-47AE-AFB9-2255F4C2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5B49-8B74-4F67-9531-21FA10C1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45591-9234-454A-8A37-C5B7930D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336A0-6297-4777-943F-6CE3C7095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60562-3A2D-440F-999E-4ACCCD9B5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A4D20-8D48-41D2-8DDC-A40B52418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D8344-D49C-4F6B-8973-1F443E8F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DC3F5-6BE4-45EE-8C6E-8E231B62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DAA2F-F81B-47F4-9411-FF4CB821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C4EE-511A-42E2-A1DC-6100F2B4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47CC-8667-4573-838F-1804A1D8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1FB3B-902F-4D91-881A-3B96F5EA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CBDFB-85F6-48C0-A0FE-94A5F67B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9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9C671-034C-4CA9-8CFE-FAEA6CEE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03837-B0D5-4898-B653-A315AC5C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F7BB-E332-449C-8872-DD67D5C6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DD14-79E8-424C-B89E-558DA10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23B6-4D71-4292-A607-E84B12BD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E4A3-9256-4547-A143-234EACC1F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8929-E556-40EB-B738-0DAFCABE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13186-FB75-4C9B-8F7B-80F4FCE4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65560-8FD4-4F91-87AB-CD6B3E75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A396-D0DB-4E2E-BE55-0BF635BB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6A802-3CC3-4C3D-AACD-925C2802C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F7DA-BA54-4200-8D74-0FBE93778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DEEDB-79A6-4648-B0C4-12470BB1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A7AFB-B4B1-4F09-9856-1E4A2B6D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05FA3-949B-4B19-B23C-2232E25A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8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3B568-A5E4-4E9C-ABB3-609D9560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FC34-B524-4569-A9A7-9916F35E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61837-245D-4A11-812C-ED6FC3F8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40D3-EE2B-4BA0-AA87-0B5EF8B8B8B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C4AF4-86B9-4BD6-A85F-8AD967D80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902D-DDA6-4EF6-8FF5-EDA66CC3C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24CB9533-EF4F-4D2C-9ADA-380BE4F9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6665" y="0"/>
            <a:ext cx="7722265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1AC615-DF1B-42A9-9C4C-FF8CC87C301F}"/>
              </a:ext>
            </a:extLst>
          </p:cNvPr>
          <p:cNvSpPr/>
          <p:nvPr/>
        </p:nvSpPr>
        <p:spPr>
          <a:xfrm>
            <a:off x="6096000" y="5988825"/>
            <a:ext cx="2681785" cy="15765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A6E8EC-C91C-4854-A6D8-04BE4405178A}"/>
              </a:ext>
            </a:extLst>
          </p:cNvPr>
          <p:cNvCxnSpPr>
            <a:cxnSpLocks/>
          </p:cNvCxnSpPr>
          <p:nvPr/>
        </p:nvCxnSpPr>
        <p:spPr>
          <a:xfrm flipH="1" flipV="1">
            <a:off x="7195286" y="3882788"/>
            <a:ext cx="712455" cy="21060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98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 Ziyao</dc:creator>
  <cp:lastModifiedBy>Guo Ziyao</cp:lastModifiedBy>
  <cp:revision>2</cp:revision>
  <cp:lastPrinted>2022-04-17T17:48:37Z</cp:lastPrinted>
  <dcterms:created xsi:type="dcterms:W3CDTF">2022-03-31T21:12:06Z</dcterms:created>
  <dcterms:modified xsi:type="dcterms:W3CDTF">2022-04-17T19:24:52Z</dcterms:modified>
</cp:coreProperties>
</file>