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683-4344-2B19-659C-52E7E222C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0E12-613F-F791-9237-EE01B26F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27ED-EAE6-FE71-A9BB-F06E4C17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83DD-41A9-755A-3D9D-45397A72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3BD3-F100-503F-B1CD-572749A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20E9-129C-A7A3-1EBC-4B9133F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B7DE-B2EE-5A32-D8FB-5DB64275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BC88-4E04-9603-60DD-15D59E8C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45CF-9A67-D85F-BD6C-C013404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109E-7B0F-C6F0-6263-98698F0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C8144-5988-5DD0-C37A-76C956BFE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9B3F-094A-57C3-D647-FE646530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E5C1-2BC1-42A2-7859-3178517E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CFD3-0D10-2CFB-52BF-8EBCF47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D977-0241-E565-927B-C4975EA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A5C9-0788-6D01-6883-A0C462B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3691-6951-1197-C7FA-F61CF68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3758-4578-A8F3-B646-B4D633F8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E567-946E-32A6-0250-C7D9E37A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A0A4-FED2-7128-908D-FAE2E62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B94F-AD86-FA30-FD0E-BBD6427D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0841-13BA-95CB-0BA3-6C027264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E025-6EE6-B9F2-C21F-E6104E28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523E-8314-87D5-0F21-3D17A332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08AB-C3F1-8F4D-B21C-ABC7880A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0B4-EFC2-E959-488E-35A23B7B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807F-3939-D66D-FCFD-5BECD0180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43B1-86DD-3E67-0B77-7CB4B77E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47E4-D10A-5452-3C9E-29EEED17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A0DB-71EF-2AAA-B95E-E84EC0F4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27FE-C90A-BDDD-50C0-77B259C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A0A-2109-872A-957D-EBA939C1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BF6E-74C7-336F-0359-5BD6A38E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7897C-6766-E0A2-70A0-7EB8CA0B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8750A-5B9B-B0C4-199C-4F57BBE5B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A90FE-5034-372E-1FDB-408005325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CFF3-B124-FA1C-BC8C-D918FAE4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A095B-D8A0-18EC-8D12-4328BEE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99432-D539-3D58-849A-89A3ABC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93D5-E926-BAB6-9145-EBD9CF4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E584-F997-ADA1-6EE6-AFD0E5D2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9FBF-B332-386A-02C2-A175E071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FAB8-D42F-17BD-691C-8D367C8A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FDB00-5AC5-C04E-AD5A-DA08B544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E8DB2-0848-F39F-2992-3F1F83E3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AD61-3CCC-0F25-4704-BBE0B2D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A59C-EF19-96E5-1E94-A866B54D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7BF3-0A0A-97EA-4F4B-479AA929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41EA0-3389-A79A-4A55-1A382C7DC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CE2A-8B27-5ABA-42C3-A0D33A2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5879-2F8B-923F-E658-DD7D18DC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F992-30C8-C743-A503-19F742D9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FCDE-BCFD-F703-3777-97E3140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12A2F-EAE2-4F21-1984-DAB0EECC5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4FCFE-C273-236B-F619-9B4C7AE9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4BD6B-A74A-D44C-4267-046B4358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7A6D-92A5-239F-405B-4556A26B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5805-304E-D355-B4A7-4123547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07D5F-4D7D-3F78-A262-F8EB84D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BC6B-040F-4315-AF28-8A8B36FE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8EE0-D5DB-3ACB-1A96-4DA03DE8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EE8DA-918A-4E8F-8C69-7A7F8C59FC7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F571-4D82-EFB8-76B6-14F3900BB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6EC0-A116-EBF7-47EE-F9BD1DE30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1A3E7-328D-49D4-AD30-236E9D4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F36F-6DB5-BE1A-9C2F-67C31B6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dynamics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1A017-C10C-F384-6B9B-A419B060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242" y="1530202"/>
            <a:ext cx="4567282" cy="1544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0FB9B-F0BA-7FF5-7AB4-7B149A84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04" y="3296478"/>
            <a:ext cx="8984974" cy="28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C614-A42C-6552-0308-34947467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7F9AA-F426-B0CB-793A-9E1D242D35A0}"/>
              </a:ext>
            </a:extLst>
          </p:cNvPr>
          <p:cNvSpPr txBox="1"/>
          <p:nvPr/>
        </p:nvSpPr>
        <p:spPr>
          <a:xfrm>
            <a:off x="838200" y="1603513"/>
            <a:ext cx="454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truncated Gaussian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B4276-A8BF-EFF9-1708-6FA429DC1EAF}"/>
              </a:ext>
            </a:extLst>
          </p:cNvPr>
          <p:cNvSpPr txBox="1"/>
          <p:nvPr/>
        </p:nvSpPr>
        <p:spPr>
          <a:xfrm>
            <a:off x="6924261" y="1690688"/>
            <a:ext cx="442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uniform noise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E9E257-59B3-95AB-F53C-6AE8FE7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11385"/>
            <a:ext cx="4460355" cy="3827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70B906-095A-8B08-0E3D-887E806F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23" y="2195714"/>
            <a:ext cx="4707213" cy="3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C614-A42C-6552-0308-34947467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Estimation for J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7F9AA-F426-B0CB-793A-9E1D242D35A0}"/>
              </a:ext>
            </a:extLst>
          </p:cNvPr>
          <p:cNvSpPr txBox="1"/>
          <p:nvPr/>
        </p:nvSpPr>
        <p:spPr>
          <a:xfrm>
            <a:off x="838200" y="1603513"/>
            <a:ext cx="454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truncated Gaussian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B4276-A8BF-EFF9-1708-6FA429DC1EAF}"/>
              </a:ext>
            </a:extLst>
          </p:cNvPr>
          <p:cNvSpPr txBox="1"/>
          <p:nvPr/>
        </p:nvSpPr>
        <p:spPr>
          <a:xfrm>
            <a:off x="6924261" y="1690688"/>
            <a:ext cx="442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uniform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6A88F-C1C7-762E-822A-5B0837DA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1" y="2145123"/>
            <a:ext cx="4914262" cy="389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E01B0-C979-07A0-8A95-F27F3B54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89" y="2175683"/>
            <a:ext cx="4728128" cy="3864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F3559-BE69-93D6-012E-67F38E2A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31" y="3429000"/>
            <a:ext cx="3572374" cy="170521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CF5F1-24EC-0421-E97C-4BA45A75E707}"/>
              </a:ext>
            </a:extLst>
          </p:cNvPr>
          <p:cNvSpPr/>
          <p:nvPr/>
        </p:nvSpPr>
        <p:spPr>
          <a:xfrm>
            <a:off x="6924261" y="5473148"/>
            <a:ext cx="4154556" cy="3975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BE920-BAB9-C696-F429-F70A51F076C8}"/>
              </a:ext>
            </a:extLst>
          </p:cNvPr>
          <p:cNvCxnSpPr/>
          <p:nvPr/>
        </p:nvCxnSpPr>
        <p:spPr>
          <a:xfrm flipV="1">
            <a:off x="8580783" y="5134213"/>
            <a:ext cx="238539" cy="33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744-06A9-AD8B-C1D9-787FE04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B1D40-444F-3A75-B332-50886880310B}"/>
              </a:ext>
            </a:extLst>
          </p:cNvPr>
          <p:cNvSpPr txBox="1"/>
          <p:nvPr/>
        </p:nvSpPr>
        <p:spPr>
          <a:xfrm>
            <a:off x="921026" y="1690688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E4891-542C-87B9-2680-41E99EF8ED45}"/>
              </a:ext>
            </a:extLst>
          </p:cNvPr>
          <p:cNvSpPr txBox="1"/>
          <p:nvPr/>
        </p:nvSpPr>
        <p:spPr>
          <a:xfrm>
            <a:off x="6844116" y="1698350"/>
            <a:ext cx="451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CFA2-C598-592F-1297-A25DDE0766D0}"/>
                  </a:ext>
                </a:extLst>
              </p:cNvPr>
              <p:cNvSpPr txBox="1"/>
              <p:nvPr/>
            </p:nvSpPr>
            <p:spPr>
              <a:xfrm>
                <a:off x="7321826" y="251174"/>
                <a:ext cx="4870174" cy="96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BACFA2-C598-592F-1297-A25DDE07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26" y="251174"/>
                <a:ext cx="4870174" cy="961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6B1FC-2D17-FB62-BEB6-CEBCC03F2D2B}"/>
              </a:ext>
            </a:extLst>
          </p:cNvPr>
          <p:cNvSpPr/>
          <p:nvPr/>
        </p:nvSpPr>
        <p:spPr>
          <a:xfrm>
            <a:off x="7321826" y="250602"/>
            <a:ext cx="4817165" cy="9596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24692-6FA5-0790-1166-23AC7F3E4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152" y="2175934"/>
            <a:ext cx="5329048" cy="4238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7D73-3446-AF86-DCB8-6039526F5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23" y="2124242"/>
            <a:ext cx="5483111" cy="4316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0D4F53-5676-0275-7E8F-01E274397BFC}"/>
              </a:ext>
            </a:extLst>
          </p:cNvPr>
          <p:cNvSpPr txBox="1"/>
          <p:nvPr/>
        </p:nvSpPr>
        <p:spPr>
          <a:xfrm>
            <a:off x="6851374" y="6492875"/>
            <a:ext cx="49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bound shrinkage as noise bound shrinkage </a:t>
            </a:r>
          </a:p>
        </p:txBody>
      </p:sp>
    </p:spTree>
    <p:extLst>
      <p:ext uri="{BB962C8B-B14F-4D97-AF65-F5344CB8AC3E}">
        <p14:creationId xmlns:p14="http://schemas.microsoft.com/office/powerpoint/2010/main" val="38264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B0D-A711-D751-6794-A92C8C3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D56F8-D9B9-5BF3-5177-1CCCFC2B2B3E}"/>
              </a:ext>
            </a:extLst>
          </p:cNvPr>
          <p:cNvSpPr txBox="1"/>
          <p:nvPr/>
        </p:nvSpPr>
        <p:spPr>
          <a:xfrm>
            <a:off x="5964410" y="1419099"/>
            <a:ext cx="534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Truncated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D0A91-D88F-41C1-624C-AE9DB5F7EF4B}"/>
              </a:ext>
            </a:extLst>
          </p:cNvPr>
          <p:cNvSpPr txBox="1"/>
          <p:nvPr/>
        </p:nvSpPr>
        <p:spPr>
          <a:xfrm>
            <a:off x="6484965" y="413733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5548F8-8EC2-D9B7-27EF-AC7DD179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27" y="4426394"/>
            <a:ext cx="4833332" cy="2214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4A748A-0C99-EE59-F103-7C452201D4AD}"/>
                  </a:ext>
                </a:extLst>
              </p:cNvPr>
              <p:cNvSpPr txBox="1"/>
              <p:nvPr/>
            </p:nvSpPr>
            <p:spPr>
              <a:xfrm>
                <a:off x="891209" y="1869702"/>
                <a:ext cx="4817165" cy="102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4A748A-0C99-EE59-F103-7C452201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9" y="1869702"/>
                <a:ext cx="4817165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057407-15A0-5308-3447-49408427C2FC}"/>
              </a:ext>
            </a:extLst>
          </p:cNvPr>
          <p:cNvSpPr/>
          <p:nvPr/>
        </p:nvSpPr>
        <p:spPr>
          <a:xfrm>
            <a:off x="838200" y="1869130"/>
            <a:ext cx="4817165" cy="95962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3FB8C-249B-399E-7EA2-18FE2CA657BA}"/>
              </a:ext>
            </a:extLst>
          </p:cNvPr>
          <p:cNvSpPr txBox="1"/>
          <p:nvPr/>
        </p:nvSpPr>
        <p:spPr>
          <a:xfrm>
            <a:off x="909430" y="3721831"/>
            <a:ext cx="467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 didn’t plot the contour graph because </a:t>
            </a:r>
            <a:r>
              <a:rPr lang="en-US" altLang="zh-CN" dirty="0"/>
              <a:t>J1 and J2 is optimized through 1-norm. I find it difficult to use contour graph to show the shrinkage of the estimated uncertainty set.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34BED-49A7-B772-746A-B8FDF99712BC}"/>
              </a:ext>
            </a:extLst>
          </p:cNvPr>
          <p:cNvSpPr txBox="1"/>
          <p:nvPr/>
        </p:nvSpPr>
        <p:spPr>
          <a:xfrm>
            <a:off x="6255026" y="305071"/>
            <a:ext cx="589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defined as diagonal matrix will fall into local minimums. </a:t>
            </a:r>
          </a:p>
          <a:p>
            <a:r>
              <a:rPr lang="en-US" dirty="0"/>
              <a:t>Here I defined elements of J as decision variables.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1D41F-E477-A45B-E92A-DD8281D3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951" y="1277425"/>
            <a:ext cx="3475496" cy="27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Quadrotor dynamics</vt:lpstr>
      <vt:lpstr>LSE</vt:lpstr>
      <vt:lpstr>Estimation for J</vt:lpstr>
      <vt:lpstr>Set Membership</vt:lpstr>
      <vt:lpstr>Set Membership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Quadrotor sys. Id.</dc:title>
  <dc:creator>Ziyao Guo</dc:creator>
  <cp:lastModifiedBy>Ziyao Guo</cp:lastModifiedBy>
  <cp:revision>3</cp:revision>
  <dcterms:created xsi:type="dcterms:W3CDTF">2024-05-09T02:35:56Z</dcterms:created>
  <dcterms:modified xsi:type="dcterms:W3CDTF">2024-05-10T17:54:22Z</dcterms:modified>
</cp:coreProperties>
</file>