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0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28683-4344-2B19-659C-52E7E222C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50E12-613F-F791-9237-EE01B26FD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827ED-EAE6-FE71-A9BB-F06E4C173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E8DA-918A-4E8F-8C69-7A7F8C59FC72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D83DD-41A9-755A-3D9D-45397A724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93BD3-F100-503F-B1CD-572749A11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A3E7-328D-49D4-AD30-236E9D46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46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B20E9-129C-A7A3-1EBC-4B9133F19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A5B7DE-B2EE-5A32-D8FB-5DB64275E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6BC88-4E04-9603-60DD-15D59E8CF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E8DA-918A-4E8F-8C69-7A7F8C59FC72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C45CF-9A67-D85F-BD6C-C01340404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B109E-7B0F-C6F0-6263-98698F078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A3E7-328D-49D4-AD30-236E9D46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07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5C8144-5988-5DD0-C37A-76C956BFE7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C89B3F-094A-57C3-D647-FE646530B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1E5C1-2BC1-42A2-7859-3178517EB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E8DA-918A-4E8F-8C69-7A7F8C59FC72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ECFD3-0D10-2CFB-52BF-8EBCF47D7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2D977-0241-E565-927B-C4975EA8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A3E7-328D-49D4-AD30-236E9D46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34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A5C9-0788-6D01-6883-A0C462B45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63691-6951-1197-C7FA-F61CF68F2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E3758-4578-A8F3-B646-B4D633F85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E8DA-918A-4E8F-8C69-7A7F8C59FC72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CE567-946E-32A6-0250-C7D9E37AE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8A0A4-FED2-7128-908D-FAE2E6285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A3E7-328D-49D4-AD30-236E9D46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85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9B94F-AD86-FA30-FD0E-BBD6427DA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C0841-13BA-95CB-0BA3-6C0272646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0E025-6EE6-B9F2-C21F-E6104E28B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E8DA-918A-4E8F-8C69-7A7F8C59FC72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8523E-8314-87D5-0F21-3D17A332B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A08AB-C3F1-8F4D-B21C-ABC7880A9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A3E7-328D-49D4-AD30-236E9D46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27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F0B4-EFC2-E959-488E-35A23B7BB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F807F-3939-D66D-FCFD-5BECD0180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1443B1-86DD-3E67-0B77-7CB4B77EE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247E4-D10A-5452-3C9E-29EEED178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E8DA-918A-4E8F-8C69-7A7F8C59FC72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3A0DB-71EF-2AAA-B95E-E84EC0F46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F27FE-C90A-BDDD-50C0-77B259CCA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A3E7-328D-49D4-AD30-236E9D46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17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9AA0A-2109-872A-957D-EBA939C13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0BF6E-74C7-336F-0359-5BD6A38EE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7897C-6766-E0A2-70A0-7EB8CA0B2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A8750A-5B9B-B0C4-199C-4F57BBE5B6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DA90FE-5034-372E-1FDB-4080053255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5DCFF3-B124-FA1C-BC8C-D918FAE48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E8DA-918A-4E8F-8C69-7A7F8C59FC72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DA095B-D8A0-18EC-8D12-4328BEEEB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099432-D539-3D58-849A-89A3ABCC4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A3E7-328D-49D4-AD30-236E9D46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54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993D5-E926-BAB6-9145-EBD9CF4D2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3CE584-F997-ADA1-6EE6-AFD0E5D20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E8DA-918A-4E8F-8C69-7A7F8C59FC72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6E9FBF-B332-386A-02C2-A175E0717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EFAB8-D42F-17BD-691C-8D367C8AA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A3E7-328D-49D4-AD30-236E9D46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36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7FDB00-5AC5-C04E-AD5A-DA08B5441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E8DA-918A-4E8F-8C69-7A7F8C59FC72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8E8DB2-0848-F39F-2992-3F1F83E37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8AD61-3CCC-0F25-4704-BBE0B2D66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A3E7-328D-49D4-AD30-236E9D46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46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7A59C-EF19-96E5-1E94-A866B54D6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87BF3-0A0A-97EA-4F4B-479AA9290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441EA0-3389-A79A-4A55-1A382C7DC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BCE2A-8B27-5ABA-42C3-A0D33A239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E8DA-918A-4E8F-8C69-7A7F8C59FC72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85879-2F8B-923F-E658-DD7D18DCE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2F992-30C8-C743-A503-19F742D9B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A3E7-328D-49D4-AD30-236E9D46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03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EFCDE-BCFD-F703-3777-97E314003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212A2F-EAE2-4F21-1984-DAB0EECC5E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74FCFE-C273-236B-F619-9B4C7AE9A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4BD6B-A74A-D44C-4267-046B43581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E8DA-918A-4E8F-8C69-7A7F8C59FC72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27A6D-92A5-239F-405B-4556A26BF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85805-304E-D355-B4A7-412354703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A3E7-328D-49D4-AD30-236E9D46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54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807D5F-4D7D-3F78-A262-F8EB84DC7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CBC6B-040F-4315-AF28-8A8B36FE5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98EE0-D5DB-3ACB-1A96-4DA03DE8F3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2EE8DA-918A-4E8F-8C69-7A7F8C59FC72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1F571-4D82-EFB8-76B6-14F3900BBB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06EC0-A116-EBF7-47EE-F9BD1DE30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01A3E7-328D-49D4-AD30-236E9D46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35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2F36F-6DB5-BE1A-9C2F-67C31B681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Quadrotor dynamics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F1A017-C10C-F384-6B9B-A419B0609C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0242" y="1530202"/>
            <a:ext cx="4567282" cy="154452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A0FB9B-F0BA-7FF5-7AB4-7B149A84A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504" y="3296478"/>
            <a:ext cx="8984974" cy="283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397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7C614-A42C-6552-0308-349474678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LSE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47F9AA-F426-B0CB-793A-9E1D242D35A0}"/>
              </a:ext>
            </a:extLst>
          </p:cNvPr>
          <p:cNvSpPr txBox="1"/>
          <p:nvPr/>
        </p:nvSpPr>
        <p:spPr>
          <a:xfrm>
            <a:off x="838200" y="1603513"/>
            <a:ext cx="454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 truncated Gaussian noise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CB4276-A8BF-EFF9-1708-6FA429DC1EAF}"/>
              </a:ext>
            </a:extLst>
          </p:cNvPr>
          <p:cNvSpPr txBox="1"/>
          <p:nvPr/>
        </p:nvSpPr>
        <p:spPr>
          <a:xfrm>
            <a:off x="6924261" y="1690688"/>
            <a:ext cx="4429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 uniform noise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DE9E257-59B3-95AB-F53C-6AE8FE714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211385"/>
            <a:ext cx="4460355" cy="38274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C70B906-095A-8B08-0E3D-887E806F5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423" y="2195714"/>
            <a:ext cx="4707213" cy="384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95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7C614-A42C-6552-0308-349474678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Estimation for J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47F9AA-F426-B0CB-793A-9E1D242D35A0}"/>
              </a:ext>
            </a:extLst>
          </p:cNvPr>
          <p:cNvSpPr txBox="1"/>
          <p:nvPr/>
        </p:nvSpPr>
        <p:spPr>
          <a:xfrm>
            <a:off x="838200" y="1603513"/>
            <a:ext cx="454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 truncated Gaussian noise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CB4276-A8BF-EFF9-1708-6FA429DC1EAF}"/>
              </a:ext>
            </a:extLst>
          </p:cNvPr>
          <p:cNvSpPr txBox="1"/>
          <p:nvPr/>
        </p:nvSpPr>
        <p:spPr>
          <a:xfrm>
            <a:off x="6924261" y="1690688"/>
            <a:ext cx="4429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 uniform noise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D6A88F-C1C7-762E-822A-5B0837DAF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21" y="2145123"/>
            <a:ext cx="4914262" cy="38948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3E01B0-C979-07A0-8A95-F27F3B546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689" y="2175683"/>
            <a:ext cx="4728128" cy="38643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8F3559-BE69-93D6-012E-67F38E2A2D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3431" y="3429000"/>
            <a:ext cx="3572374" cy="170521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29CF5F1-24EC-0421-E97C-4BA45A75E707}"/>
              </a:ext>
            </a:extLst>
          </p:cNvPr>
          <p:cNvSpPr/>
          <p:nvPr/>
        </p:nvSpPr>
        <p:spPr>
          <a:xfrm>
            <a:off x="6924261" y="5473148"/>
            <a:ext cx="4154556" cy="3975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E9BE920-BAB9-C696-F429-F70A51F076C8}"/>
              </a:ext>
            </a:extLst>
          </p:cNvPr>
          <p:cNvCxnSpPr/>
          <p:nvPr/>
        </p:nvCxnSpPr>
        <p:spPr>
          <a:xfrm flipV="1">
            <a:off x="8580783" y="5134213"/>
            <a:ext cx="238539" cy="3389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984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F4744-06A9-AD8B-C1D9-787FE049B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Membership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9B1D40-444F-3A75-B332-50886880310B}"/>
              </a:ext>
            </a:extLst>
          </p:cNvPr>
          <p:cNvSpPr txBox="1"/>
          <p:nvPr/>
        </p:nvSpPr>
        <p:spPr>
          <a:xfrm>
            <a:off x="921026" y="1690688"/>
            <a:ext cx="509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Gaussian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E4891-542C-87B9-2680-41E99EF8ED45}"/>
              </a:ext>
            </a:extLst>
          </p:cNvPr>
          <p:cNvSpPr txBox="1"/>
          <p:nvPr/>
        </p:nvSpPr>
        <p:spPr>
          <a:xfrm>
            <a:off x="6844116" y="1698350"/>
            <a:ext cx="451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Uniform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BACFA2-C598-592F-1297-A25DDE0766D0}"/>
                  </a:ext>
                </a:extLst>
              </p:cNvPr>
              <p:cNvSpPr txBox="1"/>
              <p:nvPr/>
            </p:nvSpPr>
            <p:spPr>
              <a:xfrm>
                <a:off x="7149548" y="251174"/>
                <a:ext cx="5042452" cy="961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𝑛𝑜𝑖𝑠𝑒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𝑏𝑜𝑢𝑛𝑑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BACFA2-C598-592F-1297-A25DDE076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548" y="251174"/>
                <a:ext cx="5042452" cy="9619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CB6B1FC-2D17-FB62-BEB6-CEBCC03F2D2B}"/>
              </a:ext>
            </a:extLst>
          </p:cNvPr>
          <p:cNvSpPr/>
          <p:nvPr/>
        </p:nvSpPr>
        <p:spPr>
          <a:xfrm>
            <a:off x="7262191" y="261144"/>
            <a:ext cx="4817165" cy="959622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624692-6FA5-0790-1166-23AC7F3E4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152" y="2175934"/>
            <a:ext cx="5329048" cy="42386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4F7D73-3446-AF86-DCB8-6039526F5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523" y="2124242"/>
            <a:ext cx="5483111" cy="43164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00D4F53-5676-0275-7E8F-01E274397BFC}"/>
              </a:ext>
            </a:extLst>
          </p:cNvPr>
          <p:cNvSpPr txBox="1"/>
          <p:nvPr/>
        </p:nvSpPr>
        <p:spPr>
          <a:xfrm>
            <a:off x="6851374" y="6492875"/>
            <a:ext cx="493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bound shrinkage as noise bound shrinkage </a:t>
            </a:r>
          </a:p>
        </p:txBody>
      </p:sp>
    </p:spTree>
    <p:extLst>
      <p:ext uri="{BB962C8B-B14F-4D97-AF65-F5344CB8AC3E}">
        <p14:creationId xmlns:p14="http://schemas.microsoft.com/office/powerpoint/2010/main" val="3826416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CCB0D-A711-D751-6794-A92C8C31A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Membership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4D56F8-D9B9-5BF3-5177-1CCCFC2B2B3E}"/>
              </a:ext>
            </a:extLst>
          </p:cNvPr>
          <p:cNvSpPr txBox="1"/>
          <p:nvPr/>
        </p:nvSpPr>
        <p:spPr>
          <a:xfrm>
            <a:off x="5964410" y="1419099"/>
            <a:ext cx="5340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Truncated Gaussian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ED0A91-D88F-41C1-624C-AE9DB5F7EF4B}"/>
              </a:ext>
            </a:extLst>
          </p:cNvPr>
          <p:cNvSpPr txBox="1"/>
          <p:nvPr/>
        </p:nvSpPr>
        <p:spPr>
          <a:xfrm>
            <a:off x="6484965" y="413733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Uniform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25548F8-8EC2-D9B7-27EF-AC7DD1795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427" y="4426394"/>
            <a:ext cx="4833332" cy="22149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4A748A-0C99-EE59-F103-7C452201D4AD}"/>
                  </a:ext>
                </a:extLst>
              </p:cNvPr>
              <p:cNvSpPr txBox="1"/>
              <p:nvPr/>
            </p:nvSpPr>
            <p:spPr>
              <a:xfrm>
                <a:off x="891209" y="1869702"/>
                <a:ext cx="4817165" cy="1021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𝑛𝑜𝑖𝑠𝑒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𝑏𝑜𝑢𝑛𝑑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4A748A-0C99-EE59-F103-7C452201D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209" y="1869702"/>
                <a:ext cx="4817165" cy="10214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2057407-15A0-5308-3447-49408427C2FC}"/>
              </a:ext>
            </a:extLst>
          </p:cNvPr>
          <p:cNvSpPr/>
          <p:nvPr/>
        </p:nvSpPr>
        <p:spPr>
          <a:xfrm>
            <a:off x="838200" y="1869130"/>
            <a:ext cx="4817165" cy="959622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43FB8C-249B-399E-7EA2-18FE2CA657BA}"/>
              </a:ext>
            </a:extLst>
          </p:cNvPr>
          <p:cNvSpPr txBox="1"/>
          <p:nvPr/>
        </p:nvSpPr>
        <p:spPr>
          <a:xfrm>
            <a:off x="909430" y="3721831"/>
            <a:ext cx="4674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I didn’t plot the contour graph because </a:t>
            </a:r>
            <a:r>
              <a:rPr lang="en-US" altLang="zh-CN" dirty="0"/>
              <a:t>J1 and J2 is optimized through 1-norm. I find it difficult to use contour graph to show the shrinkage of the estimated uncertainty set.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534BED-49A7-B772-746A-B8FDF99712BC}"/>
              </a:ext>
            </a:extLst>
          </p:cNvPr>
          <p:cNvSpPr txBox="1"/>
          <p:nvPr/>
        </p:nvSpPr>
        <p:spPr>
          <a:xfrm>
            <a:off x="6255026" y="305071"/>
            <a:ext cx="5890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 defined as diagonal matrix will fall into local minimums. </a:t>
            </a:r>
          </a:p>
          <a:p>
            <a:r>
              <a:rPr lang="en-US" dirty="0"/>
              <a:t>Here I defined elements of J as decision variables.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71D41F-E477-A45B-E92A-DD8281D349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9951" y="1277425"/>
            <a:ext cx="3475496" cy="276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50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1750</TotalTime>
  <Words>129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Cambria Math</vt:lpstr>
      <vt:lpstr>Office Theme</vt:lpstr>
      <vt:lpstr>Quadrotor dynamics</vt:lpstr>
      <vt:lpstr>LSE</vt:lpstr>
      <vt:lpstr>Estimation for J</vt:lpstr>
      <vt:lpstr>Set Membership</vt:lpstr>
      <vt:lpstr>Set Membership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Quadrotor sys. Id.</dc:title>
  <dc:creator>Ziyao Guo</dc:creator>
  <cp:lastModifiedBy>Ziyao Guo</cp:lastModifiedBy>
  <cp:revision>4</cp:revision>
  <dcterms:created xsi:type="dcterms:W3CDTF">2024-05-09T02:35:56Z</dcterms:created>
  <dcterms:modified xsi:type="dcterms:W3CDTF">2024-05-11T01:43:46Z</dcterms:modified>
</cp:coreProperties>
</file>