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2851" r:id="rId2"/>
    <p:sldId id="2852" r:id="rId3"/>
    <p:sldId id="2853" r:id="rId4"/>
    <p:sldId id="2844" r:id="rId5"/>
    <p:sldId id="2859" r:id="rId6"/>
    <p:sldId id="2867" r:id="rId7"/>
    <p:sldId id="2860" r:id="rId8"/>
    <p:sldId id="2876" r:id="rId9"/>
    <p:sldId id="2877" r:id="rId10"/>
    <p:sldId id="2856" r:id="rId11"/>
    <p:sldId id="2878" r:id="rId12"/>
    <p:sldId id="2879" r:id="rId13"/>
    <p:sldId id="2861" r:id="rId14"/>
    <p:sldId id="2881" r:id="rId15"/>
    <p:sldId id="2882" r:id="rId16"/>
    <p:sldId id="2874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38E"/>
    <a:srgbClr val="6EB92C"/>
    <a:srgbClr val="FFFFFF"/>
    <a:srgbClr val="920240"/>
    <a:srgbClr val="1F4C6B"/>
    <a:srgbClr val="058D2A"/>
    <a:srgbClr val="FFC000"/>
    <a:srgbClr val="000000"/>
    <a:srgbClr val="003366"/>
    <a:srgbClr val="2DD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 autoAdjust="0"/>
    <p:restoredTop sz="95317" autoAdjust="0"/>
  </p:normalViewPr>
  <p:slideViewPr>
    <p:cSldViewPr>
      <p:cViewPr varScale="1">
        <p:scale>
          <a:sx n="70" d="100"/>
          <a:sy n="70" d="100"/>
        </p:scale>
        <p:origin x="420" y="6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yao\Documents\&#31532;5&#23398;&#26399;\&#25968;&#25454;&#31185;&#23398;&#23548;&#24341;\windspeed\src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yao\Documents\&#31532;5&#23398;&#26399;\&#25968;&#25454;&#31185;&#23398;&#23548;&#24341;\windspeed\src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yao\Documents\&#31532;5&#23398;&#26399;\&#25968;&#25454;&#31185;&#23398;&#23548;&#24341;\windspeed\src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pPr>
            <a:r>
              <a:rPr lang="zh-CN" altLang="en-US" sz="16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预测</a:t>
            </a:r>
            <a:r>
              <a:rPr lang="en-US" altLang="zh-CN" sz="16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MAE vs </a:t>
            </a:r>
            <a:r>
              <a:rPr lang="zh-CN" altLang="en-US" sz="16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预测时间</a:t>
            </a:r>
            <a:r>
              <a:rPr lang="en-US" altLang="zh-CN" sz="16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(min)</a:t>
            </a:r>
            <a:endParaRPr lang="zh-CN" altLang="en-US" sz="1600" b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ARWT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Sheet1!$J$1:$J$300</c:f>
              <c:numCache>
                <c:formatCode>0.00_ </c:formatCode>
                <c:ptCount val="300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  <c:pt idx="77">
                  <c:v>19.5</c:v>
                </c:pt>
                <c:pt idx="78">
                  <c:v>19.75</c:v>
                </c:pt>
                <c:pt idx="79">
                  <c:v>20</c:v>
                </c:pt>
                <c:pt idx="80">
                  <c:v>20.25</c:v>
                </c:pt>
                <c:pt idx="81">
                  <c:v>20.5</c:v>
                </c:pt>
                <c:pt idx="82">
                  <c:v>20.75</c:v>
                </c:pt>
                <c:pt idx="83">
                  <c:v>21</c:v>
                </c:pt>
                <c:pt idx="84">
                  <c:v>21.25</c:v>
                </c:pt>
                <c:pt idx="85">
                  <c:v>21.5</c:v>
                </c:pt>
                <c:pt idx="86">
                  <c:v>21.75</c:v>
                </c:pt>
                <c:pt idx="87">
                  <c:v>22</c:v>
                </c:pt>
                <c:pt idx="88">
                  <c:v>22.25</c:v>
                </c:pt>
                <c:pt idx="89">
                  <c:v>22.5</c:v>
                </c:pt>
                <c:pt idx="90">
                  <c:v>22.75</c:v>
                </c:pt>
                <c:pt idx="91">
                  <c:v>23</c:v>
                </c:pt>
                <c:pt idx="92">
                  <c:v>23.25</c:v>
                </c:pt>
                <c:pt idx="93">
                  <c:v>23.5</c:v>
                </c:pt>
                <c:pt idx="94">
                  <c:v>23.75</c:v>
                </c:pt>
                <c:pt idx="95">
                  <c:v>24</c:v>
                </c:pt>
                <c:pt idx="96">
                  <c:v>24.25</c:v>
                </c:pt>
                <c:pt idx="97">
                  <c:v>24.5</c:v>
                </c:pt>
                <c:pt idx="98">
                  <c:v>24.75</c:v>
                </c:pt>
                <c:pt idx="99">
                  <c:v>25</c:v>
                </c:pt>
                <c:pt idx="100">
                  <c:v>25.25</c:v>
                </c:pt>
                <c:pt idx="101">
                  <c:v>25.5</c:v>
                </c:pt>
                <c:pt idx="102">
                  <c:v>25.75</c:v>
                </c:pt>
                <c:pt idx="103">
                  <c:v>26</c:v>
                </c:pt>
                <c:pt idx="104">
                  <c:v>26.25</c:v>
                </c:pt>
                <c:pt idx="105">
                  <c:v>26.5</c:v>
                </c:pt>
                <c:pt idx="106">
                  <c:v>26.75</c:v>
                </c:pt>
                <c:pt idx="107">
                  <c:v>27</c:v>
                </c:pt>
                <c:pt idx="108">
                  <c:v>27.25</c:v>
                </c:pt>
                <c:pt idx="109">
                  <c:v>27.5</c:v>
                </c:pt>
                <c:pt idx="110">
                  <c:v>27.75</c:v>
                </c:pt>
                <c:pt idx="111">
                  <c:v>28</c:v>
                </c:pt>
                <c:pt idx="112">
                  <c:v>28.25</c:v>
                </c:pt>
                <c:pt idx="113">
                  <c:v>28.5</c:v>
                </c:pt>
                <c:pt idx="114">
                  <c:v>28.75</c:v>
                </c:pt>
                <c:pt idx="115">
                  <c:v>29</c:v>
                </c:pt>
                <c:pt idx="116">
                  <c:v>29.25</c:v>
                </c:pt>
                <c:pt idx="117">
                  <c:v>29.5</c:v>
                </c:pt>
                <c:pt idx="118">
                  <c:v>29.75</c:v>
                </c:pt>
                <c:pt idx="119">
                  <c:v>30</c:v>
                </c:pt>
                <c:pt idx="120">
                  <c:v>30.25</c:v>
                </c:pt>
                <c:pt idx="121">
                  <c:v>30.5</c:v>
                </c:pt>
                <c:pt idx="122">
                  <c:v>30.75</c:v>
                </c:pt>
                <c:pt idx="123">
                  <c:v>31</c:v>
                </c:pt>
                <c:pt idx="124">
                  <c:v>31.25</c:v>
                </c:pt>
                <c:pt idx="125">
                  <c:v>31.5</c:v>
                </c:pt>
                <c:pt idx="126">
                  <c:v>31.75</c:v>
                </c:pt>
                <c:pt idx="127">
                  <c:v>32</c:v>
                </c:pt>
                <c:pt idx="128">
                  <c:v>32.25</c:v>
                </c:pt>
                <c:pt idx="129">
                  <c:v>32.5</c:v>
                </c:pt>
                <c:pt idx="130">
                  <c:v>32.75</c:v>
                </c:pt>
                <c:pt idx="131">
                  <c:v>33</c:v>
                </c:pt>
                <c:pt idx="132">
                  <c:v>33.25</c:v>
                </c:pt>
                <c:pt idx="133">
                  <c:v>33.5</c:v>
                </c:pt>
                <c:pt idx="134">
                  <c:v>33.75</c:v>
                </c:pt>
                <c:pt idx="135">
                  <c:v>34</c:v>
                </c:pt>
                <c:pt idx="136">
                  <c:v>34.25</c:v>
                </c:pt>
                <c:pt idx="137">
                  <c:v>34.5</c:v>
                </c:pt>
                <c:pt idx="138">
                  <c:v>34.75</c:v>
                </c:pt>
                <c:pt idx="139">
                  <c:v>35</c:v>
                </c:pt>
                <c:pt idx="140">
                  <c:v>35.25</c:v>
                </c:pt>
                <c:pt idx="141">
                  <c:v>35.5</c:v>
                </c:pt>
                <c:pt idx="142">
                  <c:v>35.75</c:v>
                </c:pt>
                <c:pt idx="143">
                  <c:v>36</c:v>
                </c:pt>
                <c:pt idx="144">
                  <c:v>36.25</c:v>
                </c:pt>
                <c:pt idx="145">
                  <c:v>36.5</c:v>
                </c:pt>
                <c:pt idx="146">
                  <c:v>36.75</c:v>
                </c:pt>
                <c:pt idx="147">
                  <c:v>37</c:v>
                </c:pt>
                <c:pt idx="148">
                  <c:v>37.25</c:v>
                </c:pt>
                <c:pt idx="149">
                  <c:v>37.5</c:v>
                </c:pt>
                <c:pt idx="150">
                  <c:v>37.75</c:v>
                </c:pt>
                <c:pt idx="151">
                  <c:v>38</c:v>
                </c:pt>
                <c:pt idx="152">
                  <c:v>38.25</c:v>
                </c:pt>
                <c:pt idx="153">
                  <c:v>38.5</c:v>
                </c:pt>
                <c:pt idx="154">
                  <c:v>38.75</c:v>
                </c:pt>
                <c:pt idx="155">
                  <c:v>39</c:v>
                </c:pt>
                <c:pt idx="156">
                  <c:v>39.25</c:v>
                </c:pt>
                <c:pt idx="157">
                  <c:v>39.5</c:v>
                </c:pt>
                <c:pt idx="158">
                  <c:v>39.75</c:v>
                </c:pt>
                <c:pt idx="159">
                  <c:v>40</c:v>
                </c:pt>
                <c:pt idx="160">
                  <c:v>40.25</c:v>
                </c:pt>
                <c:pt idx="161">
                  <c:v>40.5</c:v>
                </c:pt>
                <c:pt idx="162">
                  <c:v>40.75</c:v>
                </c:pt>
                <c:pt idx="163">
                  <c:v>41</c:v>
                </c:pt>
                <c:pt idx="164">
                  <c:v>41.25</c:v>
                </c:pt>
                <c:pt idx="165">
                  <c:v>41.5</c:v>
                </c:pt>
                <c:pt idx="166">
                  <c:v>41.75</c:v>
                </c:pt>
                <c:pt idx="167">
                  <c:v>42</c:v>
                </c:pt>
                <c:pt idx="168">
                  <c:v>42.25</c:v>
                </c:pt>
                <c:pt idx="169">
                  <c:v>42.5</c:v>
                </c:pt>
                <c:pt idx="170">
                  <c:v>42.75</c:v>
                </c:pt>
                <c:pt idx="171">
                  <c:v>43</c:v>
                </c:pt>
                <c:pt idx="172">
                  <c:v>43.25</c:v>
                </c:pt>
                <c:pt idx="173">
                  <c:v>43.5</c:v>
                </c:pt>
                <c:pt idx="174">
                  <c:v>43.75</c:v>
                </c:pt>
                <c:pt idx="175">
                  <c:v>44</c:v>
                </c:pt>
                <c:pt idx="176">
                  <c:v>44.25</c:v>
                </c:pt>
                <c:pt idx="177">
                  <c:v>44.5</c:v>
                </c:pt>
                <c:pt idx="178">
                  <c:v>44.75</c:v>
                </c:pt>
                <c:pt idx="179">
                  <c:v>45</c:v>
                </c:pt>
                <c:pt idx="180">
                  <c:v>45.25</c:v>
                </c:pt>
                <c:pt idx="181">
                  <c:v>45.5</c:v>
                </c:pt>
                <c:pt idx="182">
                  <c:v>45.75</c:v>
                </c:pt>
                <c:pt idx="183">
                  <c:v>46</c:v>
                </c:pt>
                <c:pt idx="184">
                  <c:v>46.25</c:v>
                </c:pt>
                <c:pt idx="185">
                  <c:v>46.5</c:v>
                </c:pt>
                <c:pt idx="186">
                  <c:v>46.75</c:v>
                </c:pt>
                <c:pt idx="187">
                  <c:v>47</c:v>
                </c:pt>
                <c:pt idx="188">
                  <c:v>47.25</c:v>
                </c:pt>
                <c:pt idx="189">
                  <c:v>47.5</c:v>
                </c:pt>
                <c:pt idx="190">
                  <c:v>47.75</c:v>
                </c:pt>
                <c:pt idx="191">
                  <c:v>48</c:v>
                </c:pt>
                <c:pt idx="192">
                  <c:v>48.25</c:v>
                </c:pt>
                <c:pt idx="193">
                  <c:v>48.5</c:v>
                </c:pt>
                <c:pt idx="194">
                  <c:v>48.75</c:v>
                </c:pt>
                <c:pt idx="195">
                  <c:v>49</c:v>
                </c:pt>
                <c:pt idx="196">
                  <c:v>49.25</c:v>
                </c:pt>
                <c:pt idx="197">
                  <c:v>49.5</c:v>
                </c:pt>
                <c:pt idx="198">
                  <c:v>49.75</c:v>
                </c:pt>
                <c:pt idx="199">
                  <c:v>50</c:v>
                </c:pt>
                <c:pt idx="200">
                  <c:v>50.25</c:v>
                </c:pt>
                <c:pt idx="201">
                  <c:v>50.5</c:v>
                </c:pt>
                <c:pt idx="202">
                  <c:v>50.75</c:v>
                </c:pt>
                <c:pt idx="203">
                  <c:v>51</c:v>
                </c:pt>
                <c:pt idx="204">
                  <c:v>51.25</c:v>
                </c:pt>
                <c:pt idx="205">
                  <c:v>51.5</c:v>
                </c:pt>
                <c:pt idx="206">
                  <c:v>51.75</c:v>
                </c:pt>
                <c:pt idx="207">
                  <c:v>52</c:v>
                </c:pt>
                <c:pt idx="208">
                  <c:v>52.25</c:v>
                </c:pt>
                <c:pt idx="209">
                  <c:v>52.5</c:v>
                </c:pt>
                <c:pt idx="210">
                  <c:v>52.75</c:v>
                </c:pt>
                <c:pt idx="211">
                  <c:v>53</c:v>
                </c:pt>
                <c:pt idx="212">
                  <c:v>53.25</c:v>
                </c:pt>
                <c:pt idx="213">
                  <c:v>53.5</c:v>
                </c:pt>
                <c:pt idx="214">
                  <c:v>53.75</c:v>
                </c:pt>
                <c:pt idx="215">
                  <c:v>54</c:v>
                </c:pt>
                <c:pt idx="216">
                  <c:v>54.25</c:v>
                </c:pt>
                <c:pt idx="217">
                  <c:v>54.5</c:v>
                </c:pt>
                <c:pt idx="218">
                  <c:v>54.75</c:v>
                </c:pt>
                <c:pt idx="219">
                  <c:v>55</c:v>
                </c:pt>
                <c:pt idx="220">
                  <c:v>55.25</c:v>
                </c:pt>
                <c:pt idx="221">
                  <c:v>55.5</c:v>
                </c:pt>
                <c:pt idx="222">
                  <c:v>55.75</c:v>
                </c:pt>
                <c:pt idx="223">
                  <c:v>56</c:v>
                </c:pt>
                <c:pt idx="224">
                  <c:v>56.25</c:v>
                </c:pt>
                <c:pt idx="225">
                  <c:v>56.5</c:v>
                </c:pt>
                <c:pt idx="226">
                  <c:v>56.75</c:v>
                </c:pt>
                <c:pt idx="227">
                  <c:v>57</c:v>
                </c:pt>
                <c:pt idx="228">
                  <c:v>57.25</c:v>
                </c:pt>
                <c:pt idx="229">
                  <c:v>57.5</c:v>
                </c:pt>
                <c:pt idx="230">
                  <c:v>57.75</c:v>
                </c:pt>
                <c:pt idx="231">
                  <c:v>58</c:v>
                </c:pt>
                <c:pt idx="232">
                  <c:v>58.25</c:v>
                </c:pt>
                <c:pt idx="233">
                  <c:v>58.5</c:v>
                </c:pt>
                <c:pt idx="234">
                  <c:v>58.75</c:v>
                </c:pt>
                <c:pt idx="235">
                  <c:v>59</c:v>
                </c:pt>
                <c:pt idx="236">
                  <c:v>59.25</c:v>
                </c:pt>
                <c:pt idx="237">
                  <c:v>59.5</c:v>
                </c:pt>
                <c:pt idx="238">
                  <c:v>59.75</c:v>
                </c:pt>
                <c:pt idx="239">
                  <c:v>60</c:v>
                </c:pt>
                <c:pt idx="240">
                  <c:v>60.25</c:v>
                </c:pt>
                <c:pt idx="241">
                  <c:v>60.5</c:v>
                </c:pt>
                <c:pt idx="242">
                  <c:v>60.75</c:v>
                </c:pt>
                <c:pt idx="243">
                  <c:v>61</c:v>
                </c:pt>
                <c:pt idx="244">
                  <c:v>61.25</c:v>
                </c:pt>
                <c:pt idx="245">
                  <c:v>61.5</c:v>
                </c:pt>
                <c:pt idx="246">
                  <c:v>61.75</c:v>
                </c:pt>
                <c:pt idx="247">
                  <c:v>62</c:v>
                </c:pt>
                <c:pt idx="248">
                  <c:v>62.25</c:v>
                </c:pt>
                <c:pt idx="249">
                  <c:v>62.5</c:v>
                </c:pt>
                <c:pt idx="250">
                  <c:v>62.75</c:v>
                </c:pt>
                <c:pt idx="251">
                  <c:v>63</c:v>
                </c:pt>
                <c:pt idx="252">
                  <c:v>63.25</c:v>
                </c:pt>
                <c:pt idx="253">
                  <c:v>63.5</c:v>
                </c:pt>
                <c:pt idx="254">
                  <c:v>63.75</c:v>
                </c:pt>
                <c:pt idx="255">
                  <c:v>64</c:v>
                </c:pt>
                <c:pt idx="256">
                  <c:v>64.25</c:v>
                </c:pt>
                <c:pt idx="257">
                  <c:v>64.5</c:v>
                </c:pt>
                <c:pt idx="258">
                  <c:v>64.75</c:v>
                </c:pt>
                <c:pt idx="259">
                  <c:v>65</c:v>
                </c:pt>
                <c:pt idx="260">
                  <c:v>65.25</c:v>
                </c:pt>
                <c:pt idx="261">
                  <c:v>65.5</c:v>
                </c:pt>
                <c:pt idx="262">
                  <c:v>65.75</c:v>
                </c:pt>
                <c:pt idx="263">
                  <c:v>66</c:v>
                </c:pt>
                <c:pt idx="264">
                  <c:v>66.25</c:v>
                </c:pt>
                <c:pt idx="265">
                  <c:v>66.5</c:v>
                </c:pt>
                <c:pt idx="266">
                  <c:v>66.75</c:v>
                </c:pt>
                <c:pt idx="267">
                  <c:v>67</c:v>
                </c:pt>
                <c:pt idx="268">
                  <c:v>67.25</c:v>
                </c:pt>
                <c:pt idx="269">
                  <c:v>67.5</c:v>
                </c:pt>
                <c:pt idx="270">
                  <c:v>67.75</c:v>
                </c:pt>
                <c:pt idx="271">
                  <c:v>68</c:v>
                </c:pt>
                <c:pt idx="272">
                  <c:v>68.25</c:v>
                </c:pt>
                <c:pt idx="273">
                  <c:v>68.5</c:v>
                </c:pt>
                <c:pt idx="274">
                  <c:v>68.75</c:v>
                </c:pt>
                <c:pt idx="275">
                  <c:v>69</c:v>
                </c:pt>
                <c:pt idx="276">
                  <c:v>69.25</c:v>
                </c:pt>
                <c:pt idx="277">
                  <c:v>69.5</c:v>
                </c:pt>
                <c:pt idx="278">
                  <c:v>69.75</c:v>
                </c:pt>
                <c:pt idx="279">
                  <c:v>70</c:v>
                </c:pt>
                <c:pt idx="280">
                  <c:v>70.25</c:v>
                </c:pt>
                <c:pt idx="281">
                  <c:v>70.5</c:v>
                </c:pt>
                <c:pt idx="282">
                  <c:v>70.75</c:v>
                </c:pt>
                <c:pt idx="283">
                  <c:v>71</c:v>
                </c:pt>
                <c:pt idx="284">
                  <c:v>71.25</c:v>
                </c:pt>
                <c:pt idx="285">
                  <c:v>71.5</c:v>
                </c:pt>
                <c:pt idx="286">
                  <c:v>71.75</c:v>
                </c:pt>
                <c:pt idx="287">
                  <c:v>72</c:v>
                </c:pt>
                <c:pt idx="288">
                  <c:v>72.25</c:v>
                </c:pt>
                <c:pt idx="289">
                  <c:v>72.5</c:v>
                </c:pt>
                <c:pt idx="290">
                  <c:v>72.75</c:v>
                </c:pt>
                <c:pt idx="291">
                  <c:v>73</c:v>
                </c:pt>
                <c:pt idx="292">
                  <c:v>73.25</c:v>
                </c:pt>
                <c:pt idx="293">
                  <c:v>73.5</c:v>
                </c:pt>
                <c:pt idx="294">
                  <c:v>73.75</c:v>
                </c:pt>
                <c:pt idx="295">
                  <c:v>74</c:v>
                </c:pt>
                <c:pt idx="296">
                  <c:v>74.25</c:v>
                </c:pt>
                <c:pt idx="297">
                  <c:v>74.5</c:v>
                </c:pt>
                <c:pt idx="298">
                  <c:v>74.75</c:v>
                </c:pt>
                <c:pt idx="299">
                  <c:v>75</c:v>
                </c:pt>
              </c:numCache>
            </c:numRef>
          </c:cat>
          <c:val>
            <c:numRef>
              <c:f>Sheet1!$H$1:$H$300</c:f>
              <c:numCache>
                <c:formatCode>0.00_ </c:formatCode>
                <c:ptCount val="300"/>
                <c:pt idx="0">
                  <c:v>0.55903130000000001</c:v>
                </c:pt>
                <c:pt idx="1">
                  <c:v>0.63374001999999996</c:v>
                </c:pt>
                <c:pt idx="2">
                  <c:v>0.62984103000000002</c:v>
                </c:pt>
                <c:pt idx="3">
                  <c:v>0.69950314000000002</c:v>
                </c:pt>
                <c:pt idx="4">
                  <c:v>0.74345658000000003</c:v>
                </c:pt>
                <c:pt idx="5">
                  <c:v>0.80986893000000004</c:v>
                </c:pt>
                <c:pt idx="6">
                  <c:v>0.82809286999999998</c:v>
                </c:pt>
                <c:pt idx="7">
                  <c:v>0.87810443999999999</c:v>
                </c:pt>
                <c:pt idx="8">
                  <c:v>0.86905759999999999</c:v>
                </c:pt>
                <c:pt idx="9">
                  <c:v>0.84838917000000003</c:v>
                </c:pt>
                <c:pt idx="10">
                  <c:v>0.81903135000000005</c:v>
                </c:pt>
                <c:pt idx="11">
                  <c:v>0.87003602000000002</c:v>
                </c:pt>
                <c:pt idx="12">
                  <c:v>0.84336228999999996</c:v>
                </c:pt>
                <c:pt idx="13">
                  <c:v>0.83995728000000003</c:v>
                </c:pt>
                <c:pt idx="14">
                  <c:v>0.82375100000000001</c:v>
                </c:pt>
                <c:pt idx="15">
                  <c:v>0.85534279000000002</c:v>
                </c:pt>
                <c:pt idx="16">
                  <c:v>0.87007676</c:v>
                </c:pt>
                <c:pt idx="17">
                  <c:v>0.86424144000000003</c:v>
                </c:pt>
                <c:pt idx="18">
                  <c:v>0.89814315</c:v>
                </c:pt>
                <c:pt idx="19">
                  <c:v>0.90962295999999998</c:v>
                </c:pt>
                <c:pt idx="20">
                  <c:v>0.90458084000000005</c:v>
                </c:pt>
                <c:pt idx="21">
                  <c:v>0.90161190000000002</c:v>
                </c:pt>
                <c:pt idx="22">
                  <c:v>0.92427974999999996</c:v>
                </c:pt>
                <c:pt idx="23">
                  <c:v>0.88629612999999996</c:v>
                </c:pt>
                <c:pt idx="24">
                  <c:v>0.91085249999999995</c:v>
                </c:pt>
                <c:pt idx="25">
                  <c:v>0.90200214999999995</c:v>
                </c:pt>
                <c:pt idx="26">
                  <c:v>0.89682678999999998</c:v>
                </c:pt>
                <c:pt idx="27">
                  <c:v>0.90523061999999999</c:v>
                </c:pt>
                <c:pt idx="28">
                  <c:v>0.93883379</c:v>
                </c:pt>
                <c:pt idx="29">
                  <c:v>0.94366985999999997</c:v>
                </c:pt>
                <c:pt idx="30">
                  <c:v>0.94408444000000002</c:v>
                </c:pt>
                <c:pt idx="31">
                  <c:v>0.95999336000000002</c:v>
                </c:pt>
                <c:pt idx="32">
                  <c:v>0.96199456999999999</c:v>
                </c:pt>
                <c:pt idx="33">
                  <c:v>0.97725512000000003</c:v>
                </c:pt>
                <c:pt idx="34">
                  <c:v>0.92581038000000004</c:v>
                </c:pt>
                <c:pt idx="35">
                  <c:v>0.97182718999999995</c:v>
                </c:pt>
                <c:pt idx="36">
                  <c:v>0.92001164999999996</c:v>
                </c:pt>
                <c:pt idx="37">
                  <c:v>0.94820716999999999</c:v>
                </c:pt>
                <c:pt idx="38">
                  <c:v>0.93954981000000004</c:v>
                </c:pt>
                <c:pt idx="39">
                  <c:v>0.93819527999999996</c:v>
                </c:pt>
                <c:pt idx="40">
                  <c:v>0.99470097999999996</c:v>
                </c:pt>
                <c:pt idx="41">
                  <c:v>0.95381243999999998</c:v>
                </c:pt>
                <c:pt idx="42">
                  <c:v>0.97151873</c:v>
                </c:pt>
                <c:pt idx="43">
                  <c:v>0.95127587999999996</c:v>
                </c:pt>
                <c:pt idx="44">
                  <c:v>0.97933186000000005</c:v>
                </c:pt>
                <c:pt idx="45">
                  <c:v>1.0177398499999999</c:v>
                </c:pt>
                <c:pt idx="46">
                  <c:v>0.95802681000000001</c:v>
                </c:pt>
                <c:pt idx="47">
                  <c:v>0.99425461999999998</c:v>
                </c:pt>
                <c:pt idx="48">
                  <c:v>0.95467126000000002</c:v>
                </c:pt>
                <c:pt idx="49">
                  <c:v>0.99796841999999997</c:v>
                </c:pt>
                <c:pt idx="50">
                  <c:v>0.98580979000000002</c:v>
                </c:pt>
                <c:pt idx="51">
                  <c:v>1.00656531</c:v>
                </c:pt>
                <c:pt idx="52">
                  <c:v>1.0053737599999999</c:v>
                </c:pt>
                <c:pt idx="53">
                  <c:v>1.01272089</c:v>
                </c:pt>
                <c:pt idx="54">
                  <c:v>1.03272119</c:v>
                </c:pt>
                <c:pt idx="55">
                  <c:v>1.05509893</c:v>
                </c:pt>
                <c:pt idx="56">
                  <c:v>1.07324781</c:v>
                </c:pt>
                <c:pt idx="57">
                  <c:v>1.0145973800000001</c:v>
                </c:pt>
                <c:pt idx="58">
                  <c:v>0.99287254000000003</c:v>
                </c:pt>
                <c:pt idx="59">
                  <c:v>1.0144943200000001</c:v>
                </c:pt>
                <c:pt idx="60">
                  <c:v>0.98814561000000001</c:v>
                </c:pt>
                <c:pt idx="61">
                  <c:v>1.0540586599999999</c:v>
                </c:pt>
                <c:pt idx="62">
                  <c:v>1.0848480700000001</c:v>
                </c:pt>
                <c:pt idx="63">
                  <c:v>1.0562568800000001</c:v>
                </c:pt>
                <c:pt idx="64">
                  <c:v>1.06923572</c:v>
                </c:pt>
                <c:pt idx="65">
                  <c:v>1.04944696</c:v>
                </c:pt>
                <c:pt idx="66">
                  <c:v>1.01054965</c:v>
                </c:pt>
                <c:pt idx="67">
                  <c:v>1.0951878399999999</c:v>
                </c:pt>
                <c:pt idx="68">
                  <c:v>1.13921041</c:v>
                </c:pt>
                <c:pt idx="69">
                  <c:v>1.08432832</c:v>
                </c:pt>
                <c:pt idx="70">
                  <c:v>1.0880289299999999</c:v>
                </c:pt>
                <c:pt idx="71">
                  <c:v>1.1132968700000001</c:v>
                </c:pt>
                <c:pt idx="72">
                  <c:v>1.13329919</c:v>
                </c:pt>
                <c:pt idx="73">
                  <c:v>1.08694534</c:v>
                </c:pt>
                <c:pt idx="74">
                  <c:v>1.09701209</c:v>
                </c:pt>
                <c:pt idx="75">
                  <c:v>1.10457403</c:v>
                </c:pt>
                <c:pt idx="76">
                  <c:v>1.0713747899999999</c:v>
                </c:pt>
                <c:pt idx="77">
                  <c:v>1.0877060700000001</c:v>
                </c:pt>
                <c:pt idx="78">
                  <c:v>1.09964957</c:v>
                </c:pt>
                <c:pt idx="79">
                  <c:v>1.13982677</c:v>
                </c:pt>
                <c:pt idx="80">
                  <c:v>1.1285769400000001</c:v>
                </c:pt>
                <c:pt idx="81">
                  <c:v>1.1295915999999999</c:v>
                </c:pt>
                <c:pt idx="82">
                  <c:v>1.18978345</c:v>
                </c:pt>
                <c:pt idx="83">
                  <c:v>1.13027426</c:v>
                </c:pt>
                <c:pt idx="84">
                  <c:v>1.16047831</c:v>
                </c:pt>
                <c:pt idx="85">
                  <c:v>1.2016040800000001</c:v>
                </c:pt>
                <c:pt idx="86">
                  <c:v>1.14441182</c:v>
                </c:pt>
                <c:pt idx="87">
                  <c:v>1.1881367700000001</c:v>
                </c:pt>
                <c:pt idx="88">
                  <c:v>1.17804927</c:v>
                </c:pt>
                <c:pt idx="89">
                  <c:v>1.1432103</c:v>
                </c:pt>
                <c:pt idx="90">
                  <c:v>1.14746945</c:v>
                </c:pt>
                <c:pt idx="91">
                  <c:v>1.1815856300000001</c:v>
                </c:pt>
                <c:pt idx="92">
                  <c:v>1.1607062699999999</c:v>
                </c:pt>
                <c:pt idx="93">
                  <c:v>1.1205116799999999</c:v>
                </c:pt>
                <c:pt idx="94">
                  <c:v>1.12742641</c:v>
                </c:pt>
                <c:pt idx="95">
                  <c:v>1.1436222899999999</c:v>
                </c:pt>
                <c:pt idx="96">
                  <c:v>1.12730383</c:v>
                </c:pt>
                <c:pt idx="97">
                  <c:v>1.1336865599999999</c:v>
                </c:pt>
                <c:pt idx="98">
                  <c:v>1.1491101500000001</c:v>
                </c:pt>
                <c:pt idx="99">
                  <c:v>1.2030541800000001</c:v>
                </c:pt>
                <c:pt idx="100">
                  <c:v>1.2075821799999999</c:v>
                </c:pt>
                <c:pt idx="101">
                  <c:v>1.2023905100000001</c:v>
                </c:pt>
                <c:pt idx="102">
                  <c:v>1.17682289</c:v>
                </c:pt>
                <c:pt idx="103">
                  <c:v>1.15446509</c:v>
                </c:pt>
                <c:pt idx="104">
                  <c:v>1.12864761</c:v>
                </c:pt>
                <c:pt idx="105">
                  <c:v>1.1480427499999999</c:v>
                </c:pt>
                <c:pt idx="106">
                  <c:v>1.17394709</c:v>
                </c:pt>
                <c:pt idx="107">
                  <c:v>1.1646633</c:v>
                </c:pt>
                <c:pt idx="108">
                  <c:v>1.18040433</c:v>
                </c:pt>
                <c:pt idx="109">
                  <c:v>1.1791559599999999</c:v>
                </c:pt>
                <c:pt idx="110">
                  <c:v>1.16162217</c:v>
                </c:pt>
                <c:pt idx="111">
                  <c:v>1.16182293</c:v>
                </c:pt>
                <c:pt idx="112">
                  <c:v>1.1850442000000001</c:v>
                </c:pt>
                <c:pt idx="113">
                  <c:v>1.1715778400000001</c:v>
                </c:pt>
                <c:pt idx="114">
                  <c:v>1.12735107</c:v>
                </c:pt>
                <c:pt idx="115">
                  <c:v>1.1966781099999999</c:v>
                </c:pt>
                <c:pt idx="116">
                  <c:v>1.1671378299999999</c:v>
                </c:pt>
                <c:pt idx="117">
                  <c:v>1.22086403</c:v>
                </c:pt>
                <c:pt idx="118">
                  <c:v>1.1986516199999999</c:v>
                </c:pt>
                <c:pt idx="119">
                  <c:v>1.21357395</c:v>
                </c:pt>
                <c:pt idx="120">
                  <c:v>1.17969828</c:v>
                </c:pt>
                <c:pt idx="121">
                  <c:v>1.2097497500000001</c:v>
                </c:pt>
                <c:pt idx="122">
                  <c:v>1.1881620900000001</c:v>
                </c:pt>
                <c:pt idx="123">
                  <c:v>1.1985815399999999</c:v>
                </c:pt>
                <c:pt idx="124">
                  <c:v>1.1959827000000001</c:v>
                </c:pt>
                <c:pt idx="125">
                  <c:v>1.2196989300000001</c:v>
                </c:pt>
                <c:pt idx="126">
                  <c:v>1.2402846599999999</c:v>
                </c:pt>
                <c:pt idx="127">
                  <c:v>1.2425849099999999</c:v>
                </c:pt>
                <c:pt idx="128">
                  <c:v>1.2095151</c:v>
                </c:pt>
                <c:pt idx="129">
                  <c:v>1.2714598500000001</c:v>
                </c:pt>
                <c:pt idx="130">
                  <c:v>1.2628605500000001</c:v>
                </c:pt>
                <c:pt idx="131">
                  <c:v>1.25169328</c:v>
                </c:pt>
                <c:pt idx="132">
                  <c:v>1.2672002499999999</c:v>
                </c:pt>
                <c:pt idx="133">
                  <c:v>1.2887398699999999</c:v>
                </c:pt>
                <c:pt idx="134">
                  <c:v>1.25979697</c:v>
                </c:pt>
                <c:pt idx="135">
                  <c:v>1.3119831399999999</c:v>
                </c:pt>
                <c:pt idx="136">
                  <c:v>1.2970530499999999</c:v>
                </c:pt>
                <c:pt idx="137">
                  <c:v>1.29103631</c:v>
                </c:pt>
                <c:pt idx="138">
                  <c:v>1.2673003700000001</c:v>
                </c:pt>
                <c:pt idx="139">
                  <c:v>1.2601002699999999</c:v>
                </c:pt>
                <c:pt idx="140">
                  <c:v>1.2826407200000001</c:v>
                </c:pt>
                <c:pt idx="141">
                  <c:v>1.3022456200000001</c:v>
                </c:pt>
                <c:pt idx="142">
                  <c:v>1.3291690899999999</c:v>
                </c:pt>
                <c:pt idx="143">
                  <c:v>1.3184990000000001</c:v>
                </c:pt>
                <c:pt idx="144">
                  <c:v>1.3334754099999999</c:v>
                </c:pt>
                <c:pt idx="145">
                  <c:v>1.27993186</c:v>
                </c:pt>
                <c:pt idx="146">
                  <c:v>1.30602511</c:v>
                </c:pt>
                <c:pt idx="147">
                  <c:v>1.31038575</c:v>
                </c:pt>
                <c:pt idx="148">
                  <c:v>1.3103860199999999</c:v>
                </c:pt>
                <c:pt idx="149">
                  <c:v>1.3267755699999999</c:v>
                </c:pt>
                <c:pt idx="150">
                  <c:v>1.3194158199999999</c:v>
                </c:pt>
                <c:pt idx="151">
                  <c:v>1.32886164</c:v>
                </c:pt>
                <c:pt idx="152">
                  <c:v>1.33029464</c:v>
                </c:pt>
                <c:pt idx="153">
                  <c:v>1.31910314</c:v>
                </c:pt>
                <c:pt idx="154">
                  <c:v>1.34105561</c:v>
                </c:pt>
                <c:pt idx="155">
                  <c:v>1.37197462</c:v>
                </c:pt>
                <c:pt idx="156">
                  <c:v>1.32208887</c:v>
                </c:pt>
                <c:pt idx="157">
                  <c:v>1.3202080199999999</c:v>
                </c:pt>
                <c:pt idx="158">
                  <c:v>1.3439817300000001</c:v>
                </c:pt>
                <c:pt idx="159">
                  <c:v>1.33149443</c:v>
                </c:pt>
                <c:pt idx="160">
                  <c:v>1.31688673</c:v>
                </c:pt>
                <c:pt idx="161">
                  <c:v>1.36552867</c:v>
                </c:pt>
                <c:pt idx="162">
                  <c:v>1.32438682</c:v>
                </c:pt>
                <c:pt idx="163">
                  <c:v>1.36263636</c:v>
                </c:pt>
                <c:pt idx="164">
                  <c:v>1.39306639</c:v>
                </c:pt>
                <c:pt idx="165">
                  <c:v>1.3997690700000001</c:v>
                </c:pt>
                <c:pt idx="166">
                  <c:v>1.3016836899999999</c:v>
                </c:pt>
                <c:pt idx="167">
                  <c:v>1.32410652</c:v>
                </c:pt>
                <c:pt idx="168">
                  <c:v>1.3461456199999999</c:v>
                </c:pt>
                <c:pt idx="169">
                  <c:v>1.3164335700000001</c:v>
                </c:pt>
                <c:pt idx="170">
                  <c:v>1.36724066</c:v>
                </c:pt>
                <c:pt idx="171">
                  <c:v>1.3739108900000001</c:v>
                </c:pt>
                <c:pt idx="172">
                  <c:v>1.41309277</c:v>
                </c:pt>
                <c:pt idx="173">
                  <c:v>1.4457629000000001</c:v>
                </c:pt>
                <c:pt idx="174">
                  <c:v>1.3990613000000001</c:v>
                </c:pt>
                <c:pt idx="175">
                  <c:v>1.39832147</c:v>
                </c:pt>
                <c:pt idx="176">
                  <c:v>1.4120542899999999</c:v>
                </c:pt>
                <c:pt idx="177">
                  <c:v>1.4310216099999999</c:v>
                </c:pt>
                <c:pt idx="178">
                  <c:v>1.4325139</c:v>
                </c:pt>
                <c:pt idx="179">
                  <c:v>1.4318666799999999</c:v>
                </c:pt>
                <c:pt idx="180">
                  <c:v>1.4388129700000001</c:v>
                </c:pt>
                <c:pt idx="181">
                  <c:v>1.4393971400000001</c:v>
                </c:pt>
                <c:pt idx="182">
                  <c:v>1.44265742</c:v>
                </c:pt>
                <c:pt idx="183">
                  <c:v>1.4204990399999999</c:v>
                </c:pt>
                <c:pt idx="184">
                  <c:v>1.37780053</c:v>
                </c:pt>
                <c:pt idx="185">
                  <c:v>1.3874445500000001</c:v>
                </c:pt>
                <c:pt idx="186">
                  <c:v>1.38528479</c:v>
                </c:pt>
                <c:pt idx="187">
                  <c:v>1.41770851</c:v>
                </c:pt>
                <c:pt idx="188">
                  <c:v>1.4300454600000001</c:v>
                </c:pt>
                <c:pt idx="189">
                  <c:v>1.45648771</c:v>
                </c:pt>
                <c:pt idx="190">
                  <c:v>1.4541685200000001</c:v>
                </c:pt>
                <c:pt idx="191">
                  <c:v>1.45236224</c:v>
                </c:pt>
                <c:pt idx="192">
                  <c:v>1.48409568</c:v>
                </c:pt>
                <c:pt idx="193">
                  <c:v>1.4319901900000001</c:v>
                </c:pt>
                <c:pt idx="194">
                  <c:v>1.4296221200000001</c:v>
                </c:pt>
                <c:pt idx="195">
                  <c:v>1.42976408</c:v>
                </c:pt>
                <c:pt idx="196">
                  <c:v>1.4377404600000001</c:v>
                </c:pt>
                <c:pt idx="197">
                  <c:v>1.4093431300000001</c:v>
                </c:pt>
                <c:pt idx="198">
                  <c:v>1.4321995700000001</c:v>
                </c:pt>
                <c:pt idx="199">
                  <c:v>1.5202823999999999</c:v>
                </c:pt>
                <c:pt idx="200">
                  <c:v>1.44156653</c:v>
                </c:pt>
                <c:pt idx="201">
                  <c:v>1.4694923099999999</c:v>
                </c:pt>
                <c:pt idx="202">
                  <c:v>1.4483511</c:v>
                </c:pt>
                <c:pt idx="203">
                  <c:v>1.3866036100000001</c:v>
                </c:pt>
                <c:pt idx="204">
                  <c:v>1.4007090799999999</c:v>
                </c:pt>
                <c:pt idx="205">
                  <c:v>1.4262581599999999</c:v>
                </c:pt>
                <c:pt idx="206">
                  <c:v>1.47427811</c:v>
                </c:pt>
                <c:pt idx="207">
                  <c:v>1.4368062100000001</c:v>
                </c:pt>
                <c:pt idx="208">
                  <c:v>1.39110384</c:v>
                </c:pt>
                <c:pt idx="209">
                  <c:v>1.4750968099999999</c:v>
                </c:pt>
                <c:pt idx="210">
                  <c:v>1.4872836300000001</c:v>
                </c:pt>
                <c:pt idx="211">
                  <c:v>1.53478929</c:v>
                </c:pt>
                <c:pt idx="212">
                  <c:v>1.4711113600000001</c:v>
                </c:pt>
                <c:pt idx="213">
                  <c:v>1.48056257</c:v>
                </c:pt>
                <c:pt idx="214">
                  <c:v>1.4799061</c:v>
                </c:pt>
                <c:pt idx="215">
                  <c:v>1.4476744100000001</c:v>
                </c:pt>
                <c:pt idx="216">
                  <c:v>1.4929160699999999</c:v>
                </c:pt>
                <c:pt idx="217">
                  <c:v>1.4411505099999999</c:v>
                </c:pt>
                <c:pt idx="218">
                  <c:v>1.5216543300000001</c:v>
                </c:pt>
                <c:pt idx="219">
                  <c:v>1.4778995800000001</c:v>
                </c:pt>
                <c:pt idx="220">
                  <c:v>1.4141653700000001</c:v>
                </c:pt>
                <c:pt idx="221">
                  <c:v>1.45566573</c:v>
                </c:pt>
                <c:pt idx="222">
                  <c:v>1.4219700399999999</c:v>
                </c:pt>
                <c:pt idx="223">
                  <c:v>1.4415989300000001</c:v>
                </c:pt>
                <c:pt idx="224">
                  <c:v>1.4532018799999999</c:v>
                </c:pt>
                <c:pt idx="225">
                  <c:v>1.45710641</c:v>
                </c:pt>
                <c:pt idx="226">
                  <c:v>1.4713015599999999</c:v>
                </c:pt>
                <c:pt idx="227">
                  <c:v>1.4426041599999999</c:v>
                </c:pt>
                <c:pt idx="228">
                  <c:v>1.44296914</c:v>
                </c:pt>
                <c:pt idx="229">
                  <c:v>1.4272999</c:v>
                </c:pt>
                <c:pt idx="230">
                  <c:v>1.45428443</c:v>
                </c:pt>
                <c:pt idx="231">
                  <c:v>1.4946253199999999</c:v>
                </c:pt>
                <c:pt idx="232">
                  <c:v>1.5074766399999999</c:v>
                </c:pt>
                <c:pt idx="233">
                  <c:v>1.4579209099999999</c:v>
                </c:pt>
                <c:pt idx="234">
                  <c:v>1.46786277</c:v>
                </c:pt>
                <c:pt idx="235">
                  <c:v>1.42547728</c:v>
                </c:pt>
                <c:pt idx="236">
                  <c:v>1.46016024</c:v>
                </c:pt>
                <c:pt idx="237">
                  <c:v>1.47260379</c:v>
                </c:pt>
                <c:pt idx="238">
                  <c:v>1.4472601899999999</c:v>
                </c:pt>
                <c:pt idx="239">
                  <c:v>1.5022193100000001</c:v>
                </c:pt>
                <c:pt idx="240">
                  <c:v>1.4662194</c:v>
                </c:pt>
                <c:pt idx="241">
                  <c:v>1.4355169400000001</c:v>
                </c:pt>
                <c:pt idx="242">
                  <c:v>1.42350971</c:v>
                </c:pt>
                <c:pt idx="243">
                  <c:v>1.4496363699999999</c:v>
                </c:pt>
                <c:pt idx="244">
                  <c:v>1.4607081099999999</c:v>
                </c:pt>
                <c:pt idx="245">
                  <c:v>1.4758198</c:v>
                </c:pt>
                <c:pt idx="246">
                  <c:v>1.4682155400000001</c:v>
                </c:pt>
                <c:pt idx="247">
                  <c:v>1.4652491299999999</c:v>
                </c:pt>
                <c:pt idx="248">
                  <c:v>1.50051731</c:v>
                </c:pt>
                <c:pt idx="249">
                  <c:v>1.4790503399999999</c:v>
                </c:pt>
                <c:pt idx="250">
                  <c:v>1.46581067</c:v>
                </c:pt>
                <c:pt idx="251">
                  <c:v>1.46519087</c:v>
                </c:pt>
                <c:pt idx="252">
                  <c:v>1.46180545</c:v>
                </c:pt>
                <c:pt idx="253">
                  <c:v>1.48709804</c:v>
                </c:pt>
                <c:pt idx="254">
                  <c:v>1.42897205</c:v>
                </c:pt>
                <c:pt idx="255">
                  <c:v>1.4666104099999999</c:v>
                </c:pt>
                <c:pt idx="256">
                  <c:v>1.4559422200000001</c:v>
                </c:pt>
                <c:pt idx="257">
                  <c:v>1.48985301</c:v>
                </c:pt>
                <c:pt idx="258">
                  <c:v>1.4104167599999999</c:v>
                </c:pt>
                <c:pt idx="259">
                  <c:v>1.4516423599999999</c:v>
                </c:pt>
                <c:pt idx="260">
                  <c:v>1.4579475099999999</c:v>
                </c:pt>
                <c:pt idx="261">
                  <c:v>1.4868785600000001</c:v>
                </c:pt>
                <c:pt idx="262">
                  <c:v>1.4869375199999999</c:v>
                </c:pt>
                <c:pt idx="263">
                  <c:v>1.4787857799999999</c:v>
                </c:pt>
                <c:pt idx="264">
                  <c:v>1.4605975499999999</c:v>
                </c:pt>
                <c:pt idx="265">
                  <c:v>1.42455869</c:v>
                </c:pt>
                <c:pt idx="266">
                  <c:v>1.47088386</c:v>
                </c:pt>
                <c:pt idx="267">
                  <c:v>1.50467076</c:v>
                </c:pt>
                <c:pt idx="268">
                  <c:v>1.4361590099999999</c:v>
                </c:pt>
                <c:pt idx="269">
                  <c:v>1.50856576</c:v>
                </c:pt>
                <c:pt idx="270">
                  <c:v>1.4570110300000001</c:v>
                </c:pt>
                <c:pt idx="271">
                  <c:v>1.44866238</c:v>
                </c:pt>
                <c:pt idx="272">
                  <c:v>1.4413430700000001</c:v>
                </c:pt>
                <c:pt idx="273">
                  <c:v>1.48571867</c:v>
                </c:pt>
                <c:pt idx="274">
                  <c:v>1.4516742300000001</c:v>
                </c:pt>
                <c:pt idx="275">
                  <c:v>1.48532861</c:v>
                </c:pt>
                <c:pt idx="276">
                  <c:v>1.47449126</c:v>
                </c:pt>
                <c:pt idx="277">
                  <c:v>1.4882676699999999</c:v>
                </c:pt>
                <c:pt idx="278">
                  <c:v>1.53538416</c:v>
                </c:pt>
                <c:pt idx="279">
                  <c:v>1.5327480499999999</c:v>
                </c:pt>
                <c:pt idx="280">
                  <c:v>1.5006801400000001</c:v>
                </c:pt>
                <c:pt idx="281">
                  <c:v>1.4566836999999999</c:v>
                </c:pt>
                <c:pt idx="282">
                  <c:v>1.4695533999999999</c:v>
                </c:pt>
                <c:pt idx="283">
                  <c:v>1.4656749</c:v>
                </c:pt>
                <c:pt idx="284">
                  <c:v>1.5113609299999999</c:v>
                </c:pt>
                <c:pt idx="285">
                  <c:v>1.53284606</c:v>
                </c:pt>
                <c:pt idx="286">
                  <c:v>1.48200087</c:v>
                </c:pt>
                <c:pt idx="287">
                  <c:v>1.52381392</c:v>
                </c:pt>
                <c:pt idx="288">
                  <c:v>1.5128721999999999</c:v>
                </c:pt>
                <c:pt idx="289">
                  <c:v>1.5131639299999999</c:v>
                </c:pt>
                <c:pt idx="290">
                  <c:v>1.4913706799999999</c:v>
                </c:pt>
                <c:pt idx="291">
                  <c:v>1.5315270400000001</c:v>
                </c:pt>
                <c:pt idx="292">
                  <c:v>1.51680277</c:v>
                </c:pt>
                <c:pt idx="293">
                  <c:v>1.5116229800000001</c:v>
                </c:pt>
                <c:pt idx="294">
                  <c:v>1.51928912</c:v>
                </c:pt>
                <c:pt idx="295">
                  <c:v>1.5458676899999999</c:v>
                </c:pt>
                <c:pt idx="296">
                  <c:v>1.5390405</c:v>
                </c:pt>
                <c:pt idx="297">
                  <c:v>1.5002156200000001</c:v>
                </c:pt>
                <c:pt idx="298">
                  <c:v>1.47804812</c:v>
                </c:pt>
                <c:pt idx="299">
                  <c:v>1.4965909100000001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75-4ABC-86B6-6D1643F5B219}"/>
            </c:ext>
          </c:extLst>
        </c:ser>
        <c:ser>
          <c:idx val="1"/>
          <c:order val="1"/>
          <c:tx>
            <c:v>ARIMA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Sheet1!$J$1:$J$300</c:f>
              <c:numCache>
                <c:formatCode>0.00_ </c:formatCode>
                <c:ptCount val="300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  <c:pt idx="77">
                  <c:v>19.5</c:v>
                </c:pt>
                <c:pt idx="78">
                  <c:v>19.75</c:v>
                </c:pt>
                <c:pt idx="79">
                  <c:v>20</c:v>
                </c:pt>
                <c:pt idx="80">
                  <c:v>20.25</c:v>
                </c:pt>
                <c:pt idx="81">
                  <c:v>20.5</c:v>
                </c:pt>
                <c:pt idx="82">
                  <c:v>20.75</c:v>
                </c:pt>
                <c:pt idx="83">
                  <c:v>21</c:v>
                </c:pt>
                <c:pt idx="84">
                  <c:v>21.25</c:v>
                </c:pt>
                <c:pt idx="85">
                  <c:v>21.5</c:v>
                </c:pt>
                <c:pt idx="86">
                  <c:v>21.75</c:v>
                </c:pt>
                <c:pt idx="87">
                  <c:v>22</c:v>
                </c:pt>
                <c:pt idx="88">
                  <c:v>22.25</c:v>
                </c:pt>
                <c:pt idx="89">
                  <c:v>22.5</c:v>
                </c:pt>
                <c:pt idx="90">
                  <c:v>22.75</c:v>
                </c:pt>
                <c:pt idx="91">
                  <c:v>23</c:v>
                </c:pt>
                <c:pt idx="92">
                  <c:v>23.25</c:v>
                </c:pt>
                <c:pt idx="93">
                  <c:v>23.5</c:v>
                </c:pt>
                <c:pt idx="94">
                  <c:v>23.75</c:v>
                </c:pt>
                <c:pt idx="95">
                  <c:v>24</c:v>
                </c:pt>
                <c:pt idx="96">
                  <c:v>24.25</c:v>
                </c:pt>
                <c:pt idx="97">
                  <c:v>24.5</c:v>
                </c:pt>
                <c:pt idx="98">
                  <c:v>24.75</c:v>
                </c:pt>
                <c:pt idx="99">
                  <c:v>25</c:v>
                </c:pt>
                <c:pt idx="100">
                  <c:v>25.25</c:v>
                </c:pt>
                <c:pt idx="101">
                  <c:v>25.5</c:v>
                </c:pt>
                <c:pt idx="102">
                  <c:v>25.75</c:v>
                </c:pt>
                <c:pt idx="103">
                  <c:v>26</c:v>
                </c:pt>
                <c:pt idx="104">
                  <c:v>26.25</c:v>
                </c:pt>
                <c:pt idx="105">
                  <c:v>26.5</c:v>
                </c:pt>
                <c:pt idx="106">
                  <c:v>26.75</c:v>
                </c:pt>
                <c:pt idx="107">
                  <c:v>27</c:v>
                </c:pt>
                <c:pt idx="108">
                  <c:v>27.25</c:v>
                </c:pt>
                <c:pt idx="109">
                  <c:v>27.5</c:v>
                </c:pt>
                <c:pt idx="110">
                  <c:v>27.75</c:v>
                </c:pt>
                <c:pt idx="111">
                  <c:v>28</c:v>
                </c:pt>
                <c:pt idx="112">
                  <c:v>28.25</c:v>
                </c:pt>
                <c:pt idx="113">
                  <c:v>28.5</c:v>
                </c:pt>
                <c:pt idx="114">
                  <c:v>28.75</c:v>
                </c:pt>
                <c:pt idx="115">
                  <c:v>29</c:v>
                </c:pt>
                <c:pt idx="116">
                  <c:v>29.25</c:v>
                </c:pt>
                <c:pt idx="117">
                  <c:v>29.5</c:v>
                </c:pt>
                <c:pt idx="118">
                  <c:v>29.75</c:v>
                </c:pt>
                <c:pt idx="119">
                  <c:v>30</c:v>
                </c:pt>
                <c:pt idx="120">
                  <c:v>30.25</c:v>
                </c:pt>
                <c:pt idx="121">
                  <c:v>30.5</c:v>
                </c:pt>
                <c:pt idx="122">
                  <c:v>30.75</c:v>
                </c:pt>
                <c:pt idx="123">
                  <c:v>31</c:v>
                </c:pt>
                <c:pt idx="124">
                  <c:v>31.25</c:v>
                </c:pt>
                <c:pt idx="125">
                  <c:v>31.5</c:v>
                </c:pt>
                <c:pt idx="126">
                  <c:v>31.75</c:v>
                </c:pt>
                <c:pt idx="127">
                  <c:v>32</c:v>
                </c:pt>
                <c:pt idx="128">
                  <c:v>32.25</c:v>
                </c:pt>
                <c:pt idx="129">
                  <c:v>32.5</c:v>
                </c:pt>
                <c:pt idx="130">
                  <c:v>32.75</c:v>
                </c:pt>
                <c:pt idx="131">
                  <c:v>33</c:v>
                </c:pt>
                <c:pt idx="132">
                  <c:v>33.25</c:v>
                </c:pt>
                <c:pt idx="133">
                  <c:v>33.5</c:v>
                </c:pt>
                <c:pt idx="134">
                  <c:v>33.75</c:v>
                </c:pt>
                <c:pt idx="135">
                  <c:v>34</c:v>
                </c:pt>
                <c:pt idx="136">
                  <c:v>34.25</c:v>
                </c:pt>
                <c:pt idx="137">
                  <c:v>34.5</c:v>
                </c:pt>
                <c:pt idx="138">
                  <c:v>34.75</c:v>
                </c:pt>
                <c:pt idx="139">
                  <c:v>35</c:v>
                </c:pt>
                <c:pt idx="140">
                  <c:v>35.25</c:v>
                </c:pt>
                <c:pt idx="141">
                  <c:v>35.5</c:v>
                </c:pt>
                <c:pt idx="142">
                  <c:v>35.75</c:v>
                </c:pt>
                <c:pt idx="143">
                  <c:v>36</c:v>
                </c:pt>
                <c:pt idx="144">
                  <c:v>36.25</c:v>
                </c:pt>
                <c:pt idx="145">
                  <c:v>36.5</c:v>
                </c:pt>
                <c:pt idx="146">
                  <c:v>36.75</c:v>
                </c:pt>
                <c:pt idx="147">
                  <c:v>37</c:v>
                </c:pt>
                <c:pt idx="148">
                  <c:v>37.25</c:v>
                </c:pt>
                <c:pt idx="149">
                  <c:v>37.5</c:v>
                </c:pt>
                <c:pt idx="150">
                  <c:v>37.75</c:v>
                </c:pt>
                <c:pt idx="151">
                  <c:v>38</c:v>
                </c:pt>
                <c:pt idx="152">
                  <c:v>38.25</c:v>
                </c:pt>
                <c:pt idx="153">
                  <c:v>38.5</c:v>
                </c:pt>
                <c:pt idx="154">
                  <c:v>38.75</c:v>
                </c:pt>
                <c:pt idx="155">
                  <c:v>39</c:v>
                </c:pt>
                <c:pt idx="156">
                  <c:v>39.25</c:v>
                </c:pt>
                <c:pt idx="157">
                  <c:v>39.5</c:v>
                </c:pt>
                <c:pt idx="158">
                  <c:v>39.75</c:v>
                </c:pt>
                <c:pt idx="159">
                  <c:v>40</c:v>
                </c:pt>
                <c:pt idx="160">
                  <c:v>40.25</c:v>
                </c:pt>
                <c:pt idx="161">
                  <c:v>40.5</c:v>
                </c:pt>
                <c:pt idx="162">
                  <c:v>40.75</c:v>
                </c:pt>
                <c:pt idx="163">
                  <c:v>41</c:v>
                </c:pt>
                <c:pt idx="164">
                  <c:v>41.25</c:v>
                </c:pt>
                <c:pt idx="165">
                  <c:v>41.5</c:v>
                </c:pt>
                <c:pt idx="166">
                  <c:v>41.75</c:v>
                </c:pt>
                <c:pt idx="167">
                  <c:v>42</c:v>
                </c:pt>
                <c:pt idx="168">
                  <c:v>42.25</c:v>
                </c:pt>
                <c:pt idx="169">
                  <c:v>42.5</c:v>
                </c:pt>
                <c:pt idx="170">
                  <c:v>42.75</c:v>
                </c:pt>
                <c:pt idx="171">
                  <c:v>43</c:v>
                </c:pt>
                <c:pt idx="172">
                  <c:v>43.25</c:v>
                </c:pt>
                <c:pt idx="173">
                  <c:v>43.5</c:v>
                </c:pt>
                <c:pt idx="174">
                  <c:v>43.75</c:v>
                </c:pt>
                <c:pt idx="175">
                  <c:v>44</c:v>
                </c:pt>
                <c:pt idx="176">
                  <c:v>44.25</c:v>
                </c:pt>
                <c:pt idx="177">
                  <c:v>44.5</c:v>
                </c:pt>
                <c:pt idx="178">
                  <c:v>44.75</c:v>
                </c:pt>
                <c:pt idx="179">
                  <c:v>45</c:v>
                </c:pt>
                <c:pt idx="180">
                  <c:v>45.25</c:v>
                </c:pt>
                <c:pt idx="181">
                  <c:v>45.5</c:v>
                </c:pt>
                <c:pt idx="182">
                  <c:v>45.75</c:v>
                </c:pt>
                <c:pt idx="183">
                  <c:v>46</c:v>
                </c:pt>
                <c:pt idx="184">
                  <c:v>46.25</c:v>
                </c:pt>
                <c:pt idx="185">
                  <c:v>46.5</c:v>
                </c:pt>
                <c:pt idx="186">
                  <c:v>46.75</c:v>
                </c:pt>
                <c:pt idx="187">
                  <c:v>47</c:v>
                </c:pt>
                <c:pt idx="188">
                  <c:v>47.25</c:v>
                </c:pt>
                <c:pt idx="189">
                  <c:v>47.5</c:v>
                </c:pt>
                <c:pt idx="190">
                  <c:v>47.75</c:v>
                </c:pt>
                <c:pt idx="191">
                  <c:v>48</c:v>
                </c:pt>
                <c:pt idx="192">
                  <c:v>48.25</c:v>
                </c:pt>
                <c:pt idx="193">
                  <c:v>48.5</c:v>
                </c:pt>
                <c:pt idx="194">
                  <c:v>48.75</c:v>
                </c:pt>
                <c:pt idx="195">
                  <c:v>49</c:v>
                </c:pt>
                <c:pt idx="196">
                  <c:v>49.25</c:v>
                </c:pt>
                <c:pt idx="197">
                  <c:v>49.5</c:v>
                </c:pt>
                <c:pt idx="198">
                  <c:v>49.75</c:v>
                </c:pt>
                <c:pt idx="199">
                  <c:v>50</c:v>
                </c:pt>
                <c:pt idx="200">
                  <c:v>50.25</c:v>
                </c:pt>
                <c:pt idx="201">
                  <c:v>50.5</c:v>
                </c:pt>
                <c:pt idx="202">
                  <c:v>50.75</c:v>
                </c:pt>
                <c:pt idx="203">
                  <c:v>51</c:v>
                </c:pt>
                <c:pt idx="204">
                  <c:v>51.25</c:v>
                </c:pt>
                <c:pt idx="205">
                  <c:v>51.5</c:v>
                </c:pt>
                <c:pt idx="206">
                  <c:v>51.75</c:v>
                </c:pt>
                <c:pt idx="207">
                  <c:v>52</c:v>
                </c:pt>
                <c:pt idx="208">
                  <c:v>52.25</c:v>
                </c:pt>
                <c:pt idx="209">
                  <c:v>52.5</c:v>
                </c:pt>
                <c:pt idx="210">
                  <c:v>52.75</c:v>
                </c:pt>
                <c:pt idx="211">
                  <c:v>53</c:v>
                </c:pt>
                <c:pt idx="212">
                  <c:v>53.25</c:v>
                </c:pt>
                <c:pt idx="213">
                  <c:v>53.5</c:v>
                </c:pt>
                <c:pt idx="214">
                  <c:v>53.75</c:v>
                </c:pt>
                <c:pt idx="215">
                  <c:v>54</c:v>
                </c:pt>
                <c:pt idx="216">
                  <c:v>54.25</c:v>
                </c:pt>
                <c:pt idx="217">
                  <c:v>54.5</c:v>
                </c:pt>
                <c:pt idx="218">
                  <c:v>54.75</c:v>
                </c:pt>
                <c:pt idx="219">
                  <c:v>55</c:v>
                </c:pt>
                <c:pt idx="220">
                  <c:v>55.25</c:v>
                </c:pt>
                <c:pt idx="221">
                  <c:v>55.5</c:v>
                </c:pt>
                <c:pt idx="222">
                  <c:v>55.75</c:v>
                </c:pt>
                <c:pt idx="223">
                  <c:v>56</c:v>
                </c:pt>
                <c:pt idx="224">
                  <c:v>56.25</c:v>
                </c:pt>
                <c:pt idx="225">
                  <c:v>56.5</c:v>
                </c:pt>
                <c:pt idx="226">
                  <c:v>56.75</c:v>
                </c:pt>
                <c:pt idx="227">
                  <c:v>57</c:v>
                </c:pt>
                <c:pt idx="228">
                  <c:v>57.25</c:v>
                </c:pt>
                <c:pt idx="229">
                  <c:v>57.5</c:v>
                </c:pt>
                <c:pt idx="230">
                  <c:v>57.75</c:v>
                </c:pt>
                <c:pt idx="231">
                  <c:v>58</c:v>
                </c:pt>
                <c:pt idx="232">
                  <c:v>58.25</c:v>
                </c:pt>
                <c:pt idx="233">
                  <c:v>58.5</c:v>
                </c:pt>
                <c:pt idx="234">
                  <c:v>58.75</c:v>
                </c:pt>
                <c:pt idx="235">
                  <c:v>59</c:v>
                </c:pt>
                <c:pt idx="236">
                  <c:v>59.25</c:v>
                </c:pt>
                <c:pt idx="237">
                  <c:v>59.5</c:v>
                </c:pt>
                <c:pt idx="238">
                  <c:v>59.75</c:v>
                </c:pt>
                <c:pt idx="239">
                  <c:v>60</c:v>
                </c:pt>
                <c:pt idx="240">
                  <c:v>60.25</c:v>
                </c:pt>
                <c:pt idx="241">
                  <c:v>60.5</c:v>
                </c:pt>
                <c:pt idx="242">
                  <c:v>60.75</c:v>
                </c:pt>
                <c:pt idx="243">
                  <c:v>61</c:v>
                </c:pt>
                <c:pt idx="244">
                  <c:v>61.25</c:v>
                </c:pt>
                <c:pt idx="245">
                  <c:v>61.5</c:v>
                </c:pt>
                <c:pt idx="246">
                  <c:v>61.75</c:v>
                </c:pt>
                <c:pt idx="247">
                  <c:v>62</c:v>
                </c:pt>
                <c:pt idx="248">
                  <c:v>62.25</c:v>
                </c:pt>
                <c:pt idx="249">
                  <c:v>62.5</c:v>
                </c:pt>
                <c:pt idx="250">
                  <c:v>62.75</c:v>
                </c:pt>
                <c:pt idx="251">
                  <c:v>63</c:v>
                </c:pt>
                <c:pt idx="252">
                  <c:v>63.25</c:v>
                </c:pt>
                <c:pt idx="253">
                  <c:v>63.5</c:v>
                </c:pt>
                <c:pt idx="254">
                  <c:v>63.75</c:v>
                </c:pt>
                <c:pt idx="255">
                  <c:v>64</c:v>
                </c:pt>
                <c:pt idx="256">
                  <c:v>64.25</c:v>
                </c:pt>
                <c:pt idx="257">
                  <c:v>64.5</c:v>
                </c:pt>
                <c:pt idx="258">
                  <c:v>64.75</c:v>
                </c:pt>
                <c:pt idx="259">
                  <c:v>65</c:v>
                </c:pt>
                <c:pt idx="260">
                  <c:v>65.25</c:v>
                </c:pt>
                <c:pt idx="261">
                  <c:v>65.5</c:v>
                </c:pt>
                <c:pt idx="262">
                  <c:v>65.75</c:v>
                </c:pt>
                <c:pt idx="263">
                  <c:v>66</c:v>
                </c:pt>
                <c:pt idx="264">
                  <c:v>66.25</c:v>
                </c:pt>
                <c:pt idx="265">
                  <c:v>66.5</c:v>
                </c:pt>
                <c:pt idx="266">
                  <c:v>66.75</c:v>
                </c:pt>
                <c:pt idx="267">
                  <c:v>67</c:v>
                </c:pt>
                <c:pt idx="268">
                  <c:v>67.25</c:v>
                </c:pt>
                <c:pt idx="269">
                  <c:v>67.5</c:v>
                </c:pt>
                <c:pt idx="270">
                  <c:v>67.75</c:v>
                </c:pt>
                <c:pt idx="271">
                  <c:v>68</c:v>
                </c:pt>
                <c:pt idx="272">
                  <c:v>68.25</c:v>
                </c:pt>
                <c:pt idx="273">
                  <c:v>68.5</c:v>
                </c:pt>
                <c:pt idx="274">
                  <c:v>68.75</c:v>
                </c:pt>
                <c:pt idx="275">
                  <c:v>69</c:v>
                </c:pt>
                <c:pt idx="276">
                  <c:v>69.25</c:v>
                </c:pt>
                <c:pt idx="277">
                  <c:v>69.5</c:v>
                </c:pt>
                <c:pt idx="278">
                  <c:v>69.75</c:v>
                </c:pt>
                <c:pt idx="279">
                  <c:v>70</c:v>
                </c:pt>
                <c:pt idx="280">
                  <c:v>70.25</c:v>
                </c:pt>
                <c:pt idx="281">
                  <c:v>70.5</c:v>
                </c:pt>
                <c:pt idx="282">
                  <c:v>70.75</c:v>
                </c:pt>
                <c:pt idx="283">
                  <c:v>71</c:v>
                </c:pt>
                <c:pt idx="284">
                  <c:v>71.25</c:v>
                </c:pt>
                <c:pt idx="285">
                  <c:v>71.5</c:v>
                </c:pt>
                <c:pt idx="286">
                  <c:v>71.75</c:v>
                </c:pt>
                <c:pt idx="287">
                  <c:v>72</c:v>
                </c:pt>
                <c:pt idx="288">
                  <c:v>72.25</c:v>
                </c:pt>
                <c:pt idx="289">
                  <c:v>72.5</c:v>
                </c:pt>
                <c:pt idx="290">
                  <c:v>72.75</c:v>
                </c:pt>
                <c:pt idx="291">
                  <c:v>73</c:v>
                </c:pt>
                <c:pt idx="292">
                  <c:v>73.25</c:v>
                </c:pt>
                <c:pt idx="293">
                  <c:v>73.5</c:v>
                </c:pt>
                <c:pt idx="294">
                  <c:v>73.75</c:v>
                </c:pt>
                <c:pt idx="295">
                  <c:v>74</c:v>
                </c:pt>
                <c:pt idx="296">
                  <c:v>74.25</c:v>
                </c:pt>
                <c:pt idx="297">
                  <c:v>74.5</c:v>
                </c:pt>
                <c:pt idx="298">
                  <c:v>74.75</c:v>
                </c:pt>
                <c:pt idx="299">
                  <c:v>75</c:v>
                </c:pt>
              </c:numCache>
            </c:numRef>
          </c:cat>
          <c:val>
            <c:numRef>
              <c:f>Sheet1!$I$1:$I$300</c:f>
              <c:numCache>
                <c:formatCode>0.00_ </c:formatCode>
                <c:ptCount val="300"/>
                <c:pt idx="0">
                  <c:v>0.47509825</c:v>
                </c:pt>
                <c:pt idx="1">
                  <c:v>0.59941449000000002</c:v>
                </c:pt>
                <c:pt idx="2">
                  <c:v>0.6190679</c:v>
                </c:pt>
                <c:pt idx="3">
                  <c:v>0.60285153999999996</c:v>
                </c:pt>
                <c:pt idx="4">
                  <c:v>0.63361265</c:v>
                </c:pt>
                <c:pt idx="5">
                  <c:v>0.62460269999999996</c:v>
                </c:pt>
                <c:pt idx="6">
                  <c:v>0.64661433000000001</c:v>
                </c:pt>
                <c:pt idx="7">
                  <c:v>0.67221394999999995</c:v>
                </c:pt>
                <c:pt idx="8">
                  <c:v>0.67181650999999998</c:v>
                </c:pt>
                <c:pt idx="9">
                  <c:v>0.68342029999999998</c:v>
                </c:pt>
                <c:pt idx="10">
                  <c:v>0.66224004000000003</c:v>
                </c:pt>
                <c:pt idx="11">
                  <c:v>0.69169133000000005</c:v>
                </c:pt>
                <c:pt idx="12">
                  <c:v>0.66623734000000001</c:v>
                </c:pt>
                <c:pt idx="13">
                  <c:v>0.68526332000000001</c:v>
                </c:pt>
                <c:pt idx="14">
                  <c:v>0.67090223999999998</c:v>
                </c:pt>
                <c:pt idx="15">
                  <c:v>0.70631374000000002</c:v>
                </c:pt>
                <c:pt idx="16">
                  <c:v>0.71329125000000004</c:v>
                </c:pt>
                <c:pt idx="17">
                  <c:v>0.71036091999999995</c:v>
                </c:pt>
                <c:pt idx="18">
                  <c:v>0.74743046999999996</c:v>
                </c:pt>
                <c:pt idx="19">
                  <c:v>0.74428879999999997</c:v>
                </c:pt>
                <c:pt idx="20">
                  <c:v>0.74540788000000002</c:v>
                </c:pt>
                <c:pt idx="21">
                  <c:v>0.73735298999999999</c:v>
                </c:pt>
                <c:pt idx="22">
                  <c:v>0.76934389999999997</c:v>
                </c:pt>
                <c:pt idx="23">
                  <c:v>0.73066761000000002</c:v>
                </c:pt>
                <c:pt idx="24">
                  <c:v>0.74100648000000002</c:v>
                </c:pt>
                <c:pt idx="25">
                  <c:v>0.74194572999999997</c:v>
                </c:pt>
                <c:pt idx="26">
                  <c:v>0.78345414999999996</c:v>
                </c:pt>
                <c:pt idx="27">
                  <c:v>0.77236000999999999</c:v>
                </c:pt>
                <c:pt idx="28">
                  <c:v>0.79408975999999998</c:v>
                </c:pt>
                <c:pt idx="29">
                  <c:v>0.79880488000000005</c:v>
                </c:pt>
                <c:pt idx="30">
                  <c:v>0.76775833000000004</c:v>
                </c:pt>
                <c:pt idx="31">
                  <c:v>0.78808792999999999</c:v>
                </c:pt>
                <c:pt idx="32">
                  <c:v>0.80268273999999995</c:v>
                </c:pt>
                <c:pt idx="33">
                  <c:v>0.83018524999999999</c:v>
                </c:pt>
                <c:pt idx="34">
                  <c:v>0.78063948000000005</c:v>
                </c:pt>
                <c:pt idx="35">
                  <c:v>0.82189754000000004</c:v>
                </c:pt>
                <c:pt idx="36">
                  <c:v>0.81976183000000002</c:v>
                </c:pt>
                <c:pt idx="37">
                  <c:v>0.85438018000000004</c:v>
                </c:pt>
                <c:pt idx="38">
                  <c:v>0.85058699000000004</c:v>
                </c:pt>
                <c:pt idx="39">
                  <c:v>0.84720138</c:v>
                </c:pt>
                <c:pt idx="40">
                  <c:v>0.87310560000000004</c:v>
                </c:pt>
                <c:pt idx="41">
                  <c:v>0.85905854999999998</c:v>
                </c:pt>
                <c:pt idx="42">
                  <c:v>0.86048046</c:v>
                </c:pt>
                <c:pt idx="43">
                  <c:v>0.86136981999999995</c:v>
                </c:pt>
                <c:pt idx="44">
                  <c:v>0.84226535999999996</c:v>
                </c:pt>
                <c:pt idx="45">
                  <c:v>0.88159385000000001</c:v>
                </c:pt>
                <c:pt idx="46">
                  <c:v>0.85950393999999997</c:v>
                </c:pt>
                <c:pt idx="47">
                  <c:v>0.88545974999999999</c:v>
                </c:pt>
                <c:pt idx="48">
                  <c:v>0.87070930999999996</c:v>
                </c:pt>
                <c:pt idx="49">
                  <c:v>0.89571553999999998</c:v>
                </c:pt>
                <c:pt idx="50">
                  <c:v>0.8984683</c:v>
                </c:pt>
                <c:pt idx="51">
                  <c:v>0.91290061</c:v>
                </c:pt>
                <c:pt idx="52">
                  <c:v>0.89743523999999997</c:v>
                </c:pt>
                <c:pt idx="53">
                  <c:v>0.90492289999999997</c:v>
                </c:pt>
                <c:pt idx="54">
                  <c:v>0.93154968999999999</c:v>
                </c:pt>
                <c:pt idx="55">
                  <c:v>0.92389403000000003</c:v>
                </c:pt>
                <c:pt idx="56">
                  <c:v>0.95763732000000001</c:v>
                </c:pt>
                <c:pt idx="57">
                  <c:v>0.91549899000000001</c:v>
                </c:pt>
                <c:pt idx="58">
                  <c:v>0.89745722000000006</c:v>
                </c:pt>
                <c:pt idx="59">
                  <c:v>0.95032956000000002</c:v>
                </c:pt>
                <c:pt idx="60">
                  <c:v>0.91162560999999998</c:v>
                </c:pt>
                <c:pt idx="61">
                  <c:v>0.96945254999999997</c:v>
                </c:pt>
                <c:pt idx="62">
                  <c:v>0.98693253000000003</c:v>
                </c:pt>
                <c:pt idx="63">
                  <c:v>0.96923110999999995</c:v>
                </c:pt>
                <c:pt idx="64">
                  <c:v>0.99790056999999999</c:v>
                </c:pt>
                <c:pt idx="65">
                  <c:v>0.96632193</c:v>
                </c:pt>
                <c:pt idx="66">
                  <c:v>0.94203884999999998</c:v>
                </c:pt>
                <c:pt idx="67">
                  <c:v>0.98387930999999995</c:v>
                </c:pt>
                <c:pt idx="68">
                  <c:v>1.04884862</c:v>
                </c:pt>
                <c:pt idx="69">
                  <c:v>1.0494188900000001</c:v>
                </c:pt>
                <c:pt idx="70">
                  <c:v>1.03159727</c:v>
                </c:pt>
                <c:pt idx="71">
                  <c:v>1.02640468</c:v>
                </c:pt>
                <c:pt idx="72">
                  <c:v>1.04849083</c:v>
                </c:pt>
                <c:pt idx="73">
                  <c:v>1.0641244000000001</c:v>
                </c:pt>
                <c:pt idx="74">
                  <c:v>1.0355971399999999</c:v>
                </c:pt>
                <c:pt idx="75">
                  <c:v>1.06228663</c:v>
                </c:pt>
                <c:pt idx="76">
                  <c:v>1.05382894</c:v>
                </c:pt>
                <c:pt idx="77">
                  <c:v>1.0934775400000001</c:v>
                </c:pt>
                <c:pt idx="78">
                  <c:v>1.1003439699999999</c:v>
                </c:pt>
                <c:pt idx="79">
                  <c:v>1.1504689100000001</c:v>
                </c:pt>
                <c:pt idx="80">
                  <c:v>1.1164072</c:v>
                </c:pt>
                <c:pt idx="81">
                  <c:v>1.0943360499999999</c:v>
                </c:pt>
                <c:pt idx="82">
                  <c:v>1.16765959</c:v>
                </c:pt>
                <c:pt idx="83">
                  <c:v>1.10399102</c:v>
                </c:pt>
                <c:pt idx="84">
                  <c:v>1.12492251</c:v>
                </c:pt>
                <c:pt idx="85">
                  <c:v>1.1445310399999999</c:v>
                </c:pt>
                <c:pt idx="86">
                  <c:v>1.1368620300000001</c:v>
                </c:pt>
                <c:pt idx="87">
                  <c:v>1.1509455200000001</c:v>
                </c:pt>
                <c:pt idx="88">
                  <c:v>1.15903796</c:v>
                </c:pt>
                <c:pt idx="89">
                  <c:v>1.13977942</c:v>
                </c:pt>
                <c:pt idx="90">
                  <c:v>1.12226314</c:v>
                </c:pt>
                <c:pt idx="91">
                  <c:v>1.16860074</c:v>
                </c:pt>
                <c:pt idx="92">
                  <c:v>1.1589060799999999</c:v>
                </c:pt>
                <c:pt idx="93">
                  <c:v>1.1498854999999999</c:v>
                </c:pt>
                <c:pt idx="94">
                  <c:v>1.1646551199999999</c:v>
                </c:pt>
                <c:pt idx="95">
                  <c:v>1.15425215</c:v>
                </c:pt>
                <c:pt idx="96">
                  <c:v>1.15121177</c:v>
                </c:pt>
                <c:pt idx="97">
                  <c:v>1.14129945</c:v>
                </c:pt>
                <c:pt idx="98">
                  <c:v>1.1638359300000001</c:v>
                </c:pt>
                <c:pt idx="99">
                  <c:v>1.1985853399999999</c:v>
                </c:pt>
                <c:pt idx="100">
                  <c:v>1.19963073</c:v>
                </c:pt>
                <c:pt idx="101">
                  <c:v>1.1934984500000001</c:v>
                </c:pt>
                <c:pt idx="102">
                  <c:v>1.17453155</c:v>
                </c:pt>
                <c:pt idx="103">
                  <c:v>1.2250306500000001</c:v>
                </c:pt>
                <c:pt idx="104">
                  <c:v>1.17635351</c:v>
                </c:pt>
                <c:pt idx="105">
                  <c:v>1.19406974</c:v>
                </c:pt>
                <c:pt idx="106">
                  <c:v>1.20725116</c:v>
                </c:pt>
                <c:pt idx="107">
                  <c:v>1.1827170300000001</c:v>
                </c:pt>
                <c:pt idx="108">
                  <c:v>1.1737107200000001</c:v>
                </c:pt>
                <c:pt idx="109">
                  <c:v>1.1815167900000001</c:v>
                </c:pt>
                <c:pt idx="110">
                  <c:v>1.2201677399999999</c:v>
                </c:pt>
                <c:pt idx="111">
                  <c:v>1.2154707499999999</c:v>
                </c:pt>
                <c:pt idx="112">
                  <c:v>1.2278351000000001</c:v>
                </c:pt>
                <c:pt idx="113">
                  <c:v>1.2197444099999999</c:v>
                </c:pt>
                <c:pt idx="114">
                  <c:v>1.19545279</c:v>
                </c:pt>
                <c:pt idx="115">
                  <c:v>1.21684379</c:v>
                </c:pt>
                <c:pt idx="116">
                  <c:v>1.2306732499999999</c:v>
                </c:pt>
                <c:pt idx="117">
                  <c:v>1.20492109</c:v>
                </c:pt>
                <c:pt idx="118">
                  <c:v>1.2058488700000001</c:v>
                </c:pt>
                <c:pt idx="119">
                  <c:v>1.2676485</c:v>
                </c:pt>
                <c:pt idx="120">
                  <c:v>1.2422551900000001</c:v>
                </c:pt>
                <c:pt idx="121">
                  <c:v>1.26548767</c:v>
                </c:pt>
                <c:pt idx="122">
                  <c:v>1.27967225</c:v>
                </c:pt>
                <c:pt idx="123">
                  <c:v>1.2945565000000001</c:v>
                </c:pt>
                <c:pt idx="124">
                  <c:v>1.2628199099999999</c:v>
                </c:pt>
                <c:pt idx="125">
                  <c:v>1.29062421</c:v>
                </c:pt>
                <c:pt idx="126">
                  <c:v>1.2730469200000001</c:v>
                </c:pt>
                <c:pt idx="127">
                  <c:v>1.2824959300000001</c:v>
                </c:pt>
                <c:pt idx="128">
                  <c:v>1.2817670299999999</c:v>
                </c:pt>
                <c:pt idx="129">
                  <c:v>1.3032613200000001</c:v>
                </c:pt>
                <c:pt idx="130">
                  <c:v>1.29378612</c:v>
                </c:pt>
                <c:pt idx="131">
                  <c:v>1.32193016</c:v>
                </c:pt>
                <c:pt idx="132">
                  <c:v>1.3375009899999999</c:v>
                </c:pt>
                <c:pt idx="133">
                  <c:v>1.3305776499999999</c:v>
                </c:pt>
                <c:pt idx="134">
                  <c:v>1.3519133699999999</c:v>
                </c:pt>
                <c:pt idx="135">
                  <c:v>1.3414466899999999</c:v>
                </c:pt>
                <c:pt idx="136">
                  <c:v>1.36338932</c:v>
                </c:pt>
                <c:pt idx="137">
                  <c:v>1.4108065700000001</c:v>
                </c:pt>
                <c:pt idx="138">
                  <c:v>1.3606157000000001</c:v>
                </c:pt>
                <c:pt idx="139">
                  <c:v>1.37791745</c:v>
                </c:pt>
                <c:pt idx="140">
                  <c:v>1.38472789</c:v>
                </c:pt>
                <c:pt idx="141">
                  <c:v>1.4111960400000001</c:v>
                </c:pt>
                <c:pt idx="142">
                  <c:v>1.3733574799999999</c:v>
                </c:pt>
                <c:pt idx="143">
                  <c:v>1.39418752</c:v>
                </c:pt>
                <c:pt idx="144">
                  <c:v>1.40020912</c:v>
                </c:pt>
                <c:pt idx="145">
                  <c:v>1.3710597600000001</c:v>
                </c:pt>
                <c:pt idx="146">
                  <c:v>1.41495039</c:v>
                </c:pt>
                <c:pt idx="147">
                  <c:v>1.41003747</c:v>
                </c:pt>
                <c:pt idx="148">
                  <c:v>1.3957558800000001</c:v>
                </c:pt>
                <c:pt idx="149">
                  <c:v>1.4374556599999999</c:v>
                </c:pt>
                <c:pt idx="150">
                  <c:v>1.4086021399999999</c:v>
                </c:pt>
                <c:pt idx="151">
                  <c:v>1.4015274600000001</c:v>
                </c:pt>
                <c:pt idx="152">
                  <c:v>1.4486257</c:v>
                </c:pt>
                <c:pt idx="153">
                  <c:v>1.4604220400000001</c:v>
                </c:pt>
                <c:pt idx="154">
                  <c:v>1.4952483299999999</c:v>
                </c:pt>
                <c:pt idx="155">
                  <c:v>1.4843768500000001</c:v>
                </c:pt>
                <c:pt idx="156">
                  <c:v>1.4735676099999999</c:v>
                </c:pt>
                <c:pt idx="157">
                  <c:v>1.4908598399999999</c:v>
                </c:pt>
                <c:pt idx="158">
                  <c:v>1.4799381300000001</c:v>
                </c:pt>
                <c:pt idx="159">
                  <c:v>1.52103502</c:v>
                </c:pt>
                <c:pt idx="160">
                  <c:v>1.4820620799999999</c:v>
                </c:pt>
                <c:pt idx="161">
                  <c:v>1.5464665</c:v>
                </c:pt>
                <c:pt idx="162">
                  <c:v>1.4707033</c:v>
                </c:pt>
                <c:pt idx="163">
                  <c:v>1.48332682</c:v>
                </c:pt>
                <c:pt idx="164">
                  <c:v>1.5002209799999999</c:v>
                </c:pt>
                <c:pt idx="165">
                  <c:v>1.5261567899999999</c:v>
                </c:pt>
                <c:pt idx="166">
                  <c:v>1.47933516</c:v>
                </c:pt>
                <c:pt idx="167">
                  <c:v>1.52042023</c:v>
                </c:pt>
                <c:pt idx="168">
                  <c:v>1.5097042300000001</c:v>
                </c:pt>
                <c:pt idx="169">
                  <c:v>1.5183802799999999</c:v>
                </c:pt>
                <c:pt idx="170">
                  <c:v>1.53242787</c:v>
                </c:pt>
                <c:pt idx="171">
                  <c:v>1.6118429700000001</c:v>
                </c:pt>
                <c:pt idx="172">
                  <c:v>1.6152137099999999</c:v>
                </c:pt>
                <c:pt idx="173">
                  <c:v>1.6294625599999999</c:v>
                </c:pt>
                <c:pt idx="174">
                  <c:v>1.6243155600000001</c:v>
                </c:pt>
                <c:pt idx="175">
                  <c:v>1.54973483</c:v>
                </c:pt>
                <c:pt idx="176">
                  <c:v>1.5965943600000001</c:v>
                </c:pt>
                <c:pt idx="177">
                  <c:v>1.5882959400000001</c:v>
                </c:pt>
                <c:pt idx="178">
                  <c:v>1.59821525</c:v>
                </c:pt>
                <c:pt idx="179">
                  <c:v>1.6070183499999999</c:v>
                </c:pt>
                <c:pt idx="180">
                  <c:v>1.6109476</c:v>
                </c:pt>
                <c:pt idx="181">
                  <c:v>1.63533869</c:v>
                </c:pt>
                <c:pt idx="182">
                  <c:v>1.65347942</c:v>
                </c:pt>
                <c:pt idx="183">
                  <c:v>1.66891422</c:v>
                </c:pt>
                <c:pt idx="184">
                  <c:v>1.60936956</c:v>
                </c:pt>
                <c:pt idx="185">
                  <c:v>1.6213978099999999</c:v>
                </c:pt>
                <c:pt idx="186">
                  <c:v>1.61404602</c:v>
                </c:pt>
                <c:pt idx="187">
                  <c:v>1.6696841499999999</c:v>
                </c:pt>
                <c:pt idx="188">
                  <c:v>1.6446212600000001</c:v>
                </c:pt>
                <c:pt idx="189">
                  <c:v>1.66046103</c:v>
                </c:pt>
                <c:pt idx="190">
                  <c:v>1.6494122899999999</c:v>
                </c:pt>
                <c:pt idx="191">
                  <c:v>1.7099936099999999</c:v>
                </c:pt>
                <c:pt idx="192">
                  <c:v>1.7324667600000001</c:v>
                </c:pt>
                <c:pt idx="193">
                  <c:v>1.65913782</c:v>
                </c:pt>
                <c:pt idx="194">
                  <c:v>1.6931012999999999</c:v>
                </c:pt>
                <c:pt idx="195">
                  <c:v>1.70413225</c:v>
                </c:pt>
                <c:pt idx="196">
                  <c:v>1.7065861499999999</c:v>
                </c:pt>
                <c:pt idx="197">
                  <c:v>1.6706739799999999</c:v>
                </c:pt>
                <c:pt idx="198">
                  <c:v>1.6832608899999999</c:v>
                </c:pt>
                <c:pt idx="199">
                  <c:v>1.7047730699999999</c:v>
                </c:pt>
                <c:pt idx="200">
                  <c:v>1.6894806099999999</c:v>
                </c:pt>
                <c:pt idx="201">
                  <c:v>1.6837219400000001</c:v>
                </c:pt>
                <c:pt idx="202">
                  <c:v>1.6647761599999999</c:v>
                </c:pt>
                <c:pt idx="203">
                  <c:v>1.6703300400000001</c:v>
                </c:pt>
                <c:pt idx="204">
                  <c:v>1.6851878899999999</c:v>
                </c:pt>
                <c:pt idx="205">
                  <c:v>1.6776629599999999</c:v>
                </c:pt>
                <c:pt idx="206">
                  <c:v>1.68539913</c:v>
                </c:pt>
                <c:pt idx="207">
                  <c:v>1.72861026</c:v>
                </c:pt>
                <c:pt idx="208">
                  <c:v>1.7231504600000001</c:v>
                </c:pt>
                <c:pt idx="209">
                  <c:v>1.79813098</c:v>
                </c:pt>
                <c:pt idx="210">
                  <c:v>1.8039036900000001</c:v>
                </c:pt>
                <c:pt idx="211">
                  <c:v>1.80192124</c:v>
                </c:pt>
                <c:pt idx="212">
                  <c:v>1.7401961399999999</c:v>
                </c:pt>
                <c:pt idx="213">
                  <c:v>1.7664127199999999</c:v>
                </c:pt>
                <c:pt idx="214">
                  <c:v>1.7972336600000001</c:v>
                </c:pt>
                <c:pt idx="215">
                  <c:v>1.7386910600000001</c:v>
                </c:pt>
                <c:pt idx="216">
                  <c:v>1.75178648</c:v>
                </c:pt>
                <c:pt idx="217">
                  <c:v>1.76987469</c:v>
                </c:pt>
                <c:pt idx="218">
                  <c:v>1.8191192700000001</c:v>
                </c:pt>
                <c:pt idx="219">
                  <c:v>1.8290274900000001</c:v>
                </c:pt>
                <c:pt idx="220">
                  <c:v>1.8215007599999999</c:v>
                </c:pt>
                <c:pt idx="221">
                  <c:v>1.79171192</c:v>
                </c:pt>
                <c:pt idx="222">
                  <c:v>1.8179878700000001</c:v>
                </c:pt>
                <c:pt idx="223">
                  <c:v>1.75832685</c:v>
                </c:pt>
                <c:pt idx="224">
                  <c:v>1.7882111599999999</c:v>
                </c:pt>
                <c:pt idx="225">
                  <c:v>1.8047691400000001</c:v>
                </c:pt>
                <c:pt idx="226">
                  <c:v>1.8383209700000001</c:v>
                </c:pt>
                <c:pt idx="227">
                  <c:v>1.82361073</c:v>
                </c:pt>
                <c:pt idx="228">
                  <c:v>1.8335889299999999</c:v>
                </c:pt>
                <c:pt idx="229">
                  <c:v>1.82404571</c:v>
                </c:pt>
                <c:pt idx="230">
                  <c:v>1.8234525399999999</c:v>
                </c:pt>
                <c:pt idx="231">
                  <c:v>1.84773174</c:v>
                </c:pt>
                <c:pt idx="232">
                  <c:v>1.83966261</c:v>
                </c:pt>
                <c:pt idx="233">
                  <c:v>1.80484614</c:v>
                </c:pt>
                <c:pt idx="234">
                  <c:v>1.8557482700000001</c:v>
                </c:pt>
                <c:pt idx="235">
                  <c:v>1.7850268899999999</c:v>
                </c:pt>
                <c:pt idx="236">
                  <c:v>1.8464373199999999</c:v>
                </c:pt>
                <c:pt idx="237">
                  <c:v>1.8545758999999999</c:v>
                </c:pt>
                <c:pt idx="238">
                  <c:v>1.85954424</c:v>
                </c:pt>
                <c:pt idx="239">
                  <c:v>1.82872805</c:v>
                </c:pt>
                <c:pt idx="240">
                  <c:v>1.8554199499999999</c:v>
                </c:pt>
                <c:pt idx="241">
                  <c:v>1.8593636499999999</c:v>
                </c:pt>
                <c:pt idx="242">
                  <c:v>1.8639476100000001</c:v>
                </c:pt>
                <c:pt idx="243">
                  <c:v>1.8990957799999999</c:v>
                </c:pt>
                <c:pt idx="244">
                  <c:v>1.86426366</c:v>
                </c:pt>
                <c:pt idx="245">
                  <c:v>1.8860857499999999</c:v>
                </c:pt>
                <c:pt idx="246">
                  <c:v>1.8913253699999999</c:v>
                </c:pt>
                <c:pt idx="247">
                  <c:v>1.89694444</c:v>
                </c:pt>
                <c:pt idx="248">
                  <c:v>1.9172419000000001</c:v>
                </c:pt>
                <c:pt idx="249">
                  <c:v>1.88548023</c:v>
                </c:pt>
                <c:pt idx="250">
                  <c:v>1.8689905099999999</c:v>
                </c:pt>
                <c:pt idx="251">
                  <c:v>1.9069898199999999</c:v>
                </c:pt>
                <c:pt idx="252">
                  <c:v>1.94143939</c:v>
                </c:pt>
                <c:pt idx="253">
                  <c:v>1.9863944600000001</c:v>
                </c:pt>
                <c:pt idx="254">
                  <c:v>1.93766672</c:v>
                </c:pt>
                <c:pt idx="255">
                  <c:v>1.9397344000000001</c:v>
                </c:pt>
                <c:pt idx="256">
                  <c:v>1.92195424</c:v>
                </c:pt>
                <c:pt idx="257">
                  <c:v>1.9735471600000001</c:v>
                </c:pt>
                <c:pt idx="258">
                  <c:v>1.9241647500000001</c:v>
                </c:pt>
                <c:pt idx="259">
                  <c:v>1.9181663</c:v>
                </c:pt>
                <c:pt idx="260">
                  <c:v>1.9723838300000001</c:v>
                </c:pt>
                <c:pt idx="261">
                  <c:v>1.9747534899999999</c:v>
                </c:pt>
                <c:pt idx="262">
                  <c:v>1.98179386</c:v>
                </c:pt>
                <c:pt idx="263">
                  <c:v>1.9709984899999999</c:v>
                </c:pt>
                <c:pt idx="264">
                  <c:v>1.99382057</c:v>
                </c:pt>
                <c:pt idx="265">
                  <c:v>1.9936657900000001</c:v>
                </c:pt>
                <c:pt idx="266">
                  <c:v>1.9541876899999999</c:v>
                </c:pt>
                <c:pt idx="267">
                  <c:v>2.0105436600000002</c:v>
                </c:pt>
                <c:pt idx="268">
                  <c:v>1.98941262</c:v>
                </c:pt>
                <c:pt idx="269">
                  <c:v>2.0210296699999999</c:v>
                </c:pt>
                <c:pt idx="270">
                  <c:v>2.00382558</c:v>
                </c:pt>
                <c:pt idx="271">
                  <c:v>1.99542734</c:v>
                </c:pt>
                <c:pt idx="272">
                  <c:v>2.0293735399999999</c:v>
                </c:pt>
                <c:pt idx="273">
                  <c:v>2.05560623</c:v>
                </c:pt>
                <c:pt idx="274">
                  <c:v>2.0491635700000002</c:v>
                </c:pt>
                <c:pt idx="275">
                  <c:v>2.0612422100000001</c:v>
                </c:pt>
                <c:pt idx="276">
                  <c:v>2.0760229099999998</c:v>
                </c:pt>
                <c:pt idx="277">
                  <c:v>2.06449901</c:v>
                </c:pt>
                <c:pt idx="278">
                  <c:v>2.08210161</c:v>
                </c:pt>
                <c:pt idx="279">
                  <c:v>2.1133171000000002</c:v>
                </c:pt>
                <c:pt idx="280">
                  <c:v>2.0813660199999999</c:v>
                </c:pt>
                <c:pt idx="281">
                  <c:v>2.1083277300000001</c:v>
                </c:pt>
                <c:pt idx="282">
                  <c:v>2.1086041199999999</c:v>
                </c:pt>
                <c:pt idx="283">
                  <c:v>2.10789757</c:v>
                </c:pt>
                <c:pt idx="284">
                  <c:v>2.1009320499999999</c:v>
                </c:pt>
                <c:pt idx="285">
                  <c:v>2.1108844599999999</c:v>
                </c:pt>
                <c:pt idx="286">
                  <c:v>2.1477618600000001</c:v>
                </c:pt>
                <c:pt idx="287">
                  <c:v>2.1313436000000001</c:v>
                </c:pt>
                <c:pt idx="288">
                  <c:v>2.1192351500000002</c:v>
                </c:pt>
                <c:pt idx="289">
                  <c:v>2.1264872100000001</c:v>
                </c:pt>
                <c:pt idx="290">
                  <c:v>2.1299292699999999</c:v>
                </c:pt>
                <c:pt idx="291">
                  <c:v>2.1796098399999999</c:v>
                </c:pt>
                <c:pt idx="292">
                  <c:v>2.1595045700000002</c:v>
                </c:pt>
                <c:pt idx="293">
                  <c:v>2.1781995799999998</c:v>
                </c:pt>
                <c:pt idx="294">
                  <c:v>2.1505522199999998</c:v>
                </c:pt>
                <c:pt idx="295">
                  <c:v>2.21620879</c:v>
                </c:pt>
                <c:pt idx="296">
                  <c:v>2.18337716</c:v>
                </c:pt>
                <c:pt idx="297">
                  <c:v>2.14587941</c:v>
                </c:pt>
                <c:pt idx="298">
                  <c:v>2.1720693500000001</c:v>
                </c:pt>
                <c:pt idx="299">
                  <c:v>2.1323613300000002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75-4ABC-86B6-6D1643F5B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0141551"/>
        <c:axId val="1430147791"/>
      </c:lineChart>
      <c:catAx>
        <c:axId val="1430141551"/>
        <c:scaling>
          <c:orientation val="minMax"/>
        </c:scaling>
        <c:delete val="0"/>
        <c:axPos val="b"/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0147791"/>
        <c:crosses val="autoZero"/>
        <c:auto val="1"/>
        <c:lblAlgn val="ctr"/>
        <c:lblOffset val="100"/>
        <c:noMultiLvlLbl val="0"/>
      </c:catAx>
      <c:valAx>
        <c:axId val="143014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014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pP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预测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MSE vs </a:t>
            </a:r>
            <a:r>
              <a:rPr lang="zh-CN" altLang="en-US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预测时间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(min)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ARWT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Sheet1!$J$1:$J$300</c:f>
              <c:numCache>
                <c:formatCode>0.00_ </c:formatCode>
                <c:ptCount val="300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  <c:pt idx="77">
                  <c:v>19.5</c:v>
                </c:pt>
                <c:pt idx="78">
                  <c:v>19.75</c:v>
                </c:pt>
                <c:pt idx="79">
                  <c:v>20</c:v>
                </c:pt>
                <c:pt idx="80">
                  <c:v>20.25</c:v>
                </c:pt>
                <c:pt idx="81">
                  <c:v>20.5</c:v>
                </c:pt>
                <c:pt idx="82">
                  <c:v>20.75</c:v>
                </c:pt>
                <c:pt idx="83">
                  <c:v>21</c:v>
                </c:pt>
                <c:pt idx="84">
                  <c:v>21.25</c:v>
                </c:pt>
                <c:pt idx="85">
                  <c:v>21.5</c:v>
                </c:pt>
                <c:pt idx="86">
                  <c:v>21.75</c:v>
                </c:pt>
                <c:pt idx="87">
                  <c:v>22</c:v>
                </c:pt>
                <c:pt idx="88">
                  <c:v>22.25</c:v>
                </c:pt>
                <c:pt idx="89">
                  <c:v>22.5</c:v>
                </c:pt>
                <c:pt idx="90">
                  <c:v>22.75</c:v>
                </c:pt>
                <c:pt idx="91">
                  <c:v>23</c:v>
                </c:pt>
                <c:pt idx="92">
                  <c:v>23.25</c:v>
                </c:pt>
                <c:pt idx="93">
                  <c:v>23.5</c:v>
                </c:pt>
                <c:pt idx="94">
                  <c:v>23.75</c:v>
                </c:pt>
                <c:pt idx="95">
                  <c:v>24</c:v>
                </c:pt>
                <c:pt idx="96">
                  <c:v>24.25</c:v>
                </c:pt>
                <c:pt idx="97">
                  <c:v>24.5</c:v>
                </c:pt>
                <c:pt idx="98">
                  <c:v>24.75</c:v>
                </c:pt>
                <c:pt idx="99">
                  <c:v>25</c:v>
                </c:pt>
                <c:pt idx="100">
                  <c:v>25.25</c:v>
                </c:pt>
                <c:pt idx="101">
                  <c:v>25.5</c:v>
                </c:pt>
                <c:pt idx="102">
                  <c:v>25.75</c:v>
                </c:pt>
                <c:pt idx="103">
                  <c:v>26</c:v>
                </c:pt>
                <c:pt idx="104">
                  <c:v>26.25</c:v>
                </c:pt>
                <c:pt idx="105">
                  <c:v>26.5</c:v>
                </c:pt>
                <c:pt idx="106">
                  <c:v>26.75</c:v>
                </c:pt>
                <c:pt idx="107">
                  <c:v>27</c:v>
                </c:pt>
                <c:pt idx="108">
                  <c:v>27.25</c:v>
                </c:pt>
                <c:pt idx="109">
                  <c:v>27.5</c:v>
                </c:pt>
                <c:pt idx="110">
                  <c:v>27.75</c:v>
                </c:pt>
                <c:pt idx="111">
                  <c:v>28</c:v>
                </c:pt>
                <c:pt idx="112">
                  <c:v>28.25</c:v>
                </c:pt>
                <c:pt idx="113">
                  <c:v>28.5</c:v>
                </c:pt>
                <c:pt idx="114">
                  <c:v>28.75</c:v>
                </c:pt>
                <c:pt idx="115">
                  <c:v>29</c:v>
                </c:pt>
                <c:pt idx="116">
                  <c:v>29.25</c:v>
                </c:pt>
                <c:pt idx="117">
                  <c:v>29.5</c:v>
                </c:pt>
                <c:pt idx="118">
                  <c:v>29.75</c:v>
                </c:pt>
                <c:pt idx="119">
                  <c:v>30</c:v>
                </c:pt>
                <c:pt idx="120">
                  <c:v>30.25</c:v>
                </c:pt>
                <c:pt idx="121">
                  <c:v>30.5</c:v>
                </c:pt>
                <c:pt idx="122">
                  <c:v>30.75</c:v>
                </c:pt>
                <c:pt idx="123">
                  <c:v>31</c:v>
                </c:pt>
                <c:pt idx="124">
                  <c:v>31.25</c:v>
                </c:pt>
                <c:pt idx="125">
                  <c:v>31.5</c:v>
                </c:pt>
                <c:pt idx="126">
                  <c:v>31.75</c:v>
                </c:pt>
                <c:pt idx="127">
                  <c:v>32</c:v>
                </c:pt>
                <c:pt idx="128">
                  <c:v>32.25</c:v>
                </c:pt>
                <c:pt idx="129">
                  <c:v>32.5</c:v>
                </c:pt>
                <c:pt idx="130">
                  <c:v>32.75</c:v>
                </c:pt>
                <c:pt idx="131">
                  <c:v>33</c:v>
                </c:pt>
                <c:pt idx="132">
                  <c:v>33.25</c:v>
                </c:pt>
                <c:pt idx="133">
                  <c:v>33.5</c:v>
                </c:pt>
                <c:pt idx="134">
                  <c:v>33.75</c:v>
                </c:pt>
                <c:pt idx="135">
                  <c:v>34</c:v>
                </c:pt>
                <c:pt idx="136">
                  <c:v>34.25</c:v>
                </c:pt>
                <c:pt idx="137">
                  <c:v>34.5</c:v>
                </c:pt>
                <c:pt idx="138">
                  <c:v>34.75</c:v>
                </c:pt>
                <c:pt idx="139">
                  <c:v>35</c:v>
                </c:pt>
                <c:pt idx="140">
                  <c:v>35.25</c:v>
                </c:pt>
                <c:pt idx="141">
                  <c:v>35.5</c:v>
                </c:pt>
                <c:pt idx="142">
                  <c:v>35.75</c:v>
                </c:pt>
                <c:pt idx="143">
                  <c:v>36</c:v>
                </c:pt>
                <c:pt idx="144">
                  <c:v>36.25</c:v>
                </c:pt>
                <c:pt idx="145">
                  <c:v>36.5</c:v>
                </c:pt>
                <c:pt idx="146">
                  <c:v>36.75</c:v>
                </c:pt>
                <c:pt idx="147">
                  <c:v>37</c:v>
                </c:pt>
                <c:pt idx="148">
                  <c:v>37.25</c:v>
                </c:pt>
                <c:pt idx="149">
                  <c:v>37.5</c:v>
                </c:pt>
                <c:pt idx="150">
                  <c:v>37.75</c:v>
                </c:pt>
                <c:pt idx="151">
                  <c:v>38</c:v>
                </c:pt>
                <c:pt idx="152">
                  <c:v>38.25</c:v>
                </c:pt>
                <c:pt idx="153">
                  <c:v>38.5</c:v>
                </c:pt>
                <c:pt idx="154">
                  <c:v>38.75</c:v>
                </c:pt>
                <c:pt idx="155">
                  <c:v>39</c:v>
                </c:pt>
                <c:pt idx="156">
                  <c:v>39.25</c:v>
                </c:pt>
                <c:pt idx="157">
                  <c:v>39.5</c:v>
                </c:pt>
                <c:pt idx="158">
                  <c:v>39.75</c:v>
                </c:pt>
                <c:pt idx="159">
                  <c:v>40</c:v>
                </c:pt>
                <c:pt idx="160">
                  <c:v>40.25</c:v>
                </c:pt>
                <c:pt idx="161">
                  <c:v>40.5</c:v>
                </c:pt>
                <c:pt idx="162">
                  <c:v>40.75</c:v>
                </c:pt>
                <c:pt idx="163">
                  <c:v>41</c:v>
                </c:pt>
                <c:pt idx="164">
                  <c:v>41.25</c:v>
                </c:pt>
                <c:pt idx="165">
                  <c:v>41.5</c:v>
                </c:pt>
                <c:pt idx="166">
                  <c:v>41.75</c:v>
                </c:pt>
                <c:pt idx="167">
                  <c:v>42</c:v>
                </c:pt>
                <c:pt idx="168">
                  <c:v>42.25</c:v>
                </c:pt>
                <c:pt idx="169">
                  <c:v>42.5</c:v>
                </c:pt>
                <c:pt idx="170">
                  <c:v>42.75</c:v>
                </c:pt>
                <c:pt idx="171">
                  <c:v>43</c:v>
                </c:pt>
                <c:pt idx="172">
                  <c:v>43.25</c:v>
                </c:pt>
                <c:pt idx="173">
                  <c:v>43.5</c:v>
                </c:pt>
                <c:pt idx="174">
                  <c:v>43.75</c:v>
                </c:pt>
                <c:pt idx="175">
                  <c:v>44</c:v>
                </c:pt>
                <c:pt idx="176">
                  <c:v>44.25</c:v>
                </c:pt>
                <c:pt idx="177">
                  <c:v>44.5</c:v>
                </c:pt>
                <c:pt idx="178">
                  <c:v>44.75</c:v>
                </c:pt>
                <c:pt idx="179">
                  <c:v>45</c:v>
                </c:pt>
                <c:pt idx="180">
                  <c:v>45.25</c:v>
                </c:pt>
                <c:pt idx="181">
                  <c:v>45.5</c:v>
                </c:pt>
                <c:pt idx="182">
                  <c:v>45.75</c:v>
                </c:pt>
                <c:pt idx="183">
                  <c:v>46</c:v>
                </c:pt>
                <c:pt idx="184">
                  <c:v>46.25</c:v>
                </c:pt>
                <c:pt idx="185">
                  <c:v>46.5</c:v>
                </c:pt>
                <c:pt idx="186">
                  <c:v>46.75</c:v>
                </c:pt>
                <c:pt idx="187">
                  <c:v>47</c:v>
                </c:pt>
                <c:pt idx="188">
                  <c:v>47.25</c:v>
                </c:pt>
                <c:pt idx="189">
                  <c:v>47.5</c:v>
                </c:pt>
                <c:pt idx="190">
                  <c:v>47.75</c:v>
                </c:pt>
                <c:pt idx="191">
                  <c:v>48</c:v>
                </c:pt>
                <c:pt idx="192">
                  <c:v>48.25</c:v>
                </c:pt>
                <c:pt idx="193">
                  <c:v>48.5</c:v>
                </c:pt>
                <c:pt idx="194">
                  <c:v>48.75</c:v>
                </c:pt>
                <c:pt idx="195">
                  <c:v>49</c:v>
                </c:pt>
                <c:pt idx="196">
                  <c:v>49.25</c:v>
                </c:pt>
                <c:pt idx="197">
                  <c:v>49.5</c:v>
                </c:pt>
                <c:pt idx="198">
                  <c:v>49.75</c:v>
                </c:pt>
                <c:pt idx="199">
                  <c:v>50</c:v>
                </c:pt>
                <c:pt idx="200">
                  <c:v>50.25</c:v>
                </c:pt>
                <c:pt idx="201">
                  <c:v>50.5</c:v>
                </c:pt>
                <c:pt idx="202">
                  <c:v>50.75</c:v>
                </c:pt>
                <c:pt idx="203">
                  <c:v>51</c:v>
                </c:pt>
                <c:pt idx="204">
                  <c:v>51.25</c:v>
                </c:pt>
                <c:pt idx="205">
                  <c:v>51.5</c:v>
                </c:pt>
                <c:pt idx="206">
                  <c:v>51.75</c:v>
                </c:pt>
                <c:pt idx="207">
                  <c:v>52</c:v>
                </c:pt>
                <c:pt idx="208">
                  <c:v>52.25</c:v>
                </c:pt>
                <c:pt idx="209">
                  <c:v>52.5</c:v>
                </c:pt>
                <c:pt idx="210">
                  <c:v>52.75</c:v>
                </c:pt>
                <c:pt idx="211">
                  <c:v>53</c:v>
                </c:pt>
                <c:pt idx="212">
                  <c:v>53.25</c:v>
                </c:pt>
                <c:pt idx="213">
                  <c:v>53.5</c:v>
                </c:pt>
                <c:pt idx="214">
                  <c:v>53.75</c:v>
                </c:pt>
                <c:pt idx="215">
                  <c:v>54</c:v>
                </c:pt>
                <c:pt idx="216">
                  <c:v>54.25</c:v>
                </c:pt>
                <c:pt idx="217">
                  <c:v>54.5</c:v>
                </c:pt>
                <c:pt idx="218">
                  <c:v>54.75</c:v>
                </c:pt>
                <c:pt idx="219">
                  <c:v>55</c:v>
                </c:pt>
                <c:pt idx="220">
                  <c:v>55.25</c:v>
                </c:pt>
                <c:pt idx="221">
                  <c:v>55.5</c:v>
                </c:pt>
                <c:pt idx="222">
                  <c:v>55.75</c:v>
                </c:pt>
                <c:pt idx="223">
                  <c:v>56</c:v>
                </c:pt>
                <c:pt idx="224">
                  <c:v>56.25</c:v>
                </c:pt>
                <c:pt idx="225">
                  <c:v>56.5</c:v>
                </c:pt>
                <c:pt idx="226">
                  <c:v>56.75</c:v>
                </c:pt>
                <c:pt idx="227">
                  <c:v>57</c:v>
                </c:pt>
                <c:pt idx="228">
                  <c:v>57.25</c:v>
                </c:pt>
                <c:pt idx="229">
                  <c:v>57.5</c:v>
                </c:pt>
                <c:pt idx="230">
                  <c:v>57.75</c:v>
                </c:pt>
                <c:pt idx="231">
                  <c:v>58</c:v>
                </c:pt>
                <c:pt idx="232">
                  <c:v>58.25</c:v>
                </c:pt>
                <c:pt idx="233">
                  <c:v>58.5</c:v>
                </c:pt>
                <c:pt idx="234">
                  <c:v>58.75</c:v>
                </c:pt>
                <c:pt idx="235">
                  <c:v>59</c:v>
                </c:pt>
                <c:pt idx="236">
                  <c:v>59.25</c:v>
                </c:pt>
                <c:pt idx="237">
                  <c:v>59.5</c:v>
                </c:pt>
                <c:pt idx="238">
                  <c:v>59.75</c:v>
                </c:pt>
                <c:pt idx="239">
                  <c:v>60</c:v>
                </c:pt>
                <c:pt idx="240">
                  <c:v>60.25</c:v>
                </c:pt>
                <c:pt idx="241">
                  <c:v>60.5</c:v>
                </c:pt>
                <c:pt idx="242">
                  <c:v>60.75</c:v>
                </c:pt>
                <c:pt idx="243">
                  <c:v>61</c:v>
                </c:pt>
                <c:pt idx="244">
                  <c:v>61.25</c:v>
                </c:pt>
                <c:pt idx="245">
                  <c:v>61.5</c:v>
                </c:pt>
                <c:pt idx="246">
                  <c:v>61.75</c:v>
                </c:pt>
                <c:pt idx="247">
                  <c:v>62</c:v>
                </c:pt>
                <c:pt idx="248">
                  <c:v>62.25</c:v>
                </c:pt>
                <c:pt idx="249">
                  <c:v>62.5</c:v>
                </c:pt>
                <c:pt idx="250">
                  <c:v>62.75</c:v>
                </c:pt>
                <c:pt idx="251">
                  <c:v>63</c:v>
                </c:pt>
                <c:pt idx="252">
                  <c:v>63.25</c:v>
                </c:pt>
                <c:pt idx="253">
                  <c:v>63.5</c:v>
                </c:pt>
                <c:pt idx="254">
                  <c:v>63.75</c:v>
                </c:pt>
                <c:pt idx="255">
                  <c:v>64</c:v>
                </c:pt>
                <c:pt idx="256">
                  <c:v>64.25</c:v>
                </c:pt>
                <c:pt idx="257">
                  <c:v>64.5</c:v>
                </c:pt>
                <c:pt idx="258">
                  <c:v>64.75</c:v>
                </c:pt>
                <c:pt idx="259">
                  <c:v>65</c:v>
                </c:pt>
                <c:pt idx="260">
                  <c:v>65.25</c:v>
                </c:pt>
                <c:pt idx="261">
                  <c:v>65.5</c:v>
                </c:pt>
                <c:pt idx="262">
                  <c:v>65.75</c:v>
                </c:pt>
                <c:pt idx="263">
                  <c:v>66</c:v>
                </c:pt>
                <c:pt idx="264">
                  <c:v>66.25</c:v>
                </c:pt>
                <c:pt idx="265">
                  <c:v>66.5</c:v>
                </c:pt>
                <c:pt idx="266">
                  <c:v>66.75</c:v>
                </c:pt>
                <c:pt idx="267">
                  <c:v>67</c:v>
                </c:pt>
                <c:pt idx="268">
                  <c:v>67.25</c:v>
                </c:pt>
                <c:pt idx="269">
                  <c:v>67.5</c:v>
                </c:pt>
                <c:pt idx="270">
                  <c:v>67.75</c:v>
                </c:pt>
                <c:pt idx="271">
                  <c:v>68</c:v>
                </c:pt>
                <c:pt idx="272">
                  <c:v>68.25</c:v>
                </c:pt>
                <c:pt idx="273">
                  <c:v>68.5</c:v>
                </c:pt>
                <c:pt idx="274">
                  <c:v>68.75</c:v>
                </c:pt>
                <c:pt idx="275">
                  <c:v>69</c:v>
                </c:pt>
                <c:pt idx="276">
                  <c:v>69.25</c:v>
                </c:pt>
                <c:pt idx="277">
                  <c:v>69.5</c:v>
                </c:pt>
                <c:pt idx="278">
                  <c:v>69.75</c:v>
                </c:pt>
                <c:pt idx="279">
                  <c:v>70</c:v>
                </c:pt>
                <c:pt idx="280">
                  <c:v>70.25</c:v>
                </c:pt>
                <c:pt idx="281">
                  <c:v>70.5</c:v>
                </c:pt>
                <c:pt idx="282">
                  <c:v>70.75</c:v>
                </c:pt>
                <c:pt idx="283">
                  <c:v>71</c:v>
                </c:pt>
                <c:pt idx="284">
                  <c:v>71.25</c:v>
                </c:pt>
                <c:pt idx="285">
                  <c:v>71.5</c:v>
                </c:pt>
                <c:pt idx="286">
                  <c:v>71.75</c:v>
                </c:pt>
                <c:pt idx="287">
                  <c:v>72</c:v>
                </c:pt>
                <c:pt idx="288">
                  <c:v>72.25</c:v>
                </c:pt>
                <c:pt idx="289">
                  <c:v>72.5</c:v>
                </c:pt>
                <c:pt idx="290">
                  <c:v>72.75</c:v>
                </c:pt>
                <c:pt idx="291">
                  <c:v>73</c:v>
                </c:pt>
                <c:pt idx="292">
                  <c:v>73.25</c:v>
                </c:pt>
                <c:pt idx="293">
                  <c:v>73.5</c:v>
                </c:pt>
                <c:pt idx="294">
                  <c:v>73.75</c:v>
                </c:pt>
                <c:pt idx="295">
                  <c:v>74</c:v>
                </c:pt>
                <c:pt idx="296">
                  <c:v>74.25</c:v>
                </c:pt>
                <c:pt idx="297">
                  <c:v>74.5</c:v>
                </c:pt>
                <c:pt idx="298">
                  <c:v>74.75</c:v>
                </c:pt>
                <c:pt idx="299">
                  <c:v>75</c:v>
                </c:pt>
              </c:numCache>
            </c:numRef>
          </c:cat>
          <c:val>
            <c:numRef>
              <c:f>Sheet1!$F$1:$F$299</c:f>
              <c:numCache>
                <c:formatCode>0.00_ </c:formatCode>
                <c:ptCount val="299"/>
                <c:pt idx="0">
                  <c:v>0.64998644000000005</c:v>
                </c:pt>
                <c:pt idx="1">
                  <c:v>0.84806413999999997</c:v>
                </c:pt>
                <c:pt idx="2">
                  <c:v>0.87623951</c:v>
                </c:pt>
                <c:pt idx="3">
                  <c:v>1.8501707700000001</c:v>
                </c:pt>
                <c:pt idx="4">
                  <c:v>4.5038960599999998</c:v>
                </c:pt>
                <c:pt idx="5">
                  <c:v>10.91495999</c:v>
                </c:pt>
                <c:pt idx="6">
                  <c:v>14.78728452</c:v>
                </c:pt>
                <c:pt idx="7">
                  <c:v>14.612597879999999</c:v>
                </c:pt>
                <c:pt idx="8">
                  <c:v>13.987444139999999</c:v>
                </c:pt>
                <c:pt idx="9">
                  <c:v>10.12115399</c:v>
                </c:pt>
                <c:pt idx="10">
                  <c:v>8.8416049000000001</c:v>
                </c:pt>
                <c:pt idx="11">
                  <c:v>9.5938398100000004</c:v>
                </c:pt>
                <c:pt idx="12">
                  <c:v>10.05980851</c:v>
                </c:pt>
                <c:pt idx="13">
                  <c:v>10.884745179999999</c:v>
                </c:pt>
                <c:pt idx="14">
                  <c:v>10.94261532</c:v>
                </c:pt>
                <c:pt idx="15">
                  <c:v>10.2983647</c:v>
                </c:pt>
                <c:pt idx="16">
                  <c:v>10.48058739</c:v>
                </c:pt>
                <c:pt idx="17">
                  <c:v>10.59195186</c:v>
                </c:pt>
                <c:pt idx="18">
                  <c:v>10.676131890000001</c:v>
                </c:pt>
                <c:pt idx="19">
                  <c:v>11.0139125</c:v>
                </c:pt>
                <c:pt idx="20">
                  <c:v>10.665235239999999</c:v>
                </c:pt>
                <c:pt idx="21">
                  <c:v>10.481503740000001</c:v>
                </c:pt>
                <c:pt idx="22">
                  <c:v>10.615245290000001</c:v>
                </c:pt>
                <c:pt idx="23">
                  <c:v>10.569949210000001</c:v>
                </c:pt>
                <c:pt idx="24">
                  <c:v>10.924355289999999</c:v>
                </c:pt>
                <c:pt idx="25">
                  <c:v>11.06263231</c:v>
                </c:pt>
                <c:pt idx="26">
                  <c:v>10.9423324</c:v>
                </c:pt>
                <c:pt idx="27">
                  <c:v>10.75321945</c:v>
                </c:pt>
                <c:pt idx="28">
                  <c:v>10.62799761</c:v>
                </c:pt>
                <c:pt idx="29">
                  <c:v>10.39333918</c:v>
                </c:pt>
                <c:pt idx="30">
                  <c:v>10.7415597</c:v>
                </c:pt>
                <c:pt idx="31">
                  <c:v>11.148579639999999</c:v>
                </c:pt>
                <c:pt idx="32">
                  <c:v>10.767475989999999</c:v>
                </c:pt>
                <c:pt idx="33">
                  <c:v>10.990617540000001</c:v>
                </c:pt>
                <c:pt idx="34">
                  <c:v>10.74046169</c:v>
                </c:pt>
                <c:pt idx="35">
                  <c:v>10.90982713</c:v>
                </c:pt>
                <c:pt idx="36">
                  <c:v>10.40433848</c:v>
                </c:pt>
                <c:pt idx="37">
                  <c:v>10.498461689999999</c:v>
                </c:pt>
                <c:pt idx="38">
                  <c:v>10.840445620000001</c:v>
                </c:pt>
                <c:pt idx="39">
                  <c:v>11.01901719</c:v>
                </c:pt>
                <c:pt idx="40">
                  <c:v>10.715581630000001</c:v>
                </c:pt>
                <c:pt idx="41">
                  <c:v>10.706367820000001</c:v>
                </c:pt>
                <c:pt idx="42">
                  <c:v>10.72820061</c:v>
                </c:pt>
                <c:pt idx="43">
                  <c:v>10.713597139999999</c:v>
                </c:pt>
                <c:pt idx="44">
                  <c:v>11.422918279999999</c:v>
                </c:pt>
                <c:pt idx="45">
                  <c:v>11.158900089999999</c:v>
                </c:pt>
                <c:pt idx="46">
                  <c:v>11.34456645</c:v>
                </c:pt>
                <c:pt idx="47">
                  <c:v>11.06993535</c:v>
                </c:pt>
                <c:pt idx="48">
                  <c:v>10.37159522</c:v>
                </c:pt>
                <c:pt idx="49">
                  <c:v>11.328301140000001</c:v>
                </c:pt>
                <c:pt idx="50">
                  <c:v>10.95781217</c:v>
                </c:pt>
                <c:pt idx="51">
                  <c:v>11.305096560000001</c:v>
                </c:pt>
                <c:pt idx="52">
                  <c:v>10.94513175</c:v>
                </c:pt>
                <c:pt idx="53">
                  <c:v>10.96454189</c:v>
                </c:pt>
                <c:pt idx="54">
                  <c:v>11.06183409</c:v>
                </c:pt>
                <c:pt idx="55">
                  <c:v>11.12255539</c:v>
                </c:pt>
                <c:pt idx="56">
                  <c:v>11.33020129</c:v>
                </c:pt>
                <c:pt idx="57">
                  <c:v>11.09715724</c:v>
                </c:pt>
                <c:pt idx="58">
                  <c:v>11.15887354</c:v>
                </c:pt>
                <c:pt idx="59">
                  <c:v>11.082952519999999</c:v>
                </c:pt>
                <c:pt idx="60">
                  <c:v>10.66345282</c:v>
                </c:pt>
                <c:pt idx="61">
                  <c:v>10.95856324</c:v>
                </c:pt>
                <c:pt idx="62">
                  <c:v>11.50755373</c:v>
                </c:pt>
                <c:pt idx="63">
                  <c:v>11.310016060000001</c:v>
                </c:pt>
                <c:pt idx="64">
                  <c:v>11.12981679</c:v>
                </c:pt>
                <c:pt idx="65">
                  <c:v>10.91012052</c:v>
                </c:pt>
                <c:pt idx="66">
                  <c:v>10.851082849999999</c:v>
                </c:pt>
                <c:pt idx="67">
                  <c:v>11.338933470000001</c:v>
                </c:pt>
                <c:pt idx="68">
                  <c:v>11.66282749</c:v>
                </c:pt>
                <c:pt idx="69">
                  <c:v>11.077319040000001</c:v>
                </c:pt>
                <c:pt idx="70">
                  <c:v>11.144287540000001</c:v>
                </c:pt>
                <c:pt idx="71">
                  <c:v>11.29557133</c:v>
                </c:pt>
                <c:pt idx="72">
                  <c:v>11.550112840000001</c:v>
                </c:pt>
                <c:pt idx="73">
                  <c:v>11.395760859999999</c:v>
                </c:pt>
                <c:pt idx="74">
                  <c:v>11.548215750000001</c:v>
                </c:pt>
                <c:pt idx="75">
                  <c:v>11.363300349999999</c:v>
                </c:pt>
                <c:pt idx="76">
                  <c:v>11.221777400000001</c:v>
                </c:pt>
                <c:pt idx="77">
                  <c:v>11.22326696</c:v>
                </c:pt>
                <c:pt idx="78">
                  <c:v>11.40596335</c:v>
                </c:pt>
                <c:pt idx="79">
                  <c:v>11.53934383</c:v>
                </c:pt>
                <c:pt idx="80">
                  <c:v>11.31292024</c:v>
                </c:pt>
                <c:pt idx="81">
                  <c:v>11.55242376</c:v>
                </c:pt>
                <c:pt idx="82">
                  <c:v>11.815545330000001</c:v>
                </c:pt>
                <c:pt idx="83">
                  <c:v>11.542554689999999</c:v>
                </c:pt>
                <c:pt idx="84">
                  <c:v>11.52891389</c:v>
                </c:pt>
                <c:pt idx="85">
                  <c:v>11.480278520000001</c:v>
                </c:pt>
                <c:pt idx="86">
                  <c:v>11.25373987</c:v>
                </c:pt>
                <c:pt idx="87">
                  <c:v>11.67617562</c:v>
                </c:pt>
                <c:pt idx="88">
                  <c:v>11.40257564</c:v>
                </c:pt>
                <c:pt idx="89">
                  <c:v>11.707310639999999</c:v>
                </c:pt>
                <c:pt idx="90">
                  <c:v>11.28732844</c:v>
                </c:pt>
                <c:pt idx="91">
                  <c:v>12.12607515</c:v>
                </c:pt>
                <c:pt idx="92">
                  <c:v>11.5310741</c:v>
                </c:pt>
                <c:pt idx="93">
                  <c:v>11.21551637</c:v>
                </c:pt>
                <c:pt idx="94">
                  <c:v>11.23677854</c:v>
                </c:pt>
                <c:pt idx="95">
                  <c:v>11.333599680000001</c:v>
                </c:pt>
                <c:pt idx="96">
                  <c:v>11.406301089999999</c:v>
                </c:pt>
                <c:pt idx="97">
                  <c:v>11.411169429999999</c:v>
                </c:pt>
                <c:pt idx="98">
                  <c:v>11.489365879999999</c:v>
                </c:pt>
                <c:pt idx="99">
                  <c:v>11.85101381</c:v>
                </c:pt>
                <c:pt idx="100">
                  <c:v>11.44563179</c:v>
                </c:pt>
                <c:pt idx="101">
                  <c:v>11.548964679999999</c:v>
                </c:pt>
                <c:pt idx="102">
                  <c:v>11.581750830000001</c:v>
                </c:pt>
                <c:pt idx="103">
                  <c:v>10.98251505</c:v>
                </c:pt>
                <c:pt idx="104">
                  <c:v>11.049433459999999</c:v>
                </c:pt>
                <c:pt idx="105">
                  <c:v>11.231854370000001</c:v>
                </c:pt>
                <c:pt idx="106">
                  <c:v>11.40088907</c:v>
                </c:pt>
                <c:pt idx="107">
                  <c:v>11.242883600000001</c:v>
                </c:pt>
                <c:pt idx="108">
                  <c:v>11.59526565</c:v>
                </c:pt>
                <c:pt idx="109">
                  <c:v>11.472184240000001</c:v>
                </c:pt>
                <c:pt idx="110">
                  <c:v>11.487808769999999</c:v>
                </c:pt>
                <c:pt idx="111">
                  <c:v>11.27581208</c:v>
                </c:pt>
                <c:pt idx="112">
                  <c:v>11.5770541</c:v>
                </c:pt>
                <c:pt idx="113">
                  <c:v>11.406079610000001</c:v>
                </c:pt>
                <c:pt idx="114">
                  <c:v>11.47406808</c:v>
                </c:pt>
                <c:pt idx="115">
                  <c:v>11.344875610000001</c:v>
                </c:pt>
                <c:pt idx="116">
                  <c:v>11.4921471</c:v>
                </c:pt>
                <c:pt idx="117">
                  <c:v>11.633719259999999</c:v>
                </c:pt>
                <c:pt idx="118">
                  <c:v>11.47532382</c:v>
                </c:pt>
                <c:pt idx="119">
                  <c:v>11.58304461</c:v>
                </c:pt>
                <c:pt idx="120">
                  <c:v>11.298649320000001</c:v>
                </c:pt>
                <c:pt idx="121">
                  <c:v>11.620070889999999</c:v>
                </c:pt>
                <c:pt idx="122">
                  <c:v>11.6014812</c:v>
                </c:pt>
                <c:pt idx="123">
                  <c:v>11.3631423</c:v>
                </c:pt>
                <c:pt idx="124">
                  <c:v>11.625993169999999</c:v>
                </c:pt>
                <c:pt idx="125">
                  <c:v>11.56010448</c:v>
                </c:pt>
                <c:pt idx="126">
                  <c:v>11.77886049</c:v>
                </c:pt>
                <c:pt idx="127">
                  <c:v>11.583009000000001</c:v>
                </c:pt>
                <c:pt idx="128">
                  <c:v>11.3508546</c:v>
                </c:pt>
                <c:pt idx="129">
                  <c:v>11.69296089</c:v>
                </c:pt>
                <c:pt idx="130">
                  <c:v>11.606423899999999</c:v>
                </c:pt>
                <c:pt idx="131">
                  <c:v>11.690126830000001</c:v>
                </c:pt>
                <c:pt idx="132">
                  <c:v>11.58207827</c:v>
                </c:pt>
                <c:pt idx="133">
                  <c:v>11.653135989999999</c:v>
                </c:pt>
                <c:pt idx="134">
                  <c:v>11.819087789999999</c:v>
                </c:pt>
                <c:pt idx="135">
                  <c:v>12.06008158</c:v>
                </c:pt>
                <c:pt idx="136">
                  <c:v>11.89147172</c:v>
                </c:pt>
                <c:pt idx="137">
                  <c:v>11.687483289999999</c:v>
                </c:pt>
                <c:pt idx="138">
                  <c:v>11.28704699</c:v>
                </c:pt>
                <c:pt idx="139">
                  <c:v>11.57456307</c:v>
                </c:pt>
                <c:pt idx="140">
                  <c:v>11.96573469</c:v>
                </c:pt>
                <c:pt idx="141">
                  <c:v>11.96051029</c:v>
                </c:pt>
                <c:pt idx="142">
                  <c:v>12.199587859999999</c:v>
                </c:pt>
                <c:pt idx="143">
                  <c:v>11.66207616</c:v>
                </c:pt>
                <c:pt idx="144">
                  <c:v>11.928879269999999</c:v>
                </c:pt>
                <c:pt idx="145">
                  <c:v>11.889442989999999</c:v>
                </c:pt>
                <c:pt idx="146">
                  <c:v>12.24183708</c:v>
                </c:pt>
                <c:pt idx="147">
                  <c:v>11.83306704</c:v>
                </c:pt>
                <c:pt idx="148">
                  <c:v>11.7826729</c:v>
                </c:pt>
                <c:pt idx="149">
                  <c:v>12.028015959999999</c:v>
                </c:pt>
                <c:pt idx="150">
                  <c:v>12.180517350000001</c:v>
                </c:pt>
                <c:pt idx="151">
                  <c:v>12.16094197</c:v>
                </c:pt>
                <c:pt idx="152">
                  <c:v>12.21772766</c:v>
                </c:pt>
                <c:pt idx="153">
                  <c:v>11.73219241</c:v>
                </c:pt>
                <c:pt idx="154">
                  <c:v>11.74520193</c:v>
                </c:pt>
                <c:pt idx="155">
                  <c:v>12.145739689999999</c:v>
                </c:pt>
                <c:pt idx="156">
                  <c:v>11.83196206</c:v>
                </c:pt>
                <c:pt idx="157">
                  <c:v>12.221909459999999</c:v>
                </c:pt>
                <c:pt idx="158">
                  <c:v>11.976128259999999</c:v>
                </c:pt>
                <c:pt idx="159">
                  <c:v>11.706514029999999</c:v>
                </c:pt>
                <c:pt idx="160">
                  <c:v>11.903481859999999</c:v>
                </c:pt>
                <c:pt idx="161">
                  <c:v>12.47410522</c:v>
                </c:pt>
                <c:pt idx="162">
                  <c:v>12.257003729999999</c:v>
                </c:pt>
                <c:pt idx="163">
                  <c:v>12.321836230000001</c:v>
                </c:pt>
                <c:pt idx="164">
                  <c:v>12.30080822</c:v>
                </c:pt>
                <c:pt idx="165">
                  <c:v>12.49725967</c:v>
                </c:pt>
                <c:pt idx="166">
                  <c:v>12.06273418</c:v>
                </c:pt>
                <c:pt idx="167">
                  <c:v>11.93428155</c:v>
                </c:pt>
                <c:pt idx="168">
                  <c:v>12.0369729</c:v>
                </c:pt>
                <c:pt idx="169">
                  <c:v>11.83268172</c:v>
                </c:pt>
                <c:pt idx="170">
                  <c:v>11.967648130000001</c:v>
                </c:pt>
                <c:pt idx="171">
                  <c:v>11.98750603</c:v>
                </c:pt>
                <c:pt idx="172">
                  <c:v>12.38582414</c:v>
                </c:pt>
                <c:pt idx="173">
                  <c:v>12.97184002</c:v>
                </c:pt>
                <c:pt idx="174">
                  <c:v>12.4700428</c:v>
                </c:pt>
                <c:pt idx="175">
                  <c:v>12.413002609999999</c:v>
                </c:pt>
                <c:pt idx="176">
                  <c:v>12.63788643</c:v>
                </c:pt>
                <c:pt idx="177">
                  <c:v>12.78366202</c:v>
                </c:pt>
                <c:pt idx="178">
                  <c:v>12.85644915</c:v>
                </c:pt>
                <c:pt idx="179">
                  <c:v>12.73097027</c:v>
                </c:pt>
                <c:pt idx="180">
                  <c:v>13.052501660000001</c:v>
                </c:pt>
                <c:pt idx="181">
                  <c:v>12.64510054</c:v>
                </c:pt>
                <c:pt idx="182">
                  <c:v>12.614097729999999</c:v>
                </c:pt>
                <c:pt idx="183">
                  <c:v>12.696077689999999</c:v>
                </c:pt>
                <c:pt idx="184">
                  <c:v>12.583010010000001</c:v>
                </c:pt>
                <c:pt idx="185">
                  <c:v>12.60993307</c:v>
                </c:pt>
                <c:pt idx="186">
                  <c:v>12.39311597</c:v>
                </c:pt>
                <c:pt idx="187">
                  <c:v>12.626382039999999</c:v>
                </c:pt>
                <c:pt idx="188">
                  <c:v>12.660196859999999</c:v>
                </c:pt>
                <c:pt idx="189">
                  <c:v>12.352649359999999</c:v>
                </c:pt>
                <c:pt idx="190">
                  <c:v>12.539807809999999</c:v>
                </c:pt>
                <c:pt idx="191">
                  <c:v>12.288926</c:v>
                </c:pt>
                <c:pt idx="192">
                  <c:v>12.42889521</c:v>
                </c:pt>
                <c:pt idx="193">
                  <c:v>12.551689530000001</c:v>
                </c:pt>
                <c:pt idx="194">
                  <c:v>12.552132840000001</c:v>
                </c:pt>
                <c:pt idx="195">
                  <c:v>12.20152788</c:v>
                </c:pt>
                <c:pt idx="196">
                  <c:v>12.727712110000001</c:v>
                </c:pt>
                <c:pt idx="197">
                  <c:v>12.44689599</c:v>
                </c:pt>
                <c:pt idx="198">
                  <c:v>12.817095979999999</c:v>
                </c:pt>
                <c:pt idx="199">
                  <c:v>13.425519400000001</c:v>
                </c:pt>
                <c:pt idx="200">
                  <c:v>12.967314460000001</c:v>
                </c:pt>
                <c:pt idx="201">
                  <c:v>12.937676769999999</c:v>
                </c:pt>
                <c:pt idx="202">
                  <c:v>12.39696052</c:v>
                </c:pt>
                <c:pt idx="203">
                  <c:v>12.174087399999999</c:v>
                </c:pt>
                <c:pt idx="204">
                  <c:v>12.42912656</c:v>
                </c:pt>
                <c:pt idx="205">
                  <c:v>12.92408152</c:v>
                </c:pt>
                <c:pt idx="206">
                  <c:v>13.05121857</c:v>
                </c:pt>
                <c:pt idx="207">
                  <c:v>12.758568009999999</c:v>
                </c:pt>
                <c:pt idx="208">
                  <c:v>12.59747288</c:v>
                </c:pt>
                <c:pt idx="209">
                  <c:v>13.207409119999999</c:v>
                </c:pt>
                <c:pt idx="210">
                  <c:v>12.780508920000001</c:v>
                </c:pt>
                <c:pt idx="211">
                  <c:v>13.02093616</c:v>
                </c:pt>
                <c:pt idx="212">
                  <c:v>12.641134559999999</c:v>
                </c:pt>
                <c:pt idx="213">
                  <c:v>12.63975001</c:v>
                </c:pt>
                <c:pt idx="214">
                  <c:v>12.841696239999999</c:v>
                </c:pt>
                <c:pt idx="215">
                  <c:v>12.66136968</c:v>
                </c:pt>
                <c:pt idx="216">
                  <c:v>13.02254757</c:v>
                </c:pt>
                <c:pt idx="217">
                  <c:v>12.699221720000001</c:v>
                </c:pt>
                <c:pt idx="218">
                  <c:v>13.43896221</c:v>
                </c:pt>
                <c:pt idx="219">
                  <c:v>12.90160923</c:v>
                </c:pt>
                <c:pt idx="220">
                  <c:v>12.60396875</c:v>
                </c:pt>
                <c:pt idx="221">
                  <c:v>13.06134861</c:v>
                </c:pt>
                <c:pt idx="222">
                  <c:v>12.770848490000001</c:v>
                </c:pt>
                <c:pt idx="223">
                  <c:v>12.940970350000001</c:v>
                </c:pt>
                <c:pt idx="224">
                  <c:v>13.0785743</c:v>
                </c:pt>
                <c:pt idx="225">
                  <c:v>13.149756139999999</c:v>
                </c:pt>
                <c:pt idx="226">
                  <c:v>12.81073226</c:v>
                </c:pt>
                <c:pt idx="227">
                  <c:v>12.57800885</c:v>
                </c:pt>
                <c:pt idx="228">
                  <c:v>12.74716025</c:v>
                </c:pt>
                <c:pt idx="229">
                  <c:v>12.69819996</c:v>
                </c:pt>
                <c:pt idx="230">
                  <c:v>12.99932087</c:v>
                </c:pt>
                <c:pt idx="231">
                  <c:v>12.99763533</c:v>
                </c:pt>
                <c:pt idx="232">
                  <c:v>13.108057929999999</c:v>
                </c:pt>
                <c:pt idx="233">
                  <c:v>12.992199429999999</c:v>
                </c:pt>
                <c:pt idx="234">
                  <c:v>12.487465970000001</c:v>
                </c:pt>
                <c:pt idx="235">
                  <c:v>12.604776129999999</c:v>
                </c:pt>
                <c:pt idx="236">
                  <c:v>12.940072320000001</c:v>
                </c:pt>
                <c:pt idx="237">
                  <c:v>12.71706524</c:v>
                </c:pt>
                <c:pt idx="238">
                  <c:v>12.675830879999999</c:v>
                </c:pt>
                <c:pt idx="239">
                  <c:v>12.94480152</c:v>
                </c:pt>
                <c:pt idx="240">
                  <c:v>12.79522723</c:v>
                </c:pt>
                <c:pt idx="241">
                  <c:v>12.87596823</c:v>
                </c:pt>
                <c:pt idx="242">
                  <c:v>12.748815</c:v>
                </c:pt>
                <c:pt idx="243">
                  <c:v>12.604384250000001</c:v>
                </c:pt>
                <c:pt idx="244">
                  <c:v>12.76118619</c:v>
                </c:pt>
                <c:pt idx="245">
                  <c:v>12.49284905</c:v>
                </c:pt>
                <c:pt idx="246">
                  <c:v>12.598910869999999</c:v>
                </c:pt>
                <c:pt idx="247">
                  <c:v>12.77125017</c:v>
                </c:pt>
                <c:pt idx="248">
                  <c:v>12.92754581</c:v>
                </c:pt>
                <c:pt idx="249">
                  <c:v>12.582487070000001</c:v>
                </c:pt>
                <c:pt idx="250">
                  <c:v>12.768756509999999</c:v>
                </c:pt>
                <c:pt idx="251">
                  <c:v>12.80594022</c:v>
                </c:pt>
                <c:pt idx="252">
                  <c:v>12.875906730000001</c:v>
                </c:pt>
                <c:pt idx="253">
                  <c:v>12.727046700000001</c:v>
                </c:pt>
                <c:pt idx="254">
                  <c:v>12.54347398</c:v>
                </c:pt>
                <c:pt idx="255">
                  <c:v>12.70339564</c:v>
                </c:pt>
                <c:pt idx="256">
                  <c:v>12.551869200000001</c:v>
                </c:pt>
                <c:pt idx="257">
                  <c:v>12.99610442</c:v>
                </c:pt>
                <c:pt idx="258">
                  <c:v>12.33467583</c:v>
                </c:pt>
                <c:pt idx="259">
                  <c:v>12.81351733</c:v>
                </c:pt>
                <c:pt idx="260">
                  <c:v>12.765748990000001</c:v>
                </c:pt>
                <c:pt idx="261">
                  <c:v>12.651947209999999</c:v>
                </c:pt>
                <c:pt idx="262">
                  <c:v>12.813629089999999</c:v>
                </c:pt>
                <c:pt idx="263">
                  <c:v>12.98296556</c:v>
                </c:pt>
                <c:pt idx="264">
                  <c:v>12.576167570000001</c:v>
                </c:pt>
                <c:pt idx="265">
                  <c:v>12.56706636</c:v>
                </c:pt>
                <c:pt idx="266">
                  <c:v>12.765467190000001</c:v>
                </c:pt>
                <c:pt idx="267">
                  <c:v>12.77350612</c:v>
                </c:pt>
                <c:pt idx="268">
                  <c:v>12.60832602</c:v>
                </c:pt>
                <c:pt idx="269">
                  <c:v>12.99117687</c:v>
                </c:pt>
                <c:pt idx="270">
                  <c:v>12.757256099999999</c:v>
                </c:pt>
                <c:pt idx="271">
                  <c:v>12.70432196</c:v>
                </c:pt>
                <c:pt idx="272">
                  <c:v>12.45105706</c:v>
                </c:pt>
                <c:pt idx="273">
                  <c:v>12.4876419</c:v>
                </c:pt>
                <c:pt idx="274">
                  <c:v>12.598448899999999</c:v>
                </c:pt>
                <c:pt idx="275">
                  <c:v>12.530531999999999</c:v>
                </c:pt>
                <c:pt idx="276">
                  <c:v>12.68753461</c:v>
                </c:pt>
                <c:pt idx="277">
                  <c:v>12.644407879999999</c:v>
                </c:pt>
                <c:pt idx="278">
                  <c:v>12.849617609999999</c:v>
                </c:pt>
                <c:pt idx="279">
                  <c:v>12.90047455</c:v>
                </c:pt>
                <c:pt idx="280">
                  <c:v>12.832096529999999</c:v>
                </c:pt>
                <c:pt idx="281">
                  <c:v>12.77463318</c:v>
                </c:pt>
                <c:pt idx="282">
                  <c:v>12.585773379999999</c:v>
                </c:pt>
                <c:pt idx="283">
                  <c:v>12.533171340000001</c:v>
                </c:pt>
                <c:pt idx="284">
                  <c:v>12.723559180000001</c:v>
                </c:pt>
                <c:pt idx="285">
                  <c:v>13.122309359999999</c:v>
                </c:pt>
                <c:pt idx="286">
                  <c:v>12.66554112</c:v>
                </c:pt>
                <c:pt idx="287">
                  <c:v>12.717223519999999</c:v>
                </c:pt>
                <c:pt idx="288">
                  <c:v>12.78533975</c:v>
                </c:pt>
                <c:pt idx="289">
                  <c:v>12.701518500000001</c:v>
                </c:pt>
                <c:pt idx="290">
                  <c:v>12.77966093</c:v>
                </c:pt>
                <c:pt idx="291">
                  <c:v>12.93589347</c:v>
                </c:pt>
                <c:pt idx="292">
                  <c:v>12.81034367</c:v>
                </c:pt>
                <c:pt idx="293">
                  <c:v>12.76265989</c:v>
                </c:pt>
                <c:pt idx="294">
                  <c:v>12.94590009</c:v>
                </c:pt>
                <c:pt idx="295">
                  <c:v>13.50619459</c:v>
                </c:pt>
                <c:pt idx="296">
                  <c:v>13.300976049999999</c:v>
                </c:pt>
                <c:pt idx="297">
                  <c:v>13.08958342</c:v>
                </c:pt>
                <c:pt idx="298">
                  <c:v>12.91794814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51-4421-B489-153252AC6825}"/>
            </c:ext>
          </c:extLst>
        </c:ser>
        <c:ser>
          <c:idx val="1"/>
          <c:order val="1"/>
          <c:tx>
            <c:v>ARIMA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Sheet1!$J$1:$J$300</c:f>
              <c:numCache>
                <c:formatCode>0.00_ </c:formatCode>
                <c:ptCount val="300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  <c:pt idx="77">
                  <c:v>19.5</c:v>
                </c:pt>
                <c:pt idx="78">
                  <c:v>19.75</c:v>
                </c:pt>
                <c:pt idx="79">
                  <c:v>20</c:v>
                </c:pt>
                <c:pt idx="80">
                  <c:v>20.25</c:v>
                </c:pt>
                <c:pt idx="81">
                  <c:v>20.5</c:v>
                </c:pt>
                <c:pt idx="82">
                  <c:v>20.75</c:v>
                </c:pt>
                <c:pt idx="83">
                  <c:v>21</c:v>
                </c:pt>
                <c:pt idx="84">
                  <c:v>21.25</c:v>
                </c:pt>
                <c:pt idx="85">
                  <c:v>21.5</c:v>
                </c:pt>
                <c:pt idx="86">
                  <c:v>21.75</c:v>
                </c:pt>
                <c:pt idx="87">
                  <c:v>22</c:v>
                </c:pt>
                <c:pt idx="88">
                  <c:v>22.25</c:v>
                </c:pt>
                <c:pt idx="89">
                  <c:v>22.5</c:v>
                </c:pt>
                <c:pt idx="90">
                  <c:v>22.75</c:v>
                </c:pt>
                <c:pt idx="91">
                  <c:v>23</c:v>
                </c:pt>
                <c:pt idx="92">
                  <c:v>23.25</c:v>
                </c:pt>
                <c:pt idx="93">
                  <c:v>23.5</c:v>
                </c:pt>
                <c:pt idx="94">
                  <c:v>23.75</c:v>
                </c:pt>
                <c:pt idx="95">
                  <c:v>24</c:v>
                </c:pt>
                <c:pt idx="96">
                  <c:v>24.25</c:v>
                </c:pt>
                <c:pt idx="97">
                  <c:v>24.5</c:v>
                </c:pt>
                <c:pt idx="98">
                  <c:v>24.75</c:v>
                </c:pt>
                <c:pt idx="99">
                  <c:v>25</c:v>
                </c:pt>
                <c:pt idx="100">
                  <c:v>25.25</c:v>
                </c:pt>
                <c:pt idx="101">
                  <c:v>25.5</c:v>
                </c:pt>
                <c:pt idx="102">
                  <c:v>25.75</c:v>
                </c:pt>
                <c:pt idx="103">
                  <c:v>26</c:v>
                </c:pt>
                <c:pt idx="104">
                  <c:v>26.25</c:v>
                </c:pt>
                <c:pt idx="105">
                  <c:v>26.5</c:v>
                </c:pt>
                <c:pt idx="106">
                  <c:v>26.75</c:v>
                </c:pt>
                <c:pt idx="107">
                  <c:v>27</c:v>
                </c:pt>
                <c:pt idx="108">
                  <c:v>27.25</c:v>
                </c:pt>
                <c:pt idx="109">
                  <c:v>27.5</c:v>
                </c:pt>
                <c:pt idx="110">
                  <c:v>27.75</c:v>
                </c:pt>
                <c:pt idx="111">
                  <c:v>28</c:v>
                </c:pt>
                <c:pt idx="112">
                  <c:v>28.25</c:v>
                </c:pt>
                <c:pt idx="113">
                  <c:v>28.5</c:v>
                </c:pt>
                <c:pt idx="114">
                  <c:v>28.75</c:v>
                </c:pt>
                <c:pt idx="115">
                  <c:v>29</c:v>
                </c:pt>
                <c:pt idx="116">
                  <c:v>29.25</c:v>
                </c:pt>
                <c:pt idx="117">
                  <c:v>29.5</c:v>
                </c:pt>
                <c:pt idx="118">
                  <c:v>29.75</c:v>
                </c:pt>
                <c:pt idx="119">
                  <c:v>30</c:v>
                </c:pt>
                <c:pt idx="120">
                  <c:v>30.25</c:v>
                </c:pt>
                <c:pt idx="121">
                  <c:v>30.5</c:v>
                </c:pt>
                <c:pt idx="122">
                  <c:v>30.75</c:v>
                </c:pt>
                <c:pt idx="123">
                  <c:v>31</c:v>
                </c:pt>
                <c:pt idx="124">
                  <c:v>31.25</c:v>
                </c:pt>
                <c:pt idx="125">
                  <c:v>31.5</c:v>
                </c:pt>
                <c:pt idx="126">
                  <c:v>31.75</c:v>
                </c:pt>
                <c:pt idx="127">
                  <c:v>32</c:v>
                </c:pt>
                <c:pt idx="128">
                  <c:v>32.25</c:v>
                </c:pt>
                <c:pt idx="129">
                  <c:v>32.5</c:v>
                </c:pt>
                <c:pt idx="130">
                  <c:v>32.75</c:v>
                </c:pt>
                <c:pt idx="131">
                  <c:v>33</c:v>
                </c:pt>
                <c:pt idx="132">
                  <c:v>33.25</c:v>
                </c:pt>
                <c:pt idx="133">
                  <c:v>33.5</c:v>
                </c:pt>
                <c:pt idx="134">
                  <c:v>33.75</c:v>
                </c:pt>
                <c:pt idx="135">
                  <c:v>34</c:v>
                </c:pt>
                <c:pt idx="136">
                  <c:v>34.25</c:v>
                </c:pt>
                <c:pt idx="137">
                  <c:v>34.5</c:v>
                </c:pt>
                <c:pt idx="138">
                  <c:v>34.75</c:v>
                </c:pt>
                <c:pt idx="139">
                  <c:v>35</c:v>
                </c:pt>
                <c:pt idx="140">
                  <c:v>35.25</c:v>
                </c:pt>
                <c:pt idx="141">
                  <c:v>35.5</c:v>
                </c:pt>
                <c:pt idx="142">
                  <c:v>35.75</c:v>
                </c:pt>
                <c:pt idx="143">
                  <c:v>36</c:v>
                </c:pt>
                <c:pt idx="144">
                  <c:v>36.25</c:v>
                </c:pt>
                <c:pt idx="145">
                  <c:v>36.5</c:v>
                </c:pt>
                <c:pt idx="146">
                  <c:v>36.75</c:v>
                </c:pt>
                <c:pt idx="147">
                  <c:v>37</c:v>
                </c:pt>
                <c:pt idx="148">
                  <c:v>37.25</c:v>
                </c:pt>
                <c:pt idx="149">
                  <c:v>37.5</c:v>
                </c:pt>
                <c:pt idx="150">
                  <c:v>37.75</c:v>
                </c:pt>
                <c:pt idx="151">
                  <c:v>38</c:v>
                </c:pt>
                <c:pt idx="152">
                  <c:v>38.25</c:v>
                </c:pt>
                <c:pt idx="153">
                  <c:v>38.5</c:v>
                </c:pt>
                <c:pt idx="154">
                  <c:v>38.75</c:v>
                </c:pt>
                <c:pt idx="155">
                  <c:v>39</c:v>
                </c:pt>
                <c:pt idx="156">
                  <c:v>39.25</c:v>
                </c:pt>
                <c:pt idx="157">
                  <c:v>39.5</c:v>
                </c:pt>
                <c:pt idx="158">
                  <c:v>39.75</c:v>
                </c:pt>
                <c:pt idx="159">
                  <c:v>40</c:v>
                </c:pt>
                <c:pt idx="160">
                  <c:v>40.25</c:v>
                </c:pt>
                <c:pt idx="161">
                  <c:v>40.5</c:v>
                </c:pt>
                <c:pt idx="162">
                  <c:v>40.75</c:v>
                </c:pt>
                <c:pt idx="163">
                  <c:v>41</c:v>
                </c:pt>
                <c:pt idx="164">
                  <c:v>41.25</c:v>
                </c:pt>
                <c:pt idx="165">
                  <c:v>41.5</c:v>
                </c:pt>
                <c:pt idx="166">
                  <c:v>41.75</c:v>
                </c:pt>
                <c:pt idx="167">
                  <c:v>42</c:v>
                </c:pt>
                <c:pt idx="168">
                  <c:v>42.25</c:v>
                </c:pt>
                <c:pt idx="169">
                  <c:v>42.5</c:v>
                </c:pt>
                <c:pt idx="170">
                  <c:v>42.75</c:v>
                </c:pt>
                <c:pt idx="171">
                  <c:v>43</c:v>
                </c:pt>
                <c:pt idx="172">
                  <c:v>43.25</c:v>
                </c:pt>
                <c:pt idx="173">
                  <c:v>43.5</c:v>
                </c:pt>
                <c:pt idx="174">
                  <c:v>43.75</c:v>
                </c:pt>
                <c:pt idx="175">
                  <c:v>44</c:v>
                </c:pt>
                <c:pt idx="176">
                  <c:v>44.25</c:v>
                </c:pt>
                <c:pt idx="177">
                  <c:v>44.5</c:v>
                </c:pt>
                <c:pt idx="178">
                  <c:v>44.75</c:v>
                </c:pt>
                <c:pt idx="179">
                  <c:v>45</c:v>
                </c:pt>
                <c:pt idx="180">
                  <c:v>45.25</c:v>
                </c:pt>
                <c:pt idx="181">
                  <c:v>45.5</c:v>
                </c:pt>
                <c:pt idx="182">
                  <c:v>45.75</c:v>
                </c:pt>
                <c:pt idx="183">
                  <c:v>46</c:v>
                </c:pt>
                <c:pt idx="184">
                  <c:v>46.25</c:v>
                </c:pt>
                <c:pt idx="185">
                  <c:v>46.5</c:v>
                </c:pt>
                <c:pt idx="186">
                  <c:v>46.75</c:v>
                </c:pt>
                <c:pt idx="187">
                  <c:v>47</c:v>
                </c:pt>
                <c:pt idx="188">
                  <c:v>47.25</c:v>
                </c:pt>
                <c:pt idx="189">
                  <c:v>47.5</c:v>
                </c:pt>
                <c:pt idx="190">
                  <c:v>47.75</c:v>
                </c:pt>
                <c:pt idx="191">
                  <c:v>48</c:v>
                </c:pt>
                <c:pt idx="192">
                  <c:v>48.25</c:v>
                </c:pt>
                <c:pt idx="193">
                  <c:v>48.5</c:v>
                </c:pt>
                <c:pt idx="194">
                  <c:v>48.75</c:v>
                </c:pt>
                <c:pt idx="195">
                  <c:v>49</c:v>
                </c:pt>
                <c:pt idx="196">
                  <c:v>49.25</c:v>
                </c:pt>
                <c:pt idx="197">
                  <c:v>49.5</c:v>
                </c:pt>
                <c:pt idx="198">
                  <c:v>49.75</c:v>
                </c:pt>
                <c:pt idx="199">
                  <c:v>50</c:v>
                </c:pt>
                <c:pt idx="200">
                  <c:v>50.25</c:v>
                </c:pt>
                <c:pt idx="201">
                  <c:v>50.5</c:v>
                </c:pt>
                <c:pt idx="202">
                  <c:v>50.75</c:v>
                </c:pt>
                <c:pt idx="203">
                  <c:v>51</c:v>
                </c:pt>
                <c:pt idx="204">
                  <c:v>51.25</c:v>
                </c:pt>
                <c:pt idx="205">
                  <c:v>51.5</c:v>
                </c:pt>
                <c:pt idx="206">
                  <c:v>51.75</c:v>
                </c:pt>
                <c:pt idx="207">
                  <c:v>52</c:v>
                </c:pt>
                <c:pt idx="208">
                  <c:v>52.25</c:v>
                </c:pt>
                <c:pt idx="209">
                  <c:v>52.5</c:v>
                </c:pt>
                <c:pt idx="210">
                  <c:v>52.75</c:v>
                </c:pt>
                <c:pt idx="211">
                  <c:v>53</c:v>
                </c:pt>
                <c:pt idx="212">
                  <c:v>53.25</c:v>
                </c:pt>
                <c:pt idx="213">
                  <c:v>53.5</c:v>
                </c:pt>
                <c:pt idx="214">
                  <c:v>53.75</c:v>
                </c:pt>
                <c:pt idx="215">
                  <c:v>54</c:v>
                </c:pt>
                <c:pt idx="216">
                  <c:v>54.25</c:v>
                </c:pt>
                <c:pt idx="217">
                  <c:v>54.5</c:v>
                </c:pt>
                <c:pt idx="218">
                  <c:v>54.75</c:v>
                </c:pt>
                <c:pt idx="219">
                  <c:v>55</c:v>
                </c:pt>
                <c:pt idx="220">
                  <c:v>55.25</c:v>
                </c:pt>
                <c:pt idx="221">
                  <c:v>55.5</c:v>
                </c:pt>
                <c:pt idx="222">
                  <c:v>55.75</c:v>
                </c:pt>
                <c:pt idx="223">
                  <c:v>56</c:v>
                </c:pt>
                <c:pt idx="224">
                  <c:v>56.25</c:v>
                </c:pt>
                <c:pt idx="225">
                  <c:v>56.5</c:v>
                </c:pt>
                <c:pt idx="226">
                  <c:v>56.75</c:v>
                </c:pt>
                <c:pt idx="227">
                  <c:v>57</c:v>
                </c:pt>
                <c:pt idx="228">
                  <c:v>57.25</c:v>
                </c:pt>
                <c:pt idx="229">
                  <c:v>57.5</c:v>
                </c:pt>
                <c:pt idx="230">
                  <c:v>57.75</c:v>
                </c:pt>
                <c:pt idx="231">
                  <c:v>58</c:v>
                </c:pt>
                <c:pt idx="232">
                  <c:v>58.25</c:v>
                </c:pt>
                <c:pt idx="233">
                  <c:v>58.5</c:v>
                </c:pt>
                <c:pt idx="234">
                  <c:v>58.75</c:v>
                </c:pt>
                <c:pt idx="235">
                  <c:v>59</c:v>
                </c:pt>
                <c:pt idx="236">
                  <c:v>59.25</c:v>
                </c:pt>
                <c:pt idx="237">
                  <c:v>59.5</c:v>
                </c:pt>
                <c:pt idx="238">
                  <c:v>59.75</c:v>
                </c:pt>
                <c:pt idx="239">
                  <c:v>60</c:v>
                </c:pt>
                <c:pt idx="240">
                  <c:v>60.25</c:v>
                </c:pt>
                <c:pt idx="241">
                  <c:v>60.5</c:v>
                </c:pt>
                <c:pt idx="242">
                  <c:v>60.75</c:v>
                </c:pt>
                <c:pt idx="243">
                  <c:v>61</c:v>
                </c:pt>
                <c:pt idx="244">
                  <c:v>61.25</c:v>
                </c:pt>
                <c:pt idx="245">
                  <c:v>61.5</c:v>
                </c:pt>
                <c:pt idx="246">
                  <c:v>61.75</c:v>
                </c:pt>
                <c:pt idx="247">
                  <c:v>62</c:v>
                </c:pt>
                <c:pt idx="248">
                  <c:v>62.25</c:v>
                </c:pt>
                <c:pt idx="249">
                  <c:v>62.5</c:v>
                </c:pt>
                <c:pt idx="250">
                  <c:v>62.75</c:v>
                </c:pt>
                <c:pt idx="251">
                  <c:v>63</c:v>
                </c:pt>
                <c:pt idx="252">
                  <c:v>63.25</c:v>
                </c:pt>
                <c:pt idx="253">
                  <c:v>63.5</c:v>
                </c:pt>
                <c:pt idx="254">
                  <c:v>63.75</c:v>
                </c:pt>
                <c:pt idx="255">
                  <c:v>64</c:v>
                </c:pt>
                <c:pt idx="256">
                  <c:v>64.25</c:v>
                </c:pt>
                <c:pt idx="257">
                  <c:v>64.5</c:v>
                </c:pt>
                <c:pt idx="258">
                  <c:v>64.75</c:v>
                </c:pt>
                <c:pt idx="259">
                  <c:v>65</c:v>
                </c:pt>
                <c:pt idx="260">
                  <c:v>65.25</c:v>
                </c:pt>
                <c:pt idx="261">
                  <c:v>65.5</c:v>
                </c:pt>
                <c:pt idx="262">
                  <c:v>65.75</c:v>
                </c:pt>
                <c:pt idx="263">
                  <c:v>66</c:v>
                </c:pt>
                <c:pt idx="264">
                  <c:v>66.25</c:v>
                </c:pt>
                <c:pt idx="265">
                  <c:v>66.5</c:v>
                </c:pt>
                <c:pt idx="266">
                  <c:v>66.75</c:v>
                </c:pt>
                <c:pt idx="267">
                  <c:v>67</c:v>
                </c:pt>
                <c:pt idx="268">
                  <c:v>67.25</c:v>
                </c:pt>
                <c:pt idx="269">
                  <c:v>67.5</c:v>
                </c:pt>
                <c:pt idx="270">
                  <c:v>67.75</c:v>
                </c:pt>
                <c:pt idx="271">
                  <c:v>68</c:v>
                </c:pt>
                <c:pt idx="272">
                  <c:v>68.25</c:v>
                </c:pt>
                <c:pt idx="273">
                  <c:v>68.5</c:v>
                </c:pt>
                <c:pt idx="274">
                  <c:v>68.75</c:v>
                </c:pt>
                <c:pt idx="275">
                  <c:v>69</c:v>
                </c:pt>
                <c:pt idx="276">
                  <c:v>69.25</c:v>
                </c:pt>
                <c:pt idx="277">
                  <c:v>69.5</c:v>
                </c:pt>
                <c:pt idx="278">
                  <c:v>69.75</c:v>
                </c:pt>
                <c:pt idx="279">
                  <c:v>70</c:v>
                </c:pt>
                <c:pt idx="280">
                  <c:v>70.25</c:v>
                </c:pt>
                <c:pt idx="281">
                  <c:v>70.5</c:v>
                </c:pt>
                <c:pt idx="282">
                  <c:v>70.75</c:v>
                </c:pt>
                <c:pt idx="283">
                  <c:v>71</c:v>
                </c:pt>
                <c:pt idx="284">
                  <c:v>71.25</c:v>
                </c:pt>
                <c:pt idx="285">
                  <c:v>71.5</c:v>
                </c:pt>
                <c:pt idx="286">
                  <c:v>71.75</c:v>
                </c:pt>
                <c:pt idx="287">
                  <c:v>72</c:v>
                </c:pt>
                <c:pt idx="288">
                  <c:v>72.25</c:v>
                </c:pt>
                <c:pt idx="289">
                  <c:v>72.5</c:v>
                </c:pt>
                <c:pt idx="290">
                  <c:v>72.75</c:v>
                </c:pt>
                <c:pt idx="291">
                  <c:v>73</c:v>
                </c:pt>
                <c:pt idx="292">
                  <c:v>73.25</c:v>
                </c:pt>
                <c:pt idx="293">
                  <c:v>73.5</c:v>
                </c:pt>
                <c:pt idx="294">
                  <c:v>73.75</c:v>
                </c:pt>
                <c:pt idx="295">
                  <c:v>74</c:v>
                </c:pt>
                <c:pt idx="296">
                  <c:v>74.25</c:v>
                </c:pt>
                <c:pt idx="297">
                  <c:v>74.5</c:v>
                </c:pt>
                <c:pt idx="298">
                  <c:v>74.75</c:v>
                </c:pt>
                <c:pt idx="299">
                  <c:v>75</c:v>
                </c:pt>
              </c:numCache>
            </c:numRef>
          </c:cat>
          <c:val>
            <c:numRef>
              <c:f>Sheet1!$G$1:$G$300</c:f>
              <c:numCache>
                <c:formatCode>0.00_ </c:formatCode>
                <c:ptCount val="300"/>
                <c:pt idx="0">
                  <c:v>0.43729821000000002</c:v>
                </c:pt>
                <c:pt idx="1">
                  <c:v>0.78739638000000001</c:v>
                </c:pt>
                <c:pt idx="2">
                  <c:v>0.71912063999999998</c:v>
                </c:pt>
                <c:pt idx="3">
                  <c:v>0.76104474</c:v>
                </c:pt>
                <c:pt idx="4">
                  <c:v>0.76042606999999995</c:v>
                </c:pt>
                <c:pt idx="5">
                  <c:v>0.77871047000000004</c:v>
                </c:pt>
                <c:pt idx="6">
                  <c:v>0.81513592000000001</c:v>
                </c:pt>
                <c:pt idx="7">
                  <c:v>0.84315501999999998</c:v>
                </c:pt>
                <c:pt idx="8">
                  <c:v>0.89515385000000003</c:v>
                </c:pt>
                <c:pt idx="9">
                  <c:v>0.94505499999999998</c:v>
                </c:pt>
                <c:pt idx="10">
                  <c:v>0.83131290000000002</c:v>
                </c:pt>
                <c:pt idx="11">
                  <c:v>0.93599869999999996</c:v>
                </c:pt>
                <c:pt idx="12">
                  <c:v>0.85616393999999996</c:v>
                </c:pt>
                <c:pt idx="13">
                  <c:v>0.93271241000000005</c:v>
                </c:pt>
                <c:pt idx="14">
                  <c:v>0.84359465</c:v>
                </c:pt>
                <c:pt idx="15">
                  <c:v>0.94887988999999995</c:v>
                </c:pt>
                <c:pt idx="16">
                  <c:v>1.00548803</c:v>
                </c:pt>
                <c:pt idx="17">
                  <c:v>1.0236699600000001</c:v>
                </c:pt>
                <c:pt idx="18">
                  <c:v>1.0643081400000001</c:v>
                </c:pt>
                <c:pt idx="19">
                  <c:v>1.1308390800000001</c:v>
                </c:pt>
                <c:pt idx="20">
                  <c:v>1.0245791900000001</c:v>
                </c:pt>
                <c:pt idx="21">
                  <c:v>1.0517428099999999</c:v>
                </c:pt>
                <c:pt idx="22">
                  <c:v>1.1294598899999999</c:v>
                </c:pt>
                <c:pt idx="23">
                  <c:v>1.05107255</c:v>
                </c:pt>
                <c:pt idx="24">
                  <c:v>1.0406236499999999</c:v>
                </c:pt>
                <c:pt idx="25">
                  <c:v>1.0424909099999999</c:v>
                </c:pt>
                <c:pt idx="26">
                  <c:v>1.11291436</c:v>
                </c:pt>
                <c:pt idx="27">
                  <c:v>1.1166219399999999</c:v>
                </c:pt>
                <c:pt idx="28">
                  <c:v>1.18607884</c:v>
                </c:pt>
                <c:pt idx="29">
                  <c:v>1.2251475999999999</c:v>
                </c:pt>
                <c:pt idx="30">
                  <c:v>1.13163627</c:v>
                </c:pt>
                <c:pt idx="31">
                  <c:v>1.1951572399999999</c:v>
                </c:pt>
                <c:pt idx="32">
                  <c:v>1.2035142000000001</c:v>
                </c:pt>
                <c:pt idx="33">
                  <c:v>1.4017925099999999</c:v>
                </c:pt>
                <c:pt idx="34">
                  <c:v>1.1886615</c:v>
                </c:pt>
                <c:pt idx="35">
                  <c:v>1.36698382</c:v>
                </c:pt>
                <c:pt idx="36">
                  <c:v>1.26884313</c:v>
                </c:pt>
                <c:pt idx="37">
                  <c:v>1.4555523100000001</c:v>
                </c:pt>
                <c:pt idx="38">
                  <c:v>1.39676679</c:v>
                </c:pt>
                <c:pt idx="39">
                  <c:v>1.31404725</c:v>
                </c:pt>
                <c:pt idx="40">
                  <c:v>1.4374589900000001</c:v>
                </c:pt>
                <c:pt idx="41">
                  <c:v>1.3315456299999999</c:v>
                </c:pt>
                <c:pt idx="42">
                  <c:v>1.4563811600000001</c:v>
                </c:pt>
                <c:pt idx="43">
                  <c:v>1.39413974</c:v>
                </c:pt>
                <c:pt idx="44">
                  <c:v>1.3780124499999999</c:v>
                </c:pt>
                <c:pt idx="45">
                  <c:v>1.5215152300000001</c:v>
                </c:pt>
                <c:pt idx="46">
                  <c:v>1.4086177099999999</c:v>
                </c:pt>
                <c:pt idx="47">
                  <c:v>1.4843797000000001</c:v>
                </c:pt>
                <c:pt idx="48">
                  <c:v>1.40109168</c:v>
                </c:pt>
                <c:pt idx="49">
                  <c:v>1.4613808500000001</c:v>
                </c:pt>
                <c:pt idx="50">
                  <c:v>1.56344105</c:v>
                </c:pt>
                <c:pt idx="51">
                  <c:v>1.59536188</c:v>
                </c:pt>
                <c:pt idx="52">
                  <c:v>1.5489617499999999</c:v>
                </c:pt>
                <c:pt idx="53">
                  <c:v>1.63513767</c:v>
                </c:pt>
                <c:pt idx="54">
                  <c:v>1.6458917200000001</c:v>
                </c:pt>
                <c:pt idx="55">
                  <c:v>1.64884304</c:v>
                </c:pt>
                <c:pt idx="56">
                  <c:v>1.80505439</c:v>
                </c:pt>
                <c:pt idx="57">
                  <c:v>1.5979849699999999</c:v>
                </c:pt>
                <c:pt idx="58">
                  <c:v>1.5682841000000001</c:v>
                </c:pt>
                <c:pt idx="59">
                  <c:v>1.7385172600000001</c:v>
                </c:pt>
                <c:pt idx="60">
                  <c:v>1.65413827</c:v>
                </c:pt>
                <c:pt idx="61">
                  <c:v>1.8782185300000001</c:v>
                </c:pt>
                <c:pt idx="62">
                  <c:v>1.97744948</c:v>
                </c:pt>
                <c:pt idx="63">
                  <c:v>1.7717469800000001</c:v>
                </c:pt>
                <c:pt idx="64">
                  <c:v>1.9893003199999999</c:v>
                </c:pt>
                <c:pt idx="65">
                  <c:v>1.9001404</c:v>
                </c:pt>
                <c:pt idx="66">
                  <c:v>1.7927988699999999</c:v>
                </c:pt>
                <c:pt idx="67">
                  <c:v>1.9010079499999999</c:v>
                </c:pt>
                <c:pt idx="68">
                  <c:v>2.2245933400000002</c:v>
                </c:pt>
                <c:pt idx="69">
                  <c:v>2.2212039200000002</c:v>
                </c:pt>
                <c:pt idx="70">
                  <c:v>2.1196367500000002</c:v>
                </c:pt>
                <c:pt idx="71">
                  <c:v>2.1474905999999998</c:v>
                </c:pt>
                <c:pt idx="72">
                  <c:v>2.3008823999999999</c:v>
                </c:pt>
                <c:pt idx="73">
                  <c:v>2.2182543899999998</c:v>
                </c:pt>
                <c:pt idx="74">
                  <c:v>2.1484290700000002</c:v>
                </c:pt>
                <c:pt idx="75">
                  <c:v>2.2610319699999999</c:v>
                </c:pt>
                <c:pt idx="76">
                  <c:v>2.2945977200000001</c:v>
                </c:pt>
                <c:pt idx="77">
                  <c:v>2.4056252800000002</c:v>
                </c:pt>
                <c:pt idx="78">
                  <c:v>2.36186571</c:v>
                </c:pt>
                <c:pt idx="79">
                  <c:v>2.69346146</c:v>
                </c:pt>
                <c:pt idx="80">
                  <c:v>2.5881358699999999</c:v>
                </c:pt>
                <c:pt idx="81">
                  <c:v>2.4883153199999999</c:v>
                </c:pt>
                <c:pt idx="82">
                  <c:v>2.71961618</c:v>
                </c:pt>
                <c:pt idx="83">
                  <c:v>2.4507446499999999</c:v>
                </c:pt>
                <c:pt idx="84">
                  <c:v>2.4587451699999998</c:v>
                </c:pt>
                <c:pt idx="85">
                  <c:v>2.5304873699999999</c:v>
                </c:pt>
                <c:pt idx="86">
                  <c:v>2.5628818799999999</c:v>
                </c:pt>
                <c:pt idx="87">
                  <c:v>2.6077895199999999</c:v>
                </c:pt>
                <c:pt idx="88">
                  <c:v>2.6326309399999999</c:v>
                </c:pt>
                <c:pt idx="89">
                  <c:v>2.4909453799999999</c:v>
                </c:pt>
                <c:pt idx="90">
                  <c:v>2.5035245399999999</c:v>
                </c:pt>
                <c:pt idx="91">
                  <c:v>2.6967735899999998</c:v>
                </c:pt>
                <c:pt idx="92">
                  <c:v>2.56858429</c:v>
                </c:pt>
                <c:pt idx="93">
                  <c:v>2.6464245599999998</c:v>
                </c:pt>
                <c:pt idx="94">
                  <c:v>2.6321135600000001</c:v>
                </c:pt>
                <c:pt idx="95">
                  <c:v>2.6480858600000001</c:v>
                </c:pt>
                <c:pt idx="96">
                  <c:v>2.6457683200000002</c:v>
                </c:pt>
                <c:pt idx="97">
                  <c:v>2.55591568</c:v>
                </c:pt>
                <c:pt idx="98">
                  <c:v>2.6146604400000002</c:v>
                </c:pt>
                <c:pt idx="99">
                  <c:v>2.69765729</c:v>
                </c:pt>
                <c:pt idx="100">
                  <c:v>2.7675105699999998</c:v>
                </c:pt>
                <c:pt idx="101">
                  <c:v>2.7083551199999998</c:v>
                </c:pt>
                <c:pt idx="102">
                  <c:v>2.6169491200000001</c:v>
                </c:pt>
                <c:pt idx="103">
                  <c:v>2.8716868899999999</c:v>
                </c:pt>
                <c:pt idx="104">
                  <c:v>2.7020008099999999</c:v>
                </c:pt>
                <c:pt idx="105">
                  <c:v>2.7273390399999999</c:v>
                </c:pt>
                <c:pt idx="106">
                  <c:v>2.8450117000000001</c:v>
                </c:pt>
                <c:pt idx="107">
                  <c:v>2.7582840499999999</c:v>
                </c:pt>
                <c:pt idx="108">
                  <c:v>2.57868583</c:v>
                </c:pt>
                <c:pt idx="109">
                  <c:v>2.7164799799999999</c:v>
                </c:pt>
                <c:pt idx="110">
                  <c:v>2.84854348</c:v>
                </c:pt>
                <c:pt idx="111">
                  <c:v>2.9705352700000001</c:v>
                </c:pt>
                <c:pt idx="112">
                  <c:v>2.9739082899999998</c:v>
                </c:pt>
                <c:pt idx="113">
                  <c:v>2.8501985200000002</c:v>
                </c:pt>
                <c:pt idx="114">
                  <c:v>2.84859879</c:v>
                </c:pt>
                <c:pt idx="115">
                  <c:v>2.91801814</c:v>
                </c:pt>
                <c:pt idx="116">
                  <c:v>2.91889194</c:v>
                </c:pt>
                <c:pt idx="117">
                  <c:v>3.0905177400000001</c:v>
                </c:pt>
                <c:pt idx="118">
                  <c:v>2.8001142799999998</c:v>
                </c:pt>
                <c:pt idx="119">
                  <c:v>3.1279773500000001</c:v>
                </c:pt>
                <c:pt idx="120">
                  <c:v>3.0136511700000002</c:v>
                </c:pt>
                <c:pt idx="121">
                  <c:v>3.0885858900000001</c:v>
                </c:pt>
                <c:pt idx="122">
                  <c:v>3.29589972</c:v>
                </c:pt>
                <c:pt idx="123">
                  <c:v>3.4165014999999999</c:v>
                </c:pt>
                <c:pt idx="124">
                  <c:v>3.29369646</c:v>
                </c:pt>
                <c:pt idx="125">
                  <c:v>3.4110407399999998</c:v>
                </c:pt>
                <c:pt idx="126">
                  <c:v>3.35192625</c:v>
                </c:pt>
                <c:pt idx="127">
                  <c:v>3.3206542899999998</c:v>
                </c:pt>
                <c:pt idx="128">
                  <c:v>3.2644511999999999</c:v>
                </c:pt>
                <c:pt idx="129">
                  <c:v>3.39566313</c:v>
                </c:pt>
                <c:pt idx="130">
                  <c:v>3.3767183099999998</c:v>
                </c:pt>
                <c:pt idx="131">
                  <c:v>3.5761765599999999</c:v>
                </c:pt>
                <c:pt idx="132">
                  <c:v>3.5493246900000002</c:v>
                </c:pt>
                <c:pt idx="133">
                  <c:v>3.5801541299999999</c:v>
                </c:pt>
                <c:pt idx="134">
                  <c:v>3.66512079</c:v>
                </c:pt>
                <c:pt idx="135">
                  <c:v>3.6701303099999998</c:v>
                </c:pt>
                <c:pt idx="136">
                  <c:v>3.7314991800000001</c:v>
                </c:pt>
                <c:pt idx="137">
                  <c:v>4.0763298099999998</c:v>
                </c:pt>
                <c:pt idx="138">
                  <c:v>3.6126260499999998</c:v>
                </c:pt>
                <c:pt idx="139">
                  <c:v>3.8181172299999999</c:v>
                </c:pt>
                <c:pt idx="140">
                  <c:v>3.9006361599999999</c:v>
                </c:pt>
                <c:pt idx="141">
                  <c:v>4.0645010499999996</c:v>
                </c:pt>
                <c:pt idx="142">
                  <c:v>3.9484477199999999</c:v>
                </c:pt>
                <c:pt idx="143">
                  <c:v>3.8911249099999998</c:v>
                </c:pt>
                <c:pt idx="144">
                  <c:v>3.9279638800000001</c:v>
                </c:pt>
                <c:pt idx="145">
                  <c:v>3.79935044</c:v>
                </c:pt>
                <c:pt idx="146">
                  <c:v>4.1008915400000001</c:v>
                </c:pt>
                <c:pt idx="147">
                  <c:v>3.9621549900000002</c:v>
                </c:pt>
                <c:pt idx="148">
                  <c:v>3.93351842</c:v>
                </c:pt>
                <c:pt idx="149">
                  <c:v>4.0412727500000001</c:v>
                </c:pt>
                <c:pt idx="150">
                  <c:v>4.0287326999999999</c:v>
                </c:pt>
                <c:pt idx="151">
                  <c:v>4.0077026699999996</c:v>
                </c:pt>
                <c:pt idx="152">
                  <c:v>4.5252357500000002</c:v>
                </c:pt>
                <c:pt idx="153">
                  <c:v>4.3877800999999996</c:v>
                </c:pt>
                <c:pt idx="154">
                  <c:v>4.5533222799999997</c:v>
                </c:pt>
                <c:pt idx="155">
                  <c:v>4.7437774099999999</c:v>
                </c:pt>
                <c:pt idx="156">
                  <c:v>4.8252356399999998</c:v>
                </c:pt>
                <c:pt idx="157">
                  <c:v>4.60627678</c:v>
                </c:pt>
                <c:pt idx="158">
                  <c:v>4.5865890199999999</c:v>
                </c:pt>
                <c:pt idx="159">
                  <c:v>5.1005193000000002</c:v>
                </c:pt>
                <c:pt idx="160">
                  <c:v>4.49076845</c:v>
                </c:pt>
                <c:pt idx="161">
                  <c:v>4.7268189899999999</c:v>
                </c:pt>
                <c:pt idx="162">
                  <c:v>4.3164175499999997</c:v>
                </c:pt>
                <c:pt idx="163">
                  <c:v>4.4510703400000002</c:v>
                </c:pt>
                <c:pt idx="164">
                  <c:v>4.6441996300000001</c:v>
                </c:pt>
                <c:pt idx="165">
                  <c:v>4.7271694799999997</c:v>
                </c:pt>
                <c:pt idx="166">
                  <c:v>4.60384539</c:v>
                </c:pt>
                <c:pt idx="167">
                  <c:v>4.7666601399999999</c:v>
                </c:pt>
                <c:pt idx="168">
                  <c:v>4.7450188999999998</c:v>
                </c:pt>
                <c:pt idx="169">
                  <c:v>4.3932138600000004</c:v>
                </c:pt>
                <c:pt idx="170">
                  <c:v>4.7517394700000004</c:v>
                </c:pt>
                <c:pt idx="171">
                  <c:v>5.0249392400000001</c:v>
                </c:pt>
                <c:pt idx="172">
                  <c:v>5.4166176699999999</c:v>
                </c:pt>
                <c:pt idx="173">
                  <c:v>5.70130683</c:v>
                </c:pt>
                <c:pt idx="174">
                  <c:v>6.16183864</c:v>
                </c:pt>
                <c:pt idx="175">
                  <c:v>5.5996579300000002</c:v>
                </c:pt>
                <c:pt idx="176">
                  <c:v>5.7038962199999999</c:v>
                </c:pt>
                <c:pt idx="177">
                  <c:v>5.70662921</c:v>
                </c:pt>
                <c:pt idx="178">
                  <c:v>5.7178801100000003</c:v>
                </c:pt>
                <c:pt idx="179">
                  <c:v>5.5670695800000001</c:v>
                </c:pt>
                <c:pt idx="180">
                  <c:v>5.5986701500000002</c:v>
                </c:pt>
                <c:pt idx="181">
                  <c:v>5.5744886100000004</c:v>
                </c:pt>
                <c:pt idx="182">
                  <c:v>5.7246050799999999</c:v>
                </c:pt>
                <c:pt idx="183">
                  <c:v>5.6530759399999999</c:v>
                </c:pt>
                <c:pt idx="184">
                  <c:v>5.3674067599999997</c:v>
                </c:pt>
                <c:pt idx="185">
                  <c:v>5.5503532800000004</c:v>
                </c:pt>
                <c:pt idx="186">
                  <c:v>5.5548421499999998</c:v>
                </c:pt>
                <c:pt idx="187">
                  <c:v>5.6705445699999997</c:v>
                </c:pt>
                <c:pt idx="188">
                  <c:v>5.4608977899999998</c:v>
                </c:pt>
                <c:pt idx="189">
                  <c:v>5.5477637</c:v>
                </c:pt>
                <c:pt idx="190">
                  <c:v>5.5089059200000001</c:v>
                </c:pt>
                <c:pt idx="191">
                  <c:v>5.90231511</c:v>
                </c:pt>
                <c:pt idx="192">
                  <c:v>5.7113182499999997</c:v>
                </c:pt>
                <c:pt idx="193">
                  <c:v>5.55423914</c:v>
                </c:pt>
                <c:pt idx="194">
                  <c:v>5.6038253899999999</c:v>
                </c:pt>
                <c:pt idx="195">
                  <c:v>5.7219659900000002</c:v>
                </c:pt>
                <c:pt idx="196">
                  <c:v>5.8791623099999999</c:v>
                </c:pt>
                <c:pt idx="197">
                  <c:v>5.7878124099999999</c:v>
                </c:pt>
                <c:pt idx="198">
                  <c:v>5.9132985500000004</c:v>
                </c:pt>
                <c:pt idx="199">
                  <c:v>6.0340301800000002</c:v>
                </c:pt>
                <c:pt idx="200">
                  <c:v>5.9756810500000004</c:v>
                </c:pt>
                <c:pt idx="201">
                  <c:v>5.8698253600000001</c:v>
                </c:pt>
                <c:pt idx="202">
                  <c:v>5.6216290100000004</c:v>
                </c:pt>
                <c:pt idx="203">
                  <c:v>5.6146111999999997</c:v>
                </c:pt>
                <c:pt idx="204">
                  <c:v>5.65449527</c:v>
                </c:pt>
                <c:pt idx="205">
                  <c:v>5.7196798400000004</c:v>
                </c:pt>
                <c:pt idx="206">
                  <c:v>5.7542266299999998</c:v>
                </c:pt>
                <c:pt idx="207">
                  <c:v>6.0663413300000002</c:v>
                </c:pt>
                <c:pt idx="208">
                  <c:v>6.0315647800000001</c:v>
                </c:pt>
                <c:pt idx="209">
                  <c:v>6.5838709199999998</c:v>
                </c:pt>
                <c:pt idx="210">
                  <c:v>6.6098017499999999</c:v>
                </c:pt>
                <c:pt idx="211">
                  <c:v>6.5896211400000002</c:v>
                </c:pt>
                <c:pt idx="212">
                  <c:v>6.2579564000000003</c:v>
                </c:pt>
                <c:pt idx="213">
                  <c:v>6.4250714100000001</c:v>
                </c:pt>
                <c:pt idx="214">
                  <c:v>6.2876508900000001</c:v>
                </c:pt>
                <c:pt idx="215">
                  <c:v>6.33086371</c:v>
                </c:pt>
                <c:pt idx="216">
                  <c:v>6.3207609299999996</c:v>
                </c:pt>
                <c:pt idx="217">
                  <c:v>6.3956657699999999</c:v>
                </c:pt>
                <c:pt idx="218">
                  <c:v>6.8603006500000001</c:v>
                </c:pt>
                <c:pt idx="219">
                  <c:v>6.8680287900000003</c:v>
                </c:pt>
                <c:pt idx="220">
                  <c:v>6.6738560800000002</c:v>
                </c:pt>
                <c:pt idx="221">
                  <c:v>6.6893224099999999</c:v>
                </c:pt>
                <c:pt idx="222">
                  <c:v>6.6591206600000001</c:v>
                </c:pt>
                <c:pt idx="223">
                  <c:v>6.2910729300000003</c:v>
                </c:pt>
                <c:pt idx="224">
                  <c:v>6.6096465999999996</c:v>
                </c:pt>
                <c:pt idx="225">
                  <c:v>6.6785433000000003</c:v>
                </c:pt>
                <c:pt idx="226">
                  <c:v>7.2127464400000001</c:v>
                </c:pt>
                <c:pt idx="227">
                  <c:v>6.8747377199999997</c:v>
                </c:pt>
                <c:pt idx="228">
                  <c:v>6.9469953999999996</c:v>
                </c:pt>
                <c:pt idx="229">
                  <c:v>6.8402132900000003</c:v>
                </c:pt>
                <c:pt idx="230">
                  <c:v>6.983517</c:v>
                </c:pt>
                <c:pt idx="231">
                  <c:v>6.9712697400000003</c:v>
                </c:pt>
                <c:pt idx="232">
                  <c:v>6.8201228900000004</c:v>
                </c:pt>
                <c:pt idx="233">
                  <c:v>6.7731652200000001</c:v>
                </c:pt>
                <c:pt idx="234">
                  <c:v>7.0931343399999998</c:v>
                </c:pt>
                <c:pt idx="235">
                  <c:v>6.7191399199999999</c:v>
                </c:pt>
                <c:pt idx="236">
                  <c:v>7.3655831300000001</c:v>
                </c:pt>
                <c:pt idx="237">
                  <c:v>7.19375403</c:v>
                </c:pt>
                <c:pt idx="238">
                  <c:v>7.1606740100000001</c:v>
                </c:pt>
                <c:pt idx="239">
                  <c:v>7.10007403</c:v>
                </c:pt>
                <c:pt idx="240">
                  <c:v>7.2206585199999997</c:v>
                </c:pt>
                <c:pt idx="241">
                  <c:v>7.2377878000000004</c:v>
                </c:pt>
                <c:pt idx="242">
                  <c:v>7.3679236299999999</c:v>
                </c:pt>
                <c:pt idx="243">
                  <c:v>7.2272580499999997</c:v>
                </c:pt>
                <c:pt idx="244">
                  <c:v>7.1981385700000002</c:v>
                </c:pt>
                <c:pt idx="245">
                  <c:v>7.3677275900000003</c:v>
                </c:pt>
                <c:pt idx="246">
                  <c:v>7.2044035400000004</c:v>
                </c:pt>
                <c:pt idx="247">
                  <c:v>7.2798766400000003</c:v>
                </c:pt>
                <c:pt idx="248">
                  <c:v>7.6373561099999998</c:v>
                </c:pt>
                <c:pt idx="249">
                  <c:v>7.4104727099999996</c:v>
                </c:pt>
                <c:pt idx="250">
                  <c:v>7.3020919900000001</c:v>
                </c:pt>
                <c:pt idx="251">
                  <c:v>7.5648944499999997</c:v>
                </c:pt>
                <c:pt idx="252">
                  <c:v>7.3717920699999997</c:v>
                </c:pt>
                <c:pt idx="253">
                  <c:v>7.7473766499999996</c:v>
                </c:pt>
                <c:pt idx="254">
                  <c:v>7.5736690800000002</c:v>
                </c:pt>
                <c:pt idx="255">
                  <c:v>7.52433073</c:v>
                </c:pt>
                <c:pt idx="256">
                  <c:v>7.37331425</c:v>
                </c:pt>
                <c:pt idx="257">
                  <c:v>7.7445262000000001</c:v>
                </c:pt>
                <c:pt idx="258">
                  <c:v>7.4299302899999997</c:v>
                </c:pt>
                <c:pt idx="259">
                  <c:v>7.6599151699999997</c:v>
                </c:pt>
                <c:pt idx="260">
                  <c:v>7.9351589799999998</c:v>
                </c:pt>
                <c:pt idx="261">
                  <c:v>7.7616090499999997</c:v>
                </c:pt>
                <c:pt idx="262">
                  <c:v>7.93680772</c:v>
                </c:pt>
                <c:pt idx="263">
                  <c:v>7.7699545199999998</c:v>
                </c:pt>
                <c:pt idx="264">
                  <c:v>7.9907372800000003</c:v>
                </c:pt>
                <c:pt idx="265">
                  <c:v>7.9368381699999997</c:v>
                </c:pt>
                <c:pt idx="266">
                  <c:v>7.9853012400000001</c:v>
                </c:pt>
                <c:pt idx="267">
                  <c:v>8.3098599899999996</c:v>
                </c:pt>
                <c:pt idx="268">
                  <c:v>8.3606935700000005</c:v>
                </c:pt>
                <c:pt idx="269">
                  <c:v>8.1368669800000006</c:v>
                </c:pt>
                <c:pt idx="270">
                  <c:v>8.1317312099999999</c:v>
                </c:pt>
                <c:pt idx="271">
                  <c:v>7.9121590800000003</c:v>
                </c:pt>
                <c:pt idx="272">
                  <c:v>8.2859373099999996</c:v>
                </c:pt>
                <c:pt idx="273">
                  <c:v>8.58679551</c:v>
                </c:pt>
                <c:pt idx="274">
                  <c:v>8.3958067500000002</c:v>
                </c:pt>
                <c:pt idx="275">
                  <c:v>8.4499848100000001</c:v>
                </c:pt>
                <c:pt idx="276">
                  <c:v>8.5864481700000006</c:v>
                </c:pt>
                <c:pt idx="277">
                  <c:v>8.5406056600000007</c:v>
                </c:pt>
                <c:pt idx="278">
                  <c:v>8.7196759799999999</c:v>
                </c:pt>
                <c:pt idx="279">
                  <c:v>8.6447815899999991</c:v>
                </c:pt>
                <c:pt idx="280">
                  <c:v>8.6179158099999995</c:v>
                </c:pt>
                <c:pt idx="281">
                  <c:v>8.7432943299999994</c:v>
                </c:pt>
                <c:pt idx="282">
                  <c:v>8.8600961399999996</c:v>
                </c:pt>
                <c:pt idx="283">
                  <c:v>8.8124084299999996</c:v>
                </c:pt>
                <c:pt idx="284">
                  <c:v>8.7608358200000005</c:v>
                </c:pt>
                <c:pt idx="285">
                  <c:v>9.0498086999999998</c:v>
                </c:pt>
                <c:pt idx="286">
                  <c:v>9.2063497400000003</c:v>
                </c:pt>
                <c:pt idx="287">
                  <c:v>9.0695322199999993</c:v>
                </c:pt>
                <c:pt idx="288">
                  <c:v>9.1113514500000008</c:v>
                </c:pt>
                <c:pt idx="289">
                  <c:v>8.9101877399999996</c:v>
                </c:pt>
                <c:pt idx="290">
                  <c:v>9.3551352899999998</c:v>
                </c:pt>
                <c:pt idx="291">
                  <c:v>9.7344362199999992</c:v>
                </c:pt>
                <c:pt idx="292">
                  <c:v>9.3543385200000007</c:v>
                </c:pt>
                <c:pt idx="293">
                  <c:v>9.7483256899999997</c:v>
                </c:pt>
                <c:pt idx="294">
                  <c:v>9.6361928100000007</c:v>
                </c:pt>
                <c:pt idx="295">
                  <c:v>10.229153419999999</c:v>
                </c:pt>
                <c:pt idx="296">
                  <c:v>9.9919408700000005</c:v>
                </c:pt>
                <c:pt idx="297">
                  <c:v>9.4864356500000007</c:v>
                </c:pt>
                <c:pt idx="298">
                  <c:v>9.5051586199999996</c:v>
                </c:pt>
                <c:pt idx="299">
                  <c:v>9.1752898100000007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51-4421-B489-153252AC6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139407"/>
        <c:axId val="1329141071"/>
      </c:lineChart>
      <c:catAx>
        <c:axId val="1329139407"/>
        <c:scaling>
          <c:orientation val="minMax"/>
        </c:scaling>
        <c:delete val="0"/>
        <c:axPos val="b"/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9141071"/>
        <c:crosses val="autoZero"/>
        <c:auto val="1"/>
        <c:lblAlgn val="ctr"/>
        <c:lblOffset val="100"/>
        <c:noMultiLvlLbl val="0"/>
      </c:catAx>
      <c:valAx>
        <c:axId val="132914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913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ARWT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Sheet1!$J:$J</c:f>
              <c:numCache>
                <c:formatCode>0.00_ </c:formatCode>
                <c:ptCount val="1048576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  <c:pt idx="77">
                  <c:v>19.5</c:v>
                </c:pt>
                <c:pt idx="78">
                  <c:v>19.75</c:v>
                </c:pt>
                <c:pt idx="79">
                  <c:v>20</c:v>
                </c:pt>
                <c:pt idx="80">
                  <c:v>20.25</c:v>
                </c:pt>
                <c:pt idx="81">
                  <c:v>20.5</c:v>
                </c:pt>
                <c:pt idx="82">
                  <c:v>20.75</c:v>
                </c:pt>
                <c:pt idx="83">
                  <c:v>21</c:v>
                </c:pt>
                <c:pt idx="84">
                  <c:v>21.25</c:v>
                </c:pt>
                <c:pt idx="85">
                  <c:v>21.5</c:v>
                </c:pt>
                <c:pt idx="86">
                  <c:v>21.75</c:v>
                </c:pt>
                <c:pt idx="87">
                  <c:v>22</c:v>
                </c:pt>
                <c:pt idx="88">
                  <c:v>22.25</c:v>
                </c:pt>
                <c:pt idx="89">
                  <c:v>22.5</c:v>
                </c:pt>
                <c:pt idx="90">
                  <c:v>22.75</c:v>
                </c:pt>
                <c:pt idx="91">
                  <c:v>23</c:v>
                </c:pt>
                <c:pt idx="92">
                  <c:v>23.25</c:v>
                </c:pt>
                <c:pt idx="93">
                  <c:v>23.5</c:v>
                </c:pt>
                <c:pt idx="94">
                  <c:v>23.75</c:v>
                </c:pt>
                <c:pt idx="95">
                  <c:v>24</c:v>
                </c:pt>
                <c:pt idx="96">
                  <c:v>24.25</c:v>
                </c:pt>
                <c:pt idx="97">
                  <c:v>24.5</c:v>
                </c:pt>
                <c:pt idx="98">
                  <c:v>24.75</c:v>
                </c:pt>
                <c:pt idx="99">
                  <c:v>25</c:v>
                </c:pt>
                <c:pt idx="100">
                  <c:v>25.25</c:v>
                </c:pt>
                <c:pt idx="101">
                  <c:v>25.5</c:v>
                </c:pt>
                <c:pt idx="102">
                  <c:v>25.75</c:v>
                </c:pt>
                <c:pt idx="103">
                  <c:v>26</c:v>
                </c:pt>
                <c:pt idx="104">
                  <c:v>26.25</c:v>
                </c:pt>
                <c:pt idx="105">
                  <c:v>26.5</c:v>
                </c:pt>
                <c:pt idx="106">
                  <c:v>26.75</c:v>
                </c:pt>
                <c:pt idx="107">
                  <c:v>27</c:v>
                </c:pt>
                <c:pt idx="108">
                  <c:v>27.25</c:v>
                </c:pt>
                <c:pt idx="109">
                  <c:v>27.5</c:v>
                </c:pt>
                <c:pt idx="110">
                  <c:v>27.75</c:v>
                </c:pt>
                <c:pt idx="111">
                  <c:v>28</c:v>
                </c:pt>
                <c:pt idx="112">
                  <c:v>28.25</c:v>
                </c:pt>
                <c:pt idx="113">
                  <c:v>28.5</c:v>
                </c:pt>
                <c:pt idx="114">
                  <c:v>28.75</c:v>
                </c:pt>
                <c:pt idx="115">
                  <c:v>29</c:v>
                </c:pt>
                <c:pt idx="116">
                  <c:v>29.25</c:v>
                </c:pt>
                <c:pt idx="117">
                  <c:v>29.5</c:v>
                </c:pt>
                <c:pt idx="118">
                  <c:v>29.75</c:v>
                </c:pt>
                <c:pt idx="119">
                  <c:v>30</c:v>
                </c:pt>
                <c:pt idx="120">
                  <c:v>30.25</c:v>
                </c:pt>
                <c:pt idx="121">
                  <c:v>30.5</c:v>
                </c:pt>
                <c:pt idx="122">
                  <c:v>30.75</c:v>
                </c:pt>
                <c:pt idx="123">
                  <c:v>31</c:v>
                </c:pt>
                <c:pt idx="124">
                  <c:v>31.25</c:v>
                </c:pt>
                <c:pt idx="125">
                  <c:v>31.5</c:v>
                </c:pt>
                <c:pt idx="126">
                  <c:v>31.75</c:v>
                </c:pt>
                <c:pt idx="127">
                  <c:v>32</c:v>
                </c:pt>
                <c:pt idx="128">
                  <c:v>32.25</c:v>
                </c:pt>
                <c:pt idx="129">
                  <c:v>32.5</c:v>
                </c:pt>
                <c:pt idx="130">
                  <c:v>32.75</c:v>
                </c:pt>
                <c:pt idx="131">
                  <c:v>33</c:v>
                </c:pt>
                <c:pt idx="132">
                  <c:v>33.25</c:v>
                </c:pt>
                <c:pt idx="133">
                  <c:v>33.5</c:v>
                </c:pt>
                <c:pt idx="134">
                  <c:v>33.75</c:v>
                </c:pt>
                <c:pt idx="135">
                  <c:v>34</c:v>
                </c:pt>
                <c:pt idx="136">
                  <c:v>34.25</c:v>
                </c:pt>
                <c:pt idx="137">
                  <c:v>34.5</c:v>
                </c:pt>
                <c:pt idx="138">
                  <c:v>34.75</c:v>
                </c:pt>
                <c:pt idx="139">
                  <c:v>35</c:v>
                </c:pt>
                <c:pt idx="140">
                  <c:v>35.25</c:v>
                </c:pt>
                <c:pt idx="141">
                  <c:v>35.5</c:v>
                </c:pt>
                <c:pt idx="142">
                  <c:v>35.75</c:v>
                </c:pt>
                <c:pt idx="143">
                  <c:v>36</c:v>
                </c:pt>
                <c:pt idx="144">
                  <c:v>36.25</c:v>
                </c:pt>
                <c:pt idx="145">
                  <c:v>36.5</c:v>
                </c:pt>
                <c:pt idx="146">
                  <c:v>36.75</c:v>
                </c:pt>
                <c:pt idx="147">
                  <c:v>37</c:v>
                </c:pt>
                <c:pt idx="148">
                  <c:v>37.25</c:v>
                </c:pt>
                <c:pt idx="149">
                  <c:v>37.5</c:v>
                </c:pt>
                <c:pt idx="150">
                  <c:v>37.75</c:v>
                </c:pt>
                <c:pt idx="151">
                  <c:v>38</c:v>
                </c:pt>
                <c:pt idx="152">
                  <c:v>38.25</c:v>
                </c:pt>
                <c:pt idx="153">
                  <c:v>38.5</c:v>
                </c:pt>
                <c:pt idx="154">
                  <c:v>38.75</c:v>
                </c:pt>
                <c:pt idx="155">
                  <c:v>39</c:v>
                </c:pt>
                <c:pt idx="156">
                  <c:v>39.25</c:v>
                </c:pt>
                <c:pt idx="157">
                  <c:v>39.5</c:v>
                </c:pt>
                <c:pt idx="158">
                  <c:v>39.75</c:v>
                </c:pt>
                <c:pt idx="159">
                  <c:v>40</c:v>
                </c:pt>
                <c:pt idx="160">
                  <c:v>40.25</c:v>
                </c:pt>
                <c:pt idx="161">
                  <c:v>40.5</c:v>
                </c:pt>
                <c:pt idx="162">
                  <c:v>40.75</c:v>
                </c:pt>
                <c:pt idx="163">
                  <c:v>41</c:v>
                </c:pt>
                <c:pt idx="164">
                  <c:v>41.25</c:v>
                </c:pt>
                <c:pt idx="165">
                  <c:v>41.5</c:v>
                </c:pt>
                <c:pt idx="166">
                  <c:v>41.75</c:v>
                </c:pt>
                <c:pt idx="167">
                  <c:v>42</c:v>
                </c:pt>
                <c:pt idx="168">
                  <c:v>42.25</c:v>
                </c:pt>
                <c:pt idx="169">
                  <c:v>42.5</c:v>
                </c:pt>
                <c:pt idx="170">
                  <c:v>42.75</c:v>
                </c:pt>
                <c:pt idx="171">
                  <c:v>43</c:v>
                </c:pt>
                <c:pt idx="172">
                  <c:v>43.25</c:v>
                </c:pt>
                <c:pt idx="173">
                  <c:v>43.5</c:v>
                </c:pt>
                <c:pt idx="174">
                  <c:v>43.75</c:v>
                </c:pt>
                <c:pt idx="175">
                  <c:v>44</c:v>
                </c:pt>
                <c:pt idx="176">
                  <c:v>44.25</c:v>
                </c:pt>
                <c:pt idx="177">
                  <c:v>44.5</c:v>
                </c:pt>
                <c:pt idx="178">
                  <c:v>44.75</c:v>
                </c:pt>
                <c:pt idx="179">
                  <c:v>45</c:v>
                </c:pt>
                <c:pt idx="180">
                  <c:v>45.25</c:v>
                </c:pt>
                <c:pt idx="181">
                  <c:v>45.5</c:v>
                </c:pt>
                <c:pt idx="182">
                  <c:v>45.75</c:v>
                </c:pt>
                <c:pt idx="183">
                  <c:v>46</c:v>
                </c:pt>
                <c:pt idx="184">
                  <c:v>46.25</c:v>
                </c:pt>
                <c:pt idx="185">
                  <c:v>46.5</c:v>
                </c:pt>
                <c:pt idx="186">
                  <c:v>46.75</c:v>
                </c:pt>
                <c:pt idx="187">
                  <c:v>47</c:v>
                </c:pt>
                <c:pt idx="188">
                  <c:v>47.25</c:v>
                </c:pt>
                <c:pt idx="189">
                  <c:v>47.5</c:v>
                </c:pt>
                <c:pt idx="190">
                  <c:v>47.75</c:v>
                </c:pt>
                <c:pt idx="191">
                  <c:v>48</c:v>
                </c:pt>
                <c:pt idx="192">
                  <c:v>48.25</c:v>
                </c:pt>
                <c:pt idx="193">
                  <c:v>48.5</c:v>
                </c:pt>
                <c:pt idx="194">
                  <c:v>48.75</c:v>
                </c:pt>
                <c:pt idx="195">
                  <c:v>49</c:v>
                </c:pt>
                <c:pt idx="196">
                  <c:v>49.25</c:v>
                </c:pt>
                <c:pt idx="197">
                  <c:v>49.5</c:v>
                </c:pt>
                <c:pt idx="198">
                  <c:v>49.75</c:v>
                </c:pt>
                <c:pt idx="199">
                  <c:v>50</c:v>
                </c:pt>
                <c:pt idx="200">
                  <c:v>50.25</c:v>
                </c:pt>
                <c:pt idx="201">
                  <c:v>50.5</c:v>
                </c:pt>
                <c:pt idx="202">
                  <c:v>50.75</c:v>
                </c:pt>
                <c:pt idx="203">
                  <c:v>51</c:v>
                </c:pt>
                <c:pt idx="204">
                  <c:v>51.25</c:v>
                </c:pt>
                <c:pt idx="205">
                  <c:v>51.5</c:v>
                </c:pt>
                <c:pt idx="206">
                  <c:v>51.75</c:v>
                </c:pt>
                <c:pt idx="207">
                  <c:v>52</c:v>
                </c:pt>
                <c:pt idx="208">
                  <c:v>52.25</c:v>
                </c:pt>
                <c:pt idx="209">
                  <c:v>52.5</c:v>
                </c:pt>
                <c:pt idx="210">
                  <c:v>52.75</c:v>
                </c:pt>
                <c:pt idx="211">
                  <c:v>53</c:v>
                </c:pt>
                <c:pt idx="212">
                  <c:v>53.25</c:v>
                </c:pt>
                <c:pt idx="213">
                  <c:v>53.5</c:v>
                </c:pt>
                <c:pt idx="214">
                  <c:v>53.75</c:v>
                </c:pt>
                <c:pt idx="215">
                  <c:v>54</c:v>
                </c:pt>
                <c:pt idx="216">
                  <c:v>54.25</c:v>
                </c:pt>
                <c:pt idx="217">
                  <c:v>54.5</c:v>
                </c:pt>
                <c:pt idx="218">
                  <c:v>54.75</c:v>
                </c:pt>
                <c:pt idx="219">
                  <c:v>55</c:v>
                </c:pt>
                <c:pt idx="220">
                  <c:v>55.25</c:v>
                </c:pt>
                <c:pt idx="221">
                  <c:v>55.5</c:v>
                </c:pt>
                <c:pt idx="222">
                  <c:v>55.75</c:v>
                </c:pt>
                <c:pt idx="223">
                  <c:v>56</c:v>
                </c:pt>
                <c:pt idx="224">
                  <c:v>56.25</c:v>
                </c:pt>
                <c:pt idx="225">
                  <c:v>56.5</c:v>
                </c:pt>
                <c:pt idx="226">
                  <c:v>56.75</c:v>
                </c:pt>
                <c:pt idx="227">
                  <c:v>57</c:v>
                </c:pt>
                <c:pt idx="228">
                  <c:v>57.25</c:v>
                </c:pt>
                <c:pt idx="229">
                  <c:v>57.5</c:v>
                </c:pt>
                <c:pt idx="230">
                  <c:v>57.75</c:v>
                </c:pt>
                <c:pt idx="231">
                  <c:v>58</c:v>
                </c:pt>
                <c:pt idx="232">
                  <c:v>58.25</c:v>
                </c:pt>
                <c:pt idx="233">
                  <c:v>58.5</c:v>
                </c:pt>
                <c:pt idx="234">
                  <c:v>58.75</c:v>
                </c:pt>
                <c:pt idx="235">
                  <c:v>59</c:v>
                </c:pt>
                <c:pt idx="236">
                  <c:v>59.25</c:v>
                </c:pt>
                <c:pt idx="237">
                  <c:v>59.5</c:v>
                </c:pt>
                <c:pt idx="238">
                  <c:v>59.75</c:v>
                </c:pt>
                <c:pt idx="239">
                  <c:v>60</c:v>
                </c:pt>
                <c:pt idx="240">
                  <c:v>60.25</c:v>
                </c:pt>
                <c:pt idx="241">
                  <c:v>60.5</c:v>
                </c:pt>
                <c:pt idx="242">
                  <c:v>60.75</c:v>
                </c:pt>
                <c:pt idx="243">
                  <c:v>61</c:v>
                </c:pt>
                <c:pt idx="244">
                  <c:v>61.25</c:v>
                </c:pt>
                <c:pt idx="245">
                  <c:v>61.5</c:v>
                </c:pt>
                <c:pt idx="246">
                  <c:v>61.75</c:v>
                </c:pt>
                <c:pt idx="247">
                  <c:v>62</c:v>
                </c:pt>
                <c:pt idx="248">
                  <c:v>62.25</c:v>
                </c:pt>
                <c:pt idx="249">
                  <c:v>62.5</c:v>
                </c:pt>
                <c:pt idx="250">
                  <c:v>62.75</c:v>
                </c:pt>
                <c:pt idx="251">
                  <c:v>63</c:v>
                </c:pt>
                <c:pt idx="252">
                  <c:v>63.25</c:v>
                </c:pt>
                <c:pt idx="253">
                  <c:v>63.5</c:v>
                </c:pt>
                <c:pt idx="254">
                  <c:v>63.75</c:v>
                </c:pt>
                <c:pt idx="255">
                  <c:v>64</c:v>
                </c:pt>
                <c:pt idx="256">
                  <c:v>64.25</c:v>
                </c:pt>
                <c:pt idx="257">
                  <c:v>64.5</c:v>
                </c:pt>
                <c:pt idx="258">
                  <c:v>64.75</c:v>
                </c:pt>
                <c:pt idx="259">
                  <c:v>65</c:v>
                </c:pt>
                <c:pt idx="260">
                  <c:v>65.25</c:v>
                </c:pt>
                <c:pt idx="261">
                  <c:v>65.5</c:v>
                </c:pt>
                <c:pt idx="262">
                  <c:v>65.75</c:v>
                </c:pt>
                <c:pt idx="263">
                  <c:v>66</c:v>
                </c:pt>
                <c:pt idx="264">
                  <c:v>66.25</c:v>
                </c:pt>
                <c:pt idx="265">
                  <c:v>66.5</c:v>
                </c:pt>
                <c:pt idx="266">
                  <c:v>66.75</c:v>
                </c:pt>
                <c:pt idx="267">
                  <c:v>67</c:v>
                </c:pt>
                <c:pt idx="268">
                  <c:v>67.25</c:v>
                </c:pt>
                <c:pt idx="269">
                  <c:v>67.5</c:v>
                </c:pt>
                <c:pt idx="270">
                  <c:v>67.75</c:v>
                </c:pt>
                <c:pt idx="271">
                  <c:v>68</c:v>
                </c:pt>
                <c:pt idx="272">
                  <c:v>68.25</c:v>
                </c:pt>
                <c:pt idx="273">
                  <c:v>68.5</c:v>
                </c:pt>
                <c:pt idx="274">
                  <c:v>68.75</c:v>
                </c:pt>
                <c:pt idx="275">
                  <c:v>69</c:v>
                </c:pt>
                <c:pt idx="276">
                  <c:v>69.25</c:v>
                </c:pt>
                <c:pt idx="277">
                  <c:v>69.5</c:v>
                </c:pt>
                <c:pt idx="278">
                  <c:v>69.75</c:v>
                </c:pt>
                <c:pt idx="279">
                  <c:v>70</c:v>
                </c:pt>
                <c:pt idx="280">
                  <c:v>70.25</c:v>
                </c:pt>
                <c:pt idx="281">
                  <c:v>70.5</c:v>
                </c:pt>
                <c:pt idx="282">
                  <c:v>70.75</c:v>
                </c:pt>
                <c:pt idx="283">
                  <c:v>71</c:v>
                </c:pt>
                <c:pt idx="284">
                  <c:v>71.25</c:v>
                </c:pt>
                <c:pt idx="285">
                  <c:v>71.5</c:v>
                </c:pt>
                <c:pt idx="286">
                  <c:v>71.75</c:v>
                </c:pt>
                <c:pt idx="287">
                  <c:v>72</c:v>
                </c:pt>
                <c:pt idx="288">
                  <c:v>72.25</c:v>
                </c:pt>
                <c:pt idx="289">
                  <c:v>72.5</c:v>
                </c:pt>
                <c:pt idx="290">
                  <c:v>72.75</c:v>
                </c:pt>
                <c:pt idx="291">
                  <c:v>73</c:v>
                </c:pt>
                <c:pt idx="292">
                  <c:v>73.25</c:v>
                </c:pt>
                <c:pt idx="293">
                  <c:v>73.5</c:v>
                </c:pt>
                <c:pt idx="294">
                  <c:v>73.75</c:v>
                </c:pt>
                <c:pt idx="295">
                  <c:v>74</c:v>
                </c:pt>
                <c:pt idx="296">
                  <c:v>74.25</c:v>
                </c:pt>
                <c:pt idx="297">
                  <c:v>74.5</c:v>
                </c:pt>
                <c:pt idx="298">
                  <c:v>74.75</c:v>
                </c:pt>
                <c:pt idx="299">
                  <c:v>75</c:v>
                </c:pt>
              </c:numCache>
            </c:numRef>
          </c:cat>
          <c:val>
            <c:numRef>
              <c:f>Sheet1!$A$1:$A$300</c:f>
              <c:numCache>
                <c:formatCode>General</c:formatCode>
                <c:ptCount val="300"/>
                <c:pt idx="0">
                  <c:v>5.9051470000000002E-2</c:v>
                </c:pt>
                <c:pt idx="1">
                  <c:v>7.0785139999999996E-2</c:v>
                </c:pt>
                <c:pt idx="2">
                  <c:v>8.478695E-2</c:v>
                </c:pt>
                <c:pt idx="3">
                  <c:v>0.10065559</c:v>
                </c:pt>
                <c:pt idx="4">
                  <c:v>0.11786711</c:v>
                </c:pt>
                <c:pt idx="5">
                  <c:v>0.13925427000000001</c:v>
                </c:pt>
                <c:pt idx="6">
                  <c:v>0.16140437999999999</c:v>
                </c:pt>
                <c:pt idx="7">
                  <c:v>0.17917532999999999</c:v>
                </c:pt>
                <c:pt idx="8">
                  <c:v>0.20081826</c:v>
                </c:pt>
                <c:pt idx="9">
                  <c:v>0.21929889</c:v>
                </c:pt>
                <c:pt idx="10">
                  <c:v>0.24147705</c:v>
                </c:pt>
                <c:pt idx="11">
                  <c:v>0.26513737999999998</c:v>
                </c:pt>
                <c:pt idx="12">
                  <c:v>0.28649159000000002</c:v>
                </c:pt>
                <c:pt idx="13">
                  <c:v>0.30550904000000001</c:v>
                </c:pt>
                <c:pt idx="14">
                  <c:v>0.32353345999999999</c:v>
                </c:pt>
                <c:pt idx="15">
                  <c:v>0.34259042000000001</c:v>
                </c:pt>
                <c:pt idx="16">
                  <c:v>0.36254204000000001</c:v>
                </c:pt>
                <c:pt idx="17">
                  <c:v>0.37987630999999999</c:v>
                </c:pt>
                <c:pt idx="18">
                  <c:v>0.39569082999999999</c:v>
                </c:pt>
                <c:pt idx="19">
                  <c:v>0.41357768</c:v>
                </c:pt>
                <c:pt idx="20">
                  <c:v>0.43244887999999998</c:v>
                </c:pt>
                <c:pt idx="21">
                  <c:v>0.44937435999999997</c:v>
                </c:pt>
                <c:pt idx="22">
                  <c:v>0.46470941999999998</c:v>
                </c:pt>
                <c:pt idx="23">
                  <c:v>0.48304732</c:v>
                </c:pt>
                <c:pt idx="24">
                  <c:v>0.49709967999999999</c:v>
                </c:pt>
                <c:pt idx="25">
                  <c:v>0.51480661999999999</c:v>
                </c:pt>
                <c:pt idx="26">
                  <c:v>0.52680362999999997</c:v>
                </c:pt>
                <c:pt idx="27">
                  <c:v>0.54487688999999995</c:v>
                </c:pt>
                <c:pt idx="28">
                  <c:v>0.56166665999999998</c:v>
                </c:pt>
                <c:pt idx="29">
                  <c:v>0.57591091000000005</c:v>
                </c:pt>
                <c:pt idx="30">
                  <c:v>0.59143650000000003</c:v>
                </c:pt>
                <c:pt idx="31">
                  <c:v>0.60287268999999999</c:v>
                </c:pt>
                <c:pt idx="32">
                  <c:v>0.61678584000000003</c:v>
                </c:pt>
                <c:pt idx="33">
                  <c:v>0.62931020999999998</c:v>
                </c:pt>
                <c:pt idx="34">
                  <c:v>0.64390296999999996</c:v>
                </c:pt>
                <c:pt idx="35">
                  <c:v>0.66209434</c:v>
                </c:pt>
                <c:pt idx="36">
                  <c:v>0.67531531</c:v>
                </c:pt>
                <c:pt idx="37">
                  <c:v>0.69417097000000005</c:v>
                </c:pt>
                <c:pt idx="38">
                  <c:v>0.70763745</c:v>
                </c:pt>
                <c:pt idx="39">
                  <c:v>0.72163416000000002</c:v>
                </c:pt>
                <c:pt idx="40">
                  <c:v>0.73915991999999997</c:v>
                </c:pt>
                <c:pt idx="41">
                  <c:v>0.75092548000000003</c:v>
                </c:pt>
                <c:pt idx="42">
                  <c:v>0.76061884000000002</c:v>
                </c:pt>
                <c:pt idx="43">
                  <c:v>0.77438574999999998</c:v>
                </c:pt>
                <c:pt idx="44">
                  <c:v>0.78039924000000005</c:v>
                </c:pt>
                <c:pt idx="45">
                  <c:v>0.79154413000000001</c:v>
                </c:pt>
                <c:pt idx="46">
                  <c:v>0.80028858999999997</c:v>
                </c:pt>
                <c:pt idx="47">
                  <c:v>0.81140648999999998</c:v>
                </c:pt>
                <c:pt idx="48">
                  <c:v>0.81777164999999996</c:v>
                </c:pt>
                <c:pt idx="49">
                  <c:v>0.82709100999999996</c:v>
                </c:pt>
                <c:pt idx="50">
                  <c:v>0.83833749999999996</c:v>
                </c:pt>
                <c:pt idx="51">
                  <c:v>0.84816592000000002</c:v>
                </c:pt>
                <c:pt idx="52">
                  <c:v>0.85283266999999996</c:v>
                </c:pt>
                <c:pt idx="53">
                  <c:v>0.86472130999999997</c:v>
                </c:pt>
                <c:pt idx="54">
                  <c:v>0.86930008999999997</c:v>
                </c:pt>
                <c:pt idx="55">
                  <c:v>0.87698805000000002</c:v>
                </c:pt>
                <c:pt idx="56">
                  <c:v>0.89041780000000004</c:v>
                </c:pt>
                <c:pt idx="57">
                  <c:v>0.90433288000000001</c:v>
                </c:pt>
                <c:pt idx="58">
                  <c:v>0.91231781000000001</c:v>
                </c:pt>
                <c:pt idx="59">
                  <c:v>0.92537723000000005</c:v>
                </c:pt>
                <c:pt idx="60">
                  <c:v>0.93676166999999999</c:v>
                </c:pt>
                <c:pt idx="61">
                  <c:v>0.94652535999999998</c:v>
                </c:pt>
                <c:pt idx="62">
                  <c:v>0.95632561000000005</c:v>
                </c:pt>
                <c:pt idx="63">
                  <c:v>0.96737547999999995</c:v>
                </c:pt>
                <c:pt idx="64">
                  <c:v>0.97414533000000003</c:v>
                </c:pt>
                <c:pt idx="65">
                  <c:v>0.97878628000000001</c:v>
                </c:pt>
                <c:pt idx="66">
                  <c:v>0.98555048000000001</c:v>
                </c:pt>
                <c:pt idx="67">
                  <c:v>0.99454136000000004</c:v>
                </c:pt>
                <c:pt idx="68">
                  <c:v>1.0009258400000001</c:v>
                </c:pt>
                <c:pt idx="69">
                  <c:v>1.0069688299999999</c:v>
                </c:pt>
                <c:pt idx="70">
                  <c:v>1.0133087599999999</c:v>
                </c:pt>
                <c:pt idx="71">
                  <c:v>1.0206628499999999</c:v>
                </c:pt>
                <c:pt idx="72">
                  <c:v>1.0280845199999999</c:v>
                </c:pt>
                <c:pt idx="73">
                  <c:v>1.0367016</c:v>
                </c:pt>
                <c:pt idx="74">
                  <c:v>1.04454202</c:v>
                </c:pt>
                <c:pt idx="75">
                  <c:v>1.0493167299999999</c:v>
                </c:pt>
                <c:pt idx="76">
                  <c:v>1.0608932099999999</c:v>
                </c:pt>
                <c:pt idx="77">
                  <c:v>1.0649423200000001</c:v>
                </c:pt>
                <c:pt idx="78">
                  <c:v>1.07180078</c:v>
                </c:pt>
                <c:pt idx="79">
                  <c:v>1.0752339200000001</c:v>
                </c:pt>
                <c:pt idx="80">
                  <c:v>1.0795408900000001</c:v>
                </c:pt>
                <c:pt idx="81">
                  <c:v>1.08490504</c:v>
                </c:pt>
                <c:pt idx="82">
                  <c:v>1.0909173599999999</c:v>
                </c:pt>
                <c:pt idx="83">
                  <c:v>1.09522958</c:v>
                </c:pt>
                <c:pt idx="84">
                  <c:v>1.1033615999999999</c:v>
                </c:pt>
                <c:pt idx="85">
                  <c:v>1.1106193600000001</c:v>
                </c:pt>
                <c:pt idx="86">
                  <c:v>1.1167248999999999</c:v>
                </c:pt>
                <c:pt idx="87">
                  <c:v>1.12282846</c:v>
                </c:pt>
                <c:pt idx="88">
                  <c:v>1.1294494900000001</c:v>
                </c:pt>
                <c:pt idx="89">
                  <c:v>1.1329434899999999</c:v>
                </c:pt>
                <c:pt idx="90">
                  <c:v>1.1423001399999999</c:v>
                </c:pt>
                <c:pt idx="91">
                  <c:v>1.15378903</c:v>
                </c:pt>
                <c:pt idx="92">
                  <c:v>1.1615476</c:v>
                </c:pt>
                <c:pt idx="93">
                  <c:v>1.1734147500000001</c:v>
                </c:pt>
                <c:pt idx="94">
                  <c:v>1.1844569599999999</c:v>
                </c:pt>
                <c:pt idx="95">
                  <c:v>1.1935826700000001</c:v>
                </c:pt>
                <c:pt idx="96">
                  <c:v>1.1988171599999999</c:v>
                </c:pt>
                <c:pt idx="97">
                  <c:v>1.1981565700000001</c:v>
                </c:pt>
                <c:pt idx="98">
                  <c:v>1.19879414</c:v>
                </c:pt>
                <c:pt idx="99">
                  <c:v>1.20173741</c:v>
                </c:pt>
                <c:pt idx="100">
                  <c:v>1.2045544699999999</c:v>
                </c:pt>
                <c:pt idx="101">
                  <c:v>1.2004279899999999</c:v>
                </c:pt>
                <c:pt idx="102">
                  <c:v>1.1990971699999999</c:v>
                </c:pt>
                <c:pt idx="103">
                  <c:v>1.2001491</c:v>
                </c:pt>
                <c:pt idx="104">
                  <c:v>1.1982987199999999</c:v>
                </c:pt>
                <c:pt idx="105">
                  <c:v>1.1971263999999999</c:v>
                </c:pt>
                <c:pt idx="106">
                  <c:v>1.1922859800000001</c:v>
                </c:pt>
                <c:pt idx="107">
                  <c:v>1.1890479700000001</c:v>
                </c:pt>
                <c:pt idx="108">
                  <c:v>1.1806214500000001</c:v>
                </c:pt>
                <c:pt idx="109">
                  <c:v>1.1715293200000001</c:v>
                </c:pt>
                <c:pt idx="110">
                  <c:v>1.16247005</c:v>
                </c:pt>
                <c:pt idx="111">
                  <c:v>1.1590459900000001</c:v>
                </c:pt>
                <c:pt idx="112">
                  <c:v>1.15232047</c:v>
                </c:pt>
                <c:pt idx="113">
                  <c:v>1.1460107900000001</c:v>
                </c:pt>
                <c:pt idx="114">
                  <c:v>1.14325086</c:v>
                </c:pt>
                <c:pt idx="115">
                  <c:v>1.1403961199999999</c:v>
                </c:pt>
                <c:pt idx="116">
                  <c:v>1.1390713100000001</c:v>
                </c:pt>
                <c:pt idx="117">
                  <c:v>1.1339239999999999</c:v>
                </c:pt>
                <c:pt idx="118">
                  <c:v>1.13164051</c:v>
                </c:pt>
                <c:pt idx="119">
                  <c:v>1.1325167899999999</c:v>
                </c:pt>
                <c:pt idx="120">
                  <c:v>1.1365061599999999</c:v>
                </c:pt>
                <c:pt idx="121">
                  <c:v>1.13576839</c:v>
                </c:pt>
                <c:pt idx="122">
                  <c:v>1.1358615000000001</c:v>
                </c:pt>
                <c:pt idx="123">
                  <c:v>1.1349841899999999</c:v>
                </c:pt>
                <c:pt idx="124">
                  <c:v>1.1362476100000001</c:v>
                </c:pt>
                <c:pt idx="125">
                  <c:v>1.1319210500000001</c:v>
                </c:pt>
                <c:pt idx="126">
                  <c:v>1.1313609600000001</c:v>
                </c:pt>
                <c:pt idx="127">
                  <c:v>1.12729955</c:v>
                </c:pt>
                <c:pt idx="128">
                  <c:v>1.1234890900000001</c:v>
                </c:pt>
                <c:pt idx="129">
                  <c:v>1.1233108700000001</c:v>
                </c:pt>
                <c:pt idx="130">
                  <c:v>1.1269584500000001</c:v>
                </c:pt>
                <c:pt idx="131">
                  <c:v>1.1266532</c:v>
                </c:pt>
                <c:pt idx="132">
                  <c:v>1.12508462</c:v>
                </c:pt>
                <c:pt idx="133">
                  <c:v>1.12083658</c:v>
                </c:pt>
                <c:pt idx="134">
                  <c:v>1.12030389</c:v>
                </c:pt>
                <c:pt idx="135">
                  <c:v>1.1144298800000001</c:v>
                </c:pt>
                <c:pt idx="136">
                  <c:v>1.1052013599999999</c:v>
                </c:pt>
                <c:pt idx="137">
                  <c:v>1.10178873</c:v>
                </c:pt>
                <c:pt idx="138">
                  <c:v>1.0970514</c:v>
                </c:pt>
                <c:pt idx="139">
                  <c:v>1.0875839899999999</c:v>
                </c:pt>
                <c:pt idx="140">
                  <c:v>1.0796652099999999</c:v>
                </c:pt>
                <c:pt idx="141">
                  <c:v>1.07614554</c:v>
                </c:pt>
                <c:pt idx="142">
                  <c:v>1.07216143</c:v>
                </c:pt>
                <c:pt idx="143">
                  <c:v>1.0763168000000001</c:v>
                </c:pt>
                <c:pt idx="144">
                  <c:v>1.07314665</c:v>
                </c:pt>
                <c:pt idx="145">
                  <c:v>1.0694917100000001</c:v>
                </c:pt>
                <c:pt idx="146">
                  <c:v>1.0691237499999999</c:v>
                </c:pt>
                <c:pt idx="147">
                  <c:v>1.0729488700000001</c:v>
                </c:pt>
                <c:pt idx="148">
                  <c:v>1.08112213</c:v>
                </c:pt>
                <c:pt idx="149">
                  <c:v>1.0853257300000001</c:v>
                </c:pt>
                <c:pt idx="150">
                  <c:v>1.0919547700000001</c:v>
                </c:pt>
                <c:pt idx="151">
                  <c:v>1.0967629699999999</c:v>
                </c:pt>
                <c:pt idx="152">
                  <c:v>1.1055161600000001</c:v>
                </c:pt>
                <c:pt idx="153">
                  <c:v>1.1143360899999999</c:v>
                </c:pt>
                <c:pt idx="154">
                  <c:v>1.12065697</c:v>
                </c:pt>
                <c:pt idx="155">
                  <c:v>1.12850199</c:v>
                </c:pt>
                <c:pt idx="156">
                  <c:v>1.1397419</c:v>
                </c:pt>
                <c:pt idx="157">
                  <c:v>1.1459476399999999</c:v>
                </c:pt>
                <c:pt idx="158">
                  <c:v>1.1579024499999999</c:v>
                </c:pt>
                <c:pt idx="159">
                  <c:v>1.1659503</c:v>
                </c:pt>
                <c:pt idx="160">
                  <c:v>1.17529704</c:v>
                </c:pt>
                <c:pt idx="161">
                  <c:v>1.1847927899999999</c:v>
                </c:pt>
                <c:pt idx="162">
                  <c:v>1.19570369</c:v>
                </c:pt>
                <c:pt idx="163">
                  <c:v>1.2040261699999999</c:v>
                </c:pt>
                <c:pt idx="164">
                  <c:v>1.2095564999999999</c:v>
                </c:pt>
                <c:pt idx="165">
                  <c:v>1.22073557</c:v>
                </c:pt>
                <c:pt idx="166">
                  <c:v>1.2284300399999999</c:v>
                </c:pt>
                <c:pt idx="167">
                  <c:v>1.2349717499999999</c:v>
                </c:pt>
                <c:pt idx="168">
                  <c:v>1.2438695</c:v>
                </c:pt>
                <c:pt idx="169">
                  <c:v>1.2487980400000001</c:v>
                </c:pt>
                <c:pt idx="170">
                  <c:v>1.2621446199999999</c:v>
                </c:pt>
                <c:pt idx="171">
                  <c:v>1.26963264</c:v>
                </c:pt>
                <c:pt idx="172">
                  <c:v>1.27289948</c:v>
                </c:pt>
                <c:pt idx="173">
                  <c:v>1.2811845500000001</c:v>
                </c:pt>
                <c:pt idx="174">
                  <c:v>1.2840361199999999</c:v>
                </c:pt>
                <c:pt idx="175">
                  <c:v>1.29204455</c:v>
                </c:pt>
                <c:pt idx="176">
                  <c:v>1.29710711</c:v>
                </c:pt>
                <c:pt idx="177">
                  <c:v>1.3031738100000001</c:v>
                </c:pt>
                <c:pt idx="178">
                  <c:v>1.31174725</c:v>
                </c:pt>
                <c:pt idx="179">
                  <c:v>1.31891391</c:v>
                </c:pt>
                <c:pt idx="180">
                  <c:v>1.32569249</c:v>
                </c:pt>
                <c:pt idx="181">
                  <c:v>1.33471578</c:v>
                </c:pt>
                <c:pt idx="182">
                  <c:v>1.3368798799999999</c:v>
                </c:pt>
                <c:pt idx="183">
                  <c:v>1.34513193</c:v>
                </c:pt>
                <c:pt idx="184">
                  <c:v>1.35353506</c:v>
                </c:pt>
                <c:pt idx="185">
                  <c:v>1.3675214200000001</c:v>
                </c:pt>
                <c:pt idx="186">
                  <c:v>1.3735217500000001</c:v>
                </c:pt>
                <c:pt idx="187">
                  <c:v>1.3820732099999999</c:v>
                </c:pt>
                <c:pt idx="188">
                  <c:v>1.3869654300000001</c:v>
                </c:pt>
                <c:pt idx="189">
                  <c:v>1.39354395</c:v>
                </c:pt>
                <c:pt idx="190">
                  <c:v>1.3966904499999999</c:v>
                </c:pt>
                <c:pt idx="191">
                  <c:v>1.39564701</c:v>
                </c:pt>
                <c:pt idx="192">
                  <c:v>1.4010787099999999</c:v>
                </c:pt>
                <c:pt idx="193">
                  <c:v>1.4040503499999999</c:v>
                </c:pt>
                <c:pt idx="194">
                  <c:v>1.40579951</c:v>
                </c:pt>
                <c:pt idx="195">
                  <c:v>1.41254602</c:v>
                </c:pt>
                <c:pt idx="196">
                  <c:v>1.41931623</c:v>
                </c:pt>
                <c:pt idx="197">
                  <c:v>1.43317304</c:v>
                </c:pt>
                <c:pt idx="198">
                  <c:v>1.4490059099999999</c:v>
                </c:pt>
                <c:pt idx="199">
                  <c:v>1.4646877899999999</c:v>
                </c:pt>
                <c:pt idx="200">
                  <c:v>1.48100834</c:v>
                </c:pt>
                <c:pt idx="201">
                  <c:v>1.4965824400000001</c:v>
                </c:pt>
                <c:pt idx="202">
                  <c:v>1.51283809</c:v>
                </c:pt>
                <c:pt idx="203">
                  <c:v>1.5273506299999999</c:v>
                </c:pt>
                <c:pt idx="204">
                  <c:v>1.5417475199999999</c:v>
                </c:pt>
                <c:pt idx="205">
                  <c:v>1.55890555</c:v>
                </c:pt>
                <c:pt idx="206">
                  <c:v>1.5713560200000001</c:v>
                </c:pt>
                <c:pt idx="207">
                  <c:v>1.58145845</c:v>
                </c:pt>
                <c:pt idx="208">
                  <c:v>1.5905494</c:v>
                </c:pt>
                <c:pt idx="209">
                  <c:v>1.6024076300000001</c:v>
                </c:pt>
                <c:pt idx="210">
                  <c:v>1.61508209</c:v>
                </c:pt>
                <c:pt idx="211">
                  <c:v>1.62232362</c:v>
                </c:pt>
                <c:pt idx="212">
                  <c:v>1.6319594100000001</c:v>
                </c:pt>
                <c:pt idx="213">
                  <c:v>1.64192088</c:v>
                </c:pt>
                <c:pt idx="214">
                  <c:v>1.65460662</c:v>
                </c:pt>
                <c:pt idx="215">
                  <c:v>1.6621035900000001</c:v>
                </c:pt>
                <c:pt idx="216">
                  <c:v>1.6721484200000001</c:v>
                </c:pt>
                <c:pt idx="217">
                  <c:v>1.68300651</c:v>
                </c:pt>
                <c:pt idx="218">
                  <c:v>1.6934042199999999</c:v>
                </c:pt>
                <c:pt idx="219">
                  <c:v>1.70294981</c:v>
                </c:pt>
                <c:pt idx="220">
                  <c:v>1.7112537699999999</c:v>
                </c:pt>
                <c:pt idx="221">
                  <c:v>1.7180812999999999</c:v>
                </c:pt>
                <c:pt idx="222">
                  <c:v>1.72964669</c:v>
                </c:pt>
                <c:pt idx="223">
                  <c:v>1.7390130500000001</c:v>
                </c:pt>
                <c:pt idx="224">
                  <c:v>1.7527946599999999</c:v>
                </c:pt>
                <c:pt idx="225">
                  <c:v>1.7641338799999999</c:v>
                </c:pt>
                <c:pt idx="226">
                  <c:v>1.7765268000000001</c:v>
                </c:pt>
                <c:pt idx="227">
                  <c:v>1.7894120099999999</c:v>
                </c:pt>
                <c:pt idx="228">
                  <c:v>1.8001094799999999</c:v>
                </c:pt>
                <c:pt idx="229">
                  <c:v>1.8094381900000001</c:v>
                </c:pt>
                <c:pt idx="230">
                  <c:v>1.82200505</c:v>
                </c:pt>
                <c:pt idx="231">
                  <c:v>1.83422964</c:v>
                </c:pt>
                <c:pt idx="232">
                  <c:v>1.8418485</c:v>
                </c:pt>
                <c:pt idx="233">
                  <c:v>1.84844393</c:v>
                </c:pt>
                <c:pt idx="234">
                  <c:v>1.8527388499999999</c:v>
                </c:pt>
                <c:pt idx="235">
                  <c:v>1.8544158799999999</c:v>
                </c:pt>
                <c:pt idx="236">
                  <c:v>1.85573883</c:v>
                </c:pt>
                <c:pt idx="237">
                  <c:v>1.86065996</c:v>
                </c:pt>
                <c:pt idx="238">
                  <c:v>1.8667534299999999</c:v>
                </c:pt>
                <c:pt idx="239">
                  <c:v>1.87286967</c:v>
                </c:pt>
                <c:pt idx="240">
                  <c:v>1.8791168300000001</c:v>
                </c:pt>
                <c:pt idx="241">
                  <c:v>1.88239975</c:v>
                </c:pt>
                <c:pt idx="242">
                  <c:v>1.8852252300000001</c:v>
                </c:pt>
                <c:pt idx="243">
                  <c:v>1.8840956099999999</c:v>
                </c:pt>
                <c:pt idx="244">
                  <c:v>1.8857585800000001</c:v>
                </c:pt>
                <c:pt idx="245">
                  <c:v>1.8860112499999999</c:v>
                </c:pt>
                <c:pt idx="246">
                  <c:v>1.8858122399999999</c:v>
                </c:pt>
                <c:pt idx="247">
                  <c:v>1.88213024</c:v>
                </c:pt>
                <c:pt idx="248">
                  <c:v>1.8762569</c:v>
                </c:pt>
                <c:pt idx="249">
                  <c:v>1.87232555</c:v>
                </c:pt>
                <c:pt idx="250">
                  <c:v>1.86569261</c:v>
                </c:pt>
                <c:pt idx="251">
                  <c:v>1.85586399</c:v>
                </c:pt>
                <c:pt idx="252">
                  <c:v>1.8425339199999999</c:v>
                </c:pt>
                <c:pt idx="253">
                  <c:v>1.8305881799999999</c:v>
                </c:pt>
                <c:pt idx="254">
                  <c:v>1.81401239</c:v>
                </c:pt>
                <c:pt idx="255">
                  <c:v>1.7963396599999999</c:v>
                </c:pt>
                <c:pt idx="256">
                  <c:v>1.77596216</c:v>
                </c:pt>
                <c:pt idx="257">
                  <c:v>1.75702589</c:v>
                </c:pt>
                <c:pt idx="258">
                  <c:v>1.7379220200000001</c:v>
                </c:pt>
                <c:pt idx="259">
                  <c:v>1.7176739299999999</c:v>
                </c:pt>
                <c:pt idx="260">
                  <c:v>1.6991751100000001</c:v>
                </c:pt>
                <c:pt idx="261">
                  <c:v>1.6817527400000001</c:v>
                </c:pt>
                <c:pt idx="262">
                  <c:v>1.66433853</c:v>
                </c:pt>
                <c:pt idx="263">
                  <c:v>1.64781862</c:v>
                </c:pt>
                <c:pt idx="264">
                  <c:v>1.6303923300000001</c:v>
                </c:pt>
                <c:pt idx="265">
                  <c:v>1.6120164400000001</c:v>
                </c:pt>
                <c:pt idx="266">
                  <c:v>1.59432146</c:v>
                </c:pt>
                <c:pt idx="267">
                  <c:v>1.5781243</c:v>
                </c:pt>
                <c:pt idx="268">
                  <c:v>1.5624226000000001</c:v>
                </c:pt>
                <c:pt idx="269">
                  <c:v>1.5477646300000001</c:v>
                </c:pt>
                <c:pt idx="270">
                  <c:v>1.53181879</c:v>
                </c:pt>
                <c:pt idx="271">
                  <c:v>1.51436686</c:v>
                </c:pt>
                <c:pt idx="272">
                  <c:v>1.4955834299999999</c:v>
                </c:pt>
                <c:pt idx="273">
                  <c:v>1.4793164700000001</c:v>
                </c:pt>
                <c:pt idx="274">
                  <c:v>1.46229363</c:v>
                </c:pt>
                <c:pt idx="275">
                  <c:v>1.4462917799999999</c:v>
                </c:pt>
                <c:pt idx="276">
                  <c:v>1.42855606</c:v>
                </c:pt>
                <c:pt idx="277">
                  <c:v>1.4130213899999999</c:v>
                </c:pt>
                <c:pt idx="278">
                  <c:v>1.3954880999999999</c:v>
                </c:pt>
                <c:pt idx="279">
                  <c:v>1.3785657899999999</c:v>
                </c:pt>
                <c:pt idx="280">
                  <c:v>1.3646464199999999</c:v>
                </c:pt>
                <c:pt idx="281">
                  <c:v>1.35503741</c:v>
                </c:pt>
                <c:pt idx="282">
                  <c:v>1.34181773</c:v>
                </c:pt>
                <c:pt idx="283">
                  <c:v>1.3274439600000001</c:v>
                </c:pt>
                <c:pt idx="284">
                  <c:v>1.3136067</c:v>
                </c:pt>
                <c:pt idx="285">
                  <c:v>1.2941251</c:v>
                </c:pt>
                <c:pt idx="286">
                  <c:v>1.2760729</c:v>
                </c:pt>
                <c:pt idx="287">
                  <c:v>1.2598632400000001</c:v>
                </c:pt>
                <c:pt idx="288">
                  <c:v>1.2411277300000001</c:v>
                </c:pt>
                <c:pt idx="289">
                  <c:v>1.22147366</c:v>
                </c:pt>
                <c:pt idx="290">
                  <c:v>1.2003283499999999</c:v>
                </c:pt>
                <c:pt idx="291">
                  <c:v>1.1843008799999999</c:v>
                </c:pt>
                <c:pt idx="292">
                  <c:v>1.1675630800000001</c:v>
                </c:pt>
                <c:pt idx="293">
                  <c:v>1.1485741599999999</c:v>
                </c:pt>
                <c:pt idx="294">
                  <c:v>1.1359094000000001</c:v>
                </c:pt>
                <c:pt idx="295">
                  <c:v>1.1217432700000001</c:v>
                </c:pt>
                <c:pt idx="296">
                  <c:v>1.1142863199999999</c:v>
                </c:pt>
                <c:pt idx="297">
                  <c:v>1.1021094499999999</c:v>
                </c:pt>
                <c:pt idx="298">
                  <c:v>1.0871492700000001</c:v>
                </c:pt>
                <c:pt idx="299">
                  <c:v>1.0694799800000001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18-4DD1-BE57-629CE9CB8EA3}"/>
            </c:ext>
          </c:extLst>
        </c:ser>
        <c:ser>
          <c:idx val="1"/>
          <c:order val="1"/>
          <c:tx>
            <c:v>ARIMA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Sheet1!$J:$J</c:f>
              <c:numCache>
                <c:formatCode>0.00_ </c:formatCode>
                <c:ptCount val="1048576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  <c:pt idx="77">
                  <c:v>19.5</c:v>
                </c:pt>
                <c:pt idx="78">
                  <c:v>19.75</c:v>
                </c:pt>
                <c:pt idx="79">
                  <c:v>20</c:v>
                </c:pt>
                <c:pt idx="80">
                  <c:v>20.25</c:v>
                </c:pt>
                <c:pt idx="81">
                  <c:v>20.5</c:v>
                </c:pt>
                <c:pt idx="82">
                  <c:v>20.75</c:v>
                </c:pt>
                <c:pt idx="83">
                  <c:v>21</c:v>
                </c:pt>
                <c:pt idx="84">
                  <c:v>21.25</c:v>
                </c:pt>
                <c:pt idx="85">
                  <c:v>21.5</c:v>
                </c:pt>
                <c:pt idx="86">
                  <c:v>21.75</c:v>
                </c:pt>
                <c:pt idx="87">
                  <c:v>22</c:v>
                </c:pt>
                <c:pt idx="88">
                  <c:v>22.25</c:v>
                </c:pt>
                <c:pt idx="89">
                  <c:v>22.5</c:v>
                </c:pt>
                <c:pt idx="90">
                  <c:v>22.75</c:v>
                </c:pt>
                <c:pt idx="91">
                  <c:v>23</c:v>
                </c:pt>
                <c:pt idx="92">
                  <c:v>23.25</c:v>
                </c:pt>
                <c:pt idx="93">
                  <c:v>23.5</c:v>
                </c:pt>
                <c:pt idx="94">
                  <c:v>23.75</c:v>
                </c:pt>
                <c:pt idx="95">
                  <c:v>24</c:v>
                </c:pt>
                <c:pt idx="96">
                  <c:v>24.25</c:v>
                </c:pt>
                <c:pt idx="97">
                  <c:v>24.5</c:v>
                </c:pt>
                <c:pt idx="98">
                  <c:v>24.75</c:v>
                </c:pt>
                <c:pt idx="99">
                  <c:v>25</c:v>
                </c:pt>
                <c:pt idx="100">
                  <c:v>25.25</c:v>
                </c:pt>
                <c:pt idx="101">
                  <c:v>25.5</c:v>
                </c:pt>
                <c:pt idx="102">
                  <c:v>25.75</c:v>
                </c:pt>
                <c:pt idx="103">
                  <c:v>26</c:v>
                </c:pt>
                <c:pt idx="104">
                  <c:v>26.25</c:v>
                </c:pt>
                <c:pt idx="105">
                  <c:v>26.5</c:v>
                </c:pt>
                <c:pt idx="106">
                  <c:v>26.75</c:v>
                </c:pt>
                <c:pt idx="107">
                  <c:v>27</c:v>
                </c:pt>
                <c:pt idx="108">
                  <c:v>27.25</c:v>
                </c:pt>
                <c:pt idx="109">
                  <c:v>27.5</c:v>
                </c:pt>
                <c:pt idx="110">
                  <c:v>27.75</c:v>
                </c:pt>
                <c:pt idx="111">
                  <c:v>28</c:v>
                </c:pt>
                <c:pt idx="112">
                  <c:v>28.25</c:v>
                </c:pt>
                <c:pt idx="113">
                  <c:v>28.5</c:v>
                </c:pt>
                <c:pt idx="114">
                  <c:v>28.75</c:v>
                </c:pt>
                <c:pt idx="115">
                  <c:v>29</c:v>
                </c:pt>
                <c:pt idx="116">
                  <c:v>29.25</c:v>
                </c:pt>
                <c:pt idx="117">
                  <c:v>29.5</c:v>
                </c:pt>
                <c:pt idx="118">
                  <c:v>29.75</c:v>
                </c:pt>
                <c:pt idx="119">
                  <c:v>30</c:v>
                </c:pt>
                <c:pt idx="120">
                  <c:v>30.25</c:v>
                </c:pt>
                <c:pt idx="121">
                  <c:v>30.5</c:v>
                </c:pt>
                <c:pt idx="122">
                  <c:v>30.75</c:v>
                </c:pt>
                <c:pt idx="123">
                  <c:v>31</c:v>
                </c:pt>
                <c:pt idx="124">
                  <c:v>31.25</c:v>
                </c:pt>
                <c:pt idx="125">
                  <c:v>31.5</c:v>
                </c:pt>
                <c:pt idx="126">
                  <c:v>31.75</c:v>
                </c:pt>
                <c:pt idx="127">
                  <c:v>32</c:v>
                </c:pt>
                <c:pt idx="128">
                  <c:v>32.25</c:v>
                </c:pt>
                <c:pt idx="129">
                  <c:v>32.5</c:v>
                </c:pt>
                <c:pt idx="130">
                  <c:v>32.75</c:v>
                </c:pt>
                <c:pt idx="131">
                  <c:v>33</c:v>
                </c:pt>
                <c:pt idx="132">
                  <c:v>33.25</c:v>
                </c:pt>
                <c:pt idx="133">
                  <c:v>33.5</c:v>
                </c:pt>
                <c:pt idx="134">
                  <c:v>33.75</c:v>
                </c:pt>
                <c:pt idx="135">
                  <c:v>34</c:v>
                </c:pt>
                <c:pt idx="136">
                  <c:v>34.25</c:v>
                </c:pt>
                <c:pt idx="137">
                  <c:v>34.5</c:v>
                </c:pt>
                <c:pt idx="138">
                  <c:v>34.75</c:v>
                </c:pt>
                <c:pt idx="139">
                  <c:v>35</c:v>
                </c:pt>
                <c:pt idx="140">
                  <c:v>35.25</c:v>
                </c:pt>
                <c:pt idx="141">
                  <c:v>35.5</c:v>
                </c:pt>
                <c:pt idx="142">
                  <c:v>35.75</c:v>
                </c:pt>
                <c:pt idx="143">
                  <c:v>36</c:v>
                </c:pt>
                <c:pt idx="144">
                  <c:v>36.25</c:v>
                </c:pt>
                <c:pt idx="145">
                  <c:v>36.5</c:v>
                </c:pt>
                <c:pt idx="146">
                  <c:v>36.75</c:v>
                </c:pt>
                <c:pt idx="147">
                  <c:v>37</c:v>
                </c:pt>
                <c:pt idx="148">
                  <c:v>37.25</c:v>
                </c:pt>
                <c:pt idx="149">
                  <c:v>37.5</c:v>
                </c:pt>
                <c:pt idx="150">
                  <c:v>37.75</c:v>
                </c:pt>
                <c:pt idx="151">
                  <c:v>38</c:v>
                </c:pt>
                <c:pt idx="152">
                  <c:v>38.25</c:v>
                </c:pt>
                <c:pt idx="153">
                  <c:v>38.5</c:v>
                </c:pt>
                <c:pt idx="154">
                  <c:v>38.75</c:v>
                </c:pt>
                <c:pt idx="155">
                  <c:v>39</c:v>
                </c:pt>
                <c:pt idx="156">
                  <c:v>39.25</c:v>
                </c:pt>
                <c:pt idx="157">
                  <c:v>39.5</c:v>
                </c:pt>
                <c:pt idx="158">
                  <c:v>39.75</c:v>
                </c:pt>
                <c:pt idx="159">
                  <c:v>40</c:v>
                </c:pt>
                <c:pt idx="160">
                  <c:v>40.25</c:v>
                </c:pt>
                <c:pt idx="161">
                  <c:v>40.5</c:v>
                </c:pt>
                <c:pt idx="162">
                  <c:v>40.75</c:v>
                </c:pt>
                <c:pt idx="163">
                  <c:v>41</c:v>
                </c:pt>
                <c:pt idx="164">
                  <c:v>41.25</c:v>
                </c:pt>
                <c:pt idx="165">
                  <c:v>41.5</c:v>
                </c:pt>
                <c:pt idx="166">
                  <c:v>41.75</c:v>
                </c:pt>
                <c:pt idx="167">
                  <c:v>42</c:v>
                </c:pt>
                <c:pt idx="168">
                  <c:v>42.25</c:v>
                </c:pt>
                <c:pt idx="169">
                  <c:v>42.5</c:v>
                </c:pt>
                <c:pt idx="170">
                  <c:v>42.75</c:v>
                </c:pt>
                <c:pt idx="171">
                  <c:v>43</c:v>
                </c:pt>
                <c:pt idx="172">
                  <c:v>43.25</c:v>
                </c:pt>
                <c:pt idx="173">
                  <c:v>43.5</c:v>
                </c:pt>
                <c:pt idx="174">
                  <c:v>43.75</c:v>
                </c:pt>
                <c:pt idx="175">
                  <c:v>44</c:v>
                </c:pt>
                <c:pt idx="176">
                  <c:v>44.25</c:v>
                </c:pt>
                <c:pt idx="177">
                  <c:v>44.5</c:v>
                </c:pt>
                <c:pt idx="178">
                  <c:v>44.75</c:v>
                </c:pt>
                <c:pt idx="179">
                  <c:v>45</c:v>
                </c:pt>
                <c:pt idx="180">
                  <c:v>45.25</c:v>
                </c:pt>
                <c:pt idx="181">
                  <c:v>45.5</c:v>
                </c:pt>
                <c:pt idx="182">
                  <c:v>45.75</c:v>
                </c:pt>
                <c:pt idx="183">
                  <c:v>46</c:v>
                </c:pt>
                <c:pt idx="184">
                  <c:v>46.25</c:v>
                </c:pt>
                <c:pt idx="185">
                  <c:v>46.5</c:v>
                </c:pt>
                <c:pt idx="186">
                  <c:v>46.75</c:v>
                </c:pt>
                <c:pt idx="187">
                  <c:v>47</c:v>
                </c:pt>
                <c:pt idx="188">
                  <c:v>47.25</c:v>
                </c:pt>
                <c:pt idx="189">
                  <c:v>47.5</c:v>
                </c:pt>
                <c:pt idx="190">
                  <c:v>47.75</c:v>
                </c:pt>
                <c:pt idx="191">
                  <c:v>48</c:v>
                </c:pt>
                <c:pt idx="192">
                  <c:v>48.25</c:v>
                </c:pt>
                <c:pt idx="193">
                  <c:v>48.5</c:v>
                </c:pt>
                <c:pt idx="194">
                  <c:v>48.75</c:v>
                </c:pt>
                <c:pt idx="195">
                  <c:v>49</c:v>
                </c:pt>
                <c:pt idx="196">
                  <c:v>49.25</c:v>
                </c:pt>
                <c:pt idx="197">
                  <c:v>49.5</c:v>
                </c:pt>
                <c:pt idx="198">
                  <c:v>49.75</c:v>
                </c:pt>
                <c:pt idx="199">
                  <c:v>50</c:v>
                </c:pt>
                <c:pt idx="200">
                  <c:v>50.25</c:v>
                </c:pt>
                <c:pt idx="201">
                  <c:v>50.5</c:v>
                </c:pt>
                <c:pt idx="202">
                  <c:v>50.75</c:v>
                </c:pt>
                <c:pt idx="203">
                  <c:v>51</c:v>
                </c:pt>
                <c:pt idx="204">
                  <c:v>51.25</c:v>
                </c:pt>
                <c:pt idx="205">
                  <c:v>51.5</c:v>
                </c:pt>
                <c:pt idx="206">
                  <c:v>51.75</c:v>
                </c:pt>
                <c:pt idx="207">
                  <c:v>52</c:v>
                </c:pt>
                <c:pt idx="208">
                  <c:v>52.25</c:v>
                </c:pt>
                <c:pt idx="209">
                  <c:v>52.5</c:v>
                </c:pt>
                <c:pt idx="210">
                  <c:v>52.75</c:v>
                </c:pt>
                <c:pt idx="211">
                  <c:v>53</c:v>
                </c:pt>
                <c:pt idx="212">
                  <c:v>53.25</c:v>
                </c:pt>
                <c:pt idx="213">
                  <c:v>53.5</c:v>
                </c:pt>
                <c:pt idx="214">
                  <c:v>53.75</c:v>
                </c:pt>
                <c:pt idx="215">
                  <c:v>54</c:v>
                </c:pt>
                <c:pt idx="216">
                  <c:v>54.25</c:v>
                </c:pt>
                <c:pt idx="217">
                  <c:v>54.5</c:v>
                </c:pt>
                <c:pt idx="218">
                  <c:v>54.75</c:v>
                </c:pt>
                <c:pt idx="219">
                  <c:v>55</c:v>
                </c:pt>
                <c:pt idx="220">
                  <c:v>55.25</c:v>
                </c:pt>
                <c:pt idx="221">
                  <c:v>55.5</c:v>
                </c:pt>
                <c:pt idx="222">
                  <c:v>55.75</c:v>
                </c:pt>
                <c:pt idx="223">
                  <c:v>56</c:v>
                </c:pt>
                <c:pt idx="224">
                  <c:v>56.25</c:v>
                </c:pt>
                <c:pt idx="225">
                  <c:v>56.5</c:v>
                </c:pt>
                <c:pt idx="226">
                  <c:v>56.75</c:v>
                </c:pt>
                <c:pt idx="227">
                  <c:v>57</c:v>
                </c:pt>
                <c:pt idx="228">
                  <c:v>57.25</c:v>
                </c:pt>
                <c:pt idx="229">
                  <c:v>57.5</c:v>
                </c:pt>
                <c:pt idx="230">
                  <c:v>57.75</c:v>
                </c:pt>
                <c:pt idx="231">
                  <c:v>58</c:v>
                </c:pt>
                <c:pt idx="232">
                  <c:v>58.25</c:v>
                </c:pt>
                <c:pt idx="233">
                  <c:v>58.5</c:v>
                </c:pt>
                <c:pt idx="234">
                  <c:v>58.75</c:v>
                </c:pt>
                <c:pt idx="235">
                  <c:v>59</c:v>
                </c:pt>
                <c:pt idx="236">
                  <c:v>59.25</c:v>
                </c:pt>
                <c:pt idx="237">
                  <c:v>59.5</c:v>
                </c:pt>
                <c:pt idx="238">
                  <c:v>59.75</c:v>
                </c:pt>
                <c:pt idx="239">
                  <c:v>60</c:v>
                </c:pt>
                <c:pt idx="240">
                  <c:v>60.25</c:v>
                </c:pt>
                <c:pt idx="241">
                  <c:v>60.5</c:v>
                </c:pt>
                <c:pt idx="242">
                  <c:v>60.75</c:v>
                </c:pt>
                <c:pt idx="243">
                  <c:v>61</c:v>
                </c:pt>
                <c:pt idx="244">
                  <c:v>61.25</c:v>
                </c:pt>
                <c:pt idx="245">
                  <c:v>61.5</c:v>
                </c:pt>
                <c:pt idx="246">
                  <c:v>61.75</c:v>
                </c:pt>
                <c:pt idx="247">
                  <c:v>62</c:v>
                </c:pt>
                <c:pt idx="248">
                  <c:v>62.25</c:v>
                </c:pt>
                <c:pt idx="249">
                  <c:v>62.5</c:v>
                </c:pt>
                <c:pt idx="250">
                  <c:v>62.75</c:v>
                </c:pt>
                <c:pt idx="251">
                  <c:v>63</c:v>
                </c:pt>
                <c:pt idx="252">
                  <c:v>63.25</c:v>
                </c:pt>
                <c:pt idx="253">
                  <c:v>63.5</c:v>
                </c:pt>
                <c:pt idx="254">
                  <c:v>63.75</c:v>
                </c:pt>
                <c:pt idx="255">
                  <c:v>64</c:v>
                </c:pt>
                <c:pt idx="256">
                  <c:v>64.25</c:v>
                </c:pt>
                <c:pt idx="257">
                  <c:v>64.5</c:v>
                </c:pt>
                <c:pt idx="258">
                  <c:v>64.75</c:v>
                </c:pt>
                <c:pt idx="259">
                  <c:v>65</c:v>
                </c:pt>
                <c:pt idx="260">
                  <c:v>65.25</c:v>
                </c:pt>
                <c:pt idx="261">
                  <c:v>65.5</c:v>
                </c:pt>
                <c:pt idx="262">
                  <c:v>65.75</c:v>
                </c:pt>
                <c:pt idx="263">
                  <c:v>66</c:v>
                </c:pt>
                <c:pt idx="264">
                  <c:v>66.25</c:v>
                </c:pt>
                <c:pt idx="265">
                  <c:v>66.5</c:v>
                </c:pt>
                <c:pt idx="266">
                  <c:v>66.75</c:v>
                </c:pt>
                <c:pt idx="267">
                  <c:v>67</c:v>
                </c:pt>
                <c:pt idx="268">
                  <c:v>67.25</c:v>
                </c:pt>
                <c:pt idx="269">
                  <c:v>67.5</c:v>
                </c:pt>
                <c:pt idx="270">
                  <c:v>67.75</c:v>
                </c:pt>
                <c:pt idx="271">
                  <c:v>68</c:v>
                </c:pt>
                <c:pt idx="272">
                  <c:v>68.25</c:v>
                </c:pt>
                <c:pt idx="273">
                  <c:v>68.5</c:v>
                </c:pt>
                <c:pt idx="274">
                  <c:v>68.75</c:v>
                </c:pt>
                <c:pt idx="275">
                  <c:v>69</c:v>
                </c:pt>
                <c:pt idx="276">
                  <c:v>69.25</c:v>
                </c:pt>
                <c:pt idx="277">
                  <c:v>69.5</c:v>
                </c:pt>
                <c:pt idx="278">
                  <c:v>69.75</c:v>
                </c:pt>
                <c:pt idx="279">
                  <c:v>70</c:v>
                </c:pt>
                <c:pt idx="280">
                  <c:v>70.25</c:v>
                </c:pt>
                <c:pt idx="281">
                  <c:v>70.5</c:v>
                </c:pt>
                <c:pt idx="282">
                  <c:v>70.75</c:v>
                </c:pt>
                <c:pt idx="283">
                  <c:v>71</c:v>
                </c:pt>
                <c:pt idx="284">
                  <c:v>71.25</c:v>
                </c:pt>
                <c:pt idx="285">
                  <c:v>71.5</c:v>
                </c:pt>
                <c:pt idx="286">
                  <c:v>71.75</c:v>
                </c:pt>
                <c:pt idx="287">
                  <c:v>72</c:v>
                </c:pt>
                <c:pt idx="288">
                  <c:v>72.25</c:v>
                </c:pt>
                <c:pt idx="289">
                  <c:v>72.5</c:v>
                </c:pt>
                <c:pt idx="290">
                  <c:v>72.75</c:v>
                </c:pt>
                <c:pt idx="291">
                  <c:v>73</c:v>
                </c:pt>
                <c:pt idx="292">
                  <c:v>73.25</c:v>
                </c:pt>
                <c:pt idx="293">
                  <c:v>73.5</c:v>
                </c:pt>
                <c:pt idx="294">
                  <c:v>73.75</c:v>
                </c:pt>
                <c:pt idx="295">
                  <c:v>74</c:v>
                </c:pt>
                <c:pt idx="296">
                  <c:v>74.25</c:v>
                </c:pt>
                <c:pt idx="297">
                  <c:v>74.5</c:v>
                </c:pt>
                <c:pt idx="298">
                  <c:v>74.75</c:v>
                </c:pt>
                <c:pt idx="299">
                  <c:v>75</c:v>
                </c:pt>
              </c:numCache>
            </c:numRef>
          </c:cat>
          <c:val>
            <c:numRef>
              <c:f>Sheet1!$B$1:$B$300</c:f>
              <c:numCache>
                <c:formatCode>General</c:formatCode>
                <c:ptCount val="300"/>
                <c:pt idx="0">
                  <c:v>4.7400989999999997E-2</c:v>
                </c:pt>
                <c:pt idx="1">
                  <c:v>6.5156450000000005E-2</c:v>
                </c:pt>
                <c:pt idx="2">
                  <c:v>8.0655599999999994E-2</c:v>
                </c:pt>
                <c:pt idx="3">
                  <c:v>9.2700829999999998E-2</c:v>
                </c:pt>
                <c:pt idx="4">
                  <c:v>0.103299</c:v>
                </c:pt>
                <c:pt idx="5">
                  <c:v>0.11435385000000001</c:v>
                </c:pt>
                <c:pt idx="6">
                  <c:v>0.13130059999999999</c:v>
                </c:pt>
                <c:pt idx="7">
                  <c:v>0.14573411</c:v>
                </c:pt>
                <c:pt idx="8">
                  <c:v>0.16364888</c:v>
                </c:pt>
                <c:pt idx="9">
                  <c:v>0.17994473</c:v>
                </c:pt>
                <c:pt idx="10">
                  <c:v>0.19847681</c:v>
                </c:pt>
                <c:pt idx="11">
                  <c:v>0.21427001000000001</c:v>
                </c:pt>
                <c:pt idx="12">
                  <c:v>0.22993258999999999</c:v>
                </c:pt>
                <c:pt idx="13">
                  <c:v>0.24481486</c:v>
                </c:pt>
                <c:pt idx="14">
                  <c:v>0.25957504999999997</c:v>
                </c:pt>
                <c:pt idx="15">
                  <c:v>0.27162027999999999</c:v>
                </c:pt>
                <c:pt idx="16">
                  <c:v>0.28460692999999998</c:v>
                </c:pt>
                <c:pt idx="17">
                  <c:v>0.29531701999999999</c:v>
                </c:pt>
                <c:pt idx="18">
                  <c:v>0.30774911999999999</c:v>
                </c:pt>
                <c:pt idx="19">
                  <c:v>0.32100581</c:v>
                </c:pt>
                <c:pt idx="20">
                  <c:v>0.33576179</c:v>
                </c:pt>
                <c:pt idx="21">
                  <c:v>0.34740330000000003</c:v>
                </c:pt>
                <c:pt idx="22">
                  <c:v>0.35788736999999998</c:v>
                </c:pt>
                <c:pt idx="23">
                  <c:v>0.37065140000000002</c:v>
                </c:pt>
                <c:pt idx="24">
                  <c:v>0.38233042</c:v>
                </c:pt>
                <c:pt idx="25">
                  <c:v>0.39261072000000002</c:v>
                </c:pt>
                <c:pt idx="26">
                  <c:v>0.40257229</c:v>
                </c:pt>
                <c:pt idx="27">
                  <c:v>0.41464241000000002</c:v>
                </c:pt>
                <c:pt idx="28">
                  <c:v>0.43326103999999999</c:v>
                </c:pt>
                <c:pt idx="29">
                  <c:v>0.44976195000000002</c:v>
                </c:pt>
                <c:pt idx="30">
                  <c:v>0.46026609000000002</c:v>
                </c:pt>
                <c:pt idx="31">
                  <c:v>0.46929043999999998</c:v>
                </c:pt>
                <c:pt idx="32">
                  <c:v>0.47644361000000002</c:v>
                </c:pt>
                <c:pt idx="33">
                  <c:v>0.48476617999999999</c:v>
                </c:pt>
                <c:pt idx="34">
                  <c:v>0.49618537000000001</c:v>
                </c:pt>
                <c:pt idx="35">
                  <c:v>0.50728797000000003</c:v>
                </c:pt>
                <c:pt idx="36">
                  <c:v>0.51667505000000002</c:v>
                </c:pt>
                <c:pt idx="37">
                  <c:v>0.52418262000000004</c:v>
                </c:pt>
                <c:pt idx="38">
                  <c:v>0.5304875</c:v>
                </c:pt>
                <c:pt idx="39">
                  <c:v>0.53689861000000005</c:v>
                </c:pt>
                <c:pt idx="40">
                  <c:v>0.54686639999999997</c:v>
                </c:pt>
                <c:pt idx="41">
                  <c:v>0.55620033000000002</c:v>
                </c:pt>
                <c:pt idx="42">
                  <c:v>0.56237165</c:v>
                </c:pt>
                <c:pt idx="43">
                  <c:v>0.57216975999999997</c:v>
                </c:pt>
                <c:pt idx="44">
                  <c:v>0.58248169999999999</c:v>
                </c:pt>
                <c:pt idx="45">
                  <c:v>0.58701466000000002</c:v>
                </c:pt>
                <c:pt idx="46">
                  <c:v>0.58829507000000003</c:v>
                </c:pt>
                <c:pt idx="47">
                  <c:v>0.59443409999999997</c:v>
                </c:pt>
                <c:pt idx="48">
                  <c:v>0.61341635000000005</c:v>
                </c:pt>
                <c:pt idx="49">
                  <c:v>0.63208774999999995</c:v>
                </c:pt>
                <c:pt idx="50">
                  <c:v>0.64652719000000003</c:v>
                </c:pt>
                <c:pt idx="51">
                  <c:v>0.65758693999999995</c:v>
                </c:pt>
                <c:pt idx="52">
                  <c:v>0.67042765000000004</c:v>
                </c:pt>
                <c:pt idx="53">
                  <c:v>0.68370386999999999</c:v>
                </c:pt>
                <c:pt idx="54">
                  <c:v>0.69589102999999997</c:v>
                </c:pt>
                <c:pt idx="55">
                  <c:v>0.70694836999999999</c:v>
                </c:pt>
                <c:pt idx="56">
                  <c:v>0.72506919999999997</c:v>
                </c:pt>
                <c:pt idx="57">
                  <c:v>0.73736341000000005</c:v>
                </c:pt>
                <c:pt idx="58">
                  <c:v>0.75311589000000001</c:v>
                </c:pt>
                <c:pt idx="59">
                  <c:v>0.77081538000000005</c:v>
                </c:pt>
                <c:pt idx="60">
                  <c:v>0.78520889999999999</c:v>
                </c:pt>
                <c:pt idx="61">
                  <c:v>0.80062937999999995</c:v>
                </c:pt>
                <c:pt idx="62">
                  <c:v>0.81900468999999998</c:v>
                </c:pt>
                <c:pt idx="63">
                  <c:v>0.84284545</c:v>
                </c:pt>
                <c:pt idx="64">
                  <c:v>0.86208114000000002</c:v>
                </c:pt>
                <c:pt idx="65">
                  <c:v>0.88097782000000002</c:v>
                </c:pt>
                <c:pt idx="66">
                  <c:v>0.89602992999999997</c:v>
                </c:pt>
                <c:pt idx="67">
                  <c:v>0.91461095999999997</c:v>
                </c:pt>
                <c:pt idx="68">
                  <c:v>0.92913968000000002</c:v>
                </c:pt>
                <c:pt idx="69">
                  <c:v>0.95212903000000004</c:v>
                </c:pt>
                <c:pt idx="70">
                  <c:v>0.97479981000000004</c:v>
                </c:pt>
                <c:pt idx="71">
                  <c:v>0.99843340999999997</c:v>
                </c:pt>
                <c:pt idx="72">
                  <c:v>1.0177753899999999</c:v>
                </c:pt>
                <c:pt idx="73">
                  <c:v>1.04072199</c:v>
                </c:pt>
                <c:pt idx="74">
                  <c:v>1.0588536799999999</c:v>
                </c:pt>
                <c:pt idx="75">
                  <c:v>1.0829992900000001</c:v>
                </c:pt>
                <c:pt idx="76">
                  <c:v>1.1037389099999999</c:v>
                </c:pt>
                <c:pt idx="77">
                  <c:v>1.11617532</c:v>
                </c:pt>
                <c:pt idx="78">
                  <c:v>1.13284669</c:v>
                </c:pt>
                <c:pt idx="79">
                  <c:v>1.14528645</c:v>
                </c:pt>
                <c:pt idx="80">
                  <c:v>1.14935465</c:v>
                </c:pt>
                <c:pt idx="81">
                  <c:v>1.1474632199999999</c:v>
                </c:pt>
                <c:pt idx="82">
                  <c:v>1.149921</c:v>
                </c:pt>
                <c:pt idx="83">
                  <c:v>1.14843937</c:v>
                </c:pt>
                <c:pt idx="84">
                  <c:v>1.1585949799999999</c:v>
                </c:pt>
                <c:pt idx="85">
                  <c:v>1.1601776100000001</c:v>
                </c:pt>
                <c:pt idx="86">
                  <c:v>1.1592125099999999</c:v>
                </c:pt>
                <c:pt idx="87">
                  <c:v>1.1674402100000001</c:v>
                </c:pt>
                <c:pt idx="88">
                  <c:v>1.1780462</c:v>
                </c:pt>
                <c:pt idx="89">
                  <c:v>1.18157475</c:v>
                </c:pt>
                <c:pt idx="90">
                  <c:v>1.1903242700000001</c:v>
                </c:pt>
                <c:pt idx="91">
                  <c:v>1.1947577599999999</c:v>
                </c:pt>
                <c:pt idx="92">
                  <c:v>1.20410631</c:v>
                </c:pt>
                <c:pt idx="93">
                  <c:v>1.21000558</c:v>
                </c:pt>
                <c:pt idx="94">
                  <c:v>1.21713771</c:v>
                </c:pt>
                <c:pt idx="95">
                  <c:v>1.22381531</c:v>
                </c:pt>
                <c:pt idx="96">
                  <c:v>1.2314885499999999</c:v>
                </c:pt>
                <c:pt idx="97">
                  <c:v>1.23158239</c:v>
                </c:pt>
                <c:pt idx="98">
                  <c:v>1.2404282200000001</c:v>
                </c:pt>
                <c:pt idx="99">
                  <c:v>1.24563454</c:v>
                </c:pt>
                <c:pt idx="100">
                  <c:v>1.2509380299999999</c:v>
                </c:pt>
                <c:pt idx="101">
                  <c:v>1.2631903600000001</c:v>
                </c:pt>
                <c:pt idx="102">
                  <c:v>1.2682423700000001</c:v>
                </c:pt>
                <c:pt idx="103">
                  <c:v>1.2807030699999999</c:v>
                </c:pt>
                <c:pt idx="104">
                  <c:v>1.2988204000000001</c:v>
                </c:pt>
                <c:pt idx="105">
                  <c:v>1.3069572</c:v>
                </c:pt>
                <c:pt idx="106">
                  <c:v>1.3100647000000001</c:v>
                </c:pt>
                <c:pt idx="107">
                  <c:v>1.3197080999999999</c:v>
                </c:pt>
                <c:pt idx="108">
                  <c:v>1.3215909800000001</c:v>
                </c:pt>
                <c:pt idx="109">
                  <c:v>1.3231515899999999</c:v>
                </c:pt>
                <c:pt idx="110">
                  <c:v>1.3239825000000001</c:v>
                </c:pt>
                <c:pt idx="111">
                  <c:v>1.3301072599999999</c:v>
                </c:pt>
                <c:pt idx="112">
                  <c:v>1.3336116</c:v>
                </c:pt>
                <c:pt idx="113">
                  <c:v>1.3343662300000001</c:v>
                </c:pt>
                <c:pt idx="114">
                  <c:v>1.3389722500000001</c:v>
                </c:pt>
                <c:pt idx="115">
                  <c:v>1.3480180500000001</c:v>
                </c:pt>
                <c:pt idx="116">
                  <c:v>1.3492669900000001</c:v>
                </c:pt>
                <c:pt idx="117">
                  <c:v>1.3454125400000001</c:v>
                </c:pt>
                <c:pt idx="118">
                  <c:v>1.3421961899999999</c:v>
                </c:pt>
                <c:pt idx="119">
                  <c:v>1.34861491</c:v>
                </c:pt>
                <c:pt idx="120">
                  <c:v>1.3533186399999999</c:v>
                </c:pt>
                <c:pt idx="121">
                  <c:v>1.3556993399999999</c:v>
                </c:pt>
                <c:pt idx="122">
                  <c:v>1.3618835499999999</c:v>
                </c:pt>
                <c:pt idx="123">
                  <c:v>1.3635156799999999</c:v>
                </c:pt>
                <c:pt idx="124">
                  <c:v>1.3656615000000001</c:v>
                </c:pt>
                <c:pt idx="125">
                  <c:v>1.3677702300000001</c:v>
                </c:pt>
                <c:pt idx="126">
                  <c:v>1.3704979900000001</c:v>
                </c:pt>
                <c:pt idx="127">
                  <c:v>1.37052715</c:v>
                </c:pt>
                <c:pt idx="128">
                  <c:v>1.37384324</c:v>
                </c:pt>
                <c:pt idx="129">
                  <c:v>1.3700638999999999</c:v>
                </c:pt>
                <c:pt idx="130">
                  <c:v>1.3799058</c:v>
                </c:pt>
                <c:pt idx="131">
                  <c:v>1.3929829499999999</c:v>
                </c:pt>
                <c:pt idx="132">
                  <c:v>1.40246282</c:v>
                </c:pt>
                <c:pt idx="133">
                  <c:v>1.41772045</c:v>
                </c:pt>
                <c:pt idx="134">
                  <c:v>1.4315132500000001</c:v>
                </c:pt>
                <c:pt idx="135">
                  <c:v>1.45216159</c:v>
                </c:pt>
                <c:pt idx="136">
                  <c:v>1.4682777600000001</c:v>
                </c:pt>
                <c:pt idx="137">
                  <c:v>1.47287652</c:v>
                </c:pt>
                <c:pt idx="138">
                  <c:v>1.47909808</c:v>
                </c:pt>
                <c:pt idx="139">
                  <c:v>1.48007376</c:v>
                </c:pt>
                <c:pt idx="140">
                  <c:v>1.48654441</c:v>
                </c:pt>
                <c:pt idx="141">
                  <c:v>1.50321243</c:v>
                </c:pt>
                <c:pt idx="142">
                  <c:v>1.52101244</c:v>
                </c:pt>
                <c:pt idx="143">
                  <c:v>1.5344368799999999</c:v>
                </c:pt>
                <c:pt idx="144">
                  <c:v>1.5412839599999999</c:v>
                </c:pt>
                <c:pt idx="145">
                  <c:v>1.53935811</c:v>
                </c:pt>
                <c:pt idx="146">
                  <c:v>1.5469466000000001</c:v>
                </c:pt>
                <c:pt idx="147">
                  <c:v>1.55380696</c:v>
                </c:pt>
                <c:pt idx="148">
                  <c:v>1.56292985</c:v>
                </c:pt>
                <c:pt idx="149">
                  <c:v>1.57176899</c:v>
                </c:pt>
                <c:pt idx="150">
                  <c:v>1.57892911</c:v>
                </c:pt>
                <c:pt idx="151">
                  <c:v>1.5870648700000001</c:v>
                </c:pt>
                <c:pt idx="152">
                  <c:v>1.5940628999999999</c:v>
                </c:pt>
                <c:pt idx="153">
                  <c:v>1.60452594</c:v>
                </c:pt>
                <c:pt idx="154">
                  <c:v>1.6182726199999999</c:v>
                </c:pt>
                <c:pt idx="155">
                  <c:v>1.6245303200000001</c:v>
                </c:pt>
                <c:pt idx="156">
                  <c:v>1.62324856</c:v>
                </c:pt>
                <c:pt idx="157">
                  <c:v>1.62493485</c:v>
                </c:pt>
                <c:pt idx="158">
                  <c:v>1.6267679500000001</c:v>
                </c:pt>
                <c:pt idx="159">
                  <c:v>1.6293027600000001</c:v>
                </c:pt>
                <c:pt idx="160">
                  <c:v>1.6372734200000001</c:v>
                </c:pt>
                <c:pt idx="161">
                  <c:v>1.63965227</c:v>
                </c:pt>
                <c:pt idx="162">
                  <c:v>1.6406149400000001</c:v>
                </c:pt>
                <c:pt idx="163">
                  <c:v>1.6453425399999999</c:v>
                </c:pt>
                <c:pt idx="164">
                  <c:v>1.6569106499999999</c:v>
                </c:pt>
                <c:pt idx="165">
                  <c:v>1.6644193199999999</c:v>
                </c:pt>
                <c:pt idx="166">
                  <c:v>1.6679592000000001</c:v>
                </c:pt>
                <c:pt idx="167">
                  <c:v>1.6664721</c:v>
                </c:pt>
                <c:pt idx="168">
                  <c:v>1.67104655</c:v>
                </c:pt>
                <c:pt idx="169">
                  <c:v>1.6745935999999999</c:v>
                </c:pt>
                <c:pt idx="170">
                  <c:v>1.67890769</c:v>
                </c:pt>
                <c:pt idx="171">
                  <c:v>1.6776166299999999</c:v>
                </c:pt>
                <c:pt idx="172">
                  <c:v>1.6849082099999999</c:v>
                </c:pt>
                <c:pt idx="173">
                  <c:v>1.68694188</c:v>
                </c:pt>
                <c:pt idx="174">
                  <c:v>1.6976768099999999</c:v>
                </c:pt>
                <c:pt idx="175">
                  <c:v>1.7013042</c:v>
                </c:pt>
                <c:pt idx="176">
                  <c:v>1.69746106</c:v>
                </c:pt>
                <c:pt idx="177">
                  <c:v>1.6948619</c:v>
                </c:pt>
                <c:pt idx="178">
                  <c:v>1.68634656</c:v>
                </c:pt>
                <c:pt idx="179">
                  <c:v>1.6902382899999999</c:v>
                </c:pt>
                <c:pt idx="180">
                  <c:v>1.6948578299999999</c:v>
                </c:pt>
                <c:pt idx="181">
                  <c:v>1.70511732</c:v>
                </c:pt>
                <c:pt idx="182">
                  <c:v>1.7208816300000001</c:v>
                </c:pt>
                <c:pt idx="183">
                  <c:v>1.72139675</c:v>
                </c:pt>
                <c:pt idx="184">
                  <c:v>1.72173585</c:v>
                </c:pt>
                <c:pt idx="185">
                  <c:v>1.7202025700000001</c:v>
                </c:pt>
                <c:pt idx="186">
                  <c:v>1.72880722</c:v>
                </c:pt>
                <c:pt idx="187">
                  <c:v>1.72406942</c:v>
                </c:pt>
                <c:pt idx="188">
                  <c:v>1.7237958900000001</c:v>
                </c:pt>
                <c:pt idx="189">
                  <c:v>1.72876436</c:v>
                </c:pt>
                <c:pt idx="190">
                  <c:v>1.7364300800000001</c:v>
                </c:pt>
                <c:pt idx="191">
                  <c:v>1.7291879299999999</c:v>
                </c:pt>
                <c:pt idx="192">
                  <c:v>1.7176122599999999</c:v>
                </c:pt>
                <c:pt idx="193">
                  <c:v>1.7105822500000001</c:v>
                </c:pt>
                <c:pt idx="194">
                  <c:v>1.7106536800000001</c:v>
                </c:pt>
                <c:pt idx="195">
                  <c:v>1.7146146</c:v>
                </c:pt>
                <c:pt idx="196">
                  <c:v>1.7127972</c:v>
                </c:pt>
                <c:pt idx="197">
                  <c:v>1.7222154599999999</c:v>
                </c:pt>
                <c:pt idx="198">
                  <c:v>1.7270178700000001</c:v>
                </c:pt>
                <c:pt idx="199">
                  <c:v>1.7326756400000001</c:v>
                </c:pt>
                <c:pt idx="200">
                  <c:v>1.7376290299999999</c:v>
                </c:pt>
                <c:pt idx="201">
                  <c:v>1.7431534399999999</c:v>
                </c:pt>
                <c:pt idx="202">
                  <c:v>1.74557589</c:v>
                </c:pt>
                <c:pt idx="203">
                  <c:v>1.7505216100000001</c:v>
                </c:pt>
                <c:pt idx="204">
                  <c:v>1.75858903</c:v>
                </c:pt>
                <c:pt idx="205">
                  <c:v>1.75915084</c:v>
                </c:pt>
                <c:pt idx="206">
                  <c:v>1.7512441000000001</c:v>
                </c:pt>
                <c:pt idx="207">
                  <c:v>1.7331158799999999</c:v>
                </c:pt>
                <c:pt idx="208">
                  <c:v>1.72354919</c:v>
                </c:pt>
                <c:pt idx="209">
                  <c:v>1.7141987599999999</c:v>
                </c:pt>
                <c:pt idx="210">
                  <c:v>1.70105934</c:v>
                </c:pt>
                <c:pt idx="211">
                  <c:v>1.6939755400000001</c:v>
                </c:pt>
                <c:pt idx="212">
                  <c:v>1.6875077300000001</c:v>
                </c:pt>
                <c:pt idx="213">
                  <c:v>1.67835394</c:v>
                </c:pt>
                <c:pt idx="214">
                  <c:v>1.6643305500000001</c:v>
                </c:pt>
                <c:pt idx="215">
                  <c:v>1.6587540999999999</c:v>
                </c:pt>
                <c:pt idx="216">
                  <c:v>1.6433247499999999</c:v>
                </c:pt>
                <c:pt idx="217">
                  <c:v>1.6312517</c:v>
                </c:pt>
                <c:pt idx="218">
                  <c:v>1.61873266</c:v>
                </c:pt>
                <c:pt idx="219">
                  <c:v>1.6148959700000001</c:v>
                </c:pt>
                <c:pt idx="220">
                  <c:v>1.603812</c:v>
                </c:pt>
                <c:pt idx="221">
                  <c:v>1.58996633</c:v>
                </c:pt>
                <c:pt idx="222">
                  <c:v>1.5780080999999999</c:v>
                </c:pt>
                <c:pt idx="223">
                  <c:v>1.56770575</c:v>
                </c:pt>
                <c:pt idx="224">
                  <c:v>1.5610767000000001</c:v>
                </c:pt>
                <c:pt idx="225">
                  <c:v>1.5545627900000001</c:v>
                </c:pt>
                <c:pt idx="226">
                  <c:v>1.5500688300000001</c:v>
                </c:pt>
                <c:pt idx="227">
                  <c:v>1.5517531</c:v>
                </c:pt>
                <c:pt idx="228">
                  <c:v>1.5526963199999999</c:v>
                </c:pt>
                <c:pt idx="229">
                  <c:v>1.54786614</c:v>
                </c:pt>
                <c:pt idx="230">
                  <c:v>1.53119581</c:v>
                </c:pt>
                <c:pt idx="231">
                  <c:v>1.5253955800000001</c:v>
                </c:pt>
                <c:pt idx="232">
                  <c:v>1.5229301399999999</c:v>
                </c:pt>
                <c:pt idx="233">
                  <c:v>1.5234937900000001</c:v>
                </c:pt>
                <c:pt idx="234">
                  <c:v>1.51620965</c:v>
                </c:pt>
                <c:pt idx="235">
                  <c:v>1.5006358200000001</c:v>
                </c:pt>
                <c:pt idx="236">
                  <c:v>1.48454734</c:v>
                </c:pt>
                <c:pt idx="237">
                  <c:v>1.4836590599999999</c:v>
                </c:pt>
                <c:pt idx="238">
                  <c:v>1.4838178500000001</c:v>
                </c:pt>
                <c:pt idx="239">
                  <c:v>1.4862541899999999</c:v>
                </c:pt>
                <c:pt idx="240">
                  <c:v>1.4916833899999999</c:v>
                </c:pt>
                <c:pt idx="241">
                  <c:v>1.4966695699999999</c:v>
                </c:pt>
                <c:pt idx="242">
                  <c:v>1.5064688100000001</c:v>
                </c:pt>
                <c:pt idx="243">
                  <c:v>1.50830961</c:v>
                </c:pt>
                <c:pt idx="244">
                  <c:v>1.50970732</c:v>
                </c:pt>
                <c:pt idx="245">
                  <c:v>1.5121070299999999</c:v>
                </c:pt>
                <c:pt idx="246">
                  <c:v>1.5158116399999999</c:v>
                </c:pt>
                <c:pt idx="247">
                  <c:v>1.52573224</c:v>
                </c:pt>
                <c:pt idx="248">
                  <c:v>1.53018535</c:v>
                </c:pt>
                <c:pt idx="249">
                  <c:v>1.5377731800000001</c:v>
                </c:pt>
                <c:pt idx="250">
                  <c:v>1.54398206</c:v>
                </c:pt>
                <c:pt idx="251">
                  <c:v>1.55170827</c:v>
                </c:pt>
                <c:pt idx="252">
                  <c:v>1.5685373600000001</c:v>
                </c:pt>
                <c:pt idx="253">
                  <c:v>1.5893664700000001</c:v>
                </c:pt>
                <c:pt idx="254">
                  <c:v>1.61502053</c:v>
                </c:pt>
                <c:pt idx="255">
                  <c:v>1.63323058</c:v>
                </c:pt>
                <c:pt idx="256">
                  <c:v>1.6520381399999999</c:v>
                </c:pt>
                <c:pt idx="257">
                  <c:v>1.6735742</c:v>
                </c:pt>
                <c:pt idx="258">
                  <c:v>1.69729624</c:v>
                </c:pt>
                <c:pt idx="259">
                  <c:v>1.72475409</c:v>
                </c:pt>
                <c:pt idx="260">
                  <c:v>1.75012287</c:v>
                </c:pt>
                <c:pt idx="261">
                  <c:v>1.77241206</c:v>
                </c:pt>
                <c:pt idx="262">
                  <c:v>1.79852857</c:v>
                </c:pt>
                <c:pt idx="263">
                  <c:v>1.8222636699999999</c:v>
                </c:pt>
                <c:pt idx="264">
                  <c:v>1.8488808299999999</c:v>
                </c:pt>
                <c:pt idx="265">
                  <c:v>1.8798353000000001</c:v>
                </c:pt>
                <c:pt idx="266">
                  <c:v>1.91459588</c:v>
                </c:pt>
                <c:pt idx="267">
                  <c:v>1.9562874299999999</c:v>
                </c:pt>
                <c:pt idx="268">
                  <c:v>1.9919266600000001</c:v>
                </c:pt>
                <c:pt idx="269">
                  <c:v>2.03428991</c:v>
                </c:pt>
                <c:pt idx="270">
                  <c:v>2.0747922000000001</c:v>
                </c:pt>
                <c:pt idx="271">
                  <c:v>2.1226268300000002</c:v>
                </c:pt>
                <c:pt idx="272">
                  <c:v>2.1665679299999998</c:v>
                </c:pt>
                <c:pt idx="273">
                  <c:v>2.2090122999999999</c:v>
                </c:pt>
                <c:pt idx="274">
                  <c:v>2.2590147200000001</c:v>
                </c:pt>
                <c:pt idx="275">
                  <c:v>2.3148119999999999</c:v>
                </c:pt>
                <c:pt idx="276">
                  <c:v>2.3759184200000001</c:v>
                </c:pt>
                <c:pt idx="277">
                  <c:v>2.4382714600000002</c:v>
                </c:pt>
                <c:pt idx="278">
                  <c:v>2.5041605800000002</c:v>
                </c:pt>
                <c:pt idx="279">
                  <c:v>2.5615973400000001</c:v>
                </c:pt>
                <c:pt idx="280">
                  <c:v>2.62216732</c:v>
                </c:pt>
                <c:pt idx="281">
                  <c:v>2.6822083700000001</c:v>
                </c:pt>
                <c:pt idx="282">
                  <c:v>2.7429819499999999</c:v>
                </c:pt>
                <c:pt idx="283">
                  <c:v>2.8066645600000002</c:v>
                </c:pt>
                <c:pt idx="284">
                  <c:v>2.8663179300000001</c:v>
                </c:pt>
                <c:pt idx="285">
                  <c:v>2.9173192100000001</c:v>
                </c:pt>
                <c:pt idx="286">
                  <c:v>2.9679324899999999</c:v>
                </c:pt>
                <c:pt idx="287">
                  <c:v>3.0163125499999999</c:v>
                </c:pt>
                <c:pt idx="288">
                  <c:v>3.05081084</c:v>
                </c:pt>
                <c:pt idx="289">
                  <c:v>3.07502181</c:v>
                </c:pt>
                <c:pt idx="290">
                  <c:v>3.0936632500000001</c:v>
                </c:pt>
                <c:pt idx="291">
                  <c:v>3.1149058200000002</c:v>
                </c:pt>
                <c:pt idx="292">
                  <c:v>3.1388956800000001</c:v>
                </c:pt>
                <c:pt idx="293">
                  <c:v>3.1615268699999999</c:v>
                </c:pt>
                <c:pt idx="294">
                  <c:v>3.1850054800000001</c:v>
                </c:pt>
                <c:pt idx="295">
                  <c:v>3.2021378</c:v>
                </c:pt>
                <c:pt idx="296">
                  <c:v>3.2204963800000002</c:v>
                </c:pt>
                <c:pt idx="297">
                  <c:v>3.2407041699999999</c:v>
                </c:pt>
                <c:pt idx="298">
                  <c:v>3.2731868500000001</c:v>
                </c:pt>
                <c:pt idx="299">
                  <c:v>3.3011165400000002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18-4DD1-BE57-629CE9CB8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0187311"/>
        <c:axId val="1430188975"/>
      </c:lineChart>
      <c:catAx>
        <c:axId val="1430187311"/>
        <c:scaling>
          <c:orientation val="minMax"/>
        </c:scaling>
        <c:delete val="0"/>
        <c:axPos val="b"/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0188975"/>
        <c:crosses val="autoZero"/>
        <c:auto val="1"/>
        <c:lblAlgn val="ctr"/>
        <c:lblOffset val="100"/>
        <c:noMultiLvlLbl val="0"/>
      </c:catAx>
      <c:valAx>
        <c:axId val="14301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018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8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56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32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97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88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10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1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0CA029A-C48D-41DA-884C-4A59F17A857D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2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31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6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00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8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9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7"/>
            <a:ext cx="12858750" cy="7229475"/>
          </a:xfrm>
          <a:prstGeom prst="rect">
            <a:avLst/>
          </a:prstGeom>
        </p:spPr>
      </p:pic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5325220" y="4284660"/>
            <a:ext cx="6714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3400" b="1" cap="all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数据科学导引期末作业</a:t>
            </a:r>
            <a:endParaRPr lang="zh-CN" altLang="en-US" sz="3400" b="1" cap="all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402996" y="4840477"/>
            <a:ext cx="66369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 speed Prediction – </a:t>
            </a:r>
          </a:p>
          <a:p>
            <a:pPr algn="r">
              <a:buNone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Project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Introduction to Data Science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7105986" y="6089608"/>
            <a:ext cx="49339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：李子尧，严祚宇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6069335" y="2586137"/>
            <a:ext cx="5970599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11500" cap="all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风速预测</a:t>
            </a:r>
            <a:endParaRPr lang="zh-CN" altLang="en-US" sz="11500" cap="all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4794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1002678" y="2176165"/>
            <a:ext cx="10928300" cy="3645076"/>
            <a:chOff x="1892871" y="2257257"/>
            <a:chExt cx="8958081" cy="2987920"/>
          </a:xfrm>
        </p:grpSpPr>
        <p:grpSp>
          <p:nvGrpSpPr>
            <p:cNvPr id="63" name="Group 1294"/>
            <p:cNvGrpSpPr/>
            <p:nvPr/>
          </p:nvGrpSpPr>
          <p:grpSpPr>
            <a:xfrm>
              <a:off x="1892871" y="2257257"/>
              <a:ext cx="559901" cy="559901"/>
              <a:chOff x="0" y="0"/>
              <a:chExt cx="1243363" cy="1243363"/>
            </a:xfrm>
          </p:grpSpPr>
          <p:sp>
            <p:nvSpPr>
              <p:cNvPr id="64" name="Shape 1290"/>
              <p:cNvSpPr/>
              <p:nvPr/>
            </p:nvSpPr>
            <p:spPr>
              <a:xfrm>
                <a:off x="0" y="0"/>
                <a:ext cx="1243364" cy="1243364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0" tIns="71430" rIns="71430" bIns="7143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6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65" name="Group 1293"/>
              <p:cNvGrpSpPr/>
              <p:nvPr/>
            </p:nvGrpSpPr>
            <p:grpSpPr>
              <a:xfrm>
                <a:off x="374055" y="351222"/>
                <a:ext cx="495253" cy="540919"/>
                <a:chOff x="0" y="0"/>
                <a:chExt cx="495252" cy="540918"/>
              </a:xfrm>
            </p:grpSpPr>
            <p:sp>
              <p:nvSpPr>
                <p:cNvPr id="66" name="Shape 1291"/>
                <p:cNvSpPr/>
                <p:nvPr/>
              </p:nvSpPr>
              <p:spPr>
                <a:xfrm>
                  <a:off x="107933" y="0"/>
                  <a:ext cx="270131" cy="2701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164" y="18436"/>
                      </a:moveTo>
                      <a:cubicBezTo>
                        <a:pt x="5273" y="20546"/>
                        <a:pt x="7818" y="21600"/>
                        <a:pt x="10800" y="21600"/>
                      </a:cubicBezTo>
                      <a:cubicBezTo>
                        <a:pt x="13782" y="21600"/>
                        <a:pt x="16327" y="20546"/>
                        <a:pt x="18436" y="18436"/>
                      </a:cubicBezTo>
                      <a:cubicBezTo>
                        <a:pt x="20546" y="16327"/>
                        <a:pt x="21600" y="13782"/>
                        <a:pt x="21600" y="10800"/>
                      </a:cubicBezTo>
                      <a:cubicBezTo>
                        <a:pt x="21600" y="7818"/>
                        <a:pt x="20546" y="5273"/>
                        <a:pt x="18436" y="3164"/>
                      </a:cubicBezTo>
                      <a:cubicBezTo>
                        <a:pt x="16327" y="1054"/>
                        <a:pt x="13782" y="0"/>
                        <a:pt x="10800" y="0"/>
                      </a:cubicBezTo>
                      <a:cubicBezTo>
                        <a:pt x="7818" y="0"/>
                        <a:pt x="5273" y="1055"/>
                        <a:pt x="3164" y="3164"/>
                      </a:cubicBezTo>
                      <a:cubicBezTo>
                        <a:pt x="1055" y="5273"/>
                        <a:pt x="0" y="7818"/>
                        <a:pt x="0" y="10800"/>
                      </a:cubicBezTo>
                      <a:cubicBezTo>
                        <a:pt x="0" y="13782"/>
                        <a:pt x="1055" y="16327"/>
                        <a:pt x="3164" y="18436"/>
                      </a:cubicBezTo>
                      <a:cubicBezTo>
                        <a:pt x="3164" y="18436"/>
                        <a:pt x="3164" y="18436"/>
                        <a:pt x="3164" y="184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3572" tIns="53572" rIns="53572" bIns="53572" numCol="1" anchor="ctr">
                  <a:noAutofit/>
                </a:bodyPr>
                <a:lstStyle/>
                <a:p>
                  <a:pPr lvl="0">
                    <a:lnSpc>
                      <a:spcPct val="12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6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7" name="Shape 1292"/>
                <p:cNvSpPr/>
                <p:nvPr/>
              </p:nvSpPr>
              <p:spPr>
                <a:xfrm>
                  <a:off x="0" y="248248"/>
                  <a:ext cx="495253" cy="2926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32" y="9360"/>
                      </a:moveTo>
                      <a:cubicBezTo>
                        <a:pt x="21225" y="8347"/>
                        <a:pt x="21089" y="7408"/>
                        <a:pt x="20925" y="6543"/>
                      </a:cubicBezTo>
                      <a:cubicBezTo>
                        <a:pt x="20761" y="5678"/>
                        <a:pt x="20542" y="4834"/>
                        <a:pt x="20266" y="4011"/>
                      </a:cubicBezTo>
                      <a:cubicBezTo>
                        <a:pt x="19989" y="3190"/>
                        <a:pt x="19673" y="2489"/>
                        <a:pt x="19314" y="1909"/>
                      </a:cubicBezTo>
                      <a:cubicBezTo>
                        <a:pt x="18957" y="1329"/>
                        <a:pt x="18519" y="867"/>
                        <a:pt x="18002" y="520"/>
                      </a:cubicBezTo>
                      <a:cubicBezTo>
                        <a:pt x="17487" y="175"/>
                        <a:pt x="16916" y="0"/>
                        <a:pt x="16292" y="0"/>
                      </a:cubicBezTo>
                      <a:cubicBezTo>
                        <a:pt x="16190" y="0"/>
                        <a:pt x="15970" y="187"/>
                        <a:pt x="15632" y="559"/>
                      </a:cubicBezTo>
                      <a:cubicBezTo>
                        <a:pt x="15295" y="931"/>
                        <a:pt x="14922" y="1348"/>
                        <a:pt x="14512" y="1805"/>
                      </a:cubicBezTo>
                      <a:cubicBezTo>
                        <a:pt x="14103" y="2264"/>
                        <a:pt x="13557" y="2680"/>
                        <a:pt x="12871" y="3051"/>
                      </a:cubicBezTo>
                      <a:cubicBezTo>
                        <a:pt x="12185" y="3423"/>
                        <a:pt x="11496" y="3610"/>
                        <a:pt x="10800" y="3610"/>
                      </a:cubicBezTo>
                      <a:cubicBezTo>
                        <a:pt x="10104" y="3610"/>
                        <a:pt x="9414" y="3423"/>
                        <a:pt x="8729" y="3051"/>
                      </a:cubicBezTo>
                      <a:cubicBezTo>
                        <a:pt x="8043" y="2680"/>
                        <a:pt x="7496" y="2264"/>
                        <a:pt x="7087" y="1805"/>
                      </a:cubicBezTo>
                      <a:cubicBezTo>
                        <a:pt x="6678" y="1348"/>
                        <a:pt x="6304" y="931"/>
                        <a:pt x="5967" y="559"/>
                      </a:cubicBezTo>
                      <a:cubicBezTo>
                        <a:pt x="5630" y="187"/>
                        <a:pt x="5410" y="0"/>
                        <a:pt x="5308" y="0"/>
                      </a:cubicBezTo>
                      <a:cubicBezTo>
                        <a:pt x="4684" y="0"/>
                        <a:pt x="4113" y="175"/>
                        <a:pt x="3597" y="520"/>
                      </a:cubicBezTo>
                      <a:cubicBezTo>
                        <a:pt x="3081" y="867"/>
                        <a:pt x="2643" y="1329"/>
                        <a:pt x="2286" y="1909"/>
                      </a:cubicBezTo>
                      <a:cubicBezTo>
                        <a:pt x="1927" y="2488"/>
                        <a:pt x="1611" y="3190"/>
                        <a:pt x="1334" y="4011"/>
                      </a:cubicBezTo>
                      <a:cubicBezTo>
                        <a:pt x="1058" y="4834"/>
                        <a:pt x="839" y="5678"/>
                        <a:pt x="675" y="6543"/>
                      </a:cubicBezTo>
                      <a:cubicBezTo>
                        <a:pt x="511" y="7408"/>
                        <a:pt x="375" y="8347"/>
                        <a:pt x="268" y="9360"/>
                      </a:cubicBezTo>
                      <a:cubicBezTo>
                        <a:pt x="161" y="10371"/>
                        <a:pt x="89" y="11314"/>
                        <a:pt x="53" y="12189"/>
                      </a:cubicBezTo>
                      <a:cubicBezTo>
                        <a:pt x="17" y="13063"/>
                        <a:pt x="0" y="13959"/>
                        <a:pt x="0" y="14877"/>
                      </a:cubicBezTo>
                      <a:cubicBezTo>
                        <a:pt x="0" y="16953"/>
                        <a:pt x="372" y="18593"/>
                        <a:pt x="1119" y="19795"/>
                      </a:cubicBezTo>
                      <a:cubicBezTo>
                        <a:pt x="1866" y="20998"/>
                        <a:pt x="2858" y="21600"/>
                        <a:pt x="4096" y="21600"/>
                      </a:cubicBezTo>
                      <a:lnTo>
                        <a:pt x="17504" y="21600"/>
                      </a:lnTo>
                      <a:cubicBezTo>
                        <a:pt x="18741" y="21600"/>
                        <a:pt x="19734" y="20998"/>
                        <a:pt x="20480" y="19795"/>
                      </a:cubicBezTo>
                      <a:cubicBezTo>
                        <a:pt x="21227" y="18593"/>
                        <a:pt x="21600" y="16953"/>
                        <a:pt x="21600" y="14877"/>
                      </a:cubicBezTo>
                      <a:cubicBezTo>
                        <a:pt x="21600" y="13959"/>
                        <a:pt x="21582" y="13063"/>
                        <a:pt x="21547" y="12189"/>
                      </a:cubicBezTo>
                      <a:cubicBezTo>
                        <a:pt x="21511" y="11314"/>
                        <a:pt x="21439" y="10371"/>
                        <a:pt x="21332" y="9360"/>
                      </a:cubicBezTo>
                      <a:cubicBezTo>
                        <a:pt x="21332" y="9360"/>
                        <a:pt x="21332" y="9360"/>
                        <a:pt x="21332" y="93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3572" tIns="53572" rIns="53572" bIns="53572" numCol="1" anchor="ctr">
                  <a:noAutofit/>
                </a:bodyPr>
                <a:lstStyle/>
                <a:p>
                  <a:pPr lvl="0">
                    <a:lnSpc>
                      <a:spcPct val="12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6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8" name="Shape 1319"/>
            <p:cNvSpPr/>
            <p:nvPr/>
          </p:nvSpPr>
          <p:spPr>
            <a:xfrm flipV="1">
              <a:off x="2451115" y="2536205"/>
              <a:ext cx="13826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400000"/>
              <a:tailEnd type="triangle"/>
            </a:ln>
          </p:spPr>
          <p:txBody>
            <a:bodyPr lIns="53572" tIns="53572" rIns="53572" bIns="53572" anchor="ctr"/>
            <a:lstStyle/>
            <a:p>
              <a:pPr lvl="0"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Shape 1320"/>
            <p:cNvSpPr/>
            <p:nvPr/>
          </p:nvSpPr>
          <p:spPr>
            <a:xfrm flipV="1">
              <a:off x="4669830" y="2536205"/>
              <a:ext cx="13826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400000"/>
              <a:tailEnd type="triangle"/>
            </a:ln>
          </p:spPr>
          <p:txBody>
            <a:bodyPr lIns="53572" tIns="53572" rIns="53572" bIns="53572" anchor="ctr"/>
            <a:lstStyle/>
            <a:p>
              <a:pPr lvl="0"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Shape 1321"/>
            <p:cNvSpPr/>
            <p:nvPr/>
          </p:nvSpPr>
          <p:spPr>
            <a:xfrm flipV="1">
              <a:off x="6888547" y="2536205"/>
              <a:ext cx="13826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400000"/>
              <a:tailEnd type="triangle"/>
            </a:ln>
          </p:spPr>
          <p:txBody>
            <a:bodyPr lIns="53572" tIns="53572" rIns="53572" bIns="53572" anchor="ctr"/>
            <a:lstStyle/>
            <a:p>
              <a:pPr lvl="0"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Shape 1325"/>
            <p:cNvSpPr/>
            <p:nvPr/>
          </p:nvSpPr>
          <p:spPr>
            <a:xfrm flipV="1">
              <a:off x="9106479" y="2536205"/>
              <a:ext cx="16968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400000"/>
            </a:ln>
          </p:spPr>
          <p:txBody>
            <a:bodyPr lIns="53572" tIns="53572" rIns="53572" bIns="53572" anchor="ctr"/>
            <a:lstStyle/>
            <a:p>
              <a:pPr lvl="0"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0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2" name="Group 1335"/>
            <p:cNvGrpSpPr/>
            <p:nvPr/>
          </p:nvGrpSpPr>
          <p:grpSpPr>
            <a:xfrm>
              <a:off x="4111585" y="2257257"/>
              <a:ext cx="559901" cy="559901"/>
              <a:chOff x="0" y="0"/>
              <a:chExt cx="1243363" cy="1243363"/>
            </a:xfrm>
          </p:grpSpPr>
          <p:sp>
            <p:nvSpPr>
              <p:cNvPr id="73" name="Shape 1331"/>
              <p:cNvSpPr/>
              <p:nvPr/>
            </p:nvSpPr>
            <p:spPr>
              <a:xfrm>
                <a:off x="0" y="0"/>
                <a:ext cx="1243364" cy="12433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0" tIns="71430" rIns="71430" bIns="7143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6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74" name="Group 1334"/>
              <p:cNvGrpSpPr/>
              <p:nvPr/>
            </p:nvGrpSpPr>
            <p:grpSpPr>
              <a:xfrm>
                <a:off x="452618" y="384509"/>
                <a:ext cx="335923" cy="474346"/>
                <a:chOff x="0" y="0"/>
                <a:chExt cx="335921" cy="474344"/>
              </a:xfrm>
            </p:grpSpPr>
            <p:sp>
              <p:nvSpPr>
                <p:cNvPr id="75" name="Shape 1332"/>
                <p:cNvSpPr/>
                <p:nvPr/>
              </p:nvSpPr>
              <p:spPr>
                <a:xfrm>
                  <a:off x="0" y="42435"/>
                  <a:ext cx="335922" cy="4319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441" y="0"/>
                      </a:moveTo>
                      <a:lnTo>
                        <a:pt x="17589" y="3600"/>
                      </a:lnTo>
                      <a:lnTo>
                        <a:pt x="4011" y="3600"/>
                      </a:lnTo>
                      <a:lnTo>
                        <a:pt x="2159" y="0"/>
                      </a:lnTo>
                      <a:cubicBezTo>
                        <a:pt x="972" y="0"/>
                        <a:pt x="0" y="756"/>
                        <a:pt x="0" y="1679"/>
                      </a:cubicBezTo>
                      <a:lnTo>
                        <a:pt x="0" y="19921"/>
                      </a:lnTo>
                      <a:cubicBezTo>
                        <a:pt x="0" y="20844"/>
                        <a:pt x="972" y="21600"/>
                        <a:pt x="2159" y="21600"/>
                      </a:cubicBezTo>
                      <a:lnTo>
                        <a:pt x="19441" y="21600"/>
                      </a:lnTo>
                      <a:cubicBezTo>
                        <a:pt x="20628" y="21600"/>
                        <a:pt x="21600" y="20844"/>
                        <a:pt x="21600" y="19921"/>
                      </a:cubicBezTo>
                      <a:lnTo>
                        <a:pt x="21600" y="1679"/>
                      </a:lnTo>
                      <a:cubicBezTo>
                        <a:pt x="21600" y="756"/>
                        <a:pt x="20628" y="0"/>
                        <a:pt x="194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3572" tIns="53572" rIns="53572" bIns="53572" numCol="1" anchor="ctr">
                  <a:noAutofit/>
                </a:bodyPr>
                <a:lstStyle/>
                <a:p>
                  <a:pPr lvl="0">
                    <a:lnSpc>
                      <a:spcPct val="12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6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6" name="Shape 1333"/>
                <p:cNvSpPr/>
                <p:nvPr/>
              </p:nvSpPr>
              <p:spPr>
                <a:xfrm>
                  <a:off x="59175" y="0"/>
                  <a:ext cx="215954" cy="959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441" y="21600"/>
                      </a:moveTo>
                      <a:lnTo>
                        <a:pt x="21600" y="10800"/>
                      </a:lnTo>
                      <a:lnTo>
                        <a:pt x="16369" y="10800"/>
                      </a:lnTo>
                      <a:lnTo>
                        <a:pt x="14641" y="0"/>
                      </a:lnTo>
                      <a:lnTo>
                        <a:pt x="6959" y="0"/>
                      </a:lnTo>
                      <a:lnTo>
                        <a:pt x="5231" y="10800"/>
                      </a:lnTo>
                      <a:lnTo>
                        <a:pt x="0" y="10800"/>
                      </a:lnTo>
                      <a:lnTo>
                        <a:pt x="2159" y="21600"/>
                      </a:lnTo>
                      <a:cubicBezTo>
                        <a:pt x="2159" y="21600"/>
                        <a:pt x="19441" y="21600"/>
                        <a:pt x="19441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3572" tIns="53572" rIns="53572" bIns="53572" numCol="1" anchor="ctr">
                  <a:noAutofit/>
                </a:bodyPr>
                <a:lstStyle/>
                <a:p>
                  <a:pPr lvl="0">
                    <a:lnSpc>
                      <a:spcPct val="120000"/>
                    </a:lnSpc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6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7" name="Group 1338"/>
            <p:cNvGrpSpPr/>
            <p:nvPr/>
          </p:nvGrpSpPr>
          <p:grpSpPr>
            <a:xfrm>
              <a:off x="6330301" y="2257257"/>
              <a:ext cx="559901" cy="559901"/>
              <a:chOff x="0" y="0"/>
              <a:chExt cx="1243363" cy="1243363"/>
            </a:xfrm>
          </p:grpSpPr>
          <p:sp>
            <p:nvSpPr>
              <p:cNvPr id="78" name="Shape 1336"/>
              <p:cNvSpPr/>
              <p:nvPr/>
            </p:nvSpPr>
            <p:spPr>
              <a:xfrm>
                <a:off x="0" y="0"/>
                <a:ext cx="1243364" cy="12433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0" tIns="71430" rIns="71430" bIns="7143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6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9" name="Shape 1337"/>
              <p:cNvSpPr/>
              <p:nvPr/>
            </p:nvSpPr>
            <p:spPr>
              <a:xfrm>
                <a:off x="384508" y="384509"/>
                <a:ext cx="474347" cy="474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4" h="20814" extrusionOk="0">
                    <a:moveTo>
                      <a:pt x="16063" y="4751"/>
                    </a:moveTo>
                    <a:cubicBezTo>
                      <a:pt x="14562" y="3251"/>
                      <a:pt x="14186" y="1270"/>
                      <a:pt x="14318" y="1137"/>
                    </a:cubicBezTo>
                    <a:cubicBezTo>
                      <a:pt x="14452" y="1003"/>
                      <a:pt x="16354" y="1458"/>
                      <a:pt x="17856" y="2959"/>
                    </a:cubicBezTo>
                    <a:cubicBezTo>
                      <a:pt x="19356" y="4460"/>
                      <a:pt x="19807" y="6366"/>
                      <a:pt x="19677" y="6496"/>
                    </a:cubicBezTo>
                    <a:cubicBezTo>
                      <a:pt x="19548" y="6625"/>
                      <a:pt x="17564" y="6252"/>
                      <a:pt x="16063" y="4751"/>
                    </a:cubicBezTo>
                    <a:close/>
                    <a:moveTo>
                      <a:pt x="8257" y="11610"/>
                    </a:moveTo>
                    <a:cubicBezTo>
                      <a:pt x="7827" y="11179"/>
                      <a:pt x="7967" y="10342"/>
                      <a:pt x="8569" y="9739"/>
                    </a:cubicBezTo>
                    <a:cubicBezTo>
                      <a:pt x="9172" y="9137"/>
                      <a:pt x="10009" y="8997"/>
                      <a:pt x="10440" y="9428"/>
                    </a:cubicBezTo>
                    <a:cubicBezTo>
                      <a:pt x="10869" y="9858"/>
                      <a:pt x="10730" y="10696"/>
                      <a:pt x="10128" y="11298"/>
                    </a:cubicBezTo>
                    <a:cubicBezTo>
                      <a:pt x="9526" y="11900"/>
                      <a:pt x="8687" y="12040"/>
                      <a:pt x="8257" y="11610"/>
                    </a:cubicBezTo>
                    <a:close/>
                    <a:moveTo>
                      <a:pt x="18634" y="2180"/>
                    </a:moveTo>
                    <a:cubicBezTo>
                      <a:pt x="16698" y="243"/>
                      <a:pt x="14265" y="-466"/>
                      <a:pt x="13491" y="308"/>
                    </a:cubicBezTo>
                    <a:lnTo>
                      <a:pt x="10372" y="3426"/>
                    </a:lnTo>
                    <a:cubicBezTo>
                      <a:pt x="9900" y="3899"/>
                      <a:pt x="9488" y="5482"/>
                      <a:pt x="9676" y="7085"/>
                    </a:cubicBezTo>
                    <a:lnTo>
                      <a:pt x="240" y="16521"/>
                    </a:lnTo>
                    <a:cubicBezTo>
                      <a:pt x="-320" y="17081"/>
                      <a:pt x="134" y="18442"/>
                      <a:pt x="1253" y="19561"/>
                    </a:cubicBezTo>
                    <a:cubicBezTo>
                      <a:pt x="2373" y="20681"/>
                      <a:pt x="3733" y="21134"/>
                      <a:pt x="4293" y="20574"/>
                    </a:cubicBezTo>
                    <a:lnTo>
                      <a:pt x="13729" y="11138"/>
                    </a:lnTo>
                    <a:cubicBezTo>
                      <a:pt x="15332" y="11327"/>
                      <a:pt x="16915" y="10914"/>
                      <a:pt x="17388" y="10442"/>
                    </a:cubicBezTo>
                    <a:lnTo>
                      <a:pt x="20506" y="7324"/>
                    </a:lnTo>
                    <a:cubicBezTo>
                      <a:pt x="21280" y="6549"/>
                      <a:pt x="20573" y="4116"/>
                      <a:pt x="18634" y="2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6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0" name="Group 1341"/>
            <p:cNvGrpSpPr/>
            <p:nvPr/>
          </p:nvGrpSpPr>
          <p:grpSpPr>
            <a:xfrm>
              <a:off x="8549017" y="2257257"/>
              <a:ext cx="559901" cy="559901"/>
              <a:chOff x="0" y="0"/>
              <a:chExt cx="1243363" cy="1243363"/>
            </a:xfrm>
          </p:grpSpPr>
          <p:sp>
            <p:nvSpPr>
              <p:cNvPr id="81" name="Shape 1339"/>
              <p:cNvSpPr/>
              <p:nvPr/>
            </p:nvSpPr>
            <p:spPr>
              <a:xfrm>
                <a:off x="0" y="0"/>
                <a:ext cx="1243364" cy="124336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0" tIns="71430" rIns="71430" bIns="7143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6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2" name="Shape 1340"/>
              <p:cNvSpPr/>
              <p:nvPr/>
            </p:nvSpPr>
            <p:spPr>
              <a:xfrm>
                <a:off x="383421" y="384509"/>
                <a:ext cx="474315" cy="474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8" h="21320" extrusionOk="0">
                    <a:moveTo>
                      <a:pt x="6122" y="19157"/>
                    </a:moveTo>
                    <a:lnTo>
                      <a:pt x="3902" y="19634"/>
                    </a:lnTo>
                    <a:cubicBezTo>
                      <a:pt x="3688" y="19233"/>
                      <a:pt x="3431" y="18833"/>
                      <a:pt x="2957" y="18361"/>
                    </a:cubicBezTo>
                    <a:cubicBezTo>
                      <a:pt x="2486" y="17889"/>
                      <a:pt x="2085" y="17631"/>
                      <a:pt x="1685" y="17417"/>
                    </a:cubicBezTo>
                    <a:lnTo>
                      <a:pt x="2162" y="15198"/>
                    </a:lnTo>
                    <a:lnTo>
                      <a:pt x="2804" y="14556"/>
                    </a:lnTo>
                    <a:cubicBezTo>
                      <a:pt x="2804" y="14556"/>
                      <a:pt x="4012" y="14580"/>
                      <a:pt x="5374" y="15944"/>
                    </a:cubicBezTo>
                    <a:cubicBezTo>
                      <a:pt x="6737" y="17307"/>
                      <a:pt x="6762" y="18516"/>
                      <a:pt x="6762" y="18516"/>
                    </a:cubicBezTo>
                    <a:cubicBezTo>
                      <a:pt x="6762" y="18516"/>
                      <a:pt x="6122" y="19157"/>
                      <a:pt x="6122" y="19157"/>
                    </a:cubicBezTo>
                    <a:close/>
                    <a:moveTo>
                      <a:pt x="19625" y="1692"/>
                    </a:moveTo>
                    <a:cubicBezTo>
                      <a:pt x="17654" y="-280"/>
                      <a:pt x="16174" y="15"/>
                      <a:pt x="16174" y="15"/>
                    </a:cubicBezTo>
                    <a:lnTo>
                      <a:pt x="9270" y="6920"/>
                    </a:lnTo>
                    <a:lnTo>
                      <a:pt x="1379" y="14810"/>
                    </a:lnTo>
                    <a:lnTo>
                      <a:pt x="0" y="21320"/>
                    </a:lnTo>
                    <a:lnTo>
                      <a:pt x="6508" y="19939"/>
                    </a:lnTo>
                    <a:lnTo>
                      <a:pt x="14399" y="12048"/>
                    </a:lnTo>
                    <a:lnTo>
                      <a:pt x="21302" y="5145"/>
                    </a:lnTo>
                    <a:cubicBezTo>
                      <a:pt x="21302" y="5145"/>
                      <a:pt x="21600" y="3665"/>
                      <a:pt x="19625" y="16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6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3" name="Text Placeholder 4"/>
            <p:cNvSpPr txBox="1">
              <a:spLocks/>
            </p:cNvSpPr>
            <p:nvPr/>
          </p:nvSpPr>
          <p:spPr>
            <a:xfrm>
              <a:off x="1920238" y="2961475"/>
              <a:ext cx="2015923" cy="190889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周期性检验</a:t>
              </a: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（</a:t>
              </a: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ACF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）：</a:t>
              </a: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无显著日周期性；</a:t>
              </a:r>
              <a:endPara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显著的不平稳性</a:t>
              </a:r>
              <a:endPara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Text Placeholder 4"/>
            <p:cNvSpPr txBox="1">
              <a:spLocks/>
            </p:cNvSpPr>
            <p:nvPr/>
          </p:nvSpPr>
          <p:spPr>
            <a:xfrm>
              <a:off x="4138954" y="2961475"/>
              <a:ext cx="2015924" cy="195130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Dickey Fuller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Test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：</a:t>
              </a: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存在显著单位根过程</a:t>
              </a:r>
              <a:endParaRPr lang="en-GB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Text Placeholder 4"/>
            <p:cNvSpPr txBox="1">
              <a:spLocks/>
            </p:cNvSpPr>
            <p:nvPr/>
          </p:nvSpPr>
          <p:spPr>
            <a:xfrm>
              <a:off x="6357670" y="2961475"/>
              <a:ext cx="2015921" cy="228370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差分序列的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EACF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定阶：</a:t>
              </a: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ARIMA(1,1,1)</a:t>
              </a: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，也是最为普遍的</a:t>
              </a:r>
              <a:r>
                <a:rPr lang="en-US" altLang="zh-CN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ARIMA</a:t>
              </a: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模型设计</a:t>
              </a:r>
              <a:endParaRPr lang="en-GB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Text Placeholder 4"/>
            <p:cNvSpPr txBox="1">
              <a:spLocks/>
            </p:cNvSpPr>
            <p:nvPr/>
          </p:nvSpPr>
          <p:spPr>
            <a:xfrm>
              <a:off x="8576384" y="2961475"/>
              <a:ext cx="2274568" cy="217239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最终实现</a:t>
              </a: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（参数估计）：</a:t>
              </a: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利用基于</a:t>
              </a:r>
              <a:r>
                <a:rPr lang="en-US" altLang="zh-CN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Kalman</a:t>
              </a: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滤波的</a:t>
              </a:r>
              <a:r>
                <a:rPr lang="en-US" altLang="zh-CN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MLE</a:t>
              </a: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，估计</a:t>
              </a:r>
              <a:r>
                <a:rPr lang="en-US" altLang="zh-CN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ARIMA</a:t>
              </a:r>
              <a:r>
                <a:rPr lang="zh-CN" alt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模型的参数</a:t>
              </a:r>
              <a:endParaRPr lang="en-GB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8" name="TextBox 8"/>
          <p:cNvSpPr txBox="1"/>
          <p:nvPr/>
        </p:nvSpPr>
        <p:spPr>
          <a:xfrm>
            <a:off x="4955624" y="519981"/>
            <a:ext cx="334377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ARIMA Model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"/>
          <p:cNvSpPr txBox="1"/>
          <p:nvPr/>
        </p:nvSpPr>
        <p:spPr>
          <a:xfrm>
            <a:off x="4865488" y="519981"/>
            <a:ext cx="366851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WT+ARMA Model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8697" y="2392189"/>
            <a:ext cx="11922099" cy="3312368"/>
            <a:chOff x="226467" y="2392189"/>
            <a:chExt cx="10204503" cy="2835161"/>
          </a:xfrm>
        </p:grpSpPr>
        <p:grpSp>
          <p:nvGrpSpPr>
            <p:cNvPr id="28" name="Grup 13"/>
            <p:cNvGrpSpPr/>
            <p:nvPr/>
          </p:nvGrpSpPr>
          <p:grpSpPr>
            <a:xfrm>
              <a:off x="226467" y="2392189"/>
              <a:ext cx="10204503" cy="2835161"/>
              <a:chOff x="-92647" y="1563638"/>
              <a:chExt cx="7256935" cy="2016225"/>
            </a:xfrm>
            <a:solidFill>
              <a:schemeClr val="bg1">
                <a:lumMod val="75000"/>
              </a:schemeClr>
            </a:solidFill>
          </p:grpSpPr>
          <p:sp>
            <p:nvSpPr>
              <p:cNvPr id="29" name="Yarım Çerçeve 10"/>
              <p:cNvSpPr/>
              <p:nvPr/>
            </p:nvSpPr>
            <p:spPr>
              <a:xfrm>
                <a:off x="5148064" y="1563638"/>
                <a:ext cx="2016224" cy="1944216"/>
              </a:xfrm>
              <a:custGeom>
                <a:avLst/>
                <a:gdLst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648066 w 2016224"/>
                  <a:gd name="connsiteY3" fmla="*/ 648066 h 1944216"/>
                  <a:gd name="connsiteX4" fmla="*/ 648066 w 2016224"/>
                  <a:gd name="connsiteY4" fmla="*/ 13192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305943 w 2016224"/>
                  <a:gd name="connsiteY3" fmla="*/ 212637 h 1944216"/>
                  <a:gd name="connsiteX4" fmla="*/ 648066 w 2016224"/>
                  <a:gd name="connsiteY4" fmla="*/ 13192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984858 w 2016224"/>
                  <a:gd name="connsiteY2" fmla="*/ 187756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0973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40841"/>
                  <a:gd name="connsiteY0" fmla="*/ 0 h 1944216"/>
                  <a:gd name="connsiteX1" fmla="*/ 2016224 w 2040841"/>
                  <a:gd name="connsiteY1" fmla="*/ 0 h 1944216"/>
                  <a:gd name="connsiteX2" fmla="*/ 2040841 w 2040841"/>
                  <a:gd name="connsiteY2" fmla="*/ 200196 h 1944216"/>
                  <a:gd name="connsiteX3" fmla="*/ 305943 w 2040841"/>
                  <a:gd name="connsiteY3" fmla="*/ 212637 h 1944216"/>
                  <a:gd name="connsiteX4" fmla="*/ 324604 w 2040841"/>
                  <a:gd name="connsiteY4" fmla="*/ 1928896 h 1944216"/>
                  <a:gd name="connsiteX5" fmla="*/ 0 w 2040841"/>
                  <a:gd name="connsiteY5" fmla="*/ 1944216 h 1944216"/>
                  <a:gd name="connsiteX6" fmla="*/ 0 w 2040841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281061 w 2016224"/>
                  <a:gd name="connsiteY4" fmla="*/ 194133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12163 w 2016224"/>
                  <a:gd name="connsiteY4" fmla="*/ 192267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53778"/>
                  <a:gd name="connsiteX1" fmla="*/ 2016224 w 2016224"/>
                  <a:gd name="connsiteY1" fmla="*/ 0 h 1953778"/>
                  <a:gd name="connsiteX2" fmla="*/ 2015959 w 2016224"/>
                  <a:gd name="connsiteY2" fmla="*/ 212637 h 1953778"/>
                  <a:gd name="connsiteX3" fmla="*/ 305943 w 2016224"/>
                  <a:gd name="connsiteY3" fmla="*/ 212637 h 1953778"/>
                  <a:gd name="connsiteX4" fmla="*/ 312163 w 2016224"/>
                  <a:gd name="connsiteY4" fmla="*/ 1953778 h 1953778"/>
                  <a:gd name="connsiteX5" fmla="*/ 0 w 2016224"/>
                  <a:gd name="connsiteY5" fmla="*/ 1944216 h 1953778"/>
                  <a:gd name="connsiteX6" fmla="*/ 0 w 2016224"/>
                  <a:gd name="connsiteY6" fmla="*/ 0 h 1953778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05942 w 2016224"/>
                  <a:gd name="connsiteY4" fmla="*/ 193511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225078 w 2016224"/>
                  <a:gd name="connsiteY3" fmla="*/ 212637 h 1944216"/>
                  <a:gd name="connsiteX4" fmla="*/ 305942 w 2016224"/>
                  <a:gd name="connsiteY4" fmla="*/ 193511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225078 w 2016224"/>
                  <a:gd name="connsiteY3" fmla="*/ 212637 h 1944216"/>
                  <a:gd name="connsiteX4" fmla="*/ 225076 w 2016224"/>
                  <a:gd name="connsiteY4" fmla="*/ 1941338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944216">
                    <a:moveTo>
                      <a:pt x="0" y="0"/>
                    </a:moveTo>
                    <a:lnTo>
                      <a:pt x="2016224" y="0"/>
                    </a:lnTo>
                    <a:cubicBezTo>
                      <a:pt x="2016136" y="70879"/>
                      <a:pt x="2016047" y="141758"/>
                      <a:pt x="2015959" y="212637"/>
                    </a:cubicBezTo>
                    <a:lnTo>
                      <a:pt x="225078" y="212637"/>
                    </a:lnTo>
                    <a:cubicBezTo>
                      <a:pt x="227151" y="782650"/>
                      <a:pt x="223003" y="1371325"/>
                      <a:pt x="225076" y="1941338"/>
                    </a:cubicBezTo>
                    <a:lnTo>
                      <a:pt x="0" y="19442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tr-TR" sz="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Yarım Çerçeve 10"/>
              <p:cNvSpPr/>
              <p:nvPr/>
            </p:nvSpPr>
            <p:spPr>
              <a:xfrm>
                <a:off x="1619672" y="1563638"/>
                <a:ext cx="2016224" cy="1944216"/>
              </a:xfrm>
              <a:custGeom>
                <a:avLst/>
                <a:gdLst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648066 w 2016224"/>
                  <a:gd name="connsiteY3" fmla="*/ 648066 h 1944216"/>
                  <a:gd name="connsiteX4" fmla="*/ 648066 w 2016224"/>
                  <a:gd name="connsiteY4" fmla="*/ 13192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305943 w 2016224"/>
                  <a:gd name="connsiteY3" fmla="*/ 212637 h 1944216"/>
                  <a:gd name="connsiteX4" fmla="*/ 648066 w 2016224"/>
                  <a:gd name="connsiteY4" fmla="*/ 13192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984858 w 2016224"/>
                  <a:gd name="connsiteY2" fmla="*/ 187756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0973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40841"/>
                  <a:gd name="connsiteY0" fmla="*/ 0 h 1944216"/>
                  <a:gd name="connsiteX1" fmla="*/ 2016224 w 2040841"/>
                  <a:gd name="connsiteY1" fmla="*/ 0 h 1944216"/>
                  <a:gd name="connsiteX2" fmla="*/ 2040841 w 2040841"/>
                  <a:gd name="connsiteY2" fmla="*/ 200196 h 1944216"/>
                  <a:gd name="connsiteX3" fmla="*/ 305943 w 2040841"/>
                  <a:gd name="connsiteY3" fmla="*/ 212637 h 1944216"/>
                  <a:gd name="connsiteX4" fmla="*/ 324604 w 2040841"/>
                  <a:gd name="connsiteY4" fmla="*/ 1928896 h 1944216"/>
                  <a:gd name="connsiteX5" fmla="*/ 0 w 2040841"/>
                  <a:gd name="connsiteY5" fmla="*/ 1944216 h 1944216"/>
                  <a:gd name="connsiteX6" fmla="*/ 0 w 2040841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281061 w 2016224"/>
                  <a:gd name="connsiteY4" fmla="*/ 194133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12163 w 2016224"/>
                  <a:gd name="connsiteY4" fmla="*/ 192267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53778"/>
                  <a:gd name="connsiteX1" fmla="*/ 2016224 w 2016224"/>
                  <a:gd name="connsiteY1" fmla="*/ 0 h 1953778"/>
                  <a:gd name="connsiteX2" fmla="*/ 2015959 w 2016224"/>
                  <a:gd name="connsiteY2" fmla="*/ 212637 h 1953778"/>
                  <a:gd name="connsiteX3" fmla="*/ 305943 w 2016224"/>
                  <a:gd name="connsiteY3" fmla="*/ 212637 h 1953778"/>
                  <a:gd name="connsiteX4" fmla="*/ 312163 w 2016224"/>
                  <a:gd name="connsiteY4" fmla="*/ 1953778 h 1953778"/>
                  <a:gd name="connsiteX5" fmla="*/ 0 w 2016224"/>
                  <a:gd name="connsiteY5" fmla="*/ 1944216 h 1953778"/>
                  <a:gd name="connsiteX6" fmla="*/ 0 w 2016224"/>
                  <a:gd name="connsiteY6" fmla="*/ 0 h 1953778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05942 w 2016224"/>
                  <a:gd name="connsiteY4" fmla="*/ 193511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225078 w 2016224"/>
                  <a:gd name="connsiteY3" fmla="*/ 212637 h 1944216"/>
                  <a:gd name="connsiteX4" fmla="*/ 305942 w 2016224"/>
                  <a:gd name="connsiteY4" fmla="*/ 193511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225078 w 2016224"/>
                  <a:gd name="connsiteY3" fmla="*/ 212637 h 1944216"/>
                  <a:gd name="connsiteX4" fmla="*/ 225076 w 2016224"/>
                  <a:gd name="connsiteY4" fmla="*/ 1941338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944216">
                    <a:moveTo>
                      <a:pt x="0" y="0"/>
                    </a:moveTo>
                    <a:lnTo>
                      <a:pt x="2016224" y="0"/>
                    </a:lnTo>
                    <a:cubicBezTo>
                      <a:pt x="2016136" y="70879"/>
                      <a:pt x="2016047" y="141758"/>
                      <a:pt x="2015959" y="212637"/>
                    </a:cubicBezTo>
                    <a:lnTo>
                      <a:pt x="225078" y="212637"/>
                    </a:lnTo>
                    <a:cubicBezTo>
                      <a:pt x="227151" y="782650"/>
                      <a:pt x="223003" y="1371325"/>
                      <a:pt x="225076" y="1941338"/>
                    </a:cubicBezTo>
                    <a:lnTo>
                      <a:pt x="0" y="19442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tr-TR" sz="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Yarım Çerçeve 10"/>
              <p:cNvSpPr/>
              <p:nvPr/>
            </p:nvSpPr>
            <p:spPr>
              <a:xfrm rot="16200000">
                <a:off x="3393677" y="1599643"/>
                <a:ext cx="2016224" cy="1944216"/>
              </a:xfrm>
              <a:custGeom>
                <a:avLst/>
                <a:gdLst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648066 w 2016224"/>
                  <a:gd name="connsiteY3" fmla="*/ 648066 h 1944216"/>
                  <a:gd name="connsiteX4" fmla="*/ 648066 w 2016224"/>
                  <a:gd name="connsiteY4" fmla="*/ 13192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305943 w 2016224"/>
                  <a:gd name="connsiteY3" fmla="*/ 212637 h 1944216"/>
                  <a:gd name="connsiteX4" fmla="*/ 648066 w 2016224"/>
                  <a:gd name="connsiteY4" fmla="*/ 13192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984858 w 2016224"/>
                  <a:gd name="connsiteY2" fmla="*/ 187756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0973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40841"/>
                  <a:gd name="connsiteY0" fmla="*/ 0 h 1944216"/>
                  <a:gd name="connsiteX1" fmla="*/ 2016224 w 2040841"/>
                  <a:gd name="connsiteY1" fmla="*/ 0 h 1944216"/>
                  <a:gd name="connsiteX2" fmla="*/ 2040841 w 2040841"/>
                  <a:gd name="connsiteY2" fmla="*/ 200196 h 1944216"/>
                  <a:gd name="connsiteX3" fmla="*/ 305943 w 2040841"/>
                  <a:gd name="connsiteY3" fmla="*/ 212637 h 1944216"/>
                  <a:gd name="connsiteX4" fmla="*/ 324604 w 2040841"/>
                  <a:gd name="connsiteY4" fmla="*/ 1928896 h 1944216"/>
                  <a:gd name="connsiteX5" fmla="*/ 0 w 2040841"/>
                  <a:gd name="connsiteY5" fmla="*/ 1944216 h 1944216"/>
                  <a:gd name="connsiteX6" fmla="*/ 0 w 2040841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281061 w 2016224"/>
                  <a:gd name="connsiteY4" fmla="*/ 194133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12163 w 2016224"/>
                  <a:gd name="connsiteY4" fmla="*/ 192267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53778"/>
                  <a:gd name="connsiteX1" fmla="*/ 2016224 w 2016224"/>
                  <a:gd name="connsiteY1" fmla="*/ 0 h 1953778"/>
                  <a:gd name="connsiteX2" fmla="*/ 2015959 w 2016224"/>
                  <a:gd name="connsiteY2" fmla="*/ 212637 h 1953778"/>
                  <a:gd name="connsiteX3" fmla="*/ 305943 w 2016224"/>
                  <a:gd name="connsiteY3" fmla="*/ 212637 h 1953778"/>
                  <a:gd name="connsiteX4" fmla="*/ 312163 w 2016224"/>
                  <a:gd name="connsiteY4" fmla="*/ 1953778 h 1953778"/>
                  <a:gd name="connsiteX5" fmla="*/ 0 w 2016224"/>
                  <a:gd name="connsiteY5" fmla="*/ 1944216 h 1953778"/>
                  <a:gd name="connsiteX6" fmla="*/ 0 w 2016224"/>
                  <a:gd name="connsiteY6" fmla="*/ 0 h 1953778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05942 w 2016224"/>
                  <a:gd name="connsiteY4" fmla="*/ 193511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225078 w 2016224"/>
                  <a:gd name="connsiteY3" fmla="*/ 212637 h 1944216"/>
                  <a:gd name="connsiteX4" fmla="*/ 305942 w 2016224"/>
                  <a:gd name="connsiteY4" fmla="*/ 193511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225078 w 2016224"/>
                  <a:gd name="connsiteY3" fmla="*/ 212637 h 1944216"/>
                  <a:gd name="connsiteX4" fmla="*/ 225076 w 2016224"/>
                  <a:gd name="connsiteY4" fmla="*/ 1941338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944216">
                    <a:moveTo>
                      <a:pt x="0" y="0"/>
                    </a:moveTo>
                    <a:lnTo>
                      <a:pt x="2016224" y="0"/>
                    </a:lnTo>
                    <a:cubicBezTo>
                      <a:pt x="2016136" y="70879"/>
                      <a:pt x="2016047" y="141758"/>
                      <a:pt x="2015959" y="212637"/>
                    </a:cubicBezTo>
                    <a:lnTo>
                      <a:pt x="225078" y="212637"/>
                    </a:lnTo>
                    <a:cubicBezTo>
                      <a:pt x="227151" y="782650"/>
                      <a:pt x="223003" y="1371325"/>
                      <a:pt x="225076" y="1941338"/>
                    </a:cubicBezTo>
                    <a:lnTo>
                      <a:pt x="0" y="19442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tr-TR" sz="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Yarım Çerçeve 10"/>
              <p:cNvSpPr/>
              <p:nvPr/>
            </p:nvSpPr>
            <p:spPr>
              <a:xfrm rot="16200000">
                <a:off x="-128651" y="1599643"/>
                <a:ext cx="2016224" cy="1944216"/>
              </a:xfrm>
              <a:custGeom>
                <a:avLst/>
                <a:gdLst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648066 w 2016224"/>
                  <a:gd name="connsiteY3" fmla="*/ 648066 h 1944216"/>
                  <a:gd name="connsiteX4" fmla="*/ 648066 w 2016224"/>
                  <a:gd name="connsiteY4" fmla="*/ 13192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305943 w 2016224"/>
                  <a:gd name="connsiteY3" fmla="*/ 212637 h 1944216"/>
                  <a:gd name="connsiteX4" fmla="*/ 648066 w 2016224"/>
                  <a:gd name="connsiteY4" fmla="*/ 13192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344156 w 2016224"/>
                  <a:gd name="connsiteY2" fmla="*/ 648066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1984858 w 2016224"/>
                  <a:gd name="connsiteY2" fmla="*/ 187756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0973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40841"/>
                  <a:gd name="connsiteY0" fmla="*/ 0 h 1944216"/>
                  <a:gd name="connsiteX1" fmla="*/ 2016224 w 2040841"/>
                  <a:gd name="connsiteY1" fmla="*/ 0 h 1944216"/>
                  <a:gd name="connsiteX2" fmla="*/ 2040841 w 2040841"/>
                  <a:gd name="connsiteY2" fmla="*/ 200196 h 1944216"/>
                  <a:gd name="connsiteX3" fmla="*/ 305943 w 2040841"/>
                  <a:gd name="connsiteY3" fmla="*/ 212637 h 1944216"/>
                  <a:gd name="connsiteX4" fmla="*/ 324604 w 2040841"/>
                  <a:gd name="connsiteY4" fmla="*/ 1928896 h 1944216"/>
                  <a:gd name="connsiteX5" fmla="*/ 0 w 2040841"/>
                  <a:gd name="connsiteY5" fmla="*/ 1944216 h 1944216"/>
                  <a:gd name="connsiteX6" fmla="*/ 0 w 2040841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24604 w 2016224"/>
                  <a:gd name="connsiteY4" fmla="*/ 192889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281061 w 2016224"/>
                  <a:gd name="connsiteY4" fmla="*/ 194133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12163 w 2016224"/>
                  <a:gd name="connsiteY4" fmla="*/ 1922676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53778"/>
                  <a:gd name="connsiteX1" fmla="*/ 2016224 w 2016224"/>
                  <a:gd name="connsiteY1" fmla="*/ 0 h 1953778"/>
                  <a:gd name="connsiteX2" fmla="*/ 2015959 w 2016224"/>
                  <a:gd name="connsiteY2" fmla="*/ 212637 h 1953778"/>
                  <a:gd name="connsiteX3" fmla="*/ 305943 w 2016224"/>
                  <a:gd name="connsiteY3" fmla="*/ 212637 h 1953778"/>
                  <a:gd name="connsiteX4" fmla="*/ 312163 w 2016224"/>
                  <a:gd name="connsiteY4" fmla="*/ 1953778 h 1953778"/>
                  <a:gd name="connsiteX5" fmla="*/ 0 w 2016224"/>
                  <a:gd name="connsiteY5" fmla="*/ 1944216 h 1953778"/>
                  <a:gd name="connsiteX6" fmla="*/ 0 w 2016224"/>
                  <a:gd name="connsiteY6" fmla="*/ 0 h 1953778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305943 w 2016224"/>
                  <a:gd name="connsiteY3" fmla="*/ 212637 h 1944216"/>
                  <a:gd name="connsiteX4" fmla="*/ 305942 w 2016224"/>
                  <a:gd name="connsiteY4" fmla="*/ 193511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225078 w 2016224"/>
                  <a:gd name="connsiteY3" fmla="*/ 212637 h 1944216"/>
                  <a:gd name="connsiteX4" fmla="*/ 305942 w 2016224"/>
                  <a:gd name="connsiteY4" fmla="*/ 1935117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  <a:gd name="connsiteX0" fmla="*/ 0 w 2016224"/>
                  <a:gd name="connsiteY0" fmla="*/ 0 h 1944216"/>
                  <a:gd name="connsiteX1" fmla="*/ 2016224 w 2016224"/>
                  <a:gd name="connsiteY1" fmla="*/ 0 h 1944216"/>
                  <a:gd name="connsiteX2" fmla="*/ 2015959 w 2016224"/>
                  <a:gd name="connsiteY2" fmla="*/ 212637 h 1944216"/>
                  <a:gd name="connsiteX3" fmla="*/ 225078 w 2016224"/>
                  <a:gd name="connsiteY3" fmla="*/ 212637 h 1944216"/>
                  <a:gd name="connsiteX4" fmla="*/ 225076 w 2016224"/>
                  <a:gd name="connsiteY4" fmla="*/ 1941338 h 1944216"/>
                  <a:gd name="connsiteX5" fmla="*/ 0 w 2016224"/>
                  <a:gd name="connsiteY5" fmla="*/ 1944216 h 1944216"/>
                  <a:gd name="connsiteX6" fmla="*/ 0 w 2016224"/>
                  <a:gd name="connsiteY6" fmla="*/ 0 h 194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944216">
                    <a:moveTo>
                      <a:pt x="0" y="0"/>
                    </a:moveTo>
                    <a:lnTo>
                      <a:pt x="2016224" y="0"/>
                    </a:lnTo>
                    <a:cubicBezTo>
                      <a:pt x="2016136" y="70879"/>
                      <a:pt x="2016047" y="141758"/>
                      <a:pt x="2015959" y="212637"/>
                    </a:cubicBezTo>
                    <a:lnTo>
                      <a:pt x="225078" y="212637"/>
                    </a:lnTo>
                    <a:cubicBezTo>
                      <a:pt x="227151" y="782650"/>
                      <a:pt x="223003" y="1371325"/>
                      <a:pt x="225076" y="1941338"/>
                    </a:cubicBezTo>
                    <a:lnTo>
                      <a:pt x="0" y="19442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tr-TR" sz="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3" name="Gözyaşı Damlası 15"/>
            <p:cNvSpPr/>
            <p:nvPr/>
          </p:nvSpPr>
          <p:spPr>
            <a:xfrm>
              <a:off x="1089701" y="2992038"/>
              <a:ext cx="791180" cy="81004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auto">
            <a:xfrm>
              <a:off x="1320104" y="3249358"/>
              <a:ext cx="330379" cy="2954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42836" tIns="142836" rIns="142836" bIns="142836" anchor="ctr"/>
            <a:lstStyle/>
            <a:p>
              <a:pPr algn="just" defTabSz="128554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9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Gözyaşı Damlası 36"/>
            <p:cNvSpPr/>
            <p:nvPr/>
          </p:nvSpPr>
          <p:spPr>
            <a:xfrm>
              <a:off x="3656272" y="2943545"/>
              <a:ext cx="791180" cy="81004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Gözyaşı Damlası 40"/>
            <p:cNvSpPr/>
            <p:nvPr/>
          </p:nvSpPr>
          <p:spPr>
            <a:xfrm>
              <a:off x="6183400" y="2923375"/>
              <a:ext cx="791180" cy="81004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Gözyaşı Damlası 42"/>
            <p:cNvSpPr/>
            <p:nvPr/>
          </p:nvSpPr>
          <p:spPr>
            <a:xfrm>
              <a:off x="8823697" y="2943545"/>
              <a:ext cx="791180" cy="810046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AutoShape 115"/>
            <p:cNvSpPr>
              <a:spLocks/>
            </p:cNvSpPr>
            <p:nvPr/>
          </p:nvSpPr>
          <p:spPr bwMode="auto">
            <a:xfrm>
              <a:off x="3915621" y="3196685"/>
              <a:ext cx="303767" cy="3037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42836" tIns="142836" rIns="142836" bIns="142836" anchor="ctr"/>
            <a:lstStyle/>
            <a:p>
              <a:pPr algn="just" defTabSz="128554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9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78"/>
            <p:cNvSpPr>
              <a:spLocks noEditPoints="1"/>
            </p:cNvSpPr>
            <p:nvPr/>
          </p:nvSpPr>
          <p:spPr bwMode="auto">
            <a:xfrm>
              <a:off x="6410440" y="3164144"/>
              <a:ext cx="337100" cy="328509"/>
            </a:xfrm>
            <a:custGeom>
              <a:avLst/>
              <a:gdLst>
                <a:gd name="T0" fmla="*/ 172 w 241"/>
                <a:gd name="T1" fmla="*/ 0 h 234"/>
                <a:gd name="T2" fmla="*/ 102 w 241"/>
                <a:gd name="T3" fmla="*/ 50 h 234"/>
                <a:gd name="T4" fmla="*/ 102 w 241"/>
                <a:gd name="T5" fmla="*/ 50 h 234"/>
                <a:gd name="T6" fmla="*/ 26 w 241"/>
                <a:gd name="T7" fmla="*/ 126 h 234"/>
                <a:gd name="T8" fmla="*/ 2 w 241"/>
                <a:gd name="T9" fmla="*/ 201 h 234"/>
                <a:gd name="T10" fmla="*/ 26 w 241"/>
                <a:gd name="T11" fmla="*/ 234 h 234"/>
                <a:gd name="T12" fmla="*/ 96 w 241"/>
                <a:gd name="T13" fmla="*/ 216 h 234"/>
                <a:gd name="T14" fmla="*/ 220 w 241"/>
                <a:gd name="T15" fmla="*/ 97 h 234"/>
                <a:gd name="T16" fmla="*/ 117 w 241"/>
                <a:gd name="T17" fmla="*/ 174 h 234"/>
                <a:gd name="T18" fmla="*/ 181 w 241"/>
                <a:gd name="T19" fmla="*/ 86 h 234"/>
                <a:gd name="T20" fmla="*/ 174 w 241"/>
                <a:gd name="T21" fmla="*/ 123 h 234"/>
                <a:gd name="T22" fmla="*/ 117 w 241"/>
                <a:gd name="T23" fmla="*/ 180 h 234"/>
                <a:gd name="T24" fmla="*/ 108 w 241"/>
                <a:gd name="T25" fmla="*/ 148 h 234"/>
                <a:gd name="T26" fmla="*/ 84 w 241"/>
                <a:gd name="T27" fmla="*/ 125 h 234"/>
                <a:gd name="T28" fmla="*/ 169 w 241"/>
                <a:gd name="T29" fmla="*/ 66 h 234"/>
                <a:gd name="T30" fmla="*/ 108 w 241"/>
                <a:gd name="T31" fmla="*/ 148 h 234"/>
                <a:gd name="T32" fmla="*/ 56 w 241"/>
                <a:gd name="T33" fmla="*/ 117 h 234"/>
                <a:gd name="T34" fmla="*/ 146 w 241"/>
                <a:gd name="T35" fmla="*/ 53 h 234"/>
                <a:gd name="T36" fmla="*/ 31 w 241"/>
                <a:gd name="T37" fmla="*/ 219 h 234"/>
                <a:gd name="T38" fmla="*/ 15 w 241"/>
                <a:gd name="T39" fmla="*/ 209 h 234"/>
                <a:gd name="T40" fmla="*/ 23 w 241"/>
                <a:gd name="T41" fmla="*/ 177 h 234"/>
                <a:gd name="T42" fmla="*/ 58 w 241"/>
                <a:gd name="T43" fmla="*/ 211 h 234"/>
                <a:gd name="T44" fmla="*/ 65 w 241"/>
                <a:gd name="T45" fmla="*/ 210 h 234"/>
                <a:gd name="T46" fmla="*/ 26 w 241"/>
                <a:gd name="T47" fmla="*/ 169 h 234"/>
                <a:gd name="T48" fmla="*/ 36 w 241"/>
                <a:gd name="T49" fmla="*/ 138 h 234"/>
                <a:gd name="T50" fmla="*/ 95 w 241"/>
                <a:gd name="T51" fmla="*/ 201 h 234"/>
                <a:gd name="T52" fmla="*/ 65 w 241"/>
                <a:gd name="T53" fmla="*/ 210 h 234"/>
                <a:gd name="T54" fmla="*/ 198 w 241"/>
                <a:gd name="T55" fmla="*/ 99 h 234"/>
                <a:gd name="T56" fmla="*/ 179 w 241"/>
                <a:gd name="T57" fmla="*/ 55 h 234"/>
                <a:gd name="T58" fmla="*/ 148 w 241"/>
                <a:gd name="T59" fmla="*/ 24 h 234"/>
                <a:gd name="T60" fmla="*/ 205 w 241"/>
                <a:gd name="T61" fmla="*/ 30 h 234"/>
                <a:gd name="T62" fmla="*/ 210 w 241"/>
                <a:gd name="T63" fmla="*/ 8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234">
                  <a:moveTo>
                    <a:pt x="215" y="19"/>
                  </a:moveTo>
                  <a:cubicBezTo>
                    <a:pt x="203" y="7"/>
                    <a:pt x="187" y="0"/>
                    <a:pt x="172" y="0"/>
                  </a:cubicBezTo>
                  <a:cubicBezTo>
                    <a:pt x="159" y="0"/>
                    <a:pt x="146" y="5"/>
                    <a:pt x="138" y="14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3" y="130"/>
                    <a:pt x="20" y="134"/>
                    <a:pt x="19" y="139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2" y="201"/>
                    <a:pt x="0" y="206"/>
                    <a:pt x="0" y="209"/>
                  </a:cubicBezTo>
                  <a:cubicBezTo>
                    <a:pt x="0" y="223"/>
                    <a:pt x="12" y="234"/>
                    <a:pt x="26" y="234"/>
                  </a:cubicBezTo>
                  <a:cubicBezTo>
                    <a:pt x="29" y="234"/>
                    <a:pt x="34" y="233"/>
                    <a:pt x="34" y="233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101" y="215"/>
                    <a:pt x="105" y="213"/>
                    <a:pt x="109" y="209"/>
                  </a:cubicBezTo>
                  <a:cubicBezTo>
                    <a:pt x="220" y="97"/>
                    <a:pt x="220" y="97"/>
                    <a:pt x="220" y="97"/>
                  </a:cubicBezTo>
                  <a:cubicBezTo>
                    <a:pt x="241" y="76"/>
                    <a:pt x="238" y="42"/>
                    <a:pt x="215" y="19"/>
                  </a:cubicBezTo>
                  <a:close/>
                  <a:moveTo>
                    <a:pt x="117" y="174"/>
                  </a:moveTo>
                  <a:cubicBezTo>
                    <a:pt x="117" y="168"/>
                    <a:pt x="115" y="161"/>
                    <a:pt x="112" y="155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5" y="99"/>
                    <a:pt x="183" y="113"/>
                    <a:pt x="17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7" y="178"/>
                    <a:pt x="118" y="176"/>
                    <a:pt x="117" y="174"/>
                  </a:cubicBezTo>
                  <a:close/>
                  <a:moveTo>
                    <a:pt x="108" y="148"/>
                  </a:moveTo>
                  <a:cubicBezTo>
                    <a:pt x="106" y="144"/>
                    <a:pt x="103" y="140"/>
                    <a:pt x="99" y="136"/>
                  </a:cubicBezTo>
                  <a:cubicBezTo>
                    <a:pt x="94" y="131"/>
                    <a:pt x="89" y="128"/>
                    <a:pt x="84" y="12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9" y="58"/>
                    <a:pt x="164" y="61"/>
                    <a:pt x="169" y="66"/>
                  </a:cubicBezTo>
                  <a:cubicBezTo>
                    <a:pt x="173" y="70"/>
                    <a:pt x="176" y="74"/>
                    <a:pt x="178" y="79"/>
                  </a:cubicBezTo>
                  <a:lnTo>
                    <a:pt x="108" y="148"/>
                  </a:lnTo>
                  <a:close/>
                  <a:moveTo>
                    <a:pt x="77" y="121"/>
                  </a:moveTo>
                  <a:cubicBezTo>
                    <a:pt x="70" y="119"/>
                    <a:pt x="63" y="117"/>
                    <a:pt x="56" y="117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21" y="52"/>
                    <a:pt x="133" y="50"/>
                    <a:pt x="146" y="53"/>
                  </a:cubicBezTo>
                  <a:lnTo>
                    <a:pt x="77" y="121"/>
                  </a:lnTo>
                  <a:close/>
                  <a:moveTo>
                    <a:pt x="31" y="219"/>
                  </a:moveTo>
                  <a:cubicBezTo>
                    <a:pt x="30" y="219"/>
                    <a:pt x="28" y="219"/>
                    <a:pt x="26" y="220"/>
                  </a:cubicBezTo>
                  <a:cubicBezTo>
                    <a:pt x="20" y="219"/>
                    <a:pt x="15" y="215"/>
                    <a:pt x="15" y="209"/>
                  </a:cubicBezTo>
                  <a:cubicBezTo>
                    <a:pt x="15" y="207"/>
                    <a:pt x="16" y="205"/>
                    <a:pt x="16" y="204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32" y="176"/>
                    <a:pt x="41" y="180"/>
                    <a:pt x="48" y="187"/>
                  </a:cubicBezTo>
                  <a:cubicBezTo>
                    <a:pt x="55" y="194"/>
                    <a:pt x="58" y="203"/>
                    <a:pt x="58" y="211"/>
                  </a:cubicBezTo>
                  <a:lnTo>
                    <a:pt x="31" y="219"/>
                  </a:lnTo>
                  <a:close/>
                  <a:moveTo>
                    <a:pt x="65" y="210"/>
                  </a:moveTo>
                  <a:cubicBezTo>
                    <a:pt x="65" y="200"/>
                    <a:pt x="61" y="190"/>
                    <a:pt x="53" y="182"/>
                  </a:cubicBezTo>
                  <a:cubicBezTo>
                    <a:pt x="45" y="174"/>
                    <a:pt x="35" y="170"/>
                    <a:pt x="26" y="169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3" y="141"/>
                    <a:pt x="34" y="139"/>
                    <a:pt x="36" y="138"/>
                  </a:cubicBezTo>
                  <a:cubicBezTo>
                    <a:pt x="50" y="127"/>
                    <a:pt x="73" y="130"/>
                    <a:pt x="88" y="146"/>
                  </a:cubicBezTo>
                  <a:cubicBezTo>
                    <a:pt x="105" y="163"/>
                    <a:pt x="108" y="187"/>
                    <a:pt x="95" y="201"/>
                  </a:cubicBezTo>
                  <a:cubicBezTo>
                    <a:pt x="94" y="202"/>
                    <a:pt x="93" y="202"/>
                    <a:pt x="92" y="202"/>
                  </a:cubicBezTo>
                  <a:lnTo>
                    <a:pt x="65" y="210"/>
                  </a:lnTo>
                  <a:close/>
                  <a:moveTo>
                    <a:pt x="210" y="86"/>
                  </a:moveTo>
                  <a:cubicBezTo>
                    <a:pt x="198" y="99"/>
                    <a:pt x="198" y="99"/>
                    <a:pt x="198" y="99"/>
                  </a:cubicBezTo>
                  <a:cubicBezTo>
                    <a:pt x="198" y="97"/>
                    <a:pt x="198" y="96"/>
                    <a:pt x="198" y="94"/>
                  </a:cubicBezTo>
                  <a:cubicBezTo>
                    <a:pt x="196" y="80"/>
                    <a:pt x="190" y="66"/>
                    <a:pt x="179" y="55"/>
                  </a:cubicBezTo>
                  <a:cubicBezTo>
                    <a:pt x="167" y="44"/>
                    <a:pt x="151" y="37"/>
                    <a:pt x="136" y="37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4" y="18"/>
                    <a:pt x="162" y="15"/>
                    <a:pt x="172" y="15"/>
                  </a:cubicBezTo>
                  <a:cubicBezTo>
                    <a:pt x="183" y="15"/>
                    <a:pt x="196" y="20"/>
                    <a:pt x="205" y="30"/>
                  </a:cubicBezTo>
                  <a:cubicBezTo>
                    <a:pt x="214" y="38"/>
                    <a:pt x="219" y="49"/>
                    <a:pt x="219" y="60"/>
                  </a:cubicBezTo>
                  <a:cubicBezTo>
                    <a:pt x="220" y="70"/>
                    <a:pt x="217" y="80"/>
                    <a:pt x="21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57109" tIns="128555" rIns="257109" bIns="12855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0" name="Group 55"/>
            <p:cNvGrpSpPr/>
            <p:nvPr/>
          </p:nvGrpSpPr>
          <p:grpSpPr>
            <a:xfrm>
              <a:off x="9071160" y="3194918"/>
              <a:ext cx="296254" cy="307301"/>
              <a:chOff x="998489" y="2241774"/>
              <a:chExt cx="256404" cy="239742"/>
            </a:xfrm>
            <a:solidFill>
              <a:schemeClr val="bg1"/>
            </a:solidFill>
          </p:grpSpPr>
          <p:sp>
            <p:nvSpPr>
              <p:cNvPr id="41" name="Freeform 58"/>
              <p:cNvSpPr>
                <a:spLocks noEditPoints="1"/>
              </p:cNvSpPr>
              <p:nvPr/>
            </p:nvSpPr>
            <p:spPr bwMode="auto">
              <a:xfrm>
                <a:off x="998489" y="2241774"/>
                <a:ext cx="256404" cy="239742"/>
              </a:xfrm>
              <a:custGeom>
                <a:avLst/>
                <a:gdLst>
                  <a:gd name="T0" fmla="*/ 230 w 234"/>
                  <a:gd name="T1" fmla="*/ 48 h 219"/>
                  <a:gd name="T2" fmla="*/ 186 w 234"/>
                  <a:gd name="T3" fmla="*/ 5 h 219"/>
                  <a:gd name="T4" fmla="*/ 176 w 234"/>
                  <a:gd name="T5" fmla="*/ 0 h 219"/>
                  <a:gd name="T6" fmla="*/ 22 w 234"/>
                  <a:gd name="T7" fmla="*/ 0 h 219"/>
                  <a:gd name="T8" fmla="*/ 0 w 234"/>
                  <a:gd name="T9" fmla="*/ 22 h 219"/>
                  <a:gd name="T10" fmla="*/ 0 w 234"/>
                  <a:gd name="T11" fmla="*/ 197 h 219"/>
                  <a:gd name="T12" fmla="*/ 22 w 234"/>
                  <a:gd name="T13" fmla="*/ 219 h 219"/>
                  <a:gd name="T14" fmla="*/ 212 w 234"/>
                  <a:gd name="T15" fmla="*/ 219 h 219"/>
                  <a:gd name="T16" fmla="*/ 234 w 234"/>
                  <a:gd name="T17" fmla="*/ 197 h 219"/>
                  <a:gd name="T18" fmla="*/ 234 w 234"/>
                  <a:gd name="T19" fmla="*/ 59 h 219"/>
                  <a:gd name="T20" fmla="*/ 230 w 234"/>
                  <a:gd name="T21" fmla="*/ 48 h 219"/>
                  <a:gd name="T22" fmla="*/ 220 w 234"/>
                  <a:gd name="T23" fmla="*/ 197 h 219"/>
                  <a:gd name="T24" fmla="*/ 212 w 234"/>
                  <a:gd name="T25" fmla="*/ 205 h 219"/>
                  <a:gd name="T26" fmla="*/ 22 w 234"/>
                  <a:gd name="T27" fmla="*/ 205 h 219"/>
                  <a:gd name="T28" fmla="*/ 15 w 234"/>
                  <a:gd name="T29" fmla="*/ 197 h 219"/>
                  <a:gd name="T30" fmla="*/ 15 w 234"/>
                  <a:gd name="T31" fmla="*/ 22 h 219"/>
                  <a:gd name="T32" fmla="*/ 22 w 234"/>
                  <a:gd name="T33" fmla="*/ 15 h 219"/>
                  <a:gd name="T34" fmla="*/ 168 w 234"/>
                  <a:gd name="T35" fmla="*/ 15 h 219"/>
                  <a:gd name="T36" fmla="*/ 168 w 234"/>
                  <a:gd name="T37" fmla="*/ 44 h 219"/>
                  <a:gd name="T38" fmla="*/ 168 w 234"/>
                  <a:gd name="T39" fmla="*/ 44 h 219"/>
                  <a:gd name="T40" fmla="*/ 190 w 234"/>
                  <a:gd name="T41" fmla="*/ 66 h 219"/>
                  <a:gd name="T42" fmla="*/ 198 w 234"/>
                  <a:gd name="T43" fmla="*/ 66 h 219"/>
                  <a:gd name="T44" fmla="*/ 220 w 234"/>
                  <a:gd name="T45" fmla="*/ 66 h 219"/>
                  <a:gd name="T46" fmla="*/ 220 w 234"/>
                  <a:gd name="T47" fmla="*/ 197 h 219"/>
                  <a:gd name="T48" fmla="*/ 198 w 234"/>
                  <a:gd name="T49" fmla="*/ 59 h 219"/>
                  <a:gd name="T50" fmla="*/ 190 w 234"/>
                  <a:gd name="T51" fmla="*/ 59 h 219"/>
                  <a:gd name="T52" fmla="*/ 176 w 234"/>
                  <a:gd name="T53" fmla="*/ 44 h 219"/>
                  <a:gd name="T54" fmla="*/ 176 w 234"/>
                  <a:gd name="T55" fmla="*/ 44 h 219"/>
                  <a:gd name="T56" fmla="*/ 176 w 234"/>
                  <a:gd name="T57" fmla="*/ 15 h 219"/>
                  <a:gd name="T58" fmla="*/ 220 w 234"/>
                  <a:gd name="T59" fmla="*/ 59 h 219"/>
                  <a:gd name="T60" fmla="*/ 198 w 234"/>
                  <a:gd name="T61" fmla="*/ 5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4" h="219">
                    <a:moveTo>
                      <a:pt x="230" y="48"/>
                    </a:moveTo>
                    <a:cubicBezTo>
                      <a:pt x="186" y="5"/>
                      <a:pt x="186" y="5"/>
                      <a:pt x="186" y="5"/>
                    </a:cubicBezTo>
                    <a:cubicBezTo>
                      <a:pt x="183" y="2"/>
                      <a:pt x="180" y="0"/>
                      <a:pt x="1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10"/>
                      <a:pt x="10" y="219"/>
                      <a:pt x="22" y="219"/>
                    </a:cubicBezTo>
                    <a:cubicBezTo>
                      <a:pt x="212" y="219"/>
                      <a:pt x="212" y="219"/>
                      <a:pt x="212" y="219"/>
                    </a:cubicBezTo>
                    <a:cubicBezTo>
                      <a:pt x="224" y="219"/>
                      <a:pt x="234" y="210"/>
                      <a:pt x="234" y="197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34" y="55"/>
                      <a:pt x="233" y="51"/>
                      <a:pt x="230" y="48"/>
                    </a:cubicBezTo>
                    <a:close/>
                    <a:moveTo>
                      <a:pt x="220" y="197"/>
                    </a:moveTo>
                    <a:cubicBezTo>
                      <a:pt x="220" y="202"/>
                      <a:pt x="216" y="205"/>
                      <a:pt x="212" y="205"/>
                    </a:cubicBezTo>
                    <a:cubicBezTo>
                      <a:pt x="22" y="205"/>
                      <a:pt x="22" y="205"/>
                      <a:pt x="22" y="205"/>
                    </a:cubicBezTo>
                    <a:cubicBezTo>
                      <a:pt x="18" y="205"/>
                      <a:pt x="15" y="202"/>
                      <a:pt x="15" y="19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8" y="15"/>
                      <a:pt x="22" y="15"/>
                    </a:cubicBezTo>
                    <a:cubicBezTo>
                      <a:pt x="168" y="15"/>
                      <a:pt x="168" y="15"/>
                      <a:pt x="168" y="15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68" y="56"/>
                      <a:pt x="178" y="66"/>
                      <a:pt x="190" y="66"/>
                    </a:cubicBezTo>
                    <a:cubicBezTo>
                      <a:pt x="198" y="66"/>
                      <a:pt x="198" y="66"/>
                      <a:pt x="198" y="66"/>
                    </a:cubicBezTo>
                    <a:cubicBezTo>
                      <a:pt x="220" y="66"/>
                      <a:pt x="220" y="66"/>
                      <a:pt x="220" y="66"/>
                    </a:cubicBezTo>
                    <a:lnTo>
                      <a:pt x="220" y="197"/>
                    </a:lnTo>
                    <a:close/>
                    <a:moveTo>
                      <a:pt x="198" y="59"/>
                    </a:moveTo>
                    <a:cubicBezTo>
                      <a:pt x="190" y="59"/>
                      <a:pt x="190" y="59"/>
                      <a:pt x="190" y="59"/>
                    </a:cubicBezTo>
                    <a:cubicBezTo>
                      <a:pt x="182" y="59"/>
                      <a:pt x="176" y="52"/>
                      <a:pt x="176" y="4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6" y="15"/>
                      <a:pt x="176" y="15"/>
                      <a:pt x="176" y="15"/>
                    </a:cubicBezTo>
                    <a:cubicBezTo>
                      <a:pt x="220" y="59"/>
                      <a:pt x="220" y="59"/>
                      <a:pt x="220" y="59"/>
                    </a:cubicBezTo>
                    <a:lnTo>
                      <a:pt x="198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1118823" y="2289908"/>
                <a:ext cx="48597" cy="7868"/>
              </a:xfrm>
              <a:custGeom>
                <a:avLst/>
                <a:gdLst>
                  <a:gd name="T0" fmla="*/ 4 w 44"/>
                  <a:gd name="T1" fmla="*/ 7 h 7"/>
                  <a:gd name="T2" fmla="*/ 40 w 44"/>
                  <a:gd name="T3" fmla="*/ 7 h 7"/>
                  <a:gd name="T4" fmla="*/ 44 w 44"/>
                  <a:gd name="T5" fmla="*/ 4 h 7"/>
                  <a:gd name="T6" fmla="*/ 40 w 44"/>
                  <a:gd name="T7" fmla="*/ 0 h 7"/>
                  <a:gd name="T8" fmla="*/ 4 w 44"/>
                  <a:gd name="T9" fmla="*/ 0 h 7"/>
                  <a:gd name="T10" fmla="*/ 0 w 44"/>
                  <a:gd name="T11" fmla="*/ 4 h 7"/>
                  <a:gd name="T12" fmla="*/ 4 w 44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7">
                    <a:moveTo>
                      <a:pt x="4" y="7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4" y="6"/>
                      <a:pt x="44" y="4"/>
                    </a:cubicBezTo>
                    <a:cubicBezTo>
                      <a:pt x="44" y="2"/>
                      <a:pt x="42" y="0"/>
                      <a:pt x="4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60"/>
              <p:cNvSpPr>
                <a:spLocks/>
              </p:cNvSpPr>
              <p:nvPr/>
            </p:nvSpPr>
            <p:spPr bwMode="auto">
              <a:xfrm>
                <a:off x="1118823" y="2313975"/>
                <a:ext cx="48597" cy="7868"/>
              </a:xfrm>
              <a:custGeom>
                <a:avLst/>
                <a:gdLst>
                  <a:gd name="T0" fmla="*/ 4 w 44"/>
                  <a:gd name="T1" fmla="*/ 7 h 7"/>
                  <a:gd name="T2" fmla="*/ 40 w 44"/>
                  <a:gd name="T3" fmla="*/ 7 h 7"/>
                  <a:gd name="T4" fmla="*/ 44 w 44"/>
                  <a:gd name="T5" fmla="*/ 4 h 7"/>
                  <a:gd name="T6" fmla="*/ 40 w 44"/>
                  <a:gd name="T7" fmla="*/ 0 h 7"/>
                  <a:gd name="T8" fmla="*/ 4 w 44"/>
                  <a:gd name="T9" fmla="*/ 0 h 7"/>
                  <a:gd name="T10" fmla="*/ 0 w 44"/>
                  <a:gd name="T11" fmla="*/ 4 h 7"/>
                  <a:gd name="T12" fmla="*/ 4 w 44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7">
                    <a:moveTo>
                      <a:pt x="4" y="7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4" y="6"/>
                      <a:pt x="44" y="4"/>
                    </a:cubicBezTo>
                    <a:cubicBezTo>
                      <a:pt x="44" y="2"/>
                      <a:pt x="42" y="0"/>
                      <a:pt x="4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61"/>
              <p:cNvSpPr>
                <a:spLocks/>
              </p:cNvSpPr>
              <p:nvPr/>
            </p:nvSpPr>
            <p:spPr bwMode="auto">
              <a:xfrm>
                <a:off x="1118823" y="2338041"/>
                <a:ext cx="104135" cy="7868"/>
              </a:xfrm>
              <a:custGeom>
                <a:avLst/>
                <a:gdLst>
                  <a:gd name="T0" fmla="*/ 0 w 95"/>
                  <a:gd name="T1" fmla="*/ 4 h 7"/>
                  <a:gd name="T2" fmla="*/ 4 w 95"/>
                  <a:gd name="T3" fmla="*/ 7 h 7"/>
                  <a:gd name="T4" fmla="*/ 91 w 95"/>
                  <a:gd name="T5" fmla="*/ 7 h 7"/>
                  <a:gd name="T6" fmla="*/ 95 w 95"/>
                  <a:gd name="T7" fmla="*/ 4 h 7"/>
                  <a:gd name="T8" fmla="*/ 91 w 95"/>
                  <a:gd name="T9" fmla="*/ 0 h 7"/>
                  <a:gd name="T10" fmla="*/ 4 w 95"/>
                  <a:gd name="T11" fmla="*/ 0 h 7"/>
                  <a:gd name="T12" fmla="*/ 0 w 9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7">
                    <a:moveTo>
                      <a:pt x="0" y="4"/>
                    </a:moveTo>
                    <a:cubicBezTo>
                      <a:pt x="0" y="6"/>
                      <a:pt x="2" y="7"/>
                      <a:pt x="4" y="7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3" y="7"/>
                      <a:pt x="95" y="6"/>
                      <a:pt x="95" y="4"/>
                    </a:cubicBezTo>
                    <a:cubicBezTo>
                      <a:pt x="95" y="2"/>
                      <a:pt x="93" y="0"/>
                      <a:pt x="9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62"/>
              <p:cNvSpPr>
                <a:spLocks/>
              </p:cNvSpPr>
              <p:nvPr/>
            </p:nvSpPr>
            <p:spPr bwMode="auto">
              <a:xfrm>
                <a:off x="1031349" y="2386175"/>
                <a:ext cx="191609" cy="7868"/>
              </a:xfrm>
              <a:custGeom>
                <a:avLst/>
                <a:gdLst>
                  <a:gd name="T0" fmla="*/ 171 w 175"/>
                  <a:gd name="T1" fmla="*/ 0 h 7"/>
                  <a:gd name="T2" fmla="*/ 3 w 175"/>
                  <a:gd name="T3" fmla="*/ 0 h 7"/>
                  <a:gd name="T4" fmla="*/ 0 w 175"/>
                  <a:gd name="T5" fmla="*/ 3 h 7"/>
                  <a:gd name="T6" fmla="*/ 3 w 175"/>
                  <a:gd name="T7" fmla="*/ 7 h 7"/>
                  <a:gd name="T8" fmla="*/ 171 w 175"/>
                  <a:gd name="T9" fmla="*/ 7 h 7"/>
                  <a:gd name="T10" fmla="*/ 175 w 175"/>
                  <a:gd name="T11" fmla="*/ 3 h 7"/>
                  <a:gd name="T12" fmla="*/ 171 w 17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7">
                    <a:moveTo>
                      <a:pt x="17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3" y="7"/>
                      <a:pt x="175" y="5"/>
                      <a:pt x="175" y="3"/>
                    </a:cubicBezTo>
                    <a:cubicBezTo>
                      <a:pt x="175" y="1"/>
                      <a:pt x="173" y="0"/>
                      <a:pt x="1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63"/>
              <p:cNvSpPr>
                <a:spLocks/>
              </p:cNvSpPr>
              <p:nvPr/>
            </p:nvSpPr>
            <p:spPr bwMode="auto">
              <a:xfrm>
                <a:off x="1031349" y="2410242"/>
                <a:ext cx="191609" cy="7868"/>
              </a:xfrm>
              <a:custGeom>
                <a:avLst/>
                <a:gdLst>
                  <a:gd name="T0" fmla="*/ 171 w 175"/>
                  <a:gd name="T1" fmla="*/ 0 h 7"/>
                  <a:gd name="T2" fmla="*/ 3 w 175"/>
                  <a:gd name="T3" fmla="*/ 0 h 7"/>
                  <a:gd name="T4" fmla="*/ 0 w 175"/>
                  <a:gd name="T5" fmla="*/ 3 h 7"/>
                  <a:gd name="T6" fmla="*/ 3 w 175"/>
                  <a:gd name="T7" fmla="*/ 7 h 7"/>
                  <a:gd name="T8" fmla="*/ 171 w 175"/>
                  <a:gd name="T9" fmla="*/ 7 h 7"/>
                  <a:gd name="T10" fmla="*/ 175 w 175"/>
                  <a:gd name="T11" fmla="*/ 3 h 7"/>
                  <a:gd name="T12" fmla="*/ 171 w 17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7">
                    <a:moveTo>
                      <a:pt x="17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3" y="7"/>
                      <a:pt x="175" y="5"/>
                      <a:pt x="175" y="3"/>
                    </a:cubicBezTo>
                    <a:cubicBezTo>
                      <a:pt x="175" y="1"/>
                      <a:pt x="173" y="0"/>
                      <a:pt x="1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64"/>
              <p:cNvSpPr>
                <a:spLocks/>
              </p:cNvSpPr>
              <p:nvPr/>
            </p:nvSpPr>
            <p:spPr bwMode="auto">
              <a:xfrm>
                <a:off x="1031349" y="2434308"/>
                <a:ext cx="191609" cy="7868"/>
              </a:xfrm>
              <a:custGeom>
                <a:avLst/>
                <a:gdLst>
                  <a:gd name="T0" fmla="*/ 171 w 175"/>
                  <a:gd name="T1" fmla="*/ 0 h 7"/>
                  <a:gd name="T2" fmla="*/ 3 w 175"/>
                  <a:gd name="T3" fmla="*/ 0 h 7"/>
                  <a:gd name="T4" fmla="*/ 0 w 175"/>
                  <a:gd name="T5" fmla="*/ 3 h 7"/>
                  <a:gd name="T6" fmla="*/ 3 w 175"/>
                  <a:gd name="T7" fmla="*/ 7 h 7"/>
                  <a:gd name="T8" fmla="*/ 171 w 175"/>
                  <a:gd name="T9" fmla="*/ 7 h 7"/>
                  <a:gd name="T10" fmla="*/ 175 w 175"/>
                  <a:gd name="T11" fmla="*/ 3 h 7"/>
                  <a:gd name="T12" fmla="*/ 171 w 17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7">
                    <a:moveTo>
                      <a:pt x="17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3" y="7"/>
                      <a:pt x="175" y="5"/>
                      <a:pt x="175" y="3"/>
                    </a:cubicBezTo>
                    <a:cubicBezTo>
                      <a:pt x="175" y="1"/>
                      <a:pt x="173" y="0"/>
                      <a:pt x="1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65"/>
              <p:cNvSpPr>
                <a:spLocks/>
              </p:cNvSpPr>
              <p:nvPr/>
            </p:nvSpPr>
            <p:spPr bwMode="auto">
              <a:xfrm>
                <a:off x="1031349" y="2362108"/>
                <a:ext cx="191609" cy="7868"/>
              </a:xfrm>
              <a:custGeom>
                <a:avLst/>
                <a:gdLst>
                  <a:gd name="T0" fmla="*/ 171 w 175"/>
                  <a:gd name="T1" fmla="*/ 0 h 7"/>
                  <a:gd name="T2" fmla="*/ 3 w 175"/>
                  <a:gd name="T3" fmla="*/ 0 h 7"/>
                  <a:gd name="T4" fmla="*/ 0 w 175"/>
                  <a:gd name="T5" fmla="*/ 3 h 7"/>
                  <a:gd name="T6" fmla="*/ 3 w 175"/>
                  <a:gd name="T7" fmla="*/ 7 h 7"/>
                  <a:gd name="T8" fmla="*/ 171 w 175"/>
                  <a:gd name="T9" fmla="*/ 7 h 7"/>
                  <a:gd name="T10" fmla="*/ 175 w 175"/>
                  <a:gd name="T11" fmla="*/ 3 h 7"/>
                  <a:gd name="T12" fmla="*/ 171 w 17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7">
                    <a:moveTo>
                      <a:pt x="17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3" y="7"/>
                      <a:pt x="175" y="6"/>
                      <a:pt x="175" y="3"/>
                    </a:cubicBezTo>
                    <a:cubicBezTo>
                      <a:pt x="175" y="1"/>
                      <a:pt x="173" y="0"/>
                      <a:pt x="1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66"/>
              <p:cNvSpPr>
                <a:spLocks noEditPoints="1"/>
              </p:cNvSpPr>
              <p:nvPr/>
            </p:nvSpPr>
            <p:spPr bwMode="auto">
              <a:xfrm>
                <a:off x="1031349" y="2282040"/>
                <a:ext cx="71275" cy="63870"/>
              </a:xfrm>
              <a:custGeom>
                <a:avLst/>
                <a:gdLst>
                  <a:gd name="T0" fmla="*/ 7 w 65"/>
                  <a:gd name="T1" fmla="*/ 58 h 58"/>
                  <a:gd name="T2" fmla="*/ 58 w 65"/>
                  <a:gd name="T3" fmla="*/ 58 h 58"/>
                  <a:gd name="T4" fmla="*/ 65 w 65"/>
                  <a:gd name="T5" fmla="*/ 51 h 58"/>
                  <a:gd name="T6" fmla="*/ 65 w 65"/>
                  <a:gd name="T7" fmla="*/ 7 h 58"/>
                  <a:gd name="T8" fmla="*/ 58 w 65"/>
                  <a:gd name="T9" fmla="*/ 0 h 58"/>
                  <a:gd name="T10" fmla="*/ 7 w 65"/>
                  <a:gd name="T11" fmla="*/ 0 h 58"/>
                  <a:gd name="T12" fmla="*/ 0 w 65"/>
                  <a:gd name="T13" fmla="*/ 7 h 58"/>
                  <a:gd name="T14" fmla="*/ 0 w 65"/>
                  <a:gd name="T15" fmla="*/ 51 h 58"/>
                  <a:gd name="T16" fmla="*/ 7 w 65"/>
                  <a:gd name="T17" fmla="*/ 58 h 58"/>
                  <a:gd name="T18" fmla="*/ 14 w 65"/>
                  <a:gd name="T19" fmla="*/ 14 h 58"/>
                  <a:gd name="T20" fmla="*/ 51 w 65"/>
                  <a:gd name="T21" fmla="*/ 14 h 58"/>
                  <a:gd name="T22" fmla="*/ 51 w 65"/>
                  <a:gd name="T23" fmla="*/ 44 h 58"/>
                  <a:gd name="T24" fmla="*/ 14 w 65"/>
                  <a:gd name="T25" fmla="*/ 44 h 58"/>
                  <a:gd name="T26" fmla="*/ 14 w 65"/>
                  <a:gd name="T27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58">
                    <a:moveTo>
                      <a:pt x="7" y="58"/>
                    </a:moveTo>
                    <a:cubicBezTo>
                      <a:pt x="58" y="58"/>
                      <a:pt x="58" y="58"/>
                      <a:pt x="58" y="58"/>
                    </a:cubicBezTo>
                    <a:cubicBezTo>
                      <a:pt x="62" y="58"/>
                      <a:pt x="65" y="55"/>
                      <a:pt x="65" y="51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3"/>
                      <a:pt x="62" y="0"/>
                      <a:pt x="5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5"/>
                      <a:pt x="3" y="58"/>
                      <a:pt x="7" y="58"/>
                    </a:cubicBezTo>
                    <a:close/>
                    <a:moveTo>
                      <a:pt x="14" y="14"/>
                    </a:move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14" y="44"/>
                      <a:pt x="14" y="44"/>
                      <a:pt x="14" y="44"/>
                    </a:cubicBez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0" name="Metin kutusu 17"/>
            <p:cNvSpPr txBox="1"/>
            <p:nvPr/>
          </p:nvSpPr>
          <p:spPr>
            <a:xfrm>
              <a:off x="744359" y="4007437"/>
              <a:ext cx="1721347" cy="52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Daubechies-4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基底进行二阶变换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Metin kutusu 60"/>
            <p:cNvSpPr txBox="1"/>
            <p:nvPr/>
          </p:nvSpPr>
          <p:spPr>
            <a:xfrm>
              <a:off x="3158338" y="3933037"/>
              <a:ext cx="1721347" cy="74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获取不同基底上的系数的时间序列并进行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ARMA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建模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Metin kutusu 61"/>
            <p:cNvSpPr txBox="1"/>
            <p:nvPr/>
          </p:nvSpPr>
          <p:spPr>
            <a:xfrm>
              <a:off x="5750340" y="3933037"/>
              <a:ext cx="1721347" cy="964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利用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ARMA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模型进行若干次一步向前预测，用这一结果和小波基底重建风速序列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Metin kutusu 62"/>
            <p:cNvSpPr txBox="1"/>
            <p:nvPr/>
          </p:nvSpPr>
          <p:spPr>
            <a:xfrm>
              <a:off x="8358614" y="4027774"/>
              <a:ext cx="1721347" cy="52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从重建的风速序列获取预测风速值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76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5713372" y="2413002"/>
            <a:ext cx="3526723" cy="2406648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>
              <a:solidFill>
                <a:srgbClr val="D5FFC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507758" y="2552700"/>
            <a:ext cx="575173" cy="2127252"/>
          </a:xfrm>
          <a:prstGeom prst="rect">
            <a:avLst/>
          </a:prstGeom>
          <a:noFill/>
        </p:spPr>
        <p:txBody>
          <a:bodyPr vert="vert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44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44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20453" y="3083233"/>
            <a:ext cx="39651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结果展示</a:t>
            </a:r>
            <a:endParaRPr lang="zh-CN" altLang="en-US" sz="4400" b="1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987103" y="3904937"/>
            <a:ext cx="9938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长期模型</a:t>
            </a:r>
            <a:endParaRPr lang="en-US" altLang="zh-CN" sz="16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421263" y="3904937"/>
            <a:ext cx="9938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短期模型</a:t>
            </a:r>
            <a:endParaRPr lang="en-US" altLang="zh-CN" sz="1600" dirty="0" smtClean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891505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Freeform 2351"/>
          <p:cNvSpPr>
            <a:spLocks/>
          </p:cNvSpPr>
          <p:nvPr/>
        </p:nvSpPr>
        <p:spPr bwMode="auto">
          <a:xfrm>
            <a:off x="4218110" y="2071773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4994354" y="3540129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>
            <a:spLocks/>
          </p:cNvSpPr>
          <p:nvPr/>
        </p:nvSpPr>
        <p:spPr bwMode="auto">
          <a:xfrm>
            <a:off x="5395969" y="4795774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>
            <a:spLocks/>
          </p:cNvSpPr>
          <p:nvPr/>
        </p:nvSpPr>
        <p:spPr bwMode="auto">
          <a:xfrm>
            <a:off x="5600746" y="5145003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>
            <a:spLocks/>
          </p:cNvSpPr>
          <p:nvPr/>
        </p:nvSpPr>
        <p:spPr bwMode="auto">
          <a:xfrm>
            <a:off x="5349935" y="3887773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>
            <a:spLocks/>
          </p:cNvSpPr>
          <p:nvPr/>
        </p:nvSpPr>
        <p:spPr bwMode="auto">
          <a:xfrm>
            <a:off x="4932445" y="2451165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1977" y="2875004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>
              <a:spLocks/>
            </p:cNvSpPr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>
              <a:spLocks/>
            </p:cNvSpPr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>
              <a:spLocks/>
            </p:cNvSpPr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81222" y="2077751"/>
            <a:ext cx="10176745" cy="4133168"/>
            <a:chOff x="1581222" y="2077751"/>
            <a:chExt cx="7793323" cy="3165168"/>
          </a:xfrm>
        </p:grpSpPr>
        <p:sp>
          <p:nvSpPr>
            <p:cNvPr id="11" name="TextBox 23"/>
            <p:cNvSpPr txBox="1"/>
            <p:nvPr/>
          </p:nvSpPr>
          <p:spPr>
            <a:xfrm>
              <a:off x="1581222" y="2623881"/>
              <a:ext cx="1920538" cy="523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天气预报对于真实风速的预测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MSE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为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3.49</a:t>
              </a:r>
              <a:endParaRPr lang="en-GB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1581224" y="2077751"/>
              <a:ext cx="1496660" cy="533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Baseline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/>
            <p:nvPr/>
          </p:nvSpPr>
          <p:spPr>
            <a:xfrm>
              <a:off x="1581222" y="4945944"/>
              <a:ext cx="2459097" cy="296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效果得到提升，最终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MSE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为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2.99</a:t>
              </a:r>
              <a:endParaRPr lang="en-GB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1581224" y="4414000"/>
              <a:ext cx="1840381" cy="533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CNN+MLP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23"/>
            <p:cNvSpPr txBox="1"/>
            <p:nvPr/>
          </p:nvSpPr>
          <p:spPr>
            <a:xfrm>
              <a:off x="7223948" y="3576582"/>
              <a:ext cx="2150597" cy="777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效果不佳，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MSE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为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3.90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上下，多次调参未能改善而放弃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（并且训练非常慢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……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</a:t>
              </a:r>
              <a:endParaRPr lang="en-GB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/>
            <p:nvPr/>
          </p:nvSpPr>
          <p:spPr>
            <a:xfrm>
              <a:off x="7223949" y="3035412"/>
              <a:ext cx="2056434" cy="533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CNN+LSTM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TextBox 8"/>
          <p:cNvSpPr txBox="1"/>
          <p:nvPr/>
        </p:nvSpPr>
        <p:spPr>
          <a:xfrm>
            <a:off x="4089115" y="414751"/>
            <a:ext cx="468052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长期预测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4195397" y="1163791"/>
            <a:ext cx="44679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LONG-TERM PREDICTION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animBg="1"/>
      <p:bldP spid="4145" grpId="0" animBg="1"/>
      <p:bldP spid="4146" grpId="0" animBg="1"/>
      <p:bldP spid="4147" grpId="0" animBg="1"/>
      <p:bldP spid="4148" grpId="0" animBg="1"/>
      <p:bldP spid="41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/>
          <p:nvPr/>
        </p:nvSpPr>
        <p:spPr>
          <a:xfrm>
            <a:off x="4089115" y="414751"/>
            <a:ext cx="468052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短期预测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4195397" y="1163791"/>
            <a:ext cx="44679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SHORT-TERM PREDICTION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789415" y="1744117"/>
            <a:ext cx="5293258" cy="4994376"/>
            <a:chOff x="0" y="-25880"/>
            <a:chExt cx="4493895" cy="4371437"/>
          </a:xfrm>
        </p:grpSpPr>
        <p:graphicFrame>
          <p:nvGraphicFramePr>
            <p:cNvPr id="24" name="图表 23"/>
            <p:cNvGraphicFramePr/>
            <p:nvPr>
              <p:extLst>
                <p:ext uri="{D42A27DB-BD31-4B8C-83A1-F6EECF244321}">
                  <p14:modId xmlns:p14="http://schemas.microsoft.com/office/powerpoint/2010/main" val="3515535626"/>
                </p:ext>
              </p:extLst>
            </p:nvPr>
          </p:nvGraphicFramePr>
          <p:xfrm>
            <a:off x="0" y="2173857"/>
            <a:ext cx="4493895" cy="2171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5" name="图表 24"/>
            <p:cNvGraphicFramePr/>
            <p:nvPr>
              <p:extLst>
                <p:ext uri="{D42A27DB-BD31-4B8C-83A1-F6EECF244321}">
                  <p14:modId xmlns:p14="http://schemas.microsoft.com/office/powerpoint/2010/main" val="232811371"/>
                </p:ext>
              </p:extLst>
            </p:nvPr>
          </p:nvGraphicFramePr>
          <p:xfrm>
            <a:off x="2" y="-25880"/>
            <a:ext cx="4476750" cy="2171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740743" y="1574277"/>
            <a:ext cx="4320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从数据中抽取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600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个预测点进行向前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300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步预测（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15s~75min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）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MSE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结果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ARWT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模型似乎很糟糕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更“激进”的预测策略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MAE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结果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ARWT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模型更善于进行中短期预测（半小时至一小时）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ARIMA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模型更善于超短期预测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结果受离群点影响极大，因此在较为理想的数据上进行滚动预测实验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97682" y="1888133"/>
            <a:ext cx="618228" cy="4165072"/>
            <a:chOff x="5431669" y="2675055"/>
            <a:chExt cx="618228" cy="4165072"/>
          </a:xfrm>
        </p:grpSpPr>
        <p:sp>
          <p:nvSpPr>
            <p:cNvPr id="26" name="Freeform 2356"/>
            <p:cNvSpPr>
              <a:spLocks/>
            </p:cNvSpPr>
            <p:nvPr/>
          </p:nvSpPr>
          <p:spPr bwMode="auto">
            <a:xfrm rot="17341772">
              <a:off x="5119631" y="2987095"/>
              <a:ext cx="1242305" cy="618226"/>
            </a:xfrm>
            <a:custGeom>
              <a:avLst/>
              <a:gdLst>
                <a:gd name="T0" fmla="*/ 4642 w 4670"/>
                <a:gd name="T1" fmla="*/ 10 h 2325"/>
                <a:gd name="T2" fmla="*/ 4652 w 4670"/>
                <a:gd name="T3" fmla="*/ 54 h 2325"/>
                <a:gd name="T4" fmla="*/ 4664 w 4670"/>
                <a:gd name="T5" fmla="*/ 128 h 2325"/>
                <a:gd name="T6" fmla="*/ 4670 w 4670"/>
                <a:gd name="T7" fmla="*/ 230 h 2325"/>
                <a:gd name="T8" fmla="*/ 4664 w 4670"/>
                <a:gd name="T9" fmla="*/ 353 h 2325"/>
                <a:gd name="T10" fmla="*/ 4638 w 4670"/>
                <a:gd name="T11" fmla="*/ 492 h 2325"/>
                <a:gd name="T12" fmla="*/ 4586 w 4670"/>
                <a:gd name="T13" fmla="*/ 640 h 2325"/>
                <a:gd name="T14" fmla="*/ 4501 w 4670"/>
                <a:gd name="T15" fmla="*/ 792 h 2325"/>
                <a:gd name="T16" fmla="*/ 4375 w 4670"/>
                <a:gd name="T17" fmla="*/ 945 h 2325"/>
                <a:gd name="T18" fmla="*/ 4201 w 4670"/>
                <a:gd name="T19" fmla="*/ 1090 h 2325"/>
                <a:gd name="T20" fmla="*/ 3973 w 4670"/>
                <a:gd name="T21" fmla="*/ 1223 h 2325"/>
                <a:gd name="T22" fmla="*/ 3683 w 4670"/>
                <a:gd name="T23" fmla="*/ 1340 h 2325"/>
                <a:gd name="T24" fmla="*/ 3325 w 4670"/>
                <a:gd name="T25" fmla="*/ 1434 h 2325"/>
                <a:gd name="T26" fmla="*/ 2891 w 4670"/>
                <a:gd name="T27" fmla="*/ 1500 h 2325"/>
                <a:gd name="T28" fmla="*/ 2651 w 4670"/>
                <a:gd name="T29" fmla="*/ 1521 h 2325"/>
                <a:gd name="T30" fmla="*/ 2377 w 4670"/>
                <a:gd name="T31" fmla="*/ 1538 h 2325"/>
                <a:gd name="T32" fmla="*/ 2082 w 4670"/>
                <a:gd name="T33" fmla="*/ 1556 h 2325"/>
                <a:gd name="T34" fmla="*/ 1773 w 4670"/>
                <a:gd name="T35" fmla="*/ 1578 h 2325"/>
                <a:gd name="T36" fmla="*/ 1461 w 4670"/>
                <a:gd name="T37" fmla="*/ 1610 h 2325"/>
                <a:gd name="T38" fmla="*/ 1157 w 4670"/>
                <a:gd name="T39" fmla="*/ 1654 h 2325"/>
                <a:gd name="T40" fmla="*/ 873 w 4670"/>
                <a:gd name="T41" fmla="*/ 1713 h 2325"/>
                <a:gd name="T42" fmla="*/ 616 w 4670"/>
                <a:gd name="T43" fmla="*/ 1794 h 2325"/>
                <a:gd name="T44" fmla="*/ 400 w 4670"/>
                <a:gd name="T45" fmla="*/ 1899 h 2325"/>
                <a:gd name="T46" fmla="*/ 235 w 4670"/>
                <a:gd name="T47" fmla="*/ 2031 h 2325"/>
                <a:gd name="T48" fmla="*/ 128 w 4670"/>
                <a:gd name="T49" fmla="*/ 2196 h 2325"/>
                <a:gd name="T50" fmla="*/ 96 w 4670"/>
                <a:gd name="T51" fmla="*/ 2323 h 2325"/>
                <a:gd name="T52" fmla="*/ 81 w 4670"/>
                <a:gd name="T53" fmla="*/ 2283 h 2325"/>
                <a:gd name="T54" fmla="*/ 56 w 4670"/>
                <a:gd name="T55" fmla="*/ 2203 h 2325"/>
                <a:gd name="T56" fmla="*/ 29 w 4670"/>
                <a:gd name="T57" fmla="*/ 2087 h 2325"/>
                <a:gd name="T58" fmla="*/ 7 w 4670"/>
                <a:gd name="T59" fmla="*/ 1943 h 2325"/>
                <a:gd name="T60" fmla="*/ 0 w 4670"/>
                <a:gd name="T61" fmla="*/ 1779 h 2325"/>
                <a:gd name="T62" fmla="*/ 15 w 4670"/>
                <a:gd name="T63" fmla="*/ 1600 h 2325"/>
                <a:gd name="T64" fmla="*/ 62 w 4670"/>
                <a:gd name="T65" fmla="*/ 1413 h 2325"/>
                <a:gd name="T66" fmla="*/ 149 w 4670"/>
                <a:gd name="T67" fmla="*/ 1225 h 2325"/>
                <a:gd name="T68" fmla="*/ 284 w 4670"/>
                <a:gd name="T69" fmla="*/ 1041 h 2325"/>
                <a:gd name="T70" fmla="*/ 473 w 4670"/>
                <a:gd name="T71" fmla="*/ 872 h 2325"/>
                <a:gd name="T72" fmla="*/ 728 w 4670"/>
                <a:gd name="T73" fmla="*/ 720 h 2325"/>
                <a:gd name="T74" fmla="*/ 1055 w 4670"/>
                <a:gd name="T75" fmla="*/ 595 h 2325"/>
                <a:gd name="T76" fmla="*/ 1493 w 4670"/>
                <a:gd name="T77" fmla="*/ 488 h 2325"/>
                <a:gd name="T78" fmla="*/ 1955 w 4670"/>
                <a:gd name="T79" fmla="*/ 409 h 2325"/>
                <a:gd name="T80" fmla="*/ 2404 w 4670"/>
                <a:gd name="T81" fmla="*/ 355 h 2325"/>
                <a:gd name="T82" fmla="*/ 2833 w 4670"/>
                <a:gd name="T83" fmla="*/ 318 h 2325"/>
                <a:gd name="T84" fmla="*/ 3233 w 4670"/>
                <a:gd name="T85" fmla="*/ 294 h 2325"/>
                <a:gd name="T86" fmla="*/ 3600 w 4670"/>
                <a:gd name="T87" fmla="*/ 274 h 2325"/>
                <a:gd name="T88" fmla="*/ 3922 w 4670"/>
                <a:gd name="T89" fmla="*/ 252 h 2325"/>
                <a:gd name="T90" fmla="*/ 4196 w 4670"/>
                <a:gd name="T91" fmla="*/ 220 h 2325"/>
                <a:gd name="T92" fmla="*/ 4412 w 4670"/>
                <a:gd name="T93" fmla="*/ 172 h 2325"/>
                <a:gd name="T94" fmla="*/ 4562 w 4670"/>
                <a:gd name="T95" fmla="*/ 101 h 2325"/>
                <a:gd name="T96" fmla="*/ 4640 w 4670"/>
                <a:gd name="T9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70" h="2325">
                  <a:moveTo>
                    <a:pt x="4640" y="0"/>
                  </a:moveTo>
                  <a:lnTo>
                    <a:pt x="4640" y="3"/>
                  </a:lnTo>
                  <a:lnTo>
                    <a:pt x="4642" y="10"/>
                  </a:lnTo>
                  <a:lnTo>
                    <a:pt x="4645" y="20"/>
                  </a:lnTo>
                  <a:lnTo>
                    <a:pt x="4648" y="36"/>
                  </a:lnTo>
                  <a:lnTo>
                    <a:pt x="4652" y="54"/>
                  </a:lnTo>
                  <a:lnTo>
                    <a:pt x="4657" y="74"/>
                  </a:lnTo>
                  <a:lnTo>
                    <a:pt x="4660" y="100"/>
                  </a:lnTo>
                  <a:lnTo>
                    <a:pt x="4664" y="128"/>
                  </a:lnTo>
                  <a:lnTo>
                    <a:pt x="4667" y="161"/>
                  </a:lnTo>
                  <a:lnTo>
                    <a:pt x="4669" y="194"/>
                  </a:lnTo>
                  <a:lnTo>
                    <a:pt x="4670" y="230"/>
                  </a:lnTo>
                  <a:lnTo>
                    <a:pt x="4670" y="269"/>
                  </a:lnTo>
                  <a:lnTo>
                    <a:pt x="4669" y="311"/>
                  </a:lnTo>
                  <a:lnTo>
                    <a:pt x="4664" y="353"/>
                  </a:lnTo>
                  <a:lnTo>
                    <a:pt x="4658" y="399"/>
                  </a:lnTo>
                  <a:lnTo>
                    <a:pt x="4650" y="444"/>
                  </a:lnTo>
                  <a:lnTo>
                    <a:pt x="4638" y="492"/>
                  </a:lnTo>
                  <a:lnTo>
                    <a:pt x="4625" y="541"/>
                  </a:lnTo>
                  <a:lnTo>
                    <a:pt x="4608" y="590"/>
                  </a:lnTo>
                  <a:lnTo>
                    <a:pt x="4586" y="640"/>
                  </a:lnTo>
                  <a:lnTo>
                    <a:pt x="4562" y="691"/>
                  </a:lnTo>
                  <a:lnTo>
                    <a:pt x="4534" y="742"/>
                  </a:lnTo>
                  <a:lnTo>
                    <a:pt x="4501" y="792"/>
                  </a:lnTo>
                  <a:lnTo>
                    <a:pt x="4464" y="843"/>
                  </a:lnTo>
                  <a:lnTo>
                    <a:pt x="4422" y="894"/>
                  </a:lnTo>
                  <a:lnTo>
                    <a:pt x="4375" y="945"/>
                  </a:lnTo>
                  <a:lnTo>
                    <a:pt x="4322" y="994"/>
                  </a:lnTo>
                  <a:lnTo>
                    <a:pt x="4265" y="1043"/>
                  </a:lnTo>
                  <a:lnTo>
                    <a:pt x="4201" y="1090"/>
                  </a:lnTo>
                  <a:lnTo>
                    <a:pt x="4132" y="1135"/>
                  </a:lnTo>
                  <a:lnTo>
                    <a:pt x="4056" y="1181"/>
                  </a:lnTo>
                  <a:lnTo>
                    <a:pt x="3973" y="1223"/>
                  </a:lnTo>
                  <a:lnTo>
                    <a:pt x="3883" y="1264"/>
                  </a:lnTo>
                  <a:lnTo>
                    <a:pt x="3787" y="1304"/>
                  </a:lnTo>
                  <a:lnTo>
                    <a:pt x="3683" y="1340"/>
                  </a:lnTo>
                  <a:lnTo>
                    <a:pt x="3571" y="1374"/>
                  </a:lnTo>
                  <a:lnTo>
                    <a:pt x="3451" y="1406"/>
                  </a:lnTo>
                  <a:lnTo>
                    <a:pt x="3325" y="1434"/>
                  </a:lnTo>
                  <a:lnTo>
                    <a:pt x="3188" y="1460"/>
                  </a:lnTo>
                  <a:lnTo>
                    <a:pt x="3044" y="1482"/>
                  </a:lnTo>
                  <a:lnTo>
                    <a:pt x="2891" y="1500"/>
                  </a:lnTo>
                  <a:lnTo>
                    <a:pt x="2815" y="1507"/>
                  </a:lnTo>
                  <a:lnTo>
                    <a:pt x="2735" y="1514"/>
                  </a:lnTo>
                  <a:lnTo>
                    <a:pt x="2651" y="1521"/>
                  </a:lnTo>
                  <a:lnTo>
                    <a:pt x="2563" y="1526"/>
                  </a:lnTo>
                  <a:lnTo>
                    <a:pt x="2472" y="1531"/>
                  </a:lnTo>
                  <a:lnTo>
                    <a:pt x="2377" y="1538"/>
                  </a:lnTo>
                  <a:lnTo>
                    <a:pt x="2281" y="1543"/>
                  </a:lnTo>
                  <a:lnTo>
                    <a:pt x="2183" y="1549"/>
                  </a:lnTo>
                  <a:lnTo>
                    <a:pt x="2082" y="1556"/>
                  </a:lnTo>
                  <a:lnTo>
                    <a:pt x="1979" y="1563"/>
                  </a:lnTo>
                  <a:lnTo>
                    <a:pt x="1876" y="1570"/>
                  </a:lnTo>
                  <a:lnTo>
                    <a:pt x="1773" y="1578"/>
                  </a:lnTo>
                  <a:lnTo>
                    <a:pt x="1668" y="1588"/>
                  </a:lnTo>
                  <a:lnTo>
                    <a:pt x="1563" y="1598"/>
                  </a:lnTo>
                  <a:lnTo>
                    <a:pt x="1461" y="1610"/>
                  </a:lnTo>
                  <a:lnTo>
                    <a:pt x="1358" y="1622"/>
                  </a:lnTo>
                  <a:lnTo>
                    <a:pt x="1256" y="1637"/>
                  </a:lnTo>
                  <a:lnTo>
                    <a:pt x="1157" y="1654"/>
                  </a:lnTo>
                  <a:lnTo>
                    <a:pt x="1060" y="1671"/>
                  </a:lnTo>
                  <a:lnTo>
                    <a:pt x="964" y="1691"/>
                  </a:lnTo>
                  <a:lnTo>
                    <a:pt x="873" y="1713"/>
                  </a:lnTo>
                  <a:lnTo>
                    <a:pt x="783" y="1739"/>
                  </a:lnTo>
                  <a:lnTo>
                    <a:pt x="697" y="1766"/>
                  </a:lnTo>
                  <a:lnTo>
                    <a:pt x="616" y="1794"/>
                  </a:lnTo>
                  <a:lnTo>
                    <a:pt x="540" y="1826"/>
                  </a:lnTo>
                  <a:lnTo>
                    <a:pt x="468" y="1860"/>
                  </a:lnTo>
                  <a:lnTo>
                    <a:pt x="400" y="1899"/>
                  </a:lnTo>
                  <a:lnTo>
                    <a:pt x="339" y="1940"/>
                  </a:lnTo>
                  <a:lnTo>
                    <a:pt x="284" y="1984"/>
                  </a:lnTo>
                  <a:lnTo>
                    <a:pt x="235" y="2031"/>
                  </a:lnTo>
                  <a:lnTo>
                    <a:pt x="192" y="2083"/>
                  </a:lnTo>
                  <a:lnTo>
                    <a:pt x="157" y="2137"/>
                  </a:lnTo>
                  <a:lnTo>
                    <a:pt x="128" y="2196"/>
                  </a:lnTo>
                  <a:lnTo>
                    <a:pt x="108" y="2259"/>
                  </a:lnTo>
                  <a:lnTo>
                    <a:pt x="96" y="2325"/>
                  </a:lnTo>
                  <a:lnTo>
                    <a:pt x="96" y="2323"/>
                  </a:lnTo>
                  <a:lnTo>
                    <a:pt x="93" y="2315"/>
                  </a:lnTo>
                  <a:lnTo>
                    <a:pt x="88" y="2301"/>
                  </a:lnTo>
                  <a:lnTo>
                    <a:pt x="81" y="2283"/>
                  </a:lnTo>
                  <a:lnTo>
                    <a:pt x="73" y="2261"/>
                  </a:lnTo>
                  <a:lnTo>
                    <a:pt x="64" y="2234"/>
                  </a:lnTo>
                  <a:lnTo>
                    <a:pt x="56" y="2203"/>
                  </a:lnTo>
                  <a:lnTo>
                    <a:pt x="47" y="2168"/>
                  </a:lnTo>
                  <a:lnTo>
                    <a:pt x="37" y="2129"/>
                  </a:lnTo>
                  <a:lnTo>
                    <a:pt x="29" y="2087"/>
                  </a:lnTo>
                  <a:lnTo>
                    <a:pt x="20" y="2043"/>
                  </a:lnTo>
                  <a:lnTo>
                    <a:pt x="13" y="1994"/>
                  </a:lnTo>
                  <a:lnTo>
                    <a:pt x="7" y="1943"/>
                  </a:lnTo>
                  <a:lnTo>
                    <a:pt x="3" y="1891"/>
                  </a:lnTo>
                  <a:lnTo>
                    <a:pt x="0" y="1835"/>
                  </a:lnTo>
                  <a:lnTo>
                    <a:pt x="0" y="1779"/>
                  </a:lnTo>
                  <a:lnTo>
                    <a:pt x="2" y="1720"/>
                  </a:lnTo>
                  <a:lnTo>
                    <a:pt x="8" y="1661"/>
                  </a:lnTo>
                  <a:lnTo>
                    <a:pt x="15" y="1600"/>
                  </a:lnTo>
                  <a:lnTo>
                    <a:pt x="27" y="1538"/>
                  </a:lnTo>
                  <a:lnTo>
                    <a:pt x="44" y="1475"/>
                  </a:lnTo>
                  <a:lnTo>
                    <a:pt x="62" y="1413"/>
                  </a:lnTo>
                  <a:lnTo>
                    <a:pt x="88" y="1350"/>
                  </a:lnTo>
                  <a:lnTo>
                    <a:pt x="116" y="1286"/>
                  </a:lnTo>
                  <a:lnTo>
                    <a:pt x="149" y="1225"/>
                  </a:lnTo>
                  <a:lnTo>
                    <a:pt x="189" y="1162"/>
                  </a:lnTo>
                  <a:lnTo>
                    <a:pt x="233" y="1102"/>
                  </a:lnTo>
                  <a:lnTo>
                    <a:pt x="284" y="1041"/>
                  </a:lnTo>
                  <a:lnTo>
                    <a:pt x="339" y="983"/>
                  </a:lnTo>
                  <a:lnTo>
                    <a:pt x="404" y="926"/>
                  </a:lnTo>
                  <a:lnTo>
                    <a:pt x="473" y="872"/>
                  </a:lnTo>
                  <a:lnTo>
                    <a:pt x="550" y="818"/>
                  </a:lnTo>
                  <a:lnTo>
                    <a:pt x="635" y="767"/>
                  </a:lnTo>
                  <a:lnTo>
                    <a:pt x="728" y="720"/>
                  </a:lnTo>
                  <a:lnTo>
                    <a:pt x="829" y="674"/>
                  </a:lnTo>
                  <a:lnTo>
                    <a:pt x="937" y="634"/>
                  </a:lnTo>
                  <a:lnTo>
                    <a:pt x="1055" y="595"/>
                  </a:lnTo>
                  <a:lnTo>
                    <a:pt x="1182" y="559"/>
                  </a:lnTo>
                  <a:lnTo>
                    <a:pt x="1337" y="522"/>
                  </a:lnTo>
                  <a:lnTo>
                    <a:pt x="1493" y="488"/>
                  </a:lnTo>
                  <a:lnTo>
                    <a:pt x="1648" y="458"/>
                  </a:lnTo>
                  <a:lnTo>
                    <a:pt x="1802" y="433"/>
                  </a:lnTo>
                  <a:lnTo>
                    <a:pt x="1955" y="409"/>
                  </a:lnTo>
                  <a:lnTo>
                    <a:pt x="2106" y="389"/>
                  </a:lnTo>
                  <a:lnTo>
                    <a:pt x="2256" y="370"/>
                  </a:lnTo>
                  <a:lnTo>
                    <a:pt x="2404" y="355"/>
                  </a:lnTo>
                  <a:lnTo>
                    <a:pt x="2550" y="340"/>
                  </a:lnTo>
                  <a:lnTo>
                    <a:pt x="2693" y="328"/>
                  </a:lnTo>
                  <a:lnTo>
                    <a:pt x="2833" y="318"/>
                  </a:lnTo>
                  <a:lnTo>
                    <a:pt x="2970" y="309"/>
                  </a:lnTo>
                  <a:lnTo>
                    <a:pt x="3103" y="301"/>
                  </a:lnTo>
                  <a:lnTo>
                    <a:pt x="3233" y="294"/>
                  </a:lnTo>
                  <a:lnTo>
                    <a:pt x="3360" y="287"/>
                  </a:lnTo>
                  <a:lnTo>
                    <a:pt x="3482" y="281"/>
                  </a:lnTo>
                  <a:lnTo>
                    <a:pt x="3600" y="274"/>
                  </a:lnTo>
                  <a:lnTo>
                    <a:pt x="3713" y="267"/>
                  </a:lnTo>
                  <a:lnTo>
                    <a:pt x="3821" y="259"/>
                  </a:lnTo>
                  <a:lnTo>
                    <a:pt x="3922" y="252"/>
                  </a:lnTo>
                  <a:lnTo>
                    <a:pt x="4020" y="242"/>
                  </a:lnTo>
                  <a:lnTo>
                    <a:pt x="4111" y="232"/>
                  </a:lnTo>
                  <a:lnTo>
                    <a:pt x="4196" y="220"/>
                  </a:lnTo>
                  <a:lnTo>
                    <a:pt x="4274" y="206"/>
                  </a:lnTo>
                  <a:lnTo>
                    <a:pt x="4346" y="189"/>
                  </a:lnTo>
                  <a:lnTo>
                    <a:pt x="4412" y="172"/>
                  </a:lnTo>
                  <a:lnTo>
                    <a:pt x="4469" y="152"/>
                  </a:lnTo>
                  <a:lnTo>
                    <a:pt x="4518" y="128"/>
                  </a:lnTo>
                  <a:lnTo>
                    <a:pt x="4562" y="101"/>
                  </a:lnTo>
                  <a:lnTo>
                    <a:pt x="4596" y="71"/>
                  </a:lnTo>
                  <a:lnTo>
                    <a:pt x="4621" y="3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356"/>
            <p:cNvSpPr>
              <a:spLocks/>
            </p:cNvSpPr>
            <p:nvPr/>
          </p:nvSpPr>
          <p:spPr bwMode="auto">
            <a:xfrm rot="17341772">
              <a:off x="5119630" y="4450458"/>
              <a:ext cx="1242305" cy="618226"/>
            </a:xfrm>
            <a:custGeom>
              <a:avLst/>
              <a:gdLst>
                <a:gd name="T0" fmla="*/ 4642 w 4670"/>
                <a:gd name="T1" fmla="*/ 10 h 2325"/>
                <a:gd name="T2" fmla="*/ 4652 w 4670"/>
                <a:gd name="T3" fmla="*/ 54 h 2325"/>
                <a:gd name="T4" fmla="*/ 4664 w 4670"/>
                <a:gd name="T5" fmla="*/ 128 h 2325"/>
                <a:gd name="T6" fmla="*/ 4670 w 4670"/>
                <a:gd name="T7" fmla="*/ 230 h 2325"/>
                <a:gd name="T8" fmla="*/ 4664 w 4670"/>
                <a:gd name="T9" fmla="*/ 353 h 2325"/>
                <a:gd name="T10" fmla="*/ 4638 w 4670"/>
                <a:gd name="T11" fmla="*/ 492 h 2325"/>
                <a:gd name="T12" fmla="*/ 4586 w 4670"/>
                <a:gd name="T13" fmla="*/ 640 h 2325"/>
                <a:gd name="T14" fmla="*/ 4501 w 4670"/>
                <a:gd name="T15" fmla="*/ 792 h 2325"/>
                <a:gd name="T16" fmla="*/ 4375 w 4670"/>
                <a:gd name="T17" fmla="*/ 945 h 2325"/>
                <a:gd name="T18" fmla="*/ 4201 w 4670"/>
                <a:gd name="T19" fmla="*/ 1090 h 2325"/>
                <a:gd name="T20" fmla="*/ 3973 w 4670"/>
                <a:gd name="T21" fmla="*/ 1223 h 2325"/>
                <a:gd name="T22" fmla="*/ 3683 w 4670"/>
                <a:gd name="T23" fmla="*/ 1340 h 2325"/>
                <a:gd name="T24" fmla="*/ 3325 w 4670"/>
                <a:gd name="T25" fmla="*/ 1434 h 2325"/>
                <a:gd name="T26" fmla="*/ 2891 w 4670"/>
                <a:gd name="T27" fmla="*/ 1500 h 2325"/>
                <a:gd name="T28" fmla="*/ 2651 w 4670"/>
                <a:gd name="T29" fmla="*/ 1521 h 2325"/>
                <a:gd name="T30" fmla="*/ 2377 w 4670"/>
                <a:gd name="T31" fmla="*/ 1538 h 2325"/>
                <a:gd name="T32" fmla="*/ 2082 w 4670"/>
                <a:gd name="T33" fmla="*/ 1556 h 2325"/>
                <a:gd name="T34" fmla="*/ 1773 w 4670"/>
                <a:gd name="T35" fmla="*/ 1578 h 2325"/>
                <a:gd name="T36" fmla="*/ 1461 w 4670"/>
                <a:gd name="T37" fmla="*/ 1610 h 2325"/>
                <a:gd name="T38" fmla="*/ 1157 w 4670"/>
                <a:gd name="T39" fmla="*/ 1654 h 2325"/>
                <a:gd name="T40" fmla="*/ 873 w 4670"/>
                <a:gd name="T41" fmla="*/ 1713 h 2325"/>
                <a:gd name="T42" fmla="*/ 616 w 4670"/>
                <a:gd name="T43" fmla="*/ 1794 h 2325"/>
                <a:gd name="T44" fmla="*/ 400 w 4670"/>
                <a:gd name="T45" fmla="*/ 1899 h 2325"/>
                <a:gd name="T46" fmla="*/ 235 w 4670"/>
                <a:gd name="T47" fmla="*/ 2031 h 2325"/>
                <a:gd name="T48" fmla="*/ 128 w 4670"/>
                <a:gd name="T49" fmla="*/ 2196 h 2325"/>
                <a:gd name="T50" fmla="*/ 96 w 4670"/>
                <a:gd name="T51" fmla="*/ 2323 h 2325"/>
                <a:gd name="T52" fmla="*/ 81 w 4670"/>
                <a:gd name="T53" fmla="*/ 2283 h 2325"/>
                <a:gd name="T54" fmla="*/ 56 w 4670"/>
                <a:gd name="T55" fmla="*/ 2203 h 2325"/>
                <a:gd name="T56" fmla="*/ 29 w 4670"/>
                <a:gd name="T57" fmla="*/ 2087 h 2325"/>
                <a:gd name="T58" fmla="*/ 7 w 4670"/>
                <a:gd name="T59" fmla="*/ 1943 h 2325"/>
                <a:gd name="T60" fmla="*/ 0 w 4670"/>
                <a:gd name="T61" fmla="*/ 1779 h 2325"/>
                <a:gd name="T62" fmla="*/ 15 w 4670"/>
                <a:gd name="T63" fmla="*/ 1600 h 2325"/>
                <a:gd name="T64" fmla="*/ 62 w 4670"/>
                <a:gd name="T65" fmla="*/ 1413 h 2325"/>
                <a:gd name="T66" fmla="*/ 149 w 4670"/>
                <a:gd name="T67" fmla="*/ 1225 h 2325"/>
                <a:gd name="T68" fmla="*/ 284 w 4670"/>
                <a:gd name="T69" fmla="*/ 1041 h 2325"/>
                <a:gd name="T70" fmla="*/ 473 w 4670"/>
                <a:gd name="T71" fmla="*/ 872 h 2325"/>
                <a:gd name="T72" fmla="*/ 728 w 4670"/>
                <a:gd name="T73" fmla="*/ 720 h 2325"/>
                <a:gd name="T74" fmla="*/ 1055 w 4670"/>
                <a:gd name="T75" fmla="*/ 595 h 2325"/>
                <a:gd name="T76" fmla="*/ 1493 w 4670"/>
                <a:gd name="T77" fmla="*/ 488 h 2325"/>
                <a:gd name="T78" fmla="*/ 1955 w 4670"/>
                <a:gd name="T79" fmla="*/ 409 h 2325"/>
                <a:gd name="T80" fmla="*/ 2404 w 4670"/>
                <a:gd name="T81" fmla="*/ 355 h 2325"/>
                <a:gd name="T82" fmla="*/ 2833 w 4670"/>
                <a:gd name="T83" fmla="*/ 318 h 2325"/>
                <a:gd name="T84" fmla="*/ 3233 w 4670"/>
                <a:gd name="T85" fmla="*/ 294 h 2325"/>
                <a:gd name="T86" fmla="*/ 3600 w 4670"/>
                <a:gd name="T87" fmla="*/ 274 h 2325"/>
                <a:gd name="T88" fmla="*/ 3922 w 4670"/>
                <a:gd name="T89" fmla="*/ 252 h 2325"/>
                <a:gd name="T90" fmla="*/ 4196 w 4670"/>
                <a:gd name="T91" fmla="*/ 220 h 2325"/>
                <a:gd name="T92" fmla="*/ 4412 w 4670"/>
                <a:gd name="T93" fmla="*/ 172 h 2325"/>
                <a:gd name="T94" fmla="*/ 4562 w 4670"/>
                <a:gd name="T95" fmla="*/ 101 h 2325"/>
                <a:gd name="T96" fmla="*/ 4640 w 4670"/>
                <a:gd name="T9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70" h="2325">
                  <a:moveTo>
                    <a:pt x="4640" y="0"/>
                  </a:moveTo>
                  <a:lnTo>
                    <a:pt x="4640" y="3"/>
                  </a:lnTo>
                  <a:lnTo>
                    <a:pt x="4642" y="10"/>
                  </a:lnTo>
                  <a:lnTo>
                    <a:pt x="4645" y="20"/>
                  </a:lnTo>
                  <a:lnTo>
                    <a:pt x="4648" y="36"/>
                  </a:lnTo>
                  <a:lnTo>
                    <a:pt x="4652" y="54"/>
                  </a:lnTo>
                  <a:lnTo>
                    <a:pt x="4657" y="74"/>
                  </a:lnTo>
                  <a:lnTo>
                    <a:pt x="4660" y="100"/>
                  </a:lnTo>
                  <a:lnTo>
                    <a:pt x="4664" y="128"/>
                  </a:lnTo>
                  <a:lnTo>
                    <a:pt x="4667" y="161"/>
                  </a:lnTo>
                  <a:lnTo>
                    <a:pt x="4669" y="194"/>
                  </a:lnTo>
                  <a:lnTo>
                    <a:pt x="4670" y="230"/>
                  </a:lnTo>
                  <a:lnTo>
                    <a:pt x="4670" y="269"/>
                  </a:lnTo>
                  <a:lnTo>
                    <a:pt x="4669" y="311"/>
                  </a:lnTo>
                  <a:lnTo>
                    <a:pt x="4664" y="353"/>
                  </a:lnTo>
                  <a:lnTo>
                    <a:pt x="4658" y="399"/>
                  </a:lnTo>
                  <a:lnTo>
                    <a:pt x="4650" y="444"/>
                  </a:lnTo>
                  <a:lnTo>
                    <a:pt x="4638" y="492"/>
                  </a:lnTo>
                  <a:lnTo>
                    <a:pt x="4625" y="541"/>
                  </a:lnTo>
                  <a:lnTo>
                    <a:pt x="4608" y="590"/>
                  </a:lnTo>
                  <a:lnTo>
                    <a:pt x="4586" y="640"/>
                  </a:lnTo>
                  <a:lnTo>
                    <a:pt x="4562" y="691"/>
                  </a:lnTo>
                  <a:lnTo>
                    <a:pt x="4534" y="742"/>
                  </a:lnTo>
                  <a:lnTo>
                    <a:pt x="4501" y="792"/>
                  </a:lnTo>
                  <a:lnTo>
                    <a:pt x="4464" y="843"/>
                  </a:lnTo>
                  <a:lnTo>
                    <a:pt x="4422" y="894"/>
                  </a:lnTo>
                  <a:lnTo>
                    <a:pt x="4375" y="945"/>
                  </a:lnTo>
                  <a:lnTo>
                    <a:pt x="4322" y="994"/>
                  </a:lnTo>
                  <a:lnTo>
                    <a:pt x="4265" y="1043"/>
                  </a:lnTo>
                  <a:lnTo>
                    <a:pt x="4201" y="1090"/>
                  </a:lnTo>
                  <a:lnTo>
                    <a:pt x="4132" y="1135"/>
                  </a:lnTo>
                  <a:lnTo>
                    <a:pt x="4056" y="1181"/>
                  </a:lnTo>
                  <a:lnTo>
                    <a:pt x="3973" y="1223"/>
                  </a:lnTo>
                  <a:lnTo>
                    <a:pt x="3883" y="1264"/>
                  </a:lnTo>
                  <a:lnTo>
                    <a:pt x="3787" y="1304"/>
                  </a:lnTo>
                  <a:lnTo>
                    <a:pt x="3683" y="1340"/>
                  </a:lnTo>
                  <a:lnTo>
                    <a:pt x="3571" y="1374"/>
                  </a:lnTo>
                  <a:lnTo>
                    <a:pt x="3451" y="1406"/>
                  </a:lnTo>
                  <a:lnTo>
                    <a:pt x="3325" y="1434"/>
                  </a:lnTo>
                  <a:lnTo>
                    <a:pt x="3188" y="1460"/>
                  </a:lnTo>
                  <a:lnTo>
                    <a:pt x="3044" y="1482"/>
                  </a:lnTo>
                  <a:lnTo>
                    <a:pt x="2891" y="1500"/>
                  </a:lnTo>
                  <a:lnTo>
                    <a:pt x="2815" y="1507"/>
                  </a:lnTo>
                  <a:lnTo>
                    <a:pt x="2735" y="1514"/>
                  </a:lnTo>
                  <a:lnTo>
                    <a:pt x="2651" y="1521"/>
                  </a:lnTo>
                  <a:lnTo>
                    <a:pt x="2563" y="1526"/>
                  </a:lnTo>
                  <a:lnTo>
                    <a:pt x="2472" y="1531"/>
                  </a:lnTo>
                  <a:lnTo>
                    <a:pt x="2377" y="1538"/>
                  </a:lnTo>
                  <a:lnTo>
                    <a:pt x="2281" y="1543"/>
                  </a:lnTo>
                  <a:lnTo>
                    <a:pt x="2183" y="1549"/>
                  </a:lnTo>
                  <a:lnTo>
                    <a:pt x="2082" y="1556"/>
                  </a:lnTo>
                  <a:lnTo>
                    <a:pt x="1979" y="1563"/>
                  </a:lnTo>
                  <a:lnTo>
                    <a:pt x="1876" y="1570"/>
                  </a:lnTo>
                  <a:lnTo>
                    <a:pt x="1773" y="1578"/>
                  </a:lnTo>
                  <a:lnTo>
                    <a:pt x="1668" y="1588"/>
                  </a:lnTo>
                  <a:lnTo>
                    <a:pt x="1563" y="1598"/>
                  </a:lnTo>
                  <a:lnTo>
                    <a:pt x="1461" y="1610"/>
                  </a:lnTo>
                  <a:lnTo>
                    <a:pt x="1358" y="1622"/>
                  </a:lnTo>
                  <a:lnTo>
                    <a:pt x="1256" y="1637"/>
                  </a:lnTo>
                  <a:lnTo>
                    <a:pt x="1157" y="1654"/>
                  </a:lnTo>
                  <a:lnTo>
                    <a:pt x="1060" y="1671"/>
                  </a:lnTo>
                  <a:lnTo>
                    <a:pt x="964" y="1691"/>
                  </a:lnTo>
                  <a:lnTo>
                    <a:pt x="873" y="1713"/>
                  </a:lnTo>
                  <a:lnTo>
                    <a:pt x="783" y="1739"/>
                  </a:lnTo>
                  <a:lnTo>
                    <a:pt x="697" y="1766"/>
                  </a:lnTo>
                  <a:lnTo>
                    <a:pt x="616" y="1794"/>
                  </a:lnTo>
                  <a:lnTo>
                    <a:pt x="540" y="1826"/>
                  </a:lnTo>
                  <a:lnTo>
                    <a:pt x="468" y="1860"/>
                  </a:lnTo>
                  <a:lnTo>
                    <a:pt x="400" y="1899"/>
                  </a:lnTo>
                  <a:lnTo>
                    <a:pt x="339" y="1940"/>
                  </a:lnTo>
                  <a:lnTo>
                    <a:pt x="284" y="1984"/>
                  </a:lnTo>
                  <a:lnTo>
                    <a:pt x="235" y="2031"/>
                  </a:lnTo>
                  <a:lnTo>
                    <a:pt x="192" y="2083"/>
                  </a:lnTo>
                  <a:lnTo>
                    <a:pt x="157" y="2137"/>
                  </a:lnTo>
                  <a:lnTo>
                    <a:pt x="128" y="2196"/>
                  </a:lnTo>
                  <a:lnTo>
                    <a:pt x="108" y="2259"/>
                  </a:lnTo>
                  <a:lnTo>
                    <a:pt x="96" y="2325"/>
                  </a:lnTo>
                  <a:lnTo>
                    <a:pt x="96" y="2323"/>
                  </a:lnTo>
                  <a:lnTo>
                    <a:pt x="93" y="2315"/>
                  </a:lnTo>
                  <a:lnTo>
                    <a:pt x="88" y="2301"/>
                  </a:lnTo>
                  <a:lnTo>
                    <a:pt x="81" y="2283"/>
                  </a:lnTo>
                  <a:lnTo>
                    <a:pt x="73" y="2261"/>
                  </a:lnTo>
                  <a:lnTo>
                    <a:pt x="64" y="2234"/>
                  </a:lnTo>
                  <a:lnTo>
                    <a:pt x="56" y="2203"/>
                  </a:lnTo>
                  <a:lnTo>
                    <a:pt x="47" y="2168"/>
                  </a:lnTo>
                  <a:lnTo>
                    <a:pt x="37" y="2129"/>
                  </a:lnTo>
                  <a:lnTo>
                    <a:pt x="29" y="2087"/>
                  </a:lnTo>
                  <a:lnTo>
                    <a:pt x="20" y="2043"/>
                  </a:lnTo>
                  <a:lnTo>
                    <a:pt x="13" y="1994"/>
                  </a:lnTo>
                  <a:lnTo>
                    <a:pt x="7" y="1943"/>
                  </a:lnTo>
                  <a:lnTo>
                    <a:pt x="3" y="1891"/>
                  </a:lnTo>
                  <a:lnTo>
                    <a:pt x="0" y="1835"/>
                  </a:lnTo>
                  <a:lnTo>
                    <a:pt x="0" y="1779"/>
                  </a:lnTo>
                  <a:lnTo>
                    <a:pt x="2" y="1720"/>
                  </a:lnTo>
                  <a:lnTo>
                    <a:pt x="8" y="1661"/>
                  </a:lnTo>
                  <a:lnTo>
                    <a:pt x="15" y="1600"/>
                  </a:lnTo>
                  <a:lnTo>
                    <a:pt x="27" y="1538"/>
                  </a:lnTo>
                  <a:lnTo>
                    <a:pt x="44" y="1475"/>
                  </a:lnTo>
                  <a:lnTo>
                    <a:pt x="62" y="1413"/>
                  </a:lnTo>
                  <a:lnTo>
                    <a:pt x="88" y="1350"/>
                  </a:lnTo>
                  <a:lnTo>
                    <a:pt x="116" y="1286"/>
                  </a:lnTo>
                  <a:lnTo>
                    <a:pt x="149" y="1225"/>
                  </a:lnTo>
                  <a:lnTo>
                    <a:pt x="189" y="1162"/>
                  </a:lnTo>
                  <a:lnTo>
                    <a:pt x="233" y="1102"/>
                  </a:lnTo>
                  <a:lnTo>
                    <a:pt x="284" y="1041"/>
                  </a:lnTo>
                  <a:lnTo>
                    <a:pt x="339" y="983"/>
                  </a:lnTo>
                  <a:lnTo>
                    <a:pt x="404" y="926"/>
                  </a:lnTo>
                  <a:lnTo>
                    <a:pt x="473" y="872"/>
                  </a:lnTo>
                  <a:lnTo>
                    <a:pt x="550" y="818"/>
                  </a:lnTo>
                  <a:lnTo>
                    <a:pt x="635" y="767"/>
                  </a:lnTo>
                  <a:lnTo>
                    <a:pt x="728" y="720"/>
                  </a:lnTo>
                  <a:lnTo>
                    <a:pt x="829" y="674"/>
                  </a:lnTo>
                  <a:lnTo>
                    <a:pt x="937" y="634"/>
                  </a:lnTo>
                  <a:lnTo>
                    <a:pt x="1055" y="595"/>
                  </a:lnTo>
                  <a:lnTo>
                    <a:pt x="1182" y="559"/>
                  </a:lnTo>
                  <a:lnTo>
                    <a:pt x="1337" y="522"/>
                  </a:lnTo>
                  <a:lnTo>
                    <a:pt x="1493" y="488"/>
                  </a:lnTo>
                  <a:lnTo>
                    <a:pt x="1648" y="458"/>
                  </a:lnTo>
                  <a:lnTo>
                    <a:pt x="1802" y="433"/>
                  </a:lnTo>
                  <a:lnTo>
                    <a:pt x="1955" y="409"/>
                  </a:lnTo>
                  <a:lnTo>
                    <a:pt x="2106" y="389"/>
                  </a:lnTo>
                  <a:lnTo>
                    <a:pt x="2256" y="370"/>
                  </a:lnTo>
                  <a:lnTo>
                    <a:pt x="2404" y="355"/>
                  </a:lnTo>
                  <a:lnTo>
                    <a:pt x="2550" y="340"/>
                  </a:lnTo>
                  <a:lnTo>
                    <a:pt x="2693" y="328"/>
                  </a:lnTo>
                  <a:lnTo>
                    <a:pt x="2833" y="318"/>
                  </a:lnTo>
                  <a:lnTo>
                    <a:pt x="2970" y="309"/>
                  </a:lnTo>
                  <a:lnTo>
                    <a:pt x="3103" y="301"/>
                  </a:lnTo>
                  <a:lnTo>
                    <a:pt x="3233" y="294"/>
                  </a:lnTo>
                  <a:lnTo>
                    <a:pt x="3360" y="287"/>
                  </a:lnTo>
                  <a:lnTo>
                    <a:pt x="3482" y="281"/>
                  </a:lnTo>
                  <a:lnTo>
                    <a:pt x="3600" y="274"/>
                  </a:lnTo>
                  <a:lnTo>
                    <a:pt x="3713" y="267"/>
                  </a:lnTo>
                  <a:lnTo>
                    <a:pt x="3821" y="259"/>
                  </a:lnTo>
                  <a:lnTo>
                    <a:pt x="3922" y="252"/>
                  </a:lnTo>
                  <a:lnTo>
                    <a:pt x="4020" y="242"/>
                  </a:lnTo>
                  <a:lnTo>
                    <a:pt x="4111" y="232"/>
                  </a:lnTo>
                  <a:lnTo>
                    <a:pt x="4196" y="220"/>
                  </a:lnTo>
                  <a:lnTo>
                    <a:pt x="4274" y="206"/>
                  </a:lnTo>
                  <a:lnTo>
                    <a:pt x="4346" y="189"/>
                  </a:lnTo>
                  <a:lnTo>
                    <a:pt x="4412" y="172"/>
                  </a:lnTo>
                  <a:lnTo>
                    <a:pt x="4469" y="152"/>
                  </a:lnTo>
                  <a:lnTo>
                    <a:pt x="4518" y="128"/>
                  </a:lnTo>
                  <a:lnTo>
                    <a:pt x="4562" y="101"/>
                  </a:lnTo>
                  <a:lnTo>
                    <a:pt x="4596" y="71"/>
                  </a:lnTo>
                  <a:lnTo>
                    <a:pt x="4621" y="3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356"/>
            <p:cNvSpPr>
              <a:spLocks/>
            </p:cNvSpPr>
            <p:nvPr/>
          </p:nvSpPr>
          <p:spPr bwMode="auto">
            <a:xfrm rot="17341772">
              <a:off x="5119629" y="5909862"/>
              <a:ext cx="1242305" cy="618226"/>
            </a:xfrm>
            <a:custGeom>
              <a:avLst/>
              <a:gdLst>
                <a:gd name="T0" fmla="*/ 4642 w 4670"/>
                <a:gd name="T1" fmla="*/ 10 h 2325"/>
                <a:gd name="T2" fmla="*/ 4652 w 4670"/>
                <a:gd name="T3" fmla="*/ 54 h 2325"/>
                <a:gd name="T4" fmla="*/ 4664 w 4670"/>
                <a:gd name="T5" fmla="*/ 128 h 2325"/>
                <a:gd name="T6" fmla="*/ 4670 w 4670"/>
                <a:gd name="T7" fmla="*/ 230 h 2325"/>
                <a:gd name="T8" fmla="*/ 4664 w 4670"/>
                <a:gd name="T9" fmla="*/ 353 h 2325"/>
                <a:gd name="T10" fmla="*/ 4638 w 4670"/>
                <a:gd name="T11" fmla="*/ 492 h 2325"/>
                <a:gd name="T12" fmla="*/ 4586 w 4670"/>
                <a:gd name="T13" fmla="*/ 640 h 2325"/>
                <a:gd name="T14" fmla="*/ 4501 w 4670"/>
                <a:gd name="T15" fmla="*/ 792 h 2325"/>
                <a:gd name="T16" fmla="*/ 4375 w 4670"/>
                <a:gd name="T17" fmla="*/ 945 h 2325"/>
                <a:gd name="T18" fmla="*/ 4201 w 4670"/>
                <a:gd name="T19" fmla="*/ 1090 h 2325"/>
                <a:gd name="T20" fmla="*/ 3973 w 4670"/>
                <a:gd name="T21" fmla="*/ 1223 h 2325"/>
                <a:gd name="T22" fmla="*/ 3683 w 4670"/>
                <a:gd name="T23" fmla="*/ 1340 h 2325"/>
                <a:gd name="T24" fmla="*/ 3325 w 4670"/>
                <a:gd name="T25" fmla="*/ 1434 h 2325"/>
                <a:gd name="T26" fmla="*/ 2891 w 4670"/>
                <a:gd name="T27" fmla="*/ 1500 h 2325"/>
                <a:gd name="T28" fmla="*/ 2651 w 4670"/>
                <a:gd name="T29" fmla="*/ 1521 h 2325"/>
                <a:gd name="T30" fmla="*/ 2377 w 4670"/>
                <a:gd name="T31" fmla="*/ 1538 h 2325"/>
                <a:gd name="T32" fmla="*/ 2082 w 4670"/>
                <a:gd name="T33" fmla="*/ 1556 h 2325"/>
                <a:gd name="T34" fmla="*/ 1773 w 4670"/>
                <a:gd name="T35" fmla="*/ 1578 h 2325"/>
                <a:gd name="T36" fmla="*/ 1461 w 4670"/>
                <a:gd name="T37" fmla="*/ 1610 h 2325"/>
                <a:gd name="T38" fmla="*/ 1157 w 4670"/>
                <a:gd name="T39" fmla="*/ 1654 h 2325"/>
                <a:gd name="T40" fmla="*/ 873 w 4670"/>
                <a:gd name="T41" fmla="*/ 1713 h 2325"/>
                <a:gd name="T42" fmla="*/ 616 w 4670"/>
                <a:gd name="T43" fmla="*/ 1794 h 2325"/>
                <a:gd name="T44" fmla="*/ 400 w 4670"/>
                <a:gd name="T45" fmla="*/ 1899 h 2325"/>
                <a:gd name="T46" fmla="*/ 235 w 4670"/>
                <a:gd name="T47" fmla="*/ 2031 h 2325"/>
                <a:gd name="T48" fmla="*/ 128 w 4670"/>
                <a:gd name="T49" fmla="*/ 2196 h 2325"/>
                <a:gd name="T50" fmla="*/ 96 w 4670"/>
                <a:gd name="T51" fmla="*/ 2323 h 2325"/>
                <a:gd name="T52" fmla="*/ 81 w 4670"/>
                <a:gd name="T53" fmla="*/ 2283 h 2325"/>
                <a:gd name="T54" fmla="*/ 56 w 4670"/>
                <a:gd name="T55" fmla="*/ 2203 h 2325"/>
                <a:gd name="T56" fmla="*/ 29 w 4670"/>
                <a:gd name="T57" fmla="*/ 2087 h 2325"/>
                <a:gd name="T58" fmla="*/ 7 w 4670"/>
                <a:gd name="T59" fmla="*/ 1943 h 2325"/>
                <a:gd name="T60" fmla="*/ 0 w 4670"/>
                <a:gd name="T61" fmla="*/ 1779 h 2325"/>
                <a:gd name="T62" fmla="*/ 15 w 4670"/>
                <a:gd name="T63" fmla="*/ 1600 h 2325"/>
                <a:gd name="T64" fmla="*/ 62 w 4670"/>
                <a:gd name="T65" fmla="*/ 1413 h 2325"/>
                <a:gd name="T66" fmla="*/ 149 w 4670"/>
                <a:gd name="T67" fmla="*/ 1225 h 2325"/>
                <a:gd name="T68" fmla="*/ 284 w 4670"/>
                <a:gd name="T69" fmla="*/ 1041 h 2325"/>
                <a:gd name="T70" fmla="*/ 473 w 4670"/>
                <a:gd name="T71" fmla="*/ 872 h 2325"/>
                <a:gd name="T72" fmla="*/ 728 w 4670"/>
                <a:gd name="T73" fmla="*/ 720 h 2325"/>
                <a:gd name="T74" fmla="*/ 1055 w 4670"/>
                <a:gd name="T75" fmla="*/ 595 h 2325"/>
                <a:gd name="T76" fmla="*/ 1493 w 4670"/>
                <a:gd name="T77" fmla="*/ 488 h 2325"/>
                <a:gd name="T78" fmla="*/ 1955 w 4670"/>
                <a:gd name="T79" fmla="*/ 409 h 2325"/>
                <a:gd name="T80" fmla="*/ 2404 w 4670"/>
                <a:gd name="T81" fmla="*/ 355 h 2325"/>
                <a:gd name="T82" fmla="*/ 2833 w 4670"/>
                <a:gd name="T83" fmla="*/ 318 h 2325"/>
                <a:gd name="T84" fmla="*/ 3233 w 4670"/>
                <a:gd name="T85" fmla="*/ 294 h 2325"/>
                <a:gd name="T86" fmla="*/ 3600 w 4670"/>
                <a:gd name="T87" fmla="*/ 274 h 2325"/>
                <a:gd name="T88" fmla="*/ 3922 w 4670"/>
                <a:gd name="T89" fmla="*/ 252 h 2325"/>
                <a:gd name="T90" fmla="*/ 4196 w 4670"/>
                <a:gd name="T91" fmla="*/ 220 h 2325"/>
                <a:gd name="T92" fmla="*/ 4412 w 4670"/>
                <a:gd name="T93" fmla="*/ 172 h 2325"/>
                <a:gd name="T94" fmla="*/ 4562 w 4670"/>
                <a:gd name="T95" fmla="*/ 101 h 2325"/>
                <a:gd name="T96" fmla="*/ 4640 w 4670"/>
                <a:gd name="T9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70" h="2325">
                  <a:moveTo>
                    <a:pt x="4640" y="0"/>
                  </a:moveTo>
                  <a:lnTo>
                    <a:pt x="4640" y="3"/>
                  </a:lnTo>
                  <a:lnTo>
                    <a:pt x="4642" y="10"/>
                  </a:lnTo>
                  <a:lnTo>
                    <a:pt x="4645" y="20"/>
                  </a:lnTo>
                  <a:lnTo>
                    <a:pt x="4648" y="36"/>
                  </a:lnTo>
                  <a:lnTo>
                    <a:pt x="4652" y="54"/>
                  </a:lnTo>
                  <a:lnTo>
                    <a:pt x="4657" y="74"/>
                  </a:lnTo>
                  <a:lnTo>
                    <a:pt x="4660" y="100"/>
                  </a:lnTo>
                  <a:lnTo>
                    <a:pt x="4664" y="128"/>
                  </a:lnTo>
                  <a:lnTo>
                    <a:pt x="4667" y="161"/>
                  </a:lnTo>
                  <a:lnTo>
                    <a:pt x="4669" y="194"/>
                  </a:lnTo>
                  <a:lnTo>
                    <a:pt x="4670" y="230"/>
                  </a:lnTo>
                  <a:lnTo>
                    <a:pt x="4670" y="269"/>
                  </a:lnTo>
                  <a:lnTo>
                    <a:pt x="4669" y="311"/>
                  </a:lnTo>
                  <a:lnTo>
                    <a:pt x="4664" y="353"/>
                  </a:lnTo>
                  <a:lnTo>
                    <a:pt x="4658" y="399"/>
                  </a:lnTo>
                  <a:lnTo>
                    <a:pt x="4650" y="444"/>
                  </a:lnTo>
                  <a:lnTo>
                    <a:pt x="4638" y="492"/>
                  </a:lnTo>
                  <a:lnTo>
                    <a:pt x="4625" y="541"/>
                  </a:lnTo>
                  <a:lnTo>
                    <a:pt x="4608" y="590"/>
                  </a:lnTo>
                  <a:lnTo>
                    <a:pt x="4586" y="640"/>
                  </a:lnTo>
                  <a:lnTo>
                    <a:pt x="4562" y="691"/>
                  </a:lnTo>
                  <a:lnTo>
                    <a:pt x="4534" y="742"/>
                  </a:lnTo>
                  <a:lnTo>
                    <a:pt x="4501" y="792"/>
                  </a:lnTo>
                  <a:lnTo>
                    <a:pt x="4464" y="843"/>
                  </a:lnTo>
                  <a:lnTo>
                    <a:pt x="4422" y="894"/>
                  </a:lnTo>
                  <a:lnTo>
                    <a:pt x="4375" y="945"/>
                  </a:lnTo>
                  <a:lnTo>
                    <a:pt x="4322" y="994"/>
                  </a:lnTo>
                  <a:lnTo>
                    <a:pt x="4265" y="1043"/>
                  </a:lnTo>
                  <a:lnTo>
                    <a:pt x="4201" y="1090"/>
                  </a:lnTo>
                  <a:lnTo>
                    <a:pt x="4132" y="1135"/>
                  </a:lnTo>
                  <a:lnTo>
                    <a:pt x="4056" y="1181"/>
                  </a:lnTo>
                  <a:lnTo>
                    <a:pt x="3973" y="1223"/>
                  </a:lnTo>
                  <a:lnTo>
                    <a:pt x="3883" y="1264"/>
                  </a:lnTo>
                  <a:lnTo>
                    <a:pt x="3787" y="1304"/>
                  </a:lnTo>
                  <a:lnTo>
                    <a:pt x="3683" y="1340"/>
                  </a:lnTo>
                  <a:lnTo>
                    <a:pt x="3571" y="1374"/>
                  </a:lnTo>
                  <a:lnTo>
                    <a:pt x="3451" y="1406"/>
                  </a:lnTo>
                  <a:lnTo>
                    <a:pt x="3325" y="1434"/>
                  </a:lnTo>
                  <a:lnTo>
                    <a:pt x="3188" y="1460"/>
                  </a:lnTo>
                  <a:lnTo>
                    <a:pt x="3044" y="1482"/>
                  </a:lnTo>
                  <a:lnTo>
                    <a:pt x="2891" y="1500"/>
                  </a:lnTo>
                  <a:lnTo>
                    <a:pt x="2815" y="1507"/>
                  </a:lnTo>
                  <a:lnTo>
                    <a:pt x="2735" y="1514"/>
                  </a:lnTo>
                  <a:lnTo>
                    <a:pt x="2651" y="1521"/>
                  </a:lnTo>
                  <a:lnTo>
                    <a:pt x="2563" y="1526"/>
                  </a:lnTo>
                  <a:lnTo>
                    <a:pt x="2472" y="1531"/>
                  </a:lnTo>
                  <a:lnTo>
                    <a:pt x="2377" y="1538"/>
                  </a:lnTo>
                  <a:lnTo>
                    <a:pt x="2281" y="1543"/>
                  </a:lnTo>
                  <a:lnTo>
                    <a:pt x="2183" y="1549"/>
                  </a:lnTo>
                  <a:lnTo>
                    <a:pt x="2082" y="1556"/>
                  </a:lnTo>
                  <a:lnTo>
                    <a:pt x="1979" y="1563"/>
                  </a:lnTo>
                  <a:lnTo>
                    <a:pt x="1876" y="1570"/>
                  </a:lnTo>
                  <a:lnTo>
                    <a:pt x="1773" y="1578"/>
                  </a:lnTo>
                  <a:lnTo>
                    <a:pt x="1668" y="1588"/>
                  </a:lnTo>
                  <a:lnTo>
                    <a:pt x="1563" y="1598"/>
                  </a:lnTo>
                  <a:lnTo>
                    <a:pt x="1461" y="1610"/>
                  </a:lnTo>
                  <a:lnTo>
                    <a:pt x="1358" y="1622"/>
                  </a:lnTo>
                  <a:lnTo>
                    <a:pt x="1256" y="1637"/>
                  </a:lnTo>
                  <a:lnTo>
                    <a:pt x="1157" y="1654"/>
                  </a:lnTo>
                  <a:lnTo>
                    <a:pt x="1060" y="1671"/>
                  </a:lnTo>
                  <a:lnTo>
                    <a:pt x="964" y="1691"/>
                  </a:lnTo>
                  <a:lnTo>
                    <a:pt x="873" y="1713"/>
                  </a:lnTo>
                  <a:lnTo>
                    <a:pt x="783" y="1739"/>
                  </a:lnTo>
                  <a:lnTo>
                    <a:pt x="697" y="1766"/>
                  </a:lnTo>
                  <a:lnTo>
                    <a:pt x="616" y="1794"/>
                  </a:lnTo>
                  <a:lnTo>
                    <a:pt x="540" y="1826"/>
                  </a:lnTo>
                  <a:lnTo>
                    <a:pt x="468" y="1860"/>
                  </a:lnTo>
                  <a:lnTo>
                    <a:pt x="400" y="1899"/>
                  </a:lnTo>
                  <a:lnTo>
                    <a:pt x="339" y="1940"/>
                  </a:lnTo>
                  <a:lnTo>
                    <a:pt x="284" y="1984"/>
                  </a:lnTo>
                  <a:lnTo>
                    <a:pt x="235" y="2031"/>
                  </a:lnTo>
                  <a:lnTo>
                    <a:pt x="192" y="2083"/>
                  </a:lnTo>
                  <a:lnTo>
                    <a:pt x="157" y="2137"/>
                  </a:lnTo>
                  <a:lnTo>
                    <a:pt x="128" y="2196"/>
                  </a:lnTo>
                  <a:lnTo>
                    <a:pt x="108" y="2259"/>
                  </a:lnTo>
                  <a:lnTo>
                    <a:pt x="96" y="2325"/>
                  </a:lnTo>
                  <a:lnTo>
                    <a:pt x="96" y="2323"/>
                  </a:lnTo>
                  <a:lnTo>
                    <a:pt x="93" y="2315"/>
                  </a:lnTo>
                  <a:lnTo>
                    <a:pt x="88" y="2301"/>
                  </a:lnTo>
                  <a:lnTo>
                    <a:pt x="81" y="2283"/>
                  </a:lnTo>
                  <a:lnTo>
                    <a:pt x="73" y="2261"/>
                  </a:lnTo>
                  <a:lnTo>
                    <a:pt x="64" y="2234"/>
                  </a:lnTo>
                  <a:lnTo>
                    <a:pt x="56" y="2203"/>
                  </a:lnTo>
                  <a:lnTo>
                    <a:pt x="47" y="2168"/>
                  </a:lnTo>
                  <a:lnTo>
                    <a:pt x="37" y="2129"/>
                  </a:lnTo>
                  <a:lnTo>
                    <a:pt x="29" y="2087"/>
                  </a:lnTo>
                  <a:lnTo>
                    <a:pt x="20" y="2043"/>
                  </a:lnTo>
                  <a:lnTo>
                    <a:pt x="13" y="1994"/>
                  </a:lnTo>
                  <a:lnTo>
                    <a:pt x="7" y="1943"/>
                  </a:lnTo>
                  <a:lnTo>
                    <a:pt x="3" y="1891"/>
                  </a:lnTo>
                  <a:lnTo>
                    <a:pt x="0" y="1835"/>
                  </a:lnTo>
                  <a:lnTo>
                    <a:pt x="0" y="1779"/>
                  </a:lnTo>
                  <a:lnTo>
                    <a:pt x="2" y="1720"/>
                  </a:lnTo>
                  <a:lnTo>
                    <a:pt x="8" y="1661"/>
                  </a:lnTo>
                  <a:lnTo>
                    <a:pt x="15" y="1600"/>
                  </a:lnTo>
                  <a:lnTo>
                    <a:pt x="27" y="1538"/>
                  </a:lnTo>
                  <a:lnTo>
                    <a:pt x="44" y="1475"/>
                  </a:lnTo>
                  <a:lnTo>
                    <a:pt x="62" y="1413"/>
                  </a:lnTo>
                  <a:lnTo>
                    <a:pt x="88" y="1350"/>
                  </a:lnTo>
                  <a:lnTo>
                    <a:pt x="116" y="1286"/>
                  </a:lnTo>
                  <a:lnTo>
                    <a:pt x="149" y="1225"/>
                  </a:lnTo>
                  <a:lnTo>
                    <a:pt x="189" y="1162"/>
                  </a:lnTo>
                  <a:lnTo>
                    <a:pt x="233" y="1102"/>
                  </a:lnTo>
                  <a:lnTo>
                    <a:pt x="284" y="1041"/>
                  </a:lnTo>
                  <a:lnTo>
                    <a:pt x="339" y="983"/>
                  </a:lnTo>
                  <a:lnTo>
                    <a:pt x="404" y="926"/>
                  </a:lnTo>
                  <a:lnTo>
                    <a:pt x="473" y="872"/>
                  </a:lnTo>
                  <a:lnTo>
                    <a:pt x="550" y="818"/>
                  </a:lnTo>
                  <a:lnTo>
                    <a:pt x="635" y="767"/>
                  </a:lnTo>
                  <a:lnTo>
                    <a:pt x="728" y="720"/>
                  </a:lnTo>
                  <a:lnTo>
                    <a:pt x="829" y="674"/>
                  </a:lnTo>
                  <a:lnTo>
                    <a:pt x="937" y="634"/>
                  </a:lnTo>
                  <a:lnTo>
                    <a:pt x="1055" y="595"/>
                  </a:lnTo>
                  <a:lnTo>
                    <a:pt x="1182" y="559"/>
                  </a:lnTo>
                  <a:lnTo>
                    <a:pt x="1337" y="522"/>
                  </a:lnTo>
                  <a:lnTo>
                    <a:pt x="1493" y="488"/>
                  </a:lnTo>
                  <a:lnTo>
                    <a:pt x="1648" y="458"/>
                  </a:lnTo>
                  <a:lnTo>
                    <a:pt x="1802" y="433"/>
                  </a:lnTo>
                  <a:lnTo>
                    <a:pt x="1955" y="409"/>
                  </a:lnTo>
                  <a:lnTo>
                    <a:pt x="2106" y="389"/>
                  </a:lnTo>
                  <a:lnTo>
                    <a:pt x="2256" y="370"/>
                  </a:lnTo>
                  <a:lnTo>
                    <a:pt x="2404" y="355"/>
                  </a:lnTo>
                  <a:lnTo>
                    <a:pt x="2550" y="340"/>
                  </a:lnTo>
                  <a:lnTo>
                    <a:pt x="2693" y="328"/>
                  </a:lnTo>
                  <a:lnTo>
                    <a:pt x="2833" y="318"/>
                  </a:lnTo>
                  <a:lnTo>
                    <a:pt x="2970" y="309"/>
                  </a:lnTo>
                  <a:lnTo>
                    <a:pt x="3103" y="301"/>
                  </a:lnTo>
                  <a:lnTo>
                    <a:pt x="3233" y="294"/>
                  </a:lnTo>
                  <a:lnTo>
                    <a:pt x="3360" y="287"/>
                  </a:lnTo>
                  <a:lnTo>
                    <a:pt x="3482" y="281"/>
                  </a:lnTo>
                  <a:lnTo>
                    <a:pt x="3600" y="274"/>
                  </a:lnTo>
                  <a:lnTo>
                    <a:pt x="3713" y="267"/>
                  </a:lnTo>
                  <a:lnTo>
                    <a:pt x="3821" y="259"/>
                  </a:lnTo>
                  <a:lnTo>
                    <a:pt x="3922" y="252"/>
                  </a:lnTo>
                  <a:lnTo>
                    <a:pt x="4020" y="242"/>
                  </a:lnTo>
                  <a:lnTo>
                    <a:pt x="4111" y="232"/>
                  </a:lnTo>
                  <a:lnTo>
                    <a:pt x="4196" y="220"/>
                  </a:lnTo>
                  <a:lnTo>
                    <a:pt x="4274" y="206"/>
                  </a:lnTo>
                  <a:lnTo>
                    <a:pt x="4346" y="189"/>
                  </a:lnTo>
                  <a:lnTo>
                    <a:pt x="4412" y="172"/>
                  </a:lnTo>
                  <a:lnTo>
                    <a:pt x="4469" y="152"/>
                  </a:lnTo>
                  <a:lnTo>
                    <a:pt x="4518" y="128"/>
                  </a:lnTo>
                  <a:lnTo>
                    <a:pt x="4562" y="101"/>
                  </a:lnTo>
                  <a:lnTo>
                    <a:pt x="4596" y="71"/>
                  </a:lnTo>
                  <a:lnTo>
                    <a:pt x="4621" y="3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9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/>
          <p:nvPr/>
        </p:nvSpPr>
        <p:spPr>
          <a:xfrm>
            <a:off x="4089115" y="414751"/>
            <a:ext cx="468052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短期预测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4195397" y="1163791"/>
            <a:ext cx="44679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SHORT-TERM PREDICTION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0743" y="1830055"/>
            <a:ext cx="4320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利用完好的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月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号数据进行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600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次滚动预测，每次从预测点进行向前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300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步预测（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15s~75min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）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结果非常好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一步向前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预测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MSE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&lt;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0.1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8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步向前预测（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2min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MSE&lt;0.2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60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步向前预测（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15min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MSE&lt;1.0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均值回归特点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ARIMA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模型多步向前预测结果趋于线性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ARWT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模型结果趋于常数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由平稳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ARMA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模型的短视性决定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97682" y="1888133"/>
            <a:ext cx="618228" cy="4165072"/>
            <a:chOff x="5431669" y="2675055"/>
            <a:chExt cx="618228" cy="4165072"/>
          </a:xfrm>
        </p:grpSpPr>
        <p:sp>
          <p:nvSpPr>
            <p:cNvPr id="26" name="Freeform 2356"/>
            <p:cNvSpPr>
              <a:spLocks/>
            </p:cNvSpPr>
            <p:nvPr/>
          </p:nvSpPr>
          <p:spPr bwMode="auto">
            <a:xfrm rot="17341772">
              <a:off x="5119631" y="2987095"/>
              <a:ext cx="1242305" cy="618226"/>
            </a:xfrm>
            <a:custGeom>
              <a:avLst/>
              <a:gdLst>
                <a:gd name="T0" fmla="*/ 4642 w 4670"/>
                <a:gd name="T1" fmla="*/ 10 h 2325"/>
                <a:gd name="T2" fmla="*/ 4652 w 4670"/>
                <a:gd name="T3" fmla="*/ 54 h 2325"/>
                <a:gd name="T4" fmla="*/ 4664 w 4670"/>
                <a:gd name="T5" fmla="*/ 128 h 2325"/>
                <a:gd name="T6" fmla="*/ 4670 w 4670"/>
                <a:gd name="T7" fmla="*/ 230 h 2325"/>
                <a:gd name="T8" fmla="*/ 4664 w 4670"/>
                <a:gd name="T9" fmla="*/ 353 h 2325"/>
                <a:gd name="T10" fmla="*/ 4638 w 4670"/>
                <a:gd name="T11" fmla="*/ 492 h 2325"/>
                <a:gd name="T12" fmla="*/ 4586 w 4670"/>
                <a:gd name="T13" fmla="*/ 640 h 2325"/>
                <a:gd name="T14" fmla="*/ 4501 w 4670"/>
                <a:gd name="T15" fmla="*/ 792 h 2325"/>
                <a:gd name="T16" fmla="*/ 4375 w 4670"/>
                <a:gd name="T17" fmla="*/ 945 h 2325"/>
                <a:gd name="T18" fmla="*/ 4201 w 4670"/>
                <a:gd name="T19" fmla="*/ 1090 h 2325"/>
                <a:gd name="T20" fmla="*/ 3973 w 4670"/>
                <a:gd name="T21" fmla="*/ 1223 h 2325"/>
                <a:gd name="T22" fmla="*/ 3683 w 4670"/>
                <a:gd name="T23" fmla="*/ 1340 h 2325"/>
                <a:gd name="T24" fmla="*/ 3325 w 4670"/>
                <a:gd name="T25" fmla="*/ 1434 h 2325"/>
                <a:gd name="T26" fmla="*/ 2891 w 4670"/>
                <a:gd name="T27" fmla="*/ 1500 h 2325"/>
                <a:gd name="T28" fmla="*/ 2651 w 4670"/>
                <a:gd name="T29" fmla="*/ 1521 h 2325"/>
                <a:gd name="T30" fmla="*/ 2377 w 4670"/>
                <a:gd name="T31" fmla="*/ 1538 h 2325"/>
                <a:gd name="T32" fmla="*/ 2082 w 4670"/>
                <a:gd name="T33" fmla="*/ 1556 h 2325"/>
                <a:gd name="T34" fmla="*/ 1773 w 4670"/>
                <a:gd name="T35" fmla="*/ 1578 h 2325"/>
                <a:gd name="T36" fmla="*/ 1461 w 4670"/>
                <a:gd name="T37" fmla="*/ 1610 h 2325"/>
                <a:gd name="T38" fmla="*/ 1157 w 4670"/>
                <a:gd name="T39" fmla="*/ 1654 h 2325"/>
                <a:gd name="T40" fmla="*/ 873 w 4670"/>
                <a:gd name="T41" fmla="*/ 1713 h 2325"/>
                <a:gd name="T42" fmla="*/ 616 w 4670"/>
                <a:gd name="T43" fmla="*/ 1794 h 2325"/>
                <a:gd name="T44" fmla="*/ 400 w 4670"/>
                <a:gd name="T45" fmla="*/ 1899 h 2325"/>
                <a:gd name="T46" fmla="*/ 235 w 4670"/>
                <a:gd name="T47" fmla="*/ 2031 h 2325"/>
                <a:gd name="T48" fmla="*/ 128 w 4670"/>
                <a:gd name="T49" fmla="*/ 2196 h 2325"/>
                <a:gd name="T50" fmla="*/ 96 w 4670"/>
                <a:gd name="T51" fmla="*/ 2323 h 2325"/>
                <a:gd name="T52" fmla="*/ 81 w 4670"/>
                <a:gd name="T53" fmla="*/ 2283 h 2325"/>
                <a:gd name="T54" fmla="*/ 56 w 4670"/>
                <a:gd name="T55" fmla="*/ 2203 h 2325"/>
                <a:gd name="T56" fmla="*/ 29 w 4670"/>
                <a:gd name="T57" fmla="*/ 2087 h 2325"/>
                <a:gd name="T58" fmla="*/ 7 w 4670"/>
                <a:gd name="T59" fmla="*/ 1943 h 2325"/>
                <a:gd name="T60" fmla="*/ 0 w 4670"/>
                <a:gd name="T61" fmla="*/ 1779 h 2325"/>
                <a:gd name="T62" fmla="*/ 15 w 4670"/>
                <a:gd name="T63" fmla="*/ 1600 h 2325"/>
                <a:gd name="T64" fmla="*/ 62 w 4670"/>
                <a:gd name="T65" fmla="*/ 1413 h 2325"/>
                <a:gd name="T66" fmla="*/ 149 w 4670"/>
                <a:gd name="T67" fmla="*/ 1225 h 2325"/>
                <a:gd name="T68" fmla="*/ 284 w 4670"/>
                <a:gd name="T69" fmla="*/ 1041 h 2325"/>
                <a:gd name="T70" fmla="*/ 473 w 4670"/>
                <a:gd name="T71" fmla="*/ 872 h 2325"/>
                <a:gd name="T72" fmla="*/ 728 w 4670"/>
                <a:gd name="T73" fmla="*/ 720 h 2325"/>
                <a:gd name="T74" fmla="*/ 1055 w 4670"/>
                <a:gd name="T75" fmla="*/ 595 h 2325"/>
                <a:gd name="T76" fmla="*/ 1493 w 4670"/>
                <a:gd name="T77" fmla="*/ 488 h 2325"/>
                <a:gd name="T78" fmla="*/ 1955 w 4670"/>
                <a:gd name="T79" fmla="*/ 409 h 2325"/>
                <a:gd name="T80" fmla="*/ 2404 w 4670"/>
                <a:gd name="T81" fmla="*/ 355 h 2325"/>
                <a:gd name="T82" fmla="*/ 2833 w 4670"/>
                <a:gd name="T83" fmla="*/ 318 h 2325"/>
                <a:gd name="T84" fmla="*/ 3233 w 4670"/>
                <a:gd name="T85" fmla="*/ 294 h 2325"/>
                <a:gd name="T86" fmla="*/ 3600 w 4670"/>
                <a:gd name="T87" fmla="*/ 274 h 2325"/>
                <a:gd name="T88" fmla="*/ 3922 w 4670"/>
                <a:gd name="T89" fmla="*/ 252 h 2325"/>
                <a:gd name="T90" fmla="*/ 4196 w 4670"/>
                <a:gd name="T91" fmla="*/ 220 h 2325"/>
                <a:gd name="T92" fmla="*/ 4412 w 4670"/>
                <a:gd name="T93" fmla="*/ 172 h 2325"/>
                <a:gd name="T94" fmla="*/ 4562 w 4670"/>
                <a:gd name="T95" fmla="*/ 101 h 2325"/>
                <a:gd name="T96" fmla="*/ 4640 w 4670"/>
                <a:gd name="T9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70" h="2325">
                  <a:moveTo>
                    <a:pt x="4640" y="0"/>
                  </a:moveTo>
                  <a:lnTo>
                    <a:pt x="4640" y="3"/>
                  </a:lnTo>
                  <a:lnTo>
                    <a:pt x="4642" y="10"/>
                  </a:lnTo>
                  <a:lnTo>
                    <a:pt x="4645" y="20"/>
                  </a:lnTo>
                  <a:lnTo>
                    <a:pt x="4648" y="36"/>
                  </a:lnTo>
                  <a:lnTo>
                    <a:pt x="4652" y="54"/>
                  </a:lnTo>
                  <a:lnTo>
                    <a:pt x="4657" y="74"/>
                  </a:lnTo>
                  <a:lnTo>
                    <a:pt x="4660" y="100"/>
                  </a:lnTo>
                  <a:lnTo>
                    <a:pt x="4664" y="128"/>
                  </a:lnTo>
                  <a:lnTo>
                    <a:pt x="4667" y="161"/>
                  </a:lnTo>
                  <a:lnTo>
                    <a:pt x="4669" y="194"/>
                  </a:lnTo>
                  <a:lnTo>
                    <a:pt x="4670" y="230"/>
                  </a:lnTo>
                  <a:lnTo>
                    <a:pt x="4670" y="269"/>
                  </a:lnTo>
                  <a:lnTo>
                    <a:pt x="4669" y="311"/>
                  </a:lnTo>
                  <a:lnTo>
                    <a:pt x="4664" y="353"/>
                  </a:lnTo>
                  <a:lnTo>
                    <a:pt x="4658" y="399"/>
                  </a:lnTo>
                  <a:lnTo>
                    <a:pt x="4650" y="444"/>
                  </a:lnTo>
                  <a:lnTo>
                    <a:pt x="4638" y="492"/>
                  </a:lnTo>
                  <a:lnTo>
                    <a:pt x="4625" y="541"/>
                  </a:lnTo>
                  <a:lnTo>
                    <a:pt x="4608" y="590"/>
                  </a:lnTo>
                  <a:lnTo>
                    <a:pt x="4586" y="640"/>
                  </a:lnTo>
                  <a:lnTo>
                    <a:pt x="4562" y="691"/>
                  </a:lnTo>
                  <a:lnTo>
                    <a:pt x="4534" y="742"/>
                  </a:lnTo>
                  <a:lnTo>
                    <a:pt x="4501" y="792"/>
                  </a:lnTo>
                  <a:lnTo>
                    <a:pt x="4464" y="843"/>
                  </a:lnTo>
                  <a:lnTo>
                    <a:pt x="4422" y="894"/>
                  </a:lnTo>
                  <a:lnTo>
                    <a:pt x="4375" y="945"/>
                  </a:lnTo>
                  <a:lnTo>
                    <a:pt x="4322" y="994"/>
                  </a:lnTo>
                  <a:lnTo>
                    <a:pt x="4265" y="1043"/>
                  </a:lnTo>
                  <a:lnTo>
                    <a:pt x="4201" y="1090"/>
                  </a:lnTo>
                  <a:lnTo>
                    <a:pt x="4132" y="1135"/>
                  </a:lnTo>
                  <a:lnTo>
                    <a:pt x="4056" y="1181"/>
                  </a:lnTo>
                  <a:lnTo>
                    <a:pt x="3973" y="1223"/>
                  </a:lnTo>
                  <a:lnTo>
                    <a:pt x="3883" y="1264"/>
                  </a:lnTo>
                  <a:lnTo>
                    <a:pt x="3787" y="1304"/>
                  </a:lnTo>
                  <a:lnTo>
                    <a:pt x="3683" y="1340"/>
                  </a:lnTo>
                  <a:lnTo>
                    <a:pt x="3571" y="1374"/>
                  </a:lnTo>
                  <a:lnTo>
                    <a:pt x="3451" y="1406"/>
                  </a:lnTo>
                  <a:lnTo>
                    <a:pt x="3325" y="1434"/>
                  </a:lnTo>
                  <a:lnTo>
                    <a:pt x="3188" y="1460"/>
                  </a:lnTo>
                  <a:lnTo>
                    <a:pt x="3044" y="1482"/>
                  </a:lnTo>
                  <a:lnTo>
                    <a:pt x="2891" y="1500"/>
                  </a:lnTo>
                  <a:lnTo>
                    <a:pt x="2815" y="1507"/>
                  </a:lnTo>
                  <a:lnTo>
                    <a:pt x="2735" y="1514"/>
                  </a:lnTo>
                  <a:lnTo>
                    <a:pt x="2651" y="1521"/>
                  </a:lnTo>
                  <a:lnTo>
                    <a:pt x="2563" y="1526"/>
                  </a:lnTo>
                  <a:lnTo>
                    <a:pt x="2472" y="1531"/>
                  </a:lnTo>
                  <a:lnTo>
                    <a:pt x="2377" y="1538"/>
                  </a:lnTo>
                  <a:lnTo>
                    <a:pt x="2281" y="1543"/>
                  </a:lnTo>
                  <a:lnTo>
                    <a:pt x="2183" y="1549"/>
                  </a:lnTo>
                  <a:lnTo>
                    <a:pt x="2082" y="1556"/>
                  </a:lnTo>
                  <a:lnTo>
                    <a:pt x="1979" y="1563"/>
                  </a:lnTo>
                  <a:lnTo>
                    <a:pt x="1876" y="1570"/>
                  </a:lnTo>
                  <a:lnTo>
                    <a:pt x="1773" y="1578"/>
                  </a:lnTo>
                  <a:lnTo>
                    <a:pt x="1668" y="1588"/>
                  </a:lnTo>
                  <a:lnTo>
                    <a:pt x="1563" y="1598"/>
                  </a:lnTo>
                  <a:lnTo>
                    <a:pt x="1461" y="1610"/>
                  </a:lnTo>
                  <a:lnTo>
                    <a:pt x="1358" y="1622"/>
                  </a:lnTo>
                  <a:lnTo>
                    <a:pt x="1256" y="1637"/>
                  </a:lnTo>
                  <a:lnTo>
                    <a:pt x="1157" y="1654"/>
                  </a:lnTo>
                  <a:lnTo>
                    <a:pt x="1060" y="1671"/>
                  </a:lnTo>
                  <a:lnTo>
                    <a:pt x="964" y="1691"/>
                  </a:lnTo>
                  <a:lnTo>
                    <a:pt x="873" y="1713"/>
                  </a:lnTo>
                  <a:lnTo>
                    <a:pt x="783" y="1739"/>
                  </a:lnTo>
                  <a:lnTo>
                    <a:pt x="697" y="1766"/>
                  </a:lnTo>
                  <a:lnTo>
                    <a:pt x="616" y="1794"/>
                  </a:lnTo>
                  <a:lnTo>
                    <a:pt x="540" y="1826"/>
                  </a:lnTo>
                  <a:lnTo>
                    <a:pt x="468" y="1860"/>
                  </a:lnTo>
                  <a:lnTo>
                    <a:pt x="400" y="1899"/>
                  </a:lnTo>
                  <a:lnTo>
                    <a:pt x="339" y="1940"/>
                  </a:lnTo>
                  <a:lnTo>
                    <a:pt x="284" y="1984"/>
                  </a:lnTo>
                  <a:lnTo>
                    <a:pt x="235" y="2031"/>
                  </a:lnTo>
                  <a:lnTo>
                    <a:pt x="192" y="2083"/>
                  </a:lnTo>
                  <a:lnTo>
                    <a:pt x="157" y="2137"/>
                  </a:lnTo>
                  <a:lnTo>
                    <a:pt x="128" y="2196"/>
                  </a:lnTo>
                  <a:lnTo>
                    <a:pt x="108" y="2259"/>
                  </a:lnTo>
                  <a:lnTo>
                    <a:pt x="96" y="2325"/>
                  </a:lnTo>
                  <a:lnTo>
                    <a:pt x="96" y="2323"/>
                  </a:lnTo>
                  <a:lnTo>
                    <a:pt x="93" y="2315"/>
                  </a:lnTo>
                  <a:lnTo>
                    <a:pt x="88" y="2301"/>
                  </a:lnTo>
                  <a:lnTo>
                    <a:pt x="81" y="2283"/>
                  </a:lnTo>
                  <a:lnTo>
                    <a:pt x="73" y="2261"/>
                  </a:lnTo>
                  <a:lnTo>
                    <a:pt x="64" y="2234"/>
                  </a:lnTo>
                  <a:lnTo>
                    <a:pt x="56" y="2203"/>
                  </a:lnTo>
                  <a:lnTo>
                    <a:pt x="47" y="2168"/>
                  </a:lnTo>
                  <a:lnTo>
                    <a:pt x="37" y="2129"/>
                  </a:lnTo>
                  <a:lnTo>
                    <a:pt x="29" y="2087"/>
                  </a:lnTo>
                  <a:lnTo>
                    <a:pt x="20" y="2043"/>
                  </a:lnTo>
                  <a:lnTo>
                    <a:pt x="13" y="1994"/>
                  </a:lnTo>
                  <a:lnTo>
                    <a:pt x="7" y="1943"/>
                  </a:lnTo>
                  <a:lnTo>
                    <a:pt x="3" y="1891"/>
                  </a:lnTo>
                  <a:lnTo>
                    <a:pt x="0" y="1835"/>
                  </a:lnTo>
                  <a:lnTo>
                    <a:pt x="0" y="1779"/>
                  </a:lnTo>
                  <a:lnTo>
                    <a:pt x="2" y="1720"/>
                  </a:lnTo>
                  <a:lnTo>
                    <a:pt x="8" y="1661"/>
                  </a:lnTo>
                  <a:lnTo>
                    <a:pt x="15" y="1600"/>
                  </a:lnTo>
                  <a:lnTo>
                    <a:pt x="27" y="1538"/>
                  </a:lnTo>
                  <a:lnTo>
                    <a:pt x="44" y="1475"/>
                  </a:lnTo>
                  <a:lnTo>
                    <a:pt x="62" y="1413"/>
                  </a:lnTo>
                  <a:lnTo>
                    <a:pt x="88" y="1350"/>
                  </a:lnTo>
                  <a:lnTo>
                    <a:pt x="116" y="1286"/>
                  </a:lnTo>
                  <a:lnTo>
                    <a:pt x="149" y="1225"/>
                  </a:lnTo>
                  <a:lnTo>
                    <a:pt x="189" y="1162"/>
                  </a:lnTo>
                  <a:lnTo>
                    <a:pt x="233" y="1102"/>
                  </a:lnTo>
                  <a:lnTo>
                    <a:pt x="284" y="1041"/>
                  </a:lnTo>
                  <a:lnTo>
                    <a:pt x="339" y="983"/>
                  </a:lnTo>
                  <a:lnTo>
                    <a:pt x="404" y="926"/>
                  </a:lnTo>
                  <a:lnTo>
                    <a:pt x="473" y="872"/>
                  </a:lnTo>
                  <a:lnTo>
                    <a:pt x="550" y="818"/>
                  </a:lnTo>
                  <a:lnTo>
                    <a:pt x="635" y="767"/>
                  </a:lnTo>
                  <a:lnTo>
                    <a:pt x="728" y="720"/>
                  </a:lnTo>
                  <a:lnTo>
                    <a:pt x="829" y="674"/>
                  </a:lnTo>
                  <a:lnTo>
                    <a:pt x="937" y="634"/>
                  </a:lnTo>
                  <a:lnTo>
                    <a:pt x="1055" y="595"/>
                  </a:lnTo>
                  <a:lnTo>
                    <a:pt x="1182" y="559"/>
                  </a:lnTo>
                  <a:lnTo>
                    <a:pt x="1337" y="522"/>
                  </a:lnTo>
                  <a:lnTo>
                    <a:pt x="1493" y="488"/>
                  </a:lnTo>
                  <a:lnTo>
                    <a:pt x="1648" y="458"/>
                  </a:lnTo>
                  <a:lnTo>
                    <a:pt x="1802" y="433"/>
                  </a:lnTo>
                  <a:lnTo>
                    <a:pt x="1955" y="409"/>
                  </a:lnTo>
                  <a:lnTo>
                    <a:pt x="2106" y="389"/>
                  </a:lnTo>
                  <a:lnTo>
                    <a:pt x="2256" y="370"/>
                  </a:lnTo>
                  <a:lnTo>
                    <a:pt x="2404" y="355"/>
                  </a:lnTo>
                  <a:lnTo>
                    <a:pt x="2550" y="340"/>
                  </a:lnTo>
                  <a:lnTo>
                    <a:pt x="2693" y="328"/>
                  </a:lnTo>
                  <a:lnTo>
                    <a:pt x="2833" y="318"/>
                  </a:lnTo>
                  <a:lnTo>
                    <a:pt x="2970" y="309"/>
                  </a:lnTo>
                  <a:lnTo>
                    <a:pt x="3103" y="301"/>
                  </a:lnTo>
                  <a:lnTo>
                    <a:pt x="3233" y="294"/>
                  </a:lnTo>
                  <a:lnTo>
                    <a:pt x="3360" y="287"/>
                  </a:lnTo>
                  <a:lnTo>
                    <a:pt x="3482" y="281"/>
                  </a:lnTo>
                  <a:lnTo>
                    <a:pt x="3600" y="274"/>
                  </a:lnTo>
                  <a:lnTo>
                    <a:pt x="3713" y="267"/>
                  </a:lnTo>
                  <a:lnTo>
                    <a:pt x="3821" y="259"/>
                  </a:lnTo>
                  <a:lnTo>
                    <a:pt x="3922" y="252"/>
                  </a:lnTo>
                  <a:lnTo>
                    <a:pt x="4020" y="242"/>
                  </a:lnTo>
                  <a:lnTo>
                    <a:pt x="4111" y="232"/>
                  </a:lnTo>
                  <a:lnTo>
                    <a:pt x="4196" y="220"/>
                  </a:lnTo>
                  <a:lnTo>
                    <a:pt x="4274" y="206"/>
                  </a:lnTo>
                  <a:lnTo>
                    <a:pt x="4346" y="189"/>
                  </a:lnTo>
                  <a:lnTo>
                    <a:pt x="4412" y="172"/>
                  </a:lnTo>
                  <a:lnTo>
                    <a:pt x="4469" y="152"/>
                  </a:lnTo>
                  <a:lnTo>
                    <a:pt x="4518" y="128"/>
                  </a:lnTo>
                  <a:lnTo>
                    <a:pt x="4562" y="101"/>
                  </a:lnTo>
                  <a:lnTo>
                    <a:pt x="4596" y="71"/>
                  </a:lnTo>
                  <a:lnTo>
                    <a:pt x="4621" y="3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356"/>
            <p:cNvSpPr>
              <a:spLocks/>
            </p:cNvSpPr>
            <p:nvPr/>
          </p:nvSpPr>
          <p:spPr bwMode="auto">
            <a:xfrm rot="17341772">
              <a:off x="5119630" y="4450458"/>
              <a:ext cx="1242305" cy="618226"/>
            </a:xfrm>
            <a:custGeom>
              <a:avLst/>
              <a:gdLst>
                <a:gd name="T0" fmla="*/ 4642 w 4670"/>
                <a:gd name="T1" fmla="*/ 10 h 2325"/>
                <a:gd name="T2" fmla="*/ 4652 w 4670"/>
                <a:gd name="T3" fmla="*/ 54 h 2325"/>
                <a:gd name="T4" fmla="*/ 4664 w 4670"/>
                <a:gd name="T5" fmla="*/ 128 h 2325"/>
                <a:gd name="T6" fmla="*/ 4670 w 4670"/>
                <a:gd name="T7" fmla="*/ 230 h 2325"/>
                <a:gd name="T8" fmla="*/ 4664 w 4670"/>
                <a:gd name="T9" fmla="*/ 353 h 2325"/>
                <a:gd name="T10" fmla="*/ 4638 w 4670"/>
                <a:gd name="T11" fmla="*/ 492 h 2325"/>
                <a:gd name="T12" fmla="*/ 4586 w 4670"/>
                <a:gd name="T13" fmla="*/ 640 h 2325"/>
                <a:gd name="T14" fmla="*/ 4501 w 4670"/>
                <a:gd name="T15" fmla="*/ 792 h 2325"/>
                <a:gd name="T16" fmla="*/ 4375 w 4670"/>
                <a:gd name="T17" fmla="*/ 945 h 2325"/>
                <a:gd name="T18" fmla="*/ 4201 w 4670"/>
                <a:gd name="T19" fmla="*/ 1090 h 2325"/>
                <a:gd name="T20" fmla="*/ 3973 w 4670"/>
                <a:gd name="T21" fmla="*/ 1223 h 2325"/>
                <a:gd name="T22" fmla="*/ 3683 w 4670"/>
                <a:gd name="T23" fmla="*/ 1340 h 2325"/>
                <a:gd name="T24" fmla="*/ 3325 w 4670"/>
                <a:gd name="T25" fmla="*/ 1434 h 2325"/>
                <a:gd name="T26" fmla="*/ 2891 w 4670"/>
                <a:gd name="T27" fmla="*/ 1500 h 2325"/>
                <a:gd name="T28" fmla="*/ 2651 w 4670"/>
                <a:gd name="T29" fmla="*/ 1521 h 2325"/>
                <a:gd name="T30" fmla="*/ 2377 w 4670"/>
                <a:gd name="T31" fmla="*/ 1538 h 2325"/>
                <a:gd name="T32" fmla="*/ 2082 w 4670"/>
                <a:gd name="T33" fmla="*/ 1556 h 2325"/>
                <a:gd name="T34" fmla="*/ 1773 w 4670"/>
                <a:gd name="T35" fmla="*/ 1578 h 2325"/>
                <a:gd name="T36" fmla="*/ 1461 w 4670"/>
                <a:gd name="T37" fmla="*/ 1610 h 2325"/>
                <a:gd name="T38" fmla="*/ 1157 w 4670"/>
                <a:gd name="T39" fmla="*/ 1654 h 2325"/>
                <a:gd name="T40" fmla="*/ 873 w 4670"/>
                <a:gd name="T41" fmla="*/ 1713 h 2325"/>
                <a:gd name="T42" fmla="*/ 616 w 4670"/>
                <a:gd name="T43" fmla="*/ 1794 h 2325"/>
                <a:gd name="T44" fmla="*/ 400 w 4670"/>
                <a:gd name="T45" fmla="*/ 1899 h 2325"/>
                <a:gd name="T46" fmla="*/ 235 w 4670"/>
                <a:gd name="T47" fmla="*/ 2031 h 2325"/>
                <a:gd name="T48" fmla="*/ 128 w 4670"/>
                <a:gd name="T49" fmla="*/ 2196 h 2325"/>
                <a:gd name="T50" fmla="*/ 96 w 4670"/>
                <a:gd name="T51" fmla="*/ 2323 h 2325"/>
                <a:gd name="T52" fmla="*/ 81 w 4670"/>
                <a:gd name="T53" fmla="*/ 2283 h 2325"/>
                <a:gd name="T54" fmla="*/ 56 w 4670"/>
                <a:gd name="T55" fmla="*/ 2203 h 2325"/>
                <a:gd name="T56" fmla="*/ 29 w 4670"/>
                <a:gd name="T57" fmla="*/ 2087 h 2325"/>
                <a:gd name="T58" fmla="*/ 7 w 4670"/>
                <a:gd name="T59" fmla="*/ 1943 h 2325"/>
                <a:gd name="T60" fmla="*/ 0 w 4670"/>
                <a:gd name="T61" fmla="*/ 1779 h 2325"/>
                <a:gd name="T62" fmla="*/ 15 w 4670"/>
                <a:gd name="T63" fmla="*/ 1600 h 2325"/>
                <a:gd name="T64" fmla="*/ 62 w 4670"/>
                <a:gd name="T65" fmla="*/ 1413 h 2325"/>
                <a:gd name="T66" fmla="*/ 149 w 4670"/>
                <a:gd name="T67" fmla="*/ 1225 h 2325"/>
                <a:gd name="T68" fmla="*/ 284 w 4670"/>
                <a:gd name="T69" fmla="*/ 1041 h 2325"/>
                <a:gd name="T70" fmla="*/ 473 w 4670"/>
                <a:gd name="T71" fmla="*/ 872 h 2325"/>
                <a:gd name="T72" fmla="*/ 728 w 4670"/>
                <a:gd name="T73" fmla="*/ 720 h 2325"/>
                <a:gd name="T74" fmla="*/ 1055 w 4670"/>
                <a:gd name="T75" fmla="*/ 595 h 2325"/>
                <a:gd name="T76" fmla="*/ 1493 w 4670"/>
                <a:gd name="T77" fmla="*/ 488 h 2325"/>
                <a:gd name="T78" fmla="*/ 1955 w 4670"/>
                <a:gd name="T79" fmla="*/ 409 h 2325"/>
                <a:gd name="T80" fmla="*/ 2404 w 4670"/>
                <a:gd name="T81" fmla="*/ 355 h 2325"/>
                <a:gd name="T82" fmla="*/ 2833 w 4670"/>
                <a:gd name="T83" fmla="*/ 318 h 2325"/>
                <a:gd name="T84" fmla="*/ 3233 w 4670"/>
                <a:gd name="T85" fmla="*/ 294 h 2325"/>
                <a:gd name="T86" fmla="*/ 3600 w 4670"/>
                <a:gd name="T87" fmla="*/ 274 h 2325"/>
                <a:gd name="T88" fmla="*/ 3922 w 4670"/>
                <a:gd name="T89" fmla="*/ 252 h 2325"/>
                <a:gd name="T90" fmla="*/ 4196 w 4670"/>
                <a:gd name="T91" fmla="*/ 220 h 2325"/>
                <a:gd name="T92" fmla="*/ 4412 w 4670"/>
                <a:gd name="T93" fmla="*/ 172 h 2325"/>
                <a:gd name="T94" fmla="*/ 4562 w 4670"/>
                <a:gd name="T95" fmla="*/ 101 h 2325"/>
                <a:gd name="T96" fmla="*/ 4640 w 4670"/>
                <a:gd name="T9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70" h="2325">
                  <a:moveTo>
                    <a:pt x="4640" y="0"/>
                  </a:moveTo>
                  <a:lnTo>
                    <a:pt x="4640" y="3"/>
                  </a:lnTo>
                  <a:lnTo>
                    <a:pt x="4642" y="10"/>
                  </a:lnTo>
                  <a:lnTo>
                    <a:pt x="4645" y="20"/>
                  </a:lnTo>
                  <a:lnTo>
                    <a:pt x="4648" y="36"/>
                  </a:lnTo>
                  <a:lnTo>
                    <a:pt x="4652" y="54"/>
                  </a:lnTo>
                  <a:lnTo>
                    <a:pt x="4657" y="74"/>
                  </a:lnTo>
                  <a:lnTo>
                    <a:pt x="4660" y="100"/>
                  </a:lnTo>
                  <a:lnTo>
                    <a:pt x="4664" y="128"/>
                  </a:lnTo>
                  <a:lnTo>
                    <a:pt x="4667" y="161"/>
                  </a:lnTo>
                  <a:lnTo>
                    <a:pt x="4669" y="194"/>
                  </a:lnTo>
                  <a:lnTo>
                    <a:pt x="4670" y="230"/>
                  </a:lnTo>
                  <a:lnTo>
                    <a:pt x="4670" y="269"/>
                  </a:lnTo>
                  <a:lnTo>
                    <a:pt x="4669" y="311"/>
                  </a:lnTo>
                  <a:lnTo>
                    <a:pt x="4664" y="353"/>
                  </a:lnTo>
                  <a:lnTo>
                    <a:pt x="4658" y="399"/>
                  </a:lnTo>
                  <a:lnTo>
                    <a:pt x="4650" y="444"/>
                  </a:lnTo>
                  <a:lnTo>
                    <a:pt x="4638" y="492"/>
                  </a:lnTo>
                  <a:lnTo>
                    <a:pt x="4625" y="541"/>
                  </a:lnTo>
                  <a:lnTo>
                    <a:pt x="4608" y="590"/>
                  </a:lnTo>
                  <a:lnTo>
                    <a:pt x="4586" y="640"/>
                  </a:lnTo>
                  <a:lnTo>
                    <a:pt x="4562" y="691"/>
                  </a:lnTo>
                  <a:lnTo>
                    <a:pt x="4534" y="742"/>
                  </a:lnTo>
                  <a:lnTo>
                    <a:pt x="4501" y="792"/>
                  </a:lnTo>
                  <a:lnTo>
                    <a:pt x="4464" y="843"/>
                  </a:lnTo>
                  <a:lnTo>
                    <a:pt x="4422" y="894"/>
                  </a:lnTo>
                  <a:lnTo>
                    <a:pt x="4375" y="945"/>
                  </a:lnTo>
                  <a:lnTo>
                    <a:pt x="4322" y="994"/>
                  </a:lnTo>
                  <a:lnTo>
                    <a:pt x="4265" y="1043"/>
                  </a:lnTo>
                  <a:lnTo>
                    <a:pt x="4201" y="1090"/>
                  </a:lnTo>
                  <a:lnTo>
                    <a:pt x="4132" y="1135"/>
                  </a:lnTo>
                  <a:lnTo>
                    <a:pt x="4056" y="1181"/>
                  </a:lnTo>
                  <a:lnTo>
                    <a:pt x="3973" y="1223"/>
                  </a:lnTo>
                  <a:lnTo>
                    <a:pt x="3883" y="1264"/>
                  </a:lnTo>
                  <a:lnTo>
                    <a:pt x="3787" y="1304"/>
                  </a:lnTo>
                  <a:lnTo>
                    <a:pt x="3683" y="1340"/>
                  </a:lnTo>
                  <a:lnTo>
                    <a:pt x="3571" y="1374"/>
                  </a:lnTo>
                  <a:lnTo>
                    <a:pt x="3451" y="1406"/>
                  </a:lnTo>
                  <a:lnTo>
                    <a:pt x="3325" y="1434"/>
                  </a:lnTo>
                  <a:lnTo>
                    <a:pt x="3188" y="1460"/>
                  </a:lnTo>
                  <a:lnTo>
                    <a:pt x="3044" y="1482"/>
                  </a:lnTo>
                  <a:lnTo>
                    <a:pt x="2891" y="1500"/>
                  </a:lnTo>
                  <a:lnTo>
                    <a:pt x="2815" y="1507"/>
                  </a:lnTo>
                  <a:lnTo>
                    <a:pt x="2735" y="1514"/>
                  </a:lnTo>
                  <a:lnTo>
                    <a:pt x="2651" y="1521"/>
                  </a:lnTo>
                  <a:lnTo>
                    <a:pt x="2563" y="1526"/>
                  </a:lnTo>
                  <a:lnTo>
                    <a:pt x="2472" y="1531"/>
                  </a:lnTo>
                  <a:lnTo>
                    <a:pt x="2377" y="1538"/>
                  </a:lnTo>
                  <a:lnTo>
                    <a:pt x="2281" y="1543"/>
                  </a:lnTo>
                  <a:lnTo>
                    <a:pt x="2183" y="1549"/>
                  </a:lnTo>
                  <a:lnTo>
                    <a:pt x="2082" y="1556"/>
                  </a:lnTo>
                  <a:lnTo>
                    <a:pt x="1979" y="1563"/>
                  </a:lnTo>
                  <a:lnTo>
                    <a:pt x="1876" y="1570"/>
                  </a:lnTo>
                  <a:lnTo>
                    <a:pt x="1773" y="1578"/>
                  </a:lnTo>
                  <a:lnTo>
                    <a:pt x="1668" y="1588"/>
                  </a:lnTo>
                  <a:lnTo>
                    <a:pt x="1563" y="1598"/>
                  </a:lnTo>
                  <a:lnTo>
                    <a:pt x="1461" y="1610"/>
                  </a:lnTo>
                  <a:lnTo>
                    <a:pt x="1358" y="1622"/>
                  </a:lnTo>
                  <a:lnTo>
                    <a:pt x="1256" y="1637"/>
                  </a:lnTo>
                  <a:lnTo>
                    <a:pt x="1157" y="1654"/>
                  </a:lnTo>
                  <a:lnTo>
                    <a:pt x="1060" y="1671"/>
                  </a:lnTo>
                  <a:lnTo>
                    <a:pt x="964" y="1691"/>
                  </a:lnTo>
                  <a:lnTo>
                    <a:pt x="873" y="1713"/>
                  </a:lnTo>
                  <a:lnTo>
                    <a:pt x="783" y="1739"/>
                  </a:lnTo>
                  <a:lnTo>
                    <a:pt x="697" y="1766"/>
                  </a:lnTo>
                  <a:lnTo>
                    <a:pt x="616" y="1794"/>
                  </a:lnTo>
                  <a:lnTo>
                    <a:pt x="540" y="1826"/>
                  </a:lnTo>
                  <a:lnTo>
                    <a:pt x="468" y="1860"/>
                  </a:lnTo>
                  <a:lnTo>
                    <a:pt x="400" y="1899"/>
                  </a:lnTo>
                  <a:lnTo>
                    <a:pt x="339" y="1940"/>
                  </a:lnTo>
                  <a:lnTo>
                    <a:pt x="284" y="1984"/>
                  </a:lnTo>
                  <a:lnTo>
                    <a:pt x="235" y="2031"/>
                  </a:lnTo>
                  <a:lnTo>
                    <a:pt x="192" y="2083"/>
                  </a:lnTo>
                  <a:lnTo>
                    <a:pt x="157" y="2137"/>
                  </a:lnTo>
                  <a:lnTo>
                    <a:pt x="128" y="2196"/>
                  </a:lnTo>
                  <a:lnTo>
                    <a:pt x="108" y="2259"/>
                  </a:lnTo>
                  <a:lnTo>
                    <a:pt x="96" y="2325"/>
                  </a:lnTo>
                  <a:lnTo>
                    <a:pt x="96" y="2323"/>
                  </a:lnTo>
                  <a:lnTo>
                    <a:pt x="93" y="2315"/>
                  </a:lnTo>
                  <a:lnTo>
                    <a:pt x="88" y="2301"/>
                  </a:lnTo>
                  <a:lnTo>
                    <a:pt x="81" y="2283"/>
                  </a:lnTo>
                  <a:lnTo>
                    <a:pt x="73" y="2261"/>
                  </a:lnTo>
                  <a:lnTo>
                    <a:pt x="64" y="2234"/>
                  </a:lnTo>
                  <a:lnTo>
                    <a:pt x="56" y="2203"/>
                  </a:lnTo>
                  <a:lnTo>
                    <a:pt x="47" y="2168"/>
                  </a:lnTo>
                  <a:lnTo>
                    <a:pt x="37" y="2129"/>
                  </a:lnTo>
                  <a:lnTo>
                    <a:pt x="29" y="2087"/>
                  </a:lnTo>
                  <a:lnTo>
                    <a:pt x="20" y="2043"/>
                  </a:lnTo>
                  <a:lnTo>
                    <a:pt x="13" y="1994"/>
                  </a:lnTo>
                  <a:lnTo>
                    <a:pt x="7" y="1943"/>
                  </a:lnTo>
                  <a:lnTo>
                    <a:pt x="3" y="1891"/>
                  </a:lnTo>
                  <a:lnTo>
                    <a:pt x="0" y="1835"/>
                  </a:lnTo>
                  <a:lnTo>
                    <a:pt x="0" y="1779"/>
                  </a:lnTo>
                  <a:lnTo>
                    <a:pt x="2" y="1720"/>
                  </a:lnTo>
                  <a:lnTo>
                    <a:pt x="8" y="1661"/>
                  </a:lnTo>
                  <a:lnTo>
                    <a:pt x="15" y="1600"/>
                  </a:lnTo>
                  <a:lnTo>
                    <a:pt x="27" y="1538"/>
                  </a:lnTo>
                  <a:lnTo>
                    <a:pt x="44" y="1475"/>
                  </a:lnTo>
                  <a:lnTo>
                    <a:pt x="62" y="1413"/>
                  </a:lnTo>
                  <a:lnTo>
                    <a:pt x="88" y="1350"/>
                  </a:lnTo>
                  <a:lnTo>
                    <a:pt x="116" y="1286"/>
                  </a:lnTo>
                  <a:lnTo>
                    <a:pt x="149" y="1225"/>
                  </a:lnTo>
                  <a:lnTo>
                    <a:pt x="189" y="1162"/>
                  </a:lnTo>
                  <a:lnTo>
                    <a:pt x="233" y="1102"/>
                  </a:lnTo>
                  <a:lnTo>
                    <a:pt x="284" y="1041"/>
                  </a:lnTo>
                  <a:lnTo>
                    <a:pt x="339" y="983"/>
                  </a:lnTo>
                  <a:lnTo>
                    <a:pt x="404" y="926"/>
                  </a:lnTo>
                  <a:lnTo>
                    <a:pt x="473" y="872"/>
                  </a:lnTo>
                  <a:lnTo>
                    <a:pt x="550" y="818"/>
                  </a:lnTo>
                  <a:lnTo>
                    <a:pt x="635" y="767"/>
                  </a:lnTo>
                  <a:lnTo>
                    <a:pt x="728" y="720"/>
                  </a:lnTo>
                  <a:lnTo>
                    <a:pt x="829" y="674"/>
                  </a:lnTo>
                  <a:lnTo>
                    <a:pt x="937" y="634"/>
                  </a:lnTo>
                  <a:lnTo>
                    <a:pt x="1055" y="595"/>
                  </a:lnTo>
                  <a:lnTo>
                    <a:pt x="1182" y="559"/>
                  </a:lnTo>
                  <a:lnTo>
                    <a:pt x="1337" y="522"/>
                  </a:lnTo>
                  <a:lnTo>
                    <a:pt x="1493" y="488"/>
                  </a:lnTo>
                  <a:lnTo>
                    <a:pt x="1648" y="458"/>
                  </a:lnTo>
                  <a:lnTo>
                    <a:pt x="1802" y="433"/>
                  </a:lnTo>
                  <a:lnTo>
                    <a:pt x="1955" y="409"/>
                  </a:lnTo>
                  <a:lnTo>
                    <a:pt x="2106" y="389"/>
                  </a:lnTo>
                  <a:lnTo>
                    <a:pt x="2256" y="370"/>
                  </a:lnTo>
                  <a:lnTo>
                    <a:pt x="2404" y="355"/>
                  </a:lnTo>
                  <a:lnTo>
                    <a:pt x="2550" y="340"/>
                  </a:lnTo>
                  <a:lnTo>
                    <a:pt x="2693" y="328"/>
                  </a:lnTo>
                  <a:lnTo>
                    <a:pt x="2833" y="318"/>
                  </a:lnTo>
                  <a:lnTo>
                    <a:pt x="2970" y="309"/>
                  </a:lnTo>
                  <a:lnTo>
                    <a:pt x="3103" y="301"/>
                  </a:lnTo>
                  <a:lnTo>
                    <a:pt x="3233" y="294"/>
                  </a:lnTo>
                  <a:lnTo>
                    <a:pt x="3360" y="287"/>
                  </a:lnTo>
                  <a:lnTo>
                    <a:pt x="3482" y="281"/>
                  </a:lnTo>
                  <a:lnTo>
                    <a:pt x="3600" y="274"/>
                  </a:lnTo>
                  <a:lnTo>
                    <a:pt x="3713" y="267"/>
                  </a:lnTo>
                  <a:lnTo>
                    <a:pt x="3821" y="259"/>
                  </a:lnTo>
                  <a:lnTo>
                    <a:pt x="3922" y="252"/>
                  </a:lnTo>
                  <a:lnTo>
                    <a:pt x="4020" y="242"/>
                  </a:lnTo>
                  <a:lnTo>
                    <a:pt x="4111" y="232"/>
                  </a:lnTo>
                  <a:lnTo>
                    <a:pt x="4196" y="220"/>
                  </a:lnTo>
                  <a:lnTo>
                    <a:pt x="4274" y="206"/>
                  </a:lnTo>
                  <a:lnTo>
                    <a:pt x="4346" y="189"/>
                  </a:lnTo>
                  <a:lnTo>
                    <a:pt x="4412" y="172"/>
                  </a:lnTo>
                  <a:lnTo>
                    <a:pt x="4469" y="152"/>
                  </a:lnTo>
                  <a:lnTo>
                    <a:pt x="4518" y="128"/>
                  </a:lnTo>
                  <a:lnTo>
                    <a:pt x="4562" y="101"/>
                  </a:lnTo>
                  <a:lnTo>
                    <a:pt x="4596" y="71"/>
                  </a:lnTo>
                  <a:lnTo>
                    <a:pt x="4621" y="3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356"/>
            <p:cNvSpPr>
              <a:spLocks/>
            </p:cNvSpPr>
            <p:nvPr/>
          </p:nvSpPr>
          <p:spPr bwMode="auto">
            <a:xfrm rot="17341772">
              <a:off x="5119629" y="5909862"/>
              <a:ext cx="1242305" cy="618226"/>
            </a:xfrm>
            <a:custGeom>
              <a:avLst/>
              <a:gdLst>
                <a:gd name="T0" fmla="*/ 4642 w 4670"/>
                <a:gd name="T1" fmla="*/ 10 h 2325"/>
                <a:gd name="T2" fmla="*/ 4652 w 4670"/>
                <a:gd name="T3" fmla="*/ 54 h 2325"/>
                <a:gd name="T4" fmla="*/ 4664 w 4670"/>
                <a:gd name="T5" fmla="*/ 128 h 2325"/>
                <a:gd name="T6" fmla="*/ 4670 w 4670"/>
                <a:gd name="T7" fmla="*/ 230 h 2325"/>
                <a:gd name="T8" fmla="*/ 4664 w 4670"/>
                <a:gd name="T9" fmla="*/ 353 h 2325"/>
                <a:gd name="T10" fmla="*/ 4638 w 4670"/>
                <a:gd name="T11" fmla="*/ 492 h 2325"/>
                <a:gd name="T12" fmla="*/ 4586 w 4670"/>
                <a:gd name="T13" fmla="*/ 640 h 2325"/>
                <a:gd name="T14" fmla="*/ 4501 w 4670"/>
                <a:gd name="T15" fmla="*/ 792 h 2325"/>
                <a:gd name="T16" fmla="*/ 4375 w 4670"/>
                <a:gd name="T17" fmla="*/ 945 h 2325"/>
                <a:gd name="T18" fmla="*/ 4201 w 4670"/>
                <a:gd name="T19" fmla="*/ 1090 h 2325"/>
                <a:gd name="T20" fmla="*/ 3973 w 4670"/>
                <a:gd name="T21" fmla="*/ 1223 h 2325"/>
                <a:gd name="T22" fmla="*/ 3683 w 4670"/>
                <a:gd name="T23" fmla="*/ 1340 h 2325"/>
                <a:gd name="T24" fmla="*/ 3325 w 4670"/>
                <a:gd name="T25" fmla="*/ 1434 h 2325"/>
                <a:gd name="T26" fmla="*/ 2891 w 4670"/>
                <a:gd name="T27" fmla="*/ 1500 h 2325"/>
                <a:gd name="T28" fmla="*/ 2651 w 4670"/>
                <a:gd name="T29" fmla="*/ 1521 h 2325"/>
                <a:gd name="T30" fmla="*/ 2377 w 4670"/>
                <a:gd name="T31" fmla="*/ 1538 h 2325"/>
                <a:gd name="T32" fmla="*/ 2082 w 4670"/>
                <a:gd name="T33" fmla="*/ 1556 h 2325"/>
                <a:gd name="T34" fmla="*/ 1773 w 4670"/>
                <a:gd name="T35" fmla="*/ 1578 h 2325"/>
                <a:gd name="T36" fmla="*/ 1461 w 4670"/>
                <a:gd name="T37" fmla="*/ 1610 h 2325"/>
                <a:gd name="T38" fmla="*/ 1157 w 4670"/>
                <a:gd name="T39" fmla="*/ 1654 h 2325"/>
                <a:gd name="T40" fmla="*/ 873 w 4670"/>
                <a:gd name="T41" fmla="*/ 1713 h 2325"/>
                <a:gd name="T42" fmla="*/ 616 w 4670"/>
                <a:gd name="T43" fmla="*/ 1794 h 2325"/>
                <a:gd name="T44" fmla="*/ 400 w 4670"/>
                <a:gd name="T45" fmla="*/ 1899 h 2325"/>
                <a:gd name="T46" fmla="*/ 235 w 4670"/>
                <a:gd name="T47" fmla="*/ 2031 h 2325"/>
                <a:gd name="T48" fmla="*/ 128 w 4670"/>
                <a:gd name="T49" fmla="*/ 2196 h 2325"/>
                <a:gd name="T50" fmla="*/ 96 w 4670"/>
                <a:gd name="T51" fmla="*/ 2323 h 2325"/>
                <a:gd name="T52" fmla="*/ 81 w 4670"/>
                <a:gd name="T53" fmla="*/ 2283 h 2325"/>
                <a:gd name="T54" fmla="*/ 56 w 4670"/>
                <a:gd name="T55" fmla="*/ 2203 h 2325"/>
                <a:gd name="T56" fmla="*/ 29 w 4670"/>
                <a:gd name="T57" fmla="*/ 2087 h 2325"/>
                <a:gd name="T58" fmla="*/ 7 w 4670"/>
                <a:gd name="T59" fmla="*/ 1943 h 2325"/>
                <a:gd name="T60" fmla="*/ 0 w 4670"/>
                <a:gd name="T61" fmla="*/ 1779 h 2325"/>
                <a:gd name="T62" fmla="*/ 15 w 4670"/>
                <a:gd name="T63" fmla="*/ 1600 h 2325"/>
                <a:gd name="T64" fmla="*/ 62 w 4670"/>
                <a:gd name="T65" fmla="*/ 1413 h 2325"/>
                <a:gd name="T66" fmla="*/ 149 w 4670"/>
                <a:gd name="T67" fmla="*/ 1225 h 2325"/>
                <a:gd name="T68" fmla="*/ 284 w 4670"/>
                <a:gd name="T69" fmla="*/ 1041 h 2325"/>
                <a:gd name="T70" fmla="*/ 473 w 4670"/>
                <a:gd name="T71" fmla="*/ 872 h 2325"/>
                <a:gd name="T72" fmla="*/ 728 w 4670"/>
                <a:gd name="T73" fmla="*/ 720 h 2325"/>
                <a:gd name="T74" fmla="*/ 1055 w 4670"/>
                <a:gd name="T75" fmla="*/ 595 h 2325"/>
                <a:gd name="T76" fmla="*/ 1493 w 4670"/>
                <a:gd name="T77" fmla="*/ 488 h 2325"/>
                <a:gd name="T78" fmla="*/ 1955 w 4670"/>
                <a:gd name="T79" fmla="*/ 409 h 2325"/>
                <a:gd name="T80" fmla="*/ 2404 w 4670"/>
                <a:gd name="T81" fmla="*/ 355 h 2325"/>
                <a:gd name="T82" fmla="*/ 2833 w 4670"/>
                <a:gd name="T83" fmla="*/ 318 h 2325"/>
                <a:gd name="T84" fmla="*/ 3233 w 4670"/>
                <a:gd name="T85" fmla="*/ 294 h 2325"/>
                <a:gd name="T86" fmla="*/ 3600 w 4670"/>
                <a:gd name="T87" fmla="*/ 274 h 2325"/>
                <a:gd name="T88" fmla="*/ 3922 w 4670"/>
                <a:gd name="T89" fmla="*/ 252 h 2325"/>
                <a:gd name="T90" fmla="*/ 4196 w 4670"/>
                <a:gd name="T91" fmla="*/ 220 h 2325"/>
                <a:gd name="T92" fmla="*/ 4412 w 4670"/>
                <a:gd name="T93" fmla="*/ 172 h 2325"/>
                <a:gd name="T94" fmla="*/ 4562 w 4670"/>
                <a:gd name="T95" fmla="*/ 101 h 2325"/>
                <a:gd name="T96" fmla="*/ 4640 w 4670"/>
                <a:gd name="T9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70" h="2325">
                  <a:moveTo>
                    <a:pt x="4640" y="0"/>
                  </a:moveTo>
                  <a:lnTo>
                    <a:pt x="4640" y="3"/>
                  </a:lnTo>
                  <a:lnTo>
                    <a:pt x="4642" y="10"/>
                  </a:lnTo>
                  <a:lnTo>
                    <a:pt x="4645" y="20"/>
                  </a:lnTo>
                  <a:lnTo>
                    <a:pt x="4648" y="36"/>
                  </a:lnTo>
                  <a:lnTo>
                    <a:pt x="4652" y="54"/>
                  </a:lnTo>
                  <a:lnTo>
                    <a:pt x="4657" y="74"/>
                  </a:lnTo>
                  <a:lnTo>
                    <a:pt x="4660" y="100"/>
                  </a:lnTo>
                  <a:lnTo>
                    <a:pt x="4664" y="128"/>
                  </a:lnTo>
                  <a:lnTo>
                    <a:pt x="4667" y="161"/>
                  </a:lnTo>
                  <a:lnTo>
                    <a:pt x="4669" y="194"/>
                  </a:lnTo>
                  <a:lnTo>
                    <a:pt x="4670" y="230"/>
                  </a:lnTo>
                  <a:lnTo>
                    <a:pt x="4670" y="269"/>
                  </a:lnTo>
                  <a:lnTo>
                    <a:pt x="4669" y="311"/>
                  </a:lnTo>
                  <a:lnTo>
                    <a:pt x="4664" y="353"/>
                  </a:lnTo>
                  <a:lnTo>
                    <a:pt x="4658" y="399"/>
                  </a:lnTo>
                  <a:lnTo>
                    <a:pt x="4650" y="444"/>
                  </a:lnTo>
                  <a:lnTo>
                    <a:pt x="4638" y="492"/>
                  </a:lnTo>
                  <a:lnTo>
                    <a:pt x="4625" y="541"/>
                  </a:lnTo>
                  <a:lnTo>
                    <a:pt x="4608" y="590"/>
                  </a:lnTo>
                  <a:lnTo>
                    <a:pt x="4586" y="640"/>
                  </a:lnTo>
                  <a:lnTo>
                    <a:pt x="4562" y="691"/>
                  </a:lnTo>
                  <a:lnTo>
                    <a:pt x="4534" y="742"/>
                  </a:lnTo>
                  <a:lnTo>
                    <a:pt x="4501" y="792"/>
                  </a:lnTo>
                  <a:lnTo>
                    <a:pt x="4464" y="843"/>
                  </a:lnTo>
                  <a:lnTo>
                    <a:pt x="4422" y="894"/>
                  </a:lnTo>
                  <a:lnTo>
                    <a:pt x="4375" y="945"/>
                  </a:lnTo>
                  <a:lnTo>
                    <a:pt x="4322" y="994"/>
                  </a:lnTo>
                  <a:lnTo>
                    <a:pt x="4265" y="1043"/>
                  </a:lnTo>
                  <a:lnTo>
                    <a:pt x="4201" y="1090"/>
                  </a:lnTo>
                  <a:lnTo>
                    <a:pt x="4132" y="1135"/>
                  </a:lnTo>
                  <a:lnTo>
                    <a:pt x="4056" y="1181"/>
                  </a:lnTo>
                  <a:lnTo>
                    <a:pt x="3973" y="1223"/>
                  </a:lnTo>
                  <a:lnTo>
                    <a:pt x="3883" y="1264"/>
                  </a:lnTo>
                  <a:lnTo>
                    <a:pt x="3787" y="1304"/>
                  </a:lnTo>
                  <a:lnTo>
                    <a:pt x="3683" y="1340"/>
                  </a:lnTo>
                  <a:lnTo>
                    <a:pt x="3571" y="1374"/>
                  </a:lnTo>
                  <a:lnTo>
                    <a:pt x="3451" y="1406"/>
                  </a:lnTo>
                  <a:lnTo>
                    <a:pt x="3325" y="1434"/>
                  </a:lnTo>
                  <a:lnTo>
                    <a:pt x="3188" y="1460"/>
                  </a:lnTo>
                  <a:lnTo>
                    <a:pt x="3044" y="1482"/>
                  </a:lnTo>
                  <a:lnTo>
                    <a:pt x="2891" y="1500"/>
                  </a:lnTo>
                  <a:lnTo>
                    <a:pt x="2815" y="1507"/>
                  </a:lnTo>
                  <a:lnTo>
                    <a:pt x="2735" y="1514"/>
                  </a:lnTo>
                  <a:lnTo>
                    <a:pt x="2651" y="1521"/>
                  </a:lnTo>
                  <a:lnTo>
                    <a:pt x="2563" y="1526"/>
                  </a:lnTo>
                  <a:lnTo>
                    <a:pt x="2472" y="1531"/>
                  </a:lnTo>
                  <a:lnTo>
                    <a:pt x="2377" y="1538"/>
                  </a:lnTo>
                  <a:lnTo>
                    <a:pt x="2281" y="1543"/>
                  </a:lnTo>
                  <a:lnTo>
                    <a:pt x="2183" y="1549"/>
                  </a:lnTo>
                  <a:lnTo>
                    <a:pt x="2082" y="1556"/>
                  </a:lnTo>
                  <a:lnTo>
                    <a:pt x="1979" y="1563"/>
                  </a:lnTo>
                  <a:lnTo>
                    <a:pt x="1876" y="1570"/>
                  </a:lnTo>
                  <a:lnTo>
                    <a:pt x="1773" y="1578"/>
                  </a:lnTo>
                  <a:lnTo>
                    <a:pt x="1668" y="1588"/>
                  </a:lnTo>
                  <a:lnTo>
                    <a:pt x="1563" y="1598"/>
                  </a:lnTo>
                  <a:lnTo>
                    <a:pt x="1461" y="1610"/>
                  </a:lnTo>
                  <a:lnTo>
                    <a:pt x="1358" y="1622"/>
                  </a:lnTo>
                  <a:lnTo>
                    <a:pt x="1256" y="1637"/>
                  </a:lnTo>
                  <a:lnTo>
                    <a:pt x="1157" y="1654"/>
                  </a:lnTo>
                  <a:lnTo>
                    <a:pt x="1060" y="1671"/>
                  </a:lnTo>
                  <a:lnTo>
                    <a:pt x="964" y="1691"/>
                  </a:lnTo>
                  <a:lnTo>
                    <a:pt x="873" y="1713"/>
                  </a:lnTo>
                  <a:lnTo>
                    <a:pt x="783" y="1739"/>
                  </a:lnTo>
                  <a:lnTo>
                    <a:pt x="697" y="1766"/>
                  </a:lnTo>
                  <a:lnTo>
                    <a:pt x="616" y="1794"/>
                  </a:lnTo>
                  <a:lnTo>
                    <a:pt x="540" y="1826"/>
                  </a:lnTo>
                  <a:lnTo>
                    <a:pt x="468" y="1860"/>
                  </a:lnTo>
                  <a:lnTo>
                    <a:pt x="400" y="1899"/>
                  </a:lnTo>
                  <a:lnTo>
                    <a:pt x="339" y="1940"/>
                  </a:lnTo>
                  <a:lnTo>
                    <a:pt x="284" y="1984"/>
                  </a:lnTo>
                  <a:lnTo>
                    <a:pt x="235" y="2031"/>
                  </a:lnTo>
                  <a:lnTo>
                    <a:pt x="192" y="2083"/>
                  </a:lnTo>
                  <a:lnTo>
                    <a:pt x="157" y="2137"/>
                  </a:lnTo>
                  <a:lnTo>
                    <a:pt x="128" y="2196"/>
                  </a:lnTo>
                  <a:lnTo>
                    <a:pt x="108" y="2259"/>
                  </a:lnTo>
                  <a:lnTo>
                    <a:pt x="96" y="2325"/>
                  </a:lnTo>
                  <a:lnTo>
                    <a:pt x="96" y="2323"/>
                  </a:lnTo>
                  <a:lnTo>
                    <a:pt x="93" y="2315"/>
                  </a:lnTo>
                  <a:lnTo>
                    <a:pt x="88" y="2301"/>
                  </a:lnTo>
                  <a:lnTo>
                    <a:pt x="81" y="2283"/>
                  </a:lnTo>
                  <a:lnTo>
                    <a:pt x="73" y="2261"/>
                  </a:lnTo>
                  <a:lnTo>
                    <a:pt x="64" y="2234"/>
                  </a:lnTo>
                  <a:lnTo>
                    <a:pt x="56" y="2203"/>
                  </a:lnTo>
                  <a:lnTo>
                    <a:pt x="47" y="2168"/>
                  </a:lnTo>
                  <a:lnTo>
                    <a:pt x="37" y="2129"/>
                  </a:lnTo>
                  <a:lnTo>
                    <a:pt x="29" y="2087"/>
                  </a:lnTo>
                  <a:lnTo>
                    <a:pt x="20" y="2043"/>
                  </a:lnTo>
                  <a:lnTo>
                    <a:pt x="13" y="1994"/>
                  </a:lnTo>
                  <a:lnTo>
                    <a:pt x="7" y="1943"/>
                  </a:lnTo>
                  <a:lnTo>
                    <a:pt x="3" y="1891"/>
                  </a:lnTo>
                  <a:lnTo>
                    <a:pt x="0" y="1835"/>
                  </a:lnTo>
                  <a:lnTo>
                    <a:pt x="0" y="1779"/>
                  </a:lnTo>
                  <a:lnTo>
                    <a:pt x="2" y="1720"/>
                  </a:lnTo>
                  <a:lnTo>
                    <a:pt x="8" y="1661"/>
                  </a:lnTo>
                  <a:lnTo>
                    <a:pt x="15" y="1600"/>
                  </a:lnTo>
                  <a:lnTo>
                    <a:pt x="27" y="1538"/>
                  </a:lnTo>
                  <a:lnTo>
                    <a:pt x="44" y="1475"/>
                  </a:lnTo>
                  <a:lnTo>
                    <a:pt x="62" y="1413"/>
                  </a:lnTo>
                  <a:lnTo>
                    <a:pt x="88" y="1350"/>
                  </a:lnTo>
                  <a:lnTo>
                    <a:pt x="116" y="1286"/>
                  </a:lnTo>
                  <a:lnTo>
                    <a:pt x="149" y="1225"/>
                  </a:lnTo>
                  <a:lnTo>
                    <a:pt x="189" y="1162"/>
                  </a:lnTo>
                  <a:lnTo>
                    <a:pt x="233" y="1102"/>
                  </a:lnTo>
                  <a:lnTo>
                    <a:pt x="284" y="1041"/>
                  </a:lnTo>
                  <a:lnTo>
                    <a:pt x="339" y="983"/>
                  </a:lnTo>
                  <a:lnTo>
                    <a:pt x="404" y="926"/>
                  </a:lnTo>
                  <a:lnTo>
                    <a:pt x="473" y="872"/>
                  </a:lnTo>
                  <a:lnTo>
                    <a:pt x="550" y="818"/>
                  </a:lnTo>
                  <a:lnTo>
                    <a:pt x="635" y="767"/>
                  </a:lnTo>
                  <a:lnTo>
                    <a:pt x="728" y="720"/>
                  </a:lnTo>
                  <a:lnTo>
                    <a:pt x="829" y="674"/>
                  </a:lnTo>
                  <a:lnTo>
                    <a:pt x="937" y="634"/>
                  </a:lnTo>
                  <a:lnTo>
                    <a:pt x="1055" y="595"/>
                  </a:lnTo>
                  <a:lnTo>
                    <a:pt x="1182" y="559"/>
                  </a:lnTo>
                  <a:lnTo>
                    <a:pt x="1337" y="522"/>
                  </a:lnTo>
                  <a:lnTo>
                    <a:pt x="1493" y="488"/>
                  </a:lnTo>
                  <a:lnTo>
                    <a:pt x="1648" y="458"/>
                  </a:lnTo>
                  <a:lnTo>
                    <a:pt x="1802" y="433"/>
                  </a:lnTo>
                  <a:lnTo>
                    <a:pt x="1955" y="409"/>
                  </a:lnTo>
                  <a:lnTo>
                    <a:pt x="2106" y="389"/>
                  </a:lnTo>
                  <a:lnTo>
                    <a:pt x="2256" y="370"/>
                  </a:lnTo>
                  <a:lnTo>
                    <a:pt x="2404" y="355"/>
                  </a:lnTo>
                  <a:lnTo>
                    <a:pt x="2550" y="340"/>
                  </a:lnTo>
                  <a:lnTo>
                    <a:pt x="2693" y="328"/>
                  </a:lnTo>
                  <a:lnTo>
                    <a:pt x="2833" y="318"/>
                  </a:lnTo>
                  <a:lnTo>
                    <a:pt x="2970" y="309"/>
                  </a:lnTo>
                  <a:lnTo>
                    <a:pt x="3103" y="301"/>
                  </a:lnTo>
                  <a:lnTo>
                    <a:pt x="3233" y="294"/>
                  </a:lnTo>
                  <a:lnTo>
                    <a:pt x="3360" y="287"/>
                  </a:lnTo>
                  <a:lnTo>
                    <a:pt x="3482" y="281"/>
                  </a:lnTo>
                  <a:lnTo>
                    <a:pt x="3600" y="274"/>
                  </a:lnTo>
                  <a:lnTo>
                    <a:pt x="3713" y="267"/>
                  </a:lnTo>
                  <a:lnTo>
                    <a:pt x="3821" y="259"/>
                  </a:lnTo>
                  <a:lnTo>
                    <a:pt x="3922" y="252"/>
                  </a:lnTo>
                  <a:lnTo>
                    <a:pt x="4020" y="242"/>
                  </a:lnTo>
                  <a:lnTo>
                    <a:pt x="4111" y="232"/>
                  </a:lnTo>
                  <a:lnTo>
                    <a:pt x="4196" y="220"/>
                  </a:lnTo>
                  <a:lnTo>
                    <a:pt x="4274" y="206"/>
                  </a:lnTo>
                  <a:lnTo>
                    <a:pt x="4346" y="189"/>
                  </a:lnTo>
                  <a:lnTo>
                    <a:pt x="4412" y="172"/>
                  </a:lnTo>
                  <a:lnTo>
                    <a:pt x="4469" y="152"/>
                  </a:lnTo>
                  <a:lnTo>
                    <a:pt x="4518" y="128"/>
                  </a:lnTo>
                  <a:lnTo>
                    <a:pt x="4562" y="101"/>
                  </a:lnTo>
                  <a:lnTo>
                    <a:pt x="4596" y="71"/>
                  </a:lnTo>
                  <a:lnTo>
                    <a:pt x="4621" y="3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17" name="图片 16" descr="C:\Users\ziyao\Desktop\hah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907" y="1369292"/>
            <a:ext cx="5199670" cy="34725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957781082"/>
              </p:ext>
            </p:extLst>
          </p:nvPr>
        </p:nvGraphicFramePr>
        <p:xfrm>
          <a:off x="7217452" y="4807651"/>
          <a:ext cx="4640580" cy="215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08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20863" y="678467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7"/>
            <a:ext cx="12858750" cy="7229475"/>
          </a:xfrm>
          <a:prstGeom prst="rect">
            <a:avLst/>
          </a:prstGeom>
        </p:spPr>
      </p:pic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4485160" y="4132260"/>
            <a:ext cx="755477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8800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cap="all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8085558" y="5399353"/>
            <a:ext cx="39543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</p:spTree>
    <p:extLst>
      <p:ext uri="{BB962C8B-B14F-4D97-AF65-F5344CB8AC3E}">
        <p14:creationId xmlns:p14="http://schemas.microsoft.com/office/powerpoint/2010/main" val="189970954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H_SubTitle_1"/>
          <p:cNvSpPr/>
          <p:nvPr>
            <p:custDataLst>
              <p:tags r:id="rId2"/>
            </p:custDataLst>
          </p:nvPr>
        </p:nvSpPr>
        <p:spPr>
          <a:xfrm>
            <a:off x="6357522" y="2643533"/>
            <a:ext cx="3867459" cy="63787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研究综述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PREVIOUS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SUMMARY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Other_1"/>
          <p:cNvSpPr/>
          <p:nvPr>
            <p:custDataLst>
              <p:tags r:id="rId3"/>
            </p:custDataLst>
          </p:nvPr>
        </p:nvSpPr>
        <p:spPr>
          <a:xfrm>
            <a:off x="5517061" y="2616746"/>
            <a:ext cx="1029648" cy="696477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4218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SubTitle_2"/>
          <p:cNvSpPr/>
          <p:nvPr>
            <p:custDataLst>
              <p:tags r:id="rId4"/>
            </p:custDataLst>
          </p:nvPr>
        </p:nvSpPr>
        <p:spPr>
          <a:xfrm>
            <a:off x="6357522" y="3463904"/>
            <a:ext cx="3867459" cy="63787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>
            <a:no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长期模型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LONG-TERM PREDICTION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MH_Other_2"/>
          <p:cNvSpPr/>
          <p:nvPr>
            <p:custDataLst>
              <p:tags r:id="rId5"/>
            </p:custDataLst>
          </p:nvPr>
        </p:nvSpPr>
        <p:spPr>
          <a:xfrm>
            <a:off x="5517061" y="3437115"/>
            <a:ext cx="1029648" cy="694803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4218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MH_SubTitle_3"/>
          <p:cNvSpPr/>
          <p:nvPr>
            <p:custDataLst>
              <p:tags r:id="rId6"/>
            </p:custDataLst>
          </p:nvPr>
        </p:nvSpPr>
        <p:spPr>
          <a:xfrm>
            <a:off x="6357522" y="4282599"/>
            <a:ext cx="3867459" cy="639554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>
            <a:no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短期模型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SHORT-TERM PREDICTION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MH_Other_3"/>
          <p:cNvSpPr/>
          <p:nvPr>
            <p:custDataLst>
              <p:tags r:id="rId7"/>
            </p:custDataLst>
          </p:nvPr>
        </p:nvSpPr>
        <p:spPr>
          <a:xfrm>
            <a:off x="5517061" y="4257485"/>
            <a:ext cx="1029648" cy="694803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4218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SubTitle_4"/>
          <p:cNvSpPr/>
          <p:nvPr>
            <p:custDataLst>
              <p:tags r:id="rId8"/>
            </p:custDataLst>
          </p:nvPr>
        </p:nvSpPr>
        <p:spPr>
          <a:xfrm>
            <a:off x="6357522" y="5102969"/>
            <a:ext cx="3867459" cy="639554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>
            <a:no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实验结果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EXPERIMENT RESULTS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9"/>
            </p:custDataLst>
          </p:nvPr>
        </p:nvSpPr>
        <p:spPr>
          <a:xfrm>
            <a:off x="5517061" y="5076181"/>
            <a:ext cx="1029648" cy="696477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4218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s_2"/>
          <p:cNvSpPr/>
          <p:nvPr>
            <p:custDataLst>
              <p:tags r:id="rId10"/>
            </p:custDataLst>
          </p:nvPr>
        </p:nvSpPr>
        <p:spPr>
          <a:xfrm>
            <a:off x="353" y="773245"/>
            <a:ext cx="1460470" cy="500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s_1"/>
          <p:cNvSpPr txBox="1"/>
          <p:nvPr>
            <p:custDataLst>
              <p:tags r:id="rId11"/>
            </p:custDataLst>
          </p:nvPr>
        </p:nvSpPr>
        <p:spPr>
          <a:xfrm>
            <a:off x="1587838" y="727718"/>
            <a:ext cx="1141729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2"/>
          <p:cNvSpPr txBox="1"/>
          <p:nvPr>
            <p:custDataLst>
              <p:tags r:id="rId12"/>
            </p:custDataLst>
          </p:nvPr>
        </p:nvSpPr>
        <p:spPr>
          <a:xfrm>
            <a:off x="857603" y="1343271"/>
            <a:ext cx="2602199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2"/>
          <p:cNvSpPr/>
          <p:nvPr>
            <p:custDataLst>
              <p:tags r:id="rId13"/>
            </p:custDataLst>
          </p:nvPr>
        </p:nvSpPr>
        <p:spPr>
          <a:xfrm>
            <a:off x="2921293" y="773245"/>
            <a:ext cx="9937456" cy="500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5713372" y="2413002"/>
            <a:ext cx="3526723" cy="2406648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>
              <a:solidFill>
                <a:srgbClr val="D5FFC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507758" y="2552700"/>
            <a:ext cx="575173" cy="2127252"/>
          </a:xfrm>
          <a:prstGeom prst="rect">
            <a:avLst/>
          </a:prstGeom>
          <a:noFill/>
        </p:spPr>
        <p:txBody>
          <a:bodyPr vert="vert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1</a:t>
            </a:r>
            <a:endParaRPr lang="zh-CN" altLang="en-US" sz="44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20453" y="3155241"/>
            <a:ext cx="39651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研究综述</a:t>
            </a:r>
            <a:endParaRPr lang="zh-CN" altLang="en-US" sz="4400" b="1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987103" y="3874160"/>
            <a:ext cx="147316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长期</a:t>
            </a:r>
            <a:r>
              <a:rPr lang="en-US" altLang="zh-CN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短期预测</a:t>
            </a:r>
            <a:endParaRPr lang="en-US" altLang="zh-CN" sz="16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674310" y="3874160"/>
            <a:ext cx="9938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已有研究</a:t>
            </a:r>
            <a:endParaRPr lang="en-US" altLang="zh-CN" sz="16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12064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-9524" y="1960141"/>
            <a:ext cx="6438899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5400" cap="flat" cmpd="sng">
            <a:solidFill>
              <a:schemeClr val="accent5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370641" y="2183409"/>
            <a:ext cx="5256535" cy="1985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长期预测：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对于风速整体预测趋势的掌握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不需考虑风速的高频波动性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三次自然样条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(Natural Cubic Spline)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插值法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89115" y="414751"/>
            <a:ext cx="468052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长期预测与短期预测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5397" y="1163791"/>
            <a:ext cx="44679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LONG-TERM &amp; SHORT-TERM PREDICTION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AutoShape 1"/>
          <p:cNvSpPr>
            <a:spLocks/>
          </p:cNvSpPr>
          <p:nvPr/>
        </p:nvSpPr>
        <p:spPr bwMode="auto">
          <a:xfrm>
            <a:off x="6429375" y="1960141"/>
            <a:ext cx="6438899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6771331" y="2183408"/>
            <a:ext cx="5256535" cy="1985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短期预测：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对于风速瞬时变化的掌握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考虑风速的高频波动性，整体趋势上不需太准确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最近邻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(Nearest Neighbor)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插值法解决不等距问题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" t="13301" r="549" b="850"/>
          <a:stretch/>
        </p:blipFill>
        <p:spPr bwMode="auto">
          <a:xfrm>
            <a:off x="2264602" y="5058610"/>
            <a:ext cx="8329545" cy="1877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333344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16149" y="3886300"/>
            <a:ext cx="2425035" cy="1659833"/>
            <a:chOff x="1716149" y="3886300"/>
            <a:chExt cx="2425035" cy="1659833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1716149" y="4151891"/>
              <a:ext cx="1455414" cy="234744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20000"/>
                </a:lnSpc>
                <a:buNone/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Kalman Filter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398340" y="3886300"/>
              <a:ext cx="742844" cy="1659833"/>
              <a:chOff x="3398340" y="3886300"/>
              <a:chExt cx="742844" cy="1659833"/>
            </a:xfrm>
          </p:grpSpPr>
          <p:sp>
            <p:nvSpPr>
              <p:cNvPr id="5" name="Shape 1626"/>
              <p:cNvSpPr/>
              <p:nvPr/>
            </p:nvSpPr>
            <p:spPr>
              <a:xfrm flipV="1">
                <a:off x="3761000" y="4275926"/>
                <a:ext cx="1" cy="1270207"/>
              </a:xfrm>
              <a:prstGeom prst="line">
                <a:avLst/>
              </a:prstGeom>
              <a:ln w="12700">
                <a:solidFill>
                  <a:srgbClr val="A6AAA9"/>
                </a:solidFill>
                <a:miter lim="400000"/>
              </a:ln>
            </p:spPr>
            <p:txBody>
              <a:bodyPr lIns="23262" tIns="23262" rIns="23262" bIns="23262" anchor="ctr"/>
              <a:lstStyle/>
              <a:p>
                <a:pPr lvl="0"/>
                <a:endParaRPr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Shape 1630"/>
              <p:cNvSpPr/>
              <p:nvPr/>
            </p:nvSpPr>
            <p:spPr>
              <a:xfrm>
                <a:off x="3398340" y="3886300"/>
                <a:ext cx="742844" cy="742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7447" tIns="17447" rIns="17447" bIns="17447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 Placeholder 4"/>
              <p:cNvSpPr txBox="1">
                <a:spLocks/>
              </p:cNvSpPr>
              <p:nvPr/>
            </p:nvSpPr>
            <p:spPr>
              <a:xfrm>
                <a:off x="3425298" y="4048660"/>
                <a:ext cx="688927" cy="383290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ts val="14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400" dirty="0" smtClean="0">
                    <a:solidFill>
                      <a:srgbClr val="FCFCFC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2002</a:t>
                </a:r>
                <a:endParaRPr lang="id-ID" sz="1400" dirty="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8" name="Shape 1625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9891668" y="3044677"/>
            <a:ext cx="934156" cy="37433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273787" y="448092"/>
            <a:ext cx="231117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已有研究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273787" y="1168633"/>
            <a:ext cx="231117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PREVIOUS WORK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885729" y="3023564"/>
            <a:ext cx="2467972" cy="1659833"/>
            <a:chOff x="1673212" y="3886300"/>
            <a:chExt cx="2467972" cy="1659833"/>
          </a:xfrm>
        </p:grpSpPr>
        <p:sp>
          <p:nvSpPr>
            <p:cNvPr id="35" name="Text Placeholder 3"/>
            <p:cNvSpPr txBox="1">
              <a:spLocks/>
            </p:cNvSpPr>
            <p:nvPr/>
          </p:nvSpPr>
          <p:spPr>
            <a:xfrm>
              <a:off x="1673212" y="4139612"/>
              <a:ext cx="1455414" cy="236219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20000"/>
                </a:lnSpc>
                <a:buNone/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ARMA Model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398340" y="3886300"/>
              <a:ext cx="742844" cy="1659833"/>
              <a:chOff x="3398340" y="3886300"/>
              <a:chExt cx="742844" cy="1659833"/>
            </a:xfrm>
          </p:grpSpPr>
          <p:sp>
            <p:nvSpPr>
              <p:cNvPr id="37" name="Shape 1626"/>
              <p:cNvSpPr/>
              <p:nvPr/>
            </p:nvSpPr>
            <p:spPr>
              <a:xfrm flipV="1">
                <a:off x="3761000" y="4275926"/>
                <a:ext cx="1" cy="1270207"/>
              </a:xfrm>
              <a:prstGeom prst="line">
                <a:avLst/>
              </a:prstGeom>
              <a:ln w="12700">
                <a:solidFill>
                  <a:srgbClr val="A6AAA9"/>
                </a:solidFill>
                <a:miter lim="400000"/>
              </a:ln>
            </p:spPr>
            <p:txBody>
              <a:bodyPr lIns="23262" tIns="23262" rIns="23262" bIns="23262" anchor="ctr"/>
              <a:lstStyle/>
              <a:p>
                <a:pPr lvl="0"/>
                <a:endParaRPr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Shape 1630"/>
              <p:cNvSpPr/>
              <p:nvPr/>
            </p:nvSpPr>
            <p:spPr>
              <a:xfrm>
                <a:off x="3398340" y="3886300"/>
                <a:ext cx="742844" cy="742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7447" tIns="17447" rIns="17447" bIns="17447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 Placeholder 4"/>
              <p:cNvSpPr txBox="1">
                <a:spLocks/>
              </p:cNvSpPr>
              <p:nvPr/>
            </p:nvSpPr>
            <p:spPr>
              <a:xfrm>
                <a:off x="3425298" y="4048660"/>
                <a:ext cx="688927" cy="383290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ts val="14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400" dirty="0" smtClean="0">
                    <a:solidFill>
                      <a:srgbClr val="FCFCFC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2004</a:t>
                </a:r>
                <a:endParaRPr lang="id-ID" sz="1400" dirty="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893256" y="2440749"/>
            <a:ext cx="3638707" cy="1659833"/>
            <a:chOff x="502477" y="3886300"/>
            <a:chExt cx="3638707" cy="1659833"/>
          </a:xfrm>
        </p:grpSpPr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502477" y="4085461"/>
              <a:ext cx="2719583" cy="2347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20000"/>
                </a:lnSpc>
                <a:buNone/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Wavelets +Neural Network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398340" y="3886300"/>
              <a:ext cx="742844" cy="1659833"/>
              <a:chOff x="3398340" y="3886300"/>
              <a:chExt cx="742844" cy="1659833"/>
            </a:xfrm>
          </p:grpSpPr>
          <p:sp>
            <p:nvSpPr>
              <p:cNvPr id="43" name="Shape 1626"/>
              <p:cNvSpPr/>
              <p:nvPr/>
            </p:nvSpPr>
            <p:spPr>
              <a:xfrm flipV="1">
                <a:off x="3761000" y="4275926"/>
                <a:ext cx="1" cy="1270207"/>
              </a:xfrm>
              <a:prstGeom prst="line">
                <a:avLst/>
              </a:prstGeom>
              <a:ln w="12700">
                <a:solidFill>
                  <a:srgbClr val="A6AAA9"/>
                </a:solidFill>
                <a:miter lim="400000"/>
              </a:ln>
            </p:spPr>
            <p:txBody>
              <a:bodyPr lIns="23262" tIns="23262" rIns="23262" bIns="23262" anchor="ctr"/>
              <a:lstStyle/>
              <a:p>
                <a:pPr lvl="0"/>
                <a:endParaRPr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Shape 1630"/>
              <p:cNvSpPr/>
              <p:nvPr/>
            </p:nvSpPr>
            <p:spPr>
              <a:xfrm>
                <a:off x="3398340" y="3886300"/>
                <a:ext cx="742844" cy="742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7447" tIns="17447" rIns="17447" bIns="17447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 Placeholder 4"/>
              <p:cNvSpPr txBox="1">
                <a:spLocks/>
              </p:cNvSpPr>
              <p:nvPr/>
            </p:nvSpPr>
            <p:spPr>
              <a:xfrm>
                <a:off x="3425298" y="4048660"/>
                <a:ext cx="688927" cy="383290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ts val="14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400" dirty="0" smtClean="0">
                    <a:solidFill>
                      <a:srgbClr val="FCFCFC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2012</a:t>
                </a:r>
                <a:endParaRPr lang="id-ID" sz="1400" dirty="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 rot="10800000">
            <a:off x="7434328" y="3698727"/>
            <a:ext cx="3638707" cy="1659833"/>
            <a:chOff x="502477" y="3886300"/>
            <a:chExt cx="3638707" cy="1659833"/>
          </a:xfrm>
        </p:grpSpPr>
        <p:sp>
          <p:nvSpPr>
            <p:cNvPr id="47" name="Text Placeholder 3"/>
            <p:cNvSpPr txBox="1">
              <a:spLocks/>
            </p:cNvSpPr>
            <p:nvPr/>
          </p:nvSpPr>
          <p:spPr>
            <a:xfrm rot="10800000">
              <a:off x="502477" y="3956194"/>
              <a:ext cx="2719583" cy="493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Bayesian + Gaussian Process + Neural Network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398340" y="3886300"/>
              <a:ext cx="742844" cy="1659833"/>
              <a:chOff x="3398340" y="3886300"/>
              <a:chExt cx="742844" cy="1659833"/>
            </a:xfrm>
          </p:grpSpPr>
          <p:sp>
            <p:nvSpPr>
              <p:cNvPr id="49" name="Shape 1626"/>
              <p:cNvSpPr/>
              <p:nvPr/>
            </p:nvSpPr>
            <p:spPr>
              <a:xfrm flipV="1">
                <a:off x="3761000" y="4275926"/>
                <a:ext cx="1" cy="1270207"/>
              </a:xfrm>
              <a:prstGeom prst="line">
                <a:avLst/>
              </a:prstGeom>
              <a:ln w="12700">
                <a:solidFill>
                  <a:srgbClr val="A6AAA9"/>
                </a:solidFill>
                <a:miter lim="400000"/>
              </a:ln>
            </p:spPr>
            <p:txBody>
              <a:bodyPr lIns="23262" tIns="23262" rIns="23262" bIns="23262" anchor="ctr"/>
              <a:lstStyle/>
              <a:p>
                <a:pPr lvl="0"/>
                <a:endParaRPr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Shape 1630"/>
              <p:cNvSpPr/>
              <p:nvPr/>
            </p:nvSpPr>
            <p:spPr>
              <a:xfrm>
                <a:off x="3398340" y="3886300"/>
                <a:ext cx="742844" cy="742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7447" tIns="17447" rIns="17447" bIns="17447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Text Placeholder 4"/>
              <p:cNvSpPr txBox="1">
                <a:spLocks/>
              </p:cNvSpPr>
              <p:nvPr/>
            </p:nvSpPr>
            <p:spPr>
              <a:xfrm rot="10800000">
                <a:off x="3425298" y="4048660"/>
                <a:ext cx="688927" cy="383290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ts val="14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400" dirty="0" smtClean="0">
                    <a:solidFill>
                      <a:srgbClr val="FCFCFC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2014</a:t>
                </a:r>
                <a:endParaRPr lang="id-ID" sz="1400" dirty="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20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8" grpId="1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5713372" y="2413002"/>
            <a:ext cx="3526723" cy="2406648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>
              <a:solidFill>
                <a:srgbClr val="D5FFC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507758" y="2552700"/>
            <a:ext cx="575173" cy="2127252"/>
          </a:xfrm>
          <a:prstGeom prst="rect">
            <a:avLst/>
          </a:prstGeom>
          <a:noFill/>
        </p:spPr>
        <p:txBody>
          <a:bodyPr vert="vert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44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44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20453" y="3083233"/>
            <a:ext cx="39651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长期模型</a:t>
            </a:r>
            <a:endParaRPr lang="zh-CN" altLang="en-US" sz="4400" b="1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987103" y="3904937"/>
            <a:ext cx="12824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CNN+LSTM</a:t>
            </a:r>
            <a:endParaRPr lang="en-US" altLang="zh-CN" sz="16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674310" y="3904937"/>
            <a:ext cx="11573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CNN+MLP</a:t>
            </a:r>
            <a:endParaRPr lang="en-US" altLang="zh-CN" sz="16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281665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8"/>
          <p:cNvSpPr txBox="1"/>
          <p:nvPr/>
        </p:nvSpPr>
        <p:spPr>
          <a:xfrm>
            <a:off x="5205239" y="519981"/>
            <a:ext cx="26642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CNN+LSTM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7" y="1600101"/>
            <a:ext cx="5400000" cy="5188130"/>
          </a:xfrm>
          <a:prstGeom prst="rect">
            <a:avLst/>
          </a:prstGeom>
        </p:spPr>
      </p:pic>
      <p:grpSp>
        <p:nvGrpSpPr>
          <p:cNvPr id="63" name="Group 15"/>
          <p:cNvGrpSpPr>
            <a:grpSpLocks/>
          </p:cNvGrpSpPr>
          <p:nvPr/>
        </p:nvGrpSpPr>
        <p:grpSpPr bwMode="auto">
          <a:xfrm>
            <a:off x="1100783" y="1816125"/>
            <a:ext cx="732194" cy="732194"/>
            <a:chOff x="0" y="0"/>
            <a:chExt cx="520701" cy="520701"/>
          </a:xfrm>
        </p:grpSpPr>
        <p:sp>
          <p:nvSpPr>
            <p:cNvPr id="64" name="AutoShape 16"/>
            <p:cNvSpPr>
              <a:spLocks/>
            </p:cNvSpPr>
            <p:nvPr/>
          </p:nvSpPr>
          <p:spPr bwMode="auto">
            <a:xfrm>
              <a:off x="0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65" name="AutoShape 17"/>
            <p:cNvSpPr>
              <a:spLocks/>
            </p:cNvSpPr>
            <p:nvPr/>
          </p:nvSpPr>
          <p:spPr bwMode="auto">
            <a:xfrm>
              <a:off x="144463" y="95250"/>
              <a:ext cx="333376" cy="4254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561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1393" y="1361"/>
                    <a:pt x="1393" y="1361"/>
                    <a:pt x="1393" y="1361"/>
                  </a:cubicBezTo>
                  <a:cubicBezTo>
                    <a:pt x="3251" y="3357"/>
                    <a:pt x="3251" y="3357"/>
                    <a:pt x="3251" y="3357"/>
                  </a:cubicBezTo>
                  <a:cubicBezTo>
                    <a:pt x="0" y="7986"/>
                    <a:pt x="0" y="7986"/>
                    <a:pt x="0" y="7986"/>
                  </a:cubicBezTo>
                  <a:cubicBezTo>
                    <a:pt x="2090" y="9983"/>
                    <a:pt x="2090" y="9983"/>
                    <a:pt x="2090" y="9983"/>
                  </a:cubicBezTo>
                  <a:cubicBezTo>
                    <a:pt x="1161" y="10618"/>
                    <a:pt x="1161" y="10618"/>
                    <a:pt x="1161" y="10618"/>
                  </a:cubicBezTo>
                  <a:cubicBezTo>
                    <a:pt x="7200" y="15882"/>
                    <a:pt x="7200" y="15882"/>
                    <a:pt x="7200" y="15882"/>
                  </a:cubicBezTo>
                  <a:cubicBezTo>
                    <a:pt x="3832" y="17243"/>
                    <a:pt x="3832" y="17243"/>
                    <a:pt x="3832" y="17243"/>
                  </a:cubicBezTo>
                  <a:cubicBezTo>
                    <a:pt x="8709" y="21600"/>
                    <a:pt x="8709" y="21600"/>
                    <a:pt x="8709" y="21600"/>
                  </a:cubicBezTo>
                  <a:cubicBezTo>
                    <a:pt x="14051" y="21236"/>
                    <a:pt x="18812" y="18968"/>
                    <a:pt x="21599" y="1561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66" name="AutoShape 18"/>
            <p:cNvSpPr>
              <a:spLocks/>
            </p:cNvSpPr>
            <p:nvPr/>
          </p:nvSpPr>
          <p:spPr bwMode="auto">
            <a:xfrm>
              <a:off x="165100" y="93663"/>
              <a:ext cx="3651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600"/>
                  </a:moveTo>
                  <a:lnTo>
                    <a:pt x="19721" y="0"/>
                  </a:lnTo>
                  <a:lnTo>
                    <a:pt x="0" y="18000"/>
                  </a:lnTo>
                  <a:lnTo>
                    <a:pt x="1878" y="21600"/>
                  </a:lnTo>
                  <a:lnTo>
                    <a:pt x="21600" y="360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67" name="AutoShape 19"/>
            <p:cNvSpPr>
              <a:spLocks/>
            </p:cNvSpPr>
            <p:nvPr/>
          </p:nvSpPr>
          <p:spPr bwMode="auto">
            <a:xfrm>
              <a:off x="273051" y="258763"/>
              <a:ext cx="65088" cy="492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7" y="21599"/>
                  </a:moveTo>
                  <a:lnTo>
                    <a:pt x="21599" y="3483"/>
                  </a:lnTo>
                  <a:lnTo>
                    <a:pt x="18965" y="0"/>
                  </a:lnTo>
                  <a:lnTo>
                    <a:pt x="0" y="18116"/>
                  </a:lnTo>
                  <a:lnTo>
                    <a:pt x="2107" y="21599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68" name="AutoShape 20"/>
            <p:cNvSpPr>
              <a:spLocks/>
            </p:cNvSpPr>
            <p:nvPr/>
          </p:nvSpPr>
          <p:spPr bwMode="auto">
            <a:xfrm>
              <a:off x="144463" y="104775"/>
              <a:ext cx="231775" cy="338139"/>
            </a:xfrm>
            <a:custGeom>
              <a:avLst/>
              <a:gdLst>
                <a:gd name="T0" fmla="+- 0 11314 1028"/>
                <a:gd name="T1" fmla="*/ T0 w 20572"/>
                <a:gd name="T2" fmla="*/ 10800 h 21600"/>
                <a:gd name="T3" fmla="+- 0 11314 1028"/>
                <a:gd name="T4" fmla="*/ T3 w 20572"/>
                <a:gd name="T5" fmla="*/ 10800 h 21600"/>
                <a:gd name="T6" fmla="+- 0 11314 1028"/>
                <a:gd name="T7" fmla="*/ T6 w 20572"/>
                <a:gd name="T8" fmla="*/ 10800 h 21600"/>
                <a:gd name="T9" fmla="+- 0 11314 1028"/>
                <a:gd name="T10" fmla="*/ T9 w 2057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572" h="21600">
                  <a:moveTo>
                    <a:pt x="16892" y="18742"/>
                  </a:moveTo>
                  <a:cubicBezTo>
                    <a:pt x="13852" y="18742"/>
                    <a:pt x="13852" y="18742"/>
                    <a:pt x="13852" y="18742"/>
                  </a:cubicBezTo>
                  <a:cubicBezTo>
                    <a:pt x="13852" y="18171"/>
                    <a:pt x="13852" y="18171"/>
                    <a:pt x="13852" y="18171"/>
                  </a:cubicBezTo>
                  <a:cubicBezTo>
                    <a:pt x="13852" y="18057"/>
                    <a:pt x="14012" y="18057"/>
                    <a:pt x="14012" y="17942"/>
                  </a:cubicBezTo>
                  <a:cubicBezTo>
                    <a:pt x="14012" y="17257"/>
                    <a:pt x="13371" y="16685"/>
                    <a:pt x="12412" y="16457"/>
                  </a:cubicBezTo>
                  <a:cubicBezTo>
                    <a:pt x="12412" y="15885"/>
                    <a:pt x="12412" y="15885"/>
                    <a:pt x="12412" y="15885"/>
                  </a:cubicBezTo>
                  <a:cubicBezTo>
                    <a:pt x="12891" y="15771"/>
                    <a:pt x="13212" y="15657"/>
                    <a:pt x="13532" y="15542"/>
                  </a:cubicBezTo>
                  <a:cubicBezTo>
                    <a:pt x="13691" y="15542"/>
                    <a:pt x="13691" y="15542"/>
                    <a:pt x="13691" y="15542"/>
                  </a:cubicBezTo>
                  <a:cubicBezTo>
                    <a:pt x="20572" y="12228"/>
                    <a:pt x="20572" y="12228"/>
                    <a:pt x="20572" y="12228"/>
                  </a:cubicBezTo>
                  <a:cubicBezTo>
                    <a:pt x="19772" y="11428"/>
                    <a:pt x="19772" y="11428"/>
                    <a:pt x="19772" y="11428"/>
                  </a:cubicBezTo>
                  <a:cubicBezTo>
                    <a:pt x="12732" y="14742"/>
                    <a:pt x="12732" y="14742"/>
                    <a:pt x="12732" y="14742"/>
                  </a:cubicBezTo>
                  <a:cubicBezTo>
                    <a:pt x="12891" y="14742"/>
                    <a:pt x="12891" y="14742"/>
                    <a:pt x="12891" y="14742"/>
                  </a:cubicBezTo>
                  <a:cubicBezTo>
                    <a:pt x="8572" y="15199"/>
                    <a:pt x="4411" y="13942"/>
                    <a:pt x="2651" y="11314"/>
                  </a:cubicBezTo>
                  <a:cubicBezTo>
                    <a:pt x="1051" y="8914"/>
                    <a:pt x="2012" y="6057"/>
                    <a:pt x="4732" y="4000"/>
                  </a:cubicBezTo>
                  <a:cubicBezTo>
                    <a:pt x="12252" y="11885"/>
                    <a:pt x="12252" y="11885"/>
                    <a:pt x="12252" y="11885"/>
                  </a:cubicBezTo>
                  <a:cubicBezTo>
                    <a:pt x="15611" y="10171"/>
                    <a:pt x="15611" y="10171"/>
                    <a:pt x="15611" y="10171"/>
                  </a:cubicBezTo>
                  <a:cubicBezTo>
                    <a:pt x="6011" y="800"/>
                    <a:pt x="6011" y="800"/>
                    <a:pt x="6011" y="800"/>
                  </a:cubicBezTo>
                  <a:cubicBezTo>
                    <a:pt x="5532" y="1028"/>
                    <a:pt x="5532" y="1028"/>
                    <a:pt x="5532" y="1028"/>
                  </a:cubicBezTo>
                  <a:cubicBezTo>
                    <a:pt x="4411" y="0"/>
                    <a:pt x="4411" y="0"/>
                    <a:pt x="4411" y="0"/>
                  </a:cubicBezTo>
                  <a:cubicBezTo>
                    <a:pt x="2651" y="914"/>
                    <a:pt x="2651" y="914"/>
                    <a:pt x="2651" y="914"/>
                  </a:cubicBezTo>
                  <a:cubicBezTo>
                    <a:pt x="3612" y="1942"/>
                    <a:pt x="3612" y="1942"/>
                    <a:pt x="3612" y="1942"/>
                  </a:cubicBezTo>
                  <a:cubicBezTo>
                    <a:pt x="3132" y="2171"/>
                    <a:pt x="3132" y="2171"/>
                    <a:pt x="3132" y="2171"/>
                  </a:cubicBezTo>
                  <a:cubicBezTo>
                    <a:pt x="3771" y="2971"/>
                    <a:pt x="3771" y="2971"/>
                    <a:pt x="3771" y="2971"/>
                  </a:cubicBezTo>
                  <a:cubicBezTo>
                    <a:pt x="251" y="5257"/>
                    <a:pt x="-1028" y="8800"/>
                    <a:pt x="891" y="11885"/>
                  </a:cubicBezTo>
                  <a:cubicBezTo>
                    <a:pt x="2651" y="14514"/>
                    <a:pt x="7772" y="16114"/>
                    <a:pt x="11451" y="15885"/>
                  </a:cubicBezTo>
                  <a:cubicBezTo>
                    <a:pt x="11451" y="16457"/>
                    <a:pt x="11451" y="16457"/>
                    <a:pt x="11451" y="16457"/>
                  </a:cubicBezTo>
                  <a:cubicBezTo>
                    <a:pt x="10492" y="16685"/>
                    <a:pt x="9852" y="17257"/>
                    <a:pt x="9852" y="17942"/>
                  </a:cubicBezTo>
                  <a:cubicBezTo>
                    <a:pt x="9852" y="18742"/>
                    <a:pt x="9852" y="18742"/>
                    <a:pt x="9852" y="18742"/>
                  </a:cubicBezTo>
                  <a:cubicBezTo>
                    <a:pt x="6971" y="18742"/>
                    <a:pt x="6971" y="18742"/>
                    <a:pt x="6971" y="18742"/>
                  </a:cubicBezTo>
                  <a:cubicBezTo>
                    <a:pt x="5851" y="18742"/>
                    <a:pt x="5051" y="19428"/>
                    <a:pt x="5051" y="20228"/>
                  </a:cubicBezTo>
                  <a:cubicBezTo>
                    <a:pt x="5051" y="20914"/>
                    <a:pt x="5851" y="21599"/>
                    <a:pt x="6971" y="21599"/>
                  </a:cubicBezTo>
                  <a:cubicBezTo>
                    <a:pt x="16892" y="21599"/>
                    <a:pt x="16892" y="21599"/>
                    <a:pt x="16892" y="21599"/>
                  </a:cubicBezTo>
                  <a:cubicBezTo>
                    <a:pt x="18012" y="21599"/>
                    <a:pt x="18812" y="20914"/>
                    <a:pt x="18812" y="20228"/>
                  </a:cubicBezTo>
                  <a:cubicBezTo>
                    <a:pt x="18812" y="19428"/>
                    <a:pt x="18012" y="18742"/>
                    <a:pt x="16892" y="18742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sp>
        <p:nvSpPr>
          <p:cNvPr id="69" name="TextBox 16"/>
          <p:cNvSpPr txBox="1"/>
          <p:nvPr/>
        </p:nvSpPr>
        <p:spPr>
          <a:xfrm>
            <a:off x="1100783" y="2968253"/>
            <a:ext cx="3528392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CNN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将预测点前七天、每天九个样本作为矩阵输入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LSTM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风速预测的序列性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效果欠佳：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隐层信息在长期预测过程中的变化得不到训练，无法正确捕捉风速变化的序列性规律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1095212" y="1848493"/>
            <a:ext cx="732194" cy="732194"/>
            <a:chOff x="0" y="0"/>
            <a:chExt cx="520701" cy="520701"/>
          </a:xfrm>
        </p:grpSpPr>
        <p:sp>
          <p:nvSpPr>
            <p:cNvPr id="13" name="AutoShape 6"/>
            <p:cNvSpPr>
              <a:spLocks/>
            </p:cNvSpPr>
            <p:nvPr/>
          </p:nvSpPr>
          <p:spPr bwMode="auto">
            <a:xfrm>
              <a:off x="0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14" name="AutoShape 7"/>
            <p:cNvSpPr>
              <a:spLocks/>
            </p:cNvSpPr>
            <p:nvPr/>
          </p:nvSpPr>
          <p:spPr bwMode="auto">
            <a:xfrm>
              <a:off x="109537" y="125413"/>
              <a:ext cx="406401" cy="395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605" y="2541"/>
                  </a:moveTo>
                  <a:cubicBezTo>
                    <a:pt x="13321" y="4495"/>
                    <a:pt x="13321" y="4495"/>
                    <a:pt x="13321" y="4495"/>
                  </a:cubicBezTo>
                  <a:cubicBezTo>
                    <a:pt x="12274" y="3225"/>
                    <a:pt x="12274" y="3225"/>
                    <a:pt x="12274" y="3225"/>
                  </a:cubicBezTo>
                  <a:cubicBezTo>
                    <a:pt x="10086" y="586"/>
                    <a:pt x="10086" y="586"/>
                    <a:pt x="10086" y="586"/>
                  </a:cubicBezTo>
                  <a:cubicBezTo>
                    <a:pt x="9896" y="781"/>
                    <a:pt x="9896" y="781"/>
                    <a:pt x="9896" y="781"/>
                  </a:cubicBezTo>
                  <a:cubicBezTo>
                    <a:pt x="9610" y="390"/>
                    <a:pt x="9610" y="390"/>
                    <a:pt x="9610" y="390"/>
                  </a:cubicBezTo>
                  <a:cubicBezTo>
                    <a:pt x="6470" y="0"/>
                    <a:pt x="6470" y="0"/>
                    <a:pt x="6470" y="0"/>
                  </a:cubicBezTo>
                  <a:cubicBezTo>
                    <a:pt x="4662" y="3029"/>
                    <a:pt x="4662" y="3029"/>
                    <a:pt x="4662" y="3029"/>
                  </a:cubicBezTo>
                  <a:cubicBezTo>
                    <a:pt x="0" y="5571"/>
                    <a:pt x="0" y="5571"/>
                    <a:pt x="0" y="5571"/>
                  </a:cubicBezTo>
                  <a:cubicBezTo>
                    <a:pt x="1998" y="8307"/>
                    <a:pt x="1998" y="8307"/>
                    <a:pt x="1998" y="8307"/>
                  </a:cubicBezTo>
                  <a:cubicBezTo>
                    <a:pt x="3520" y="10262"/>
                    <a:pt x="3520" y="10262"/>
                    <a:pt x="3520" y="10262"/>
                  </a:cubicBezTo>
                  <a:cubicBezTo>
                    <a:pt x="190" y="13292"/>
                    <a:pt x="190" y="13292"/>
                    <a:pt x="190" y="13292"/>
                  </a:cubicBezTo>
                  <a:cubicBezTo>
                    <a:pt x="7231" y="21502"/>
                    <a:pt x="7231" y="21502"/>
                    <a:pt x="7231" y="21502"/>
                  </a:cubicBezTo>
                  <a:cubicBezTo>
                    <a:pt x="7422" y="21600"/>
                    <a:pt x="7707" y="21600"/>
                    <a:pt x="7992" y="21600"/>
                  </a:cubicBezTo>
                  <a:cubicBezTo>
                    <a:pt x="14844" y="21600"/>
                    <a:pt x="20553" y="16419"/>
                    <a:pt x="21600" y="9676"/>
                  </a:cubicBezTo>
                  <a:lnTo>
                    <a:pt x="15605" y="254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15" name="AutoShape 8"/>
            <p:cNvSpPr>
              <a:spLocks/>
            </p:cNvSpPr>
            <p:nvPr/>
          </p:nvSpPr>
          <p:spPr bwMode="auto">
            <a:xfrm>
              <a:off x="107950" y="117475"/>
              <a:ext cx="303213" cy="149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63" y="21599"/>
                  </a:moveTo>
                  <a:cubicBezTo>
                    <a:pt x="15209" y="21599"/>
                    <a:pt x="19043" y="19518"/>
                    <a:pt x="21599" y="16134"/>
                  </a:cubicBezTo>
                  <a:cubicBezTo>
                    <a:pt x="21472" y="10149"/>
                    <a:pt x="21472" y="10149"/>
                    <a:pt x="21472" y="10149"/>
                  </a:cubicBezTo>
                  <a:cubicBezTo>
                    <a:pt x="21472" y="8327"/>
                    <a:pt x="20833" y="6766"/>
                    <a:pt x="19810" y="6766"/>
                  </a:cubicBezTo>
                  <a:cubicBezTo>
                    <a:pt x="14698" y="6766"/>
                    <a:pt x="14698" y="6766"/>
                    <a:pt x="14698" y="6766"/>
                  </a:cubicBezTo>
                  <a:cubicBezTo>
                    <a:pt x="14442" y="2862"/>
                    <a:pt x="12781" y="0"/>
                    <a:pt x="10863" y="0"/>
                  </a:cubicBezTo>
                  <a:cubicBezTo>
                    <a:pt x="8818" y="0"/>
                    <a:pt x="7157" y="2862"/>
                    <a:pt x="6901" y="7026"/>
                  </a:cubicBezTo>
                  <a:cubicBezTo>
                    <a:pt x="1661" y="7026"/>
                    <a:pt x="1661" y="7026"/>
                    <a:pt x="1661" y="7026"/>
                  </a:cubicBezTo>
                  <a:cubicBezTo>
                    <a:pt x="766" y="7026"/>
                    <a:pt x="0" y="8587"/>
                    <a:pt x="0" y="10409"/>
                  </a:cubicBezTo>
                  <a:cubicBezTo>
                    <a:pt x="127" y="15874"/>
                    <a:pt x="127" y="15874"/>
                    <a:pt x="127" y="15874"/>
                  </a:cubicBezTo>
                  <a:cubicBezTo>
                    <a:pt x="2556" y="19518"/>
                    <a:pt x="6518" y="21599"/>
                    <a:pt x="10863" y="21599"/>
                  </a:cubicBezTo>
                  <a:close/>
                  <a:moveTo>
                    <a:pt x="10863" y="20038"/>
                  </a:moveTo>
                  <a:cubicBezTo>
                    <a:pt x="10097" y="20038"/>
                    <a:pt x="9457" y="19257"/>
                    <a:pt x="9457" y="18737"/>
                  </a:cubicBezTo>
                  <a:cubicBezTo>
                    <a:pt x="9457" y="17956"/>
                    <a:pt x="10097" y="17436"/>
                    <a:pt x="10863" y="17436"/>
                  </a:cubicBezTo>
                  <a:cubicBezTo>
                    <a:pt x="11502" y="17436"/>
                    <a:pt x="12142" y="17956"/>
                    <a:pt x="12142" y="18737"/>
                  </a:cubicBezTo>
                  <a:cubicBezTo>
                    <a:pt x="12142" y="19257"/>
                    <a:pt x="11502" y="20038"/>
                    <a:pt x="10863" y="20038"/>
                  </a:cubicBezTo>
                  <a:close/>
                  <a:moveTo>
                    <a:pt x="10863" y="1821"/>
                  </a:moveTo>
                  <a:cubicBezTo>
                    <a:pt x="12397" y="1821"/>
                    <a:pt x="13803" y="3903"/>
                    <a:pt x="14314" y="6766"/>
                  </a:cubicBezTo>
                  <a:cubicBezTo>
                    <a:pt x="7285" y="7026"/>
                    <a:pt x="7285" y="7026"/>
                    <a:pt x="7285" y="7026"/>
                  </a:cubicBezTo>
                  <a:cubicBezTo>
                    <a:pt x="7668" y="3903"/>
                    <a:pt x="9074" y="1821"/>
                    <a:pt x="10863" y="182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16" name="AutoShape 9"/>
            <p:cNvSpPr>
              <a:spLocks/>
            </p:cNvSpPr>
            <p:nvPr/>
          </p:nvSpPr>
          <p:spPr bwMode="auto">
            <a:xfrm>
              <a:off x="107950" y="238125"/>
              <a:ext cx="303213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472" y="0"/>
                  </a:moveTo>
                  <a:cubicBezTo>
                    <a:pt x="18915" y="3646"/>
                    <a:pt x="15081" y="5890"/>
                    <a:pt x="10736" y="5890"/>
                  </a:cubicBezTo>
                  <a:cubicBezTo>
                    <a:pt x="6518" y="5890"/>
                    <a:pt x="2684" y="3646"/>
                    <a:pt x="0" y="0"/>
                  </a:cubicBezTo>
                  <a:cubicBezTo>
                    <a:pt x="127" y="17953"/>
                    <a:pt x="127" y="17953"/>
                    <a:pt x="127" y="17953"/>
                  </a:cubicBezTo>
                  <a:cubicBezTo>
                    <a:pt x="127" y="20197"/>
                    <a:pt x="894" y="21599"/>
                    <a:pt x="1789" y="21599"/>
                  </a:cubicBezTo>
                  <a:cubicBezTo>
                    <a:pt x="19938" y="21319"/>
                    <a:pt x="19938" y="21319"/>
                    <a:pt x="19938" y="21319"/>
                  </a:cubicBezTo>
                  <a:cubicBezTo>
                    <a:pt x="20833" y="21319"/>
                    <a:pt x="21599" y="19636"/>
                    <a:pt x="21599" y="17672"/>
                  </a:cubicBezTo>
                  <a:lnTo>
                    <a:pt x="2147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sp>
        <p:nvSpPr>
          <p:cNvPr id="60" name="TextBox 8"/>
          <p:cNvSpPr txBox="1"/>
          <p:nvPr/>
        </p:nvSpPr>
        <p:spPr>
          <a:xfrm>
            <a:off x="5205239" y="519981"/>
            <a:ext cx="26642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CNN+MLP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3" name="Group 15"/>
          <p:cNvGrpSpPr>
            <a:grpSpLocks/>
          </p:cNvGrpSpPr>
          <p:nvPr/>
        </p:nvGrpSpPr>
        <p:grpSpPr bwMode="auto">
          <a:xfrm>
            <a:off x="1100783" y="1816125"/>
            <a:ext cx="732194" cy="732194"/>
            <a:chOff x="0" y="0"/>
            <a:chExt cx="520701" cy="520701"/>
          </a:xfrm>
        </p:grpSpPr>
        <p:sp>
          <p:nvSpPr>
            <p:cNvPr id="64" name="AutoShape 16"/>
            <p:cNvSpPr>
              <a:spLocks/>
            </p:cNvSpPr>
            <p:nvPr/>
          </p:nvSpPr>
          <p:spPr bwMode="auto">
            <a:xfrm>
              <a:off x="0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65" name="AutoShape 17"/>
            <p:cNvSpPr>
              <a:spLocks/>
            </p:cNvSpPr>
            <p:nvPr/>
          </p:nvSpPr>
          <p:spPr bwMode="auto">
            <a:xfrm>
              <a:off x="144463" y="95250"/>
              <a:ext cx="333376" cy="4254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561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1393" y="1361"/>
                    <a:pt x="1393" y="1361"/>
                    <a:pt x="1393" y="1361"/>
                  </a:cubicBezTo>
                  <a:cubicBezTo>
                    <a:pt x="3251" y="3357"/>
                    <a:pt x="3251" y="3357"/>
                    <a:pt x="3251" y="3357"/>
                  </a:cubicBezTo>
                  <a:cubicBezTo>
                    <a:pt x="0" y="7986"/>
                    <a:pt x="0" y="7986"/>
                    <a:pt x="0" y="7986"/>
                  </a:cubicBezTo>
                  <a:cubicBezTo>
                    <a:pt x="2090" y="9983"/>
                    <a:pt x="2090" y="9983"/>
                    <a:pt x="2090" y="9983"/>
                  </a:cubicBezTo>
                  <a:cubicBezTo>
                    <a:pt x="1161" y="10618"/>
                    <a:pt x="1161" y="10618"/>
                    <a:pt x="1161" y="10618"/>
                  </a:cubicBezTo>
                  <a:cubicBezTo>
                    <a:pt x="7200" y="15882"/>
                    <a:pt x="7200" y="15882"/>
                    <a:pt x="7200" y="15882"/>
                  </a:cubicBezTo>
                  <a:cubicBezTo>
                    <a:pt x="3832" y="17243"/>
                    <a:pt x="3832" y="17243"/>
                    <a:pt x="3832" y="17243"/>
                  </a:cubicBezTo>
                  <a:cubicBezTo>
                    <a:pt x="8709" y="21600"/>
                    <a:pt x="8709" y="21600"/>
                    <a:pt x="8709" y="21600"/>
                  </a:cubicBezTo>
                  <a:cubicBezTo>
                    <a:pt x="14051" y="21236"/>
                    <a:pt x="18812" y="18968"/>
                    <a:pt x="21599" y="1561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66" name="AutoShape 18"/>
            <p:cNvSpPr>
              <a:spLocks/>
            </p:cNvSpPr>
            <p:nvPr/>
          </p:nvSpPr>
          <p:spPr bwMode="auto">
            <a:xfrm>
              <a:off x="165100" y="93663"/>
              <a:ext cx="3651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600"/>
                  </a:moveTo>
                  <a:lnTo>
                    <a:pt x="19721" y="0"/>
                  </a:lnTo>
                  <a:lnTo>
                    <a:pt x="0" y="18000"/>
                  </a:lnTo>
                  <a:lnTo>
                    <a:pt x="1878" y="21600"/>
                  </a:lnTo>
                  <a:lnTo>
                    <a:pt x="21600" y="360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67" name="AutoShape 19"/>
            <p:cNvSpPr>
              <a:spLocks/>
            </p:cNvSpPr>
            <p:nvPr/>
          </p:nvSpPr>
          <p:spPr bwMode="auto">
            <a:xfrm>
              <a:off x="273051" y="258763"/>
              <a:ext cx="65088" cy="492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7" y="21599"/>
                  </a:moveTo>
                  <a:lnTo>
                    <a:pt x="21599" y="3483"/>
                  </a:lnTo>
                  <a:lnTo>
                    <a:pt x="18965" y="0"/>
                  </a:lnTo>
                  <a:lnTo>
                    <a:pt x="0" y="18116"/>
                  </a:lnTo>
                  <a:lnTo>
                    <a:pt x="2107" y="21599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68" name="AutoShape 20"/>
            <p:cNvSpPr>
              <a:spLocks/>
            </p:cNvSpPr>
            <p:nvPr/>
          </p:nvSpPr>
          <p:spPr bwMode="auto">
            <a:xfrm>
              <a:off x="144463" y="104775"/>
              <a:ext cx="231775" cy="338139"/>
            </a:xfrm>
            <a:custGeom>
              <a:avLst/>
              <a:gdLst>
                <a:gd name="T0" fmla="+- 0 11314 1028"/>
                <a:gd name="T1" fmla="*/ T0 w 20572"/>
                <a:gd name="T2" fmla="*/ 10800 h 21600"/>
                <a:gd name="T3" fmla="+- 0 11314 1028"/>
                <a:gd name="T4" fmla="*/ T3 w 20572"/>
                <a:gd name="T5" fmla="*/ 10800 h 21600"/>
                <a:gd name="T6" fmla="+- 0 11314 1028"/>
                <a:gd name="T7" fmla="*/ T6 w 20572"/>
                <a:gd name="T8" fmla="*/ 10800 h 21600"/>
                <a:gd name="T9" fmla="+- 0 11314 1028"/>
                <a:gd name="T10" fmla="*/ T9 w 2057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572" h="21600">
                  <a:moveTo>
                    <a:pt x="16892" y="18742"/>
                  </a:moveTo>
                  <a:cubicBezTo>
                    <a:pt x="13852" y="18742"/>
                    <a:pt x="13852" y="18742"/>
                    <a:pt x="13852" y="18742"/>
                  </a:cubicBezTo>
                  <a:cubicBezTo>
                    <a:pt x="13852" y="18171"/>
                    <a:pt x="13852" y="18171"/>
                    <a:pt x="13852" y="18171"/>
                  </a:cubicBezTo>
                  <a:cubicBezTo>
                    <a:pt x="13852" y="18057"/>
                    <a:pt x="14012" y="18057"/>
                    <a:pt x="14012" y="17942"/>
                  </a:cubicBezTo>
                  <a:cubicBezTo>
                    <a:pt x="14012" y="17257"/>
                    <a:pt x="13371" y="16685"/>
                    <a:pt x="12412" y="16457"/>
                  </a:cubicBezTo>
                  <a:cubicBezTo>
                    <a:pt x="12412" y="15885"/>
                    <a:pt x="12412" y="15885"/>
                    <a:pt x="12412" y="15885"/>
                  </a:cubicBezTo>
                  <a:cubicBezTo>
                    <a:pt x="12891" y="15771"/>
                    <a:pt x="13212" y="15657"/>
                    <a:pt x="13532" y="15542"/>
                  </a:cubicBezTo>
                  <a:cubicBezTo>
                    <a:pt x="13691" y="15542"/>
                    <a:pt x="13691" y="15542"/>
                    <a:pt x="13691" y="15542"/>
                  </a:cubicBezTo>
                  <a:cubicBezTo>
                    <a:pt x="20572" y="12228"/>
                    <a:pt x="20572" y="12228"/>
                    <a:pt x="20572" y="12228"/>
                  </a:cubicBezTo>
                  <a:cubicBezTo>
                    <a:pt x="19772" y="11428"/>
                    <a:pt x="19772" y="11428"/>
                    <a:pt x="19772" y="11428"/>
                  </a:cubicBezTo>
                  <a:cubicBezTo>
                    <a:pt x="12732" y="14742"/>
                    <a:pt x="12732" y="14742"/>
                    <a:pt x="12732" y="14742"/>
                  </a:cubicBezTo>
                  <a:cubicBezTo>
                    <a:pt x="12891" y="14742"/>
                    <a:pt x="12891" y="14742"/>
                    <a:pt x="12891" y="14742"/>
                  </a:cubicBezTo>
                  <a:cubicBezTo>
                    <a:pt x="8572" y="15199"/>
                    <a:pt x="4411" y="13942"/>
                    <a:pt x="2651" y="11314"/>
                  </a:cubicBezTo>
                  <a:cubicBezTo>
                    <a:pt x="1051" y="8914"/>
                    <a:pt x="2012" y="6057"/>
                    <a:pt x="4732" y="4000"/>
                  </a:cubicBezTo>
                  <a:cubicBezTo>
                    <a:pt x="12252" y="11885"/>
                    <a:pt x="12252" y="11885"/>
                    <a:pt x="12252" y="11885"/>
                  </a:cubicBezTo>
                  <a:cubicBezTo>
                    <a:pt x="15611" y="10171"/>
                    <a:pt x="15611" y="10171"/>
                    <a:pt x="15611" y="10171"/>
                  </a:cubicBezTo>
                  <a:cubicBezTo>
                    <a:pt x="6011" y="800"/>
                    <a:pt x="6011" y="800"/>
                    <a:pt x="6011" y="800"/>
                  </a:cubicBezTo>
                  <a:cubicBezTo>
                    <a:pt x="5532" y="1028"/>
                    <a:pt x="5532" y="1028"/>
                    <a:pt x="5532" y="1028"/>
                  </a:cubicBezTo>
                  <a:cubicBezTo>
                    <a:pt x="4411" y="0"/>
                    <a:pt x="4411" y="0"/>
                    <a:pt x="4411" y="0"/>
                  </a:cubicBezTo>
                  <a:cubicBezTo>
                    <a:pt x="2651" y="914"/>
                    <a:pt x="2651" y="914"/>
                    <a:pt x="2651" y="914"/>
                  </a:cubicBezTo>
                  <a:cubicBezTo>
                    <a:pt x="3612" y="1942"/>
                    <a:pt x="3612" y="1942"/>
                    <a:pt x="3612" y="1942"/>
                  </a:cubicBezTo>
                  <a:cubicBezTo>
                    <a:pt x="3132" y="2171"/>
                    <a:pt x="3132" y="2171"/>
                    <a:pt x="3132" y="2171"/>
                  </a:cubicBezTo>
                  <a:cubicBezTo>
                    <a:pt x="3771" y="2971"/>
                    <a:pt x="3771" y="2971"/>
                    <a:pt x="3771" y="2971"/>
                  </a:cubicBezTo>
                  <a:cubicBezTo>
                    <a:pt x="251" y="5257"/>
                    <a:pt x="-1028" y="8800"/>
                    <a:pt x="891" y="11885"/>
                  </a:cubicBezTo>
                  <a:cubicBezTo>
                    <a:pt x="2651" y="14514"/>
                    <a:pt x="7772" y="16114"/>
                    <a:pt x="11451" y="15885"/>
                  </a:cubicBezTo>
                  <a:cubicBezTo>
                    <a:pt x="11451" y="16457"/>
                    <a:pt x="11451" y="16457"/>
                    <a:pt x="11451" y="16457"/>
                  </a:cubicBezTo>
                  <a:cubicBezTo>
                    <a:pt x="10492" y="16685"/>
                    <a:pt x="9852" y="17257"/>
                    <a:pt x="9852" y="17942"/>
                  </a:cubicBezTo>
                  <a:cubicBezTo>
                    <a:pt x="9852" y="18742"/>
                    <a:pt x="9852" y="18742"/>
                    <a:pt x="9852" y="18742"/>
                  </a:cubicBezTo>
                  <a:cubicBezTo>
                    <a:pt x="6971" y="18742"/>
                    <a:pt x="6971" y="18742"/>
                    <a:pt x="6971" y="18742"/>
                  </a:cubicBezTo>
                  <a:cubicBezTo>
                    <a:pt x="5851" y="18742"/>
                    <a:pt x="5051" y="19428"/>
                    <a:pt x="5051" y="20228"/>
                  </a:cubicBezTo>
                  <a:cubicBezTo>
                    <a:pt x="5051" y="20914"/>
                    <a:pt x="5851" y="21599"/>
                    <a:pt x="6971" y="21599"/>
                  </a:cubicBezTo>
                  <a:cubicBezTo>
                    <a:pt x="16892" y="21599"/>
                    <a:pt x="16892" y="21599"/>
                    <a:pt x="16892" y="21599"/>
                  </a:cubicBezTo>
                  <a:cubicBezTo>
                    <a:pt x="18012" y="21599"/>
                    <a:pt x="18812" y="20914"/>
                    <a:pt x="18812" y="20228"/>
                  </a:cubicBezTo>
                  <a:cubicBezTo>
                    <a:pt x="18812" y="19428"/>
                    <a:pt x="18012" y="18742"/>
                    <a:pt x="16892" y="18742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sp>
        <p:nvSpPr>
          <p:cNvPr id="69" name="TextBox 16"/>
          <p:cNvSpPr txBox="1"/>
          <p:nvPr/>
        </p:nvSpPr>
        <p:spPr>
          <a:xfrm>
            <a:off x="1100783" y="2968253"/>
            <a:ext cx="3528392" cy="3170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简化的模型：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输入的变量对于模型的解释力不足，维度单一，往往更简单的模型效果更好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MLP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调整隐层比重，重视天气预报的预测效应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防止过拟合：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Dropout + Early Stopping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99" y="1947831"/>
            <a:ext cx="5400000" cy="40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5713372" y="2413002"/>
            <a:ext cx="3526723" cy="2406648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>
              <a:solidFill>
                <a:srgbClr val="D5FFC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507758" y="2552700"/>
            <a:ext cx="575173" cy="2127252"/>
          </a:xfrm>
          <a:prstGeom prst="rect">
            <a:avLst/>
          </a:prstGeom>
          <a:noFill/>
        </p:spPr>
        <p:txBody>
          <a:bodyPr vert="vert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44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44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20453" y="3083233"/>
            <a:ext cx="39651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短期模型</a:t>
            </a:r>
            <a:endParaRPr lang="zh-CN" altLang="en-US" sz="4400" b="1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987103" y="3904937"/>
            <a:ext cx="8223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ARIMA</a:t>
            </a:r>
            <a:endParaRPr lang="en-US" altLang="zh-CN" sz="1600" dirty="0">
              <a:solidFill>
                <a:srgbClr val="01438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421263" y="3904937"/>
            <a:ext cx="24527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Wavelets Trans</a:t>
            </a:r>
            <a:r>
              <a:rPr lang="en-US" altLang="zh-CN" sz="1600" dirty="0" smtClean="0">
                <a:solidFill>
                  <a:srgbClr val="01438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 + ARMA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7339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525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渤海银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EB92C"/>
      </a:accent1>
      <a:accent2>
        <a:srgbClr val="01438E"/>
      </a:accent2>
      <a:accent3>
        <a:srgbClr val="6EB92C"/>
      </a:accent3>
      <a:accent4>
        <a:srgbClr val="01438E"/>
      </a:accent4>
      <a:accent5>
        <a:srgbClr val="6EB92C"/>
      </a:accent5>
      <a:accent6>
        <a:srgbClr val="01438E"/>
      </a:accent6>
      <a:hlink>
        <a:srgbClr val="6EB92C"/>
      </a:hlink>
      <a:folHlink>
        <a:srgbClr val="0143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711</Words>
  <Application>Microsoft Office PowerPoint</Application>
  <PresentationFormat>自定义</PresentationFormat>
  <Paragraphs>166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Calibri Light</vt:lpstr>
      <vt:lpstr>Impact</vt:lpstr>
      <vt:lpstr>Open Sans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/>
  <cp:keywords>第一PPT模板网-WWW.1PPT.COM</cp:keywords>
  <cp:lastModifiedBy/>
  <cp:revision>1</cp:revision>
  <dcterms:created xsi:type="dcterms:W3CDTF">2016-11-01T13:06:07Z</dcterms:created>
  <dcterms:modified xsi:type="dcterms:W3CDTF">2018-01-12T06:21:55Z</dcterms:modified>
</cp:coreProperties>
</file>