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verag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Charity Network Management System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Team: MOYU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Team Member: Ziyao Qiao, Bo Cao, Yanfei Peng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483350" y="328325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Use Case - Government Role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11000" y="893725"/>
            <a:ext cx="8235000" cy="3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Government can analysis various data from all charities to have a more general view of this system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Government can view all complaints from citizens and process these complaints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Government can analysis the complain number and see the contrast between finished complain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Government can analysis the delivery speed and efficiency of Delivery Enterprise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Government can analysis the most donated goods and the most required goods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lang="en"/>
              <a:t>Citizen Role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Citizen Donate Item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248875" y="1222025"/>
            <a:ext cx="42312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Donate Item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Input Item detail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Place all Items in donate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request to charity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199" y="1277938"/>
            <a:ext cx="4383428" cy="2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View Request Post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07850" y="1222025"/>
            <a:ext cx="44085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all current request from donee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Pin selected request to keep track certain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request detail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75" y="930000"/>
            <a:ext cx="4408451" cy="2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Citizen Search Goods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0" y="1338200"/>
            <a:ext cx="443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Search goods by keyword in charity inventory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Add goods into request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this request to the charity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45" y="519826"/>
            <a:ext cx="4326856" cy="36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Send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4675" y="1280100"/>
            <a:ext cx="41397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request for certain goods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Place all goods in order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entire order for donation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00" y="845150"/>
            <a:ext cx="4389025" cy="31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306950" y="519825"/>
            <a:ext cx="3857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Send Complain &amp; View Reply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16150" y="1222025"/>
            <a:ext cx="44217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complain message to local government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complain History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complain reply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25" y="818050"/>
            <a:ext cx="4489001" cy="35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View Request History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4225" y="1230325"/>
            <a:ext cx="40815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donate request history, which can withdraw request if request has not been received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request from donee, which can withdraw request if request has not been received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request detail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00" y="624200"/>
            <a:ext cx="4463739" cy="32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Charity Role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Charity Receive Role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00025" y="1338175"/>
            <a:ext cx="4377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Receive d</a:t>
            </a:r>
            <a:r>
              <a:rPr lang="en" sz="1800">
                <a:solidFill>
                  <a:srgbClr val="F3F3F3"/>
                </a:solidFill>
              </a:rPr>
              <a:t>onate Item from citizen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confirmation or reject message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donate order details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Put the goods into inventory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775" y="931700"/>
            <a:ext cx="4438598" cy="29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About our Project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is a charity network management system that can enhance communication between donees donors, charity, delivery and government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Charities within the same network can be connected and resource can be shared within the system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Charities have the ability to provide help to poor areas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Government can analysis the network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Charity Send</a:t>
            </a: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Role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57625" y="1222025"/>
            <a:ext cx="42723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Receive goods request from citizen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order to the delivery part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Reject the request from citizen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Look into request details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Use engel coefficient to determine if the citizen can request goods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725" y="970650"/>
            <a:ext cx="4403675" cy="29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Charity Management Role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725" y="1379650"/>
            <a:ext cx="43305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Show all goods info. in the inventory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or update the goods’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Use chart to show the amount of inventory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Send the goods to the non-profitable charity league when the disaster happened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625" y="935325"/>
            <a:ext cx="4452577" cy="33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Delivery Role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Delivery Receive Role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56725" y="1222025"/>
            <a:ext cx="3840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Request received from charity process this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request detail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Reject this sending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Status: 1 Waiting, 2 Finished， -1 Reject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Transport Type: 1 Pending,      2 processed to Send Facility,   3 Sent, -1 Reject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	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850" y="1222020"/>
            <a:ext cx="4584152" cy="322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Delivery Information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57625" y="1222025"/>
            <a:ext cx="41646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Calculate Distance by given coordinate of from and to location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Calculate Price by Goods Size, Weight, Distance Range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Choose Estimated Delivery Date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75" y="1492775"/>
            <a:ext cx="4456001" cy="2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Delivery Send Role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24000" y="1222025"/>
            <a:ext cx="39573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Show all request passed from delivery receive department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Delivery this request to receiver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150" y="1688112"/>
            <a:ext cx="4503398" cy="24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Government Role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Donation Analysis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74550" y="1222025"/>
            <a:ext cx="3501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Total request compare with finished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Total goods has been donated to charity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38" y="67000"/>
            <a:ext cx="4322601" cy="21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b="11430" l="0" r="0" t="-11429"/>
          <a:stretch/>
        </p:blipFill>
        <p:spPr>
          <a:xfrm>
            <a:off x="4636925" y="2319050"/>
            <a:ext cx="4392626" cy="20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Goods</a:t>
            </a: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Preference Analysis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74550" y="1222025"/>
            <a:ext cx="3501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Top 10 donated goods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Top 10 requested goods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150" y="279400"/>
            <a:ext cx="1977500" cy="258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650" y="2373025"/>
            <a:ext cx="1968551" cy="23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Delivery</a:t>
            </a: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 Analysis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574550" y="1222025"/>
            <a:ext cx="3501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Total request for delivery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Total finished delivery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400" y="1385137"/>
            <a:ext cx="4582600" cy="143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Project Feature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73" name="Shape 7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</a:t>
            </a:r>
            <a:r>
              <a:rPr lang="en">
                <a:solidFill>
                  <a:schemeClr val="lt1"/>
                </a:solidFill>
              </a:rPr>
              <a:t> 1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System handle Message between system users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78" name="Shape 7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</a:t>
            </a:r>
            <a:r>
              <a:rPr lang="en">
                <a:solidFill>
                  <a:schemeClr val="lt1"/>
                </a:solidFill>
              </a:rPr>
              <a:t> 2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Government perform analysis based on other department performance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2" name="Shape 8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83" name="Shape 8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</a:t>
            </a:r>
            <a:r>
              <a:rPr lang="en">
                <a:solidFill>
                  <a:schemeClr val="lt1"/>
                </a:solidFill>
              </a:rPr>
              <a:t> 3</a:t>
            </a: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Charity as intermediate manage goods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88" name="Shape 8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</a:t>
            </a:r>
            <a:r>
              <a:rPr lang="en">
                <a:solidFill>
                  <a:schemeClr val="lt1"/>
                </a:solidFill>
              </a:rPr>
              <a:t> 4</a:t>
            </a:r>
          </a:p>
        </p:txBody>
      </p: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Total Eco-System Design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Complaint Rate </a:t>
            </a: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574550" y="1222025"/>
            <a:ext cx="3501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Total request for delivery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Total finished delivery request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100" y="135500"/>
            <a:ext cx="4537901" cy="22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100" y="2572065"/>
            <a:ext cx="4537901" cy="225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501575" y="519825"/>
            <a:ext cx="3574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Complain Role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456075" y="1222025"/>
            <a:ext cx="3825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View Complaints from citizens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Handle Complaints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800" y="118625"/>
            <a:ext cx="3187827" cy="20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575" y="2228775"/>
            <a:ext cx="2710776" cy="28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4294967295" type="title"/>
          </p:nvPr>
        </p:nvSpPr>
        <p:spPr>
          <a:xfrm>
            <a:off x="384675" y="1751100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Project Approach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769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Java language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DB4O, which is an embeddable open source object database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Teamwork, using bitbucket to upload the code and merge it together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 Model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4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System Enterprise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110" name="Shape 11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Citizen Enterprise</a:t>
            </a:r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Perform as Donee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Perform as Donor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15" name="Shape 11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Charity Enterprise</a:t>
            </a: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480453" y="2127452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Charity Send Role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Charity Receive Role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Charity Manage Role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20" name="Shape 1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Delivery Enterprise</a:t>
            </a: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Delivery Send Role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Delivery Receive Role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25" name="Shape 125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Government Enterprise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Government Handle Complaint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Government Perform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83350" y="328325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Use Case - Citizen Role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11000" y="893725"/>
            <a:ext cx="8235000" cy="3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Citizen can send Donations to Charity to donate goods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Citizen can send a Request List to Charity to request goods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Citizen can view inventory from Charity and order the selected goods from Charity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Citizen can view Requests from other citizens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Citizen can Pin requests from other citizens and view these Pinned requests from other panels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Citizen can send Complains about all charities to Government and reivew these complains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83350" y="328325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Use Case - Charity Role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11000" y="893725"/>
            <a:ext cx="8235000" cy="3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Charity can receive goods from citizens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Charity can approve or reject the goods from citizens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Charity can send goods to other organizations for free to face with emergency situations or poor areas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Charity can manage the inventory of all donated goods and update the detail about goods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Charity can check the inventory and check if it is available for donees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Charity can check if a requester is qualified to receive goods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83350" y="328325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Use Case - Delivery Role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1000" y="893725"/>
            <a:ext cx="8235000" cy="3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Delivery can receive goods from charity and check the size, distance, weight of this request to generate a price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Delivery can reject goods if they cannot transport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Delivery can process goods to sending facility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Delivery can send goods to Donees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