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D436-E391-4065-BBCE-E3A9D7C02CB2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AEB6-8D27-40C0-8F60-42490A637D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39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D436-E391-4065-BBCE-E3A9D7C02CB2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AEB6-8D27-40C0-8F60-42490A637D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51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D436-E391-4065-BBCE-E3A9D7C02CB2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AEB6-8D27-40C0-8F60-42490A637D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66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D436-E391-4065-BBCE-E3A9D7C02CB2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AEB6-8D27-40C0-8F60-42490A637D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62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D436-E391-4065-BBCE-E3A9D7C02CB2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AEB6-8D27-40C0-8F60-42490A637D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75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D436-E391-4065-BBCE-E3A9D7C02CB2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AEB6-8D27-40C0-8F60-42490A637D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40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D436-E391-4065-BBCE-E3A9D7C02CB2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AEB6-8D27-40C0-8F60-42490A637D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47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D436-E391-4065-BBCE-E3A9D7C02CB2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AEB6-8D27-40C0-8F60-42490A637D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1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D436-E391-4065-BBCE-E3A9D7C02CB2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AEB6-8D27-40C0-8F60-42490A637D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79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D436-E391-4065-BBCE-E3A9D7C02CB2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AEB6-8D27-40C0-8F60-42490A637D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14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D436-E391-4065-BBCE-E3A9D7C02CB2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AEB6-8D27-40C0-8F60-42490A637D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88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3D436-E391-4065-BBCE-E3A9D7C02CB2}" type="datetimeFigureOut">
              <a:rPr lang="zh-TW" altLang="en-US" smtClean="0"/>
              <a:t>2017/10/25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BAEB6-8D27-40C0-8F60-42490A637D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51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字方塊 23"/>
          <p:cNvSpPr txBox="1"/>
          <p:nvPr/>
        </p:nvSpPr>
        <p:spPr>
          <a:xfrm>
            <a:off x="5754181" y="2601069"/>
            <a:ext cx="14670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500" b="1" dirty="0" smtClean="0"/>
              <a:t>新手上</a:t>
            </a:r>
            <a:r>
              <a:rPr lang="zh-TW" altLang="en-US" sz="2500" b="1" dirty="0"/>
              <a:t>路</a:t>
            </a:r>
            <a:endParaRPr lang="zh-TW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72036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2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Will</dc:creator>
  <cp:lastModifiedBy>Will</cp:lastModifiedBy>
  <cp:revision>66</cp:revision>
  <dcterms:created xsi:type="dcterms:W3CDTF">2017-10-17T06:37:52Z</dcterms:created>
  <dcterms:modified xsi:type="dcterms:W3CDTF">2017-10-25T07:50:24Z</dcterms:modified>
</cp:coreProperties>
</file>