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CFCFE-4A63-C269-22A5-9DCFE7D4C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EB5E2B-AAB4-31AF-7DFD-1ACB2BC45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30124-C7D3-D141-09A1-B00F2220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8B29D7-B35B-E6FB-B7EF-ABF45381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F92DB-6D95-DA0B-D4D4-7A940498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ADC5E-E07E-B63B-DAB1-164CD700D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E6F965-5137-2BC9-5B75-F16D6DE9B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696C5-CCDF-B357-24C0-7EA293DC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6CAE4-5F78-9A52-0151-159C46A3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472C50-C749-9119-4677-40FBAF92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67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7FF238-C7AF-3469-1846-FF8B0638E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31369-6F64-CD99-D1A1-CD808E01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D357E-0D5E-EB21-2BB1-E98C5DB21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99A122-B0F1-105E-E9FC-14135B00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E394B-2414-3049-69D2-7EECA8FC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55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9FB16-1D5F-EA76-4C12-0FC36226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9ABFF-BC6B-F648-7F1F-C166AFB54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43892-F7AD-A836-A511-DC15A9F8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AFCE3F-DC77-C698-41C3-D30183BAD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DA9B32-135D-1FEB-1F70-343F0E98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7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674C1-754C-2E10-73A5-E9E329C82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C0431C-4465-DFC1-3C30-B012B506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DA515-E591-61EC-1CCC-9FC5028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E1A18-7528-DC3C-7FD6-64CEFA95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3DE62-B59D-94A4-F4B1-999452171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47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BBC76-84D2-6428-E089-97DD85C0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2DEF5-DB7A-AD4B-5640-E1211FC481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953B54-60E4-34FC-8971-62A0214CA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4EA3F-D4E0-E7A9-2AE0-C513CE2A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2BBFCC-8E82-E6E5-814F-B7748001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97670-5296-B1D5-9B26-F5EEFA12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0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D8E36-4DA9-5F6D-EBBC-34D7F6A9B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74D370-BA5D-28B5-F125-C8BA80022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4AC1E0-7309-2FA0-6DEB-3B4F7ACB6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3AC8E2-8953-74F5-920D-2AF8350B6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CE1CDB-0EBA-E6C4-430D-70FA5AE55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65218E-C494-B747-D605-42D9F4D6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99109D-B2C8-1F69-86A8-E9D3A6D8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BC8BC3-CFC5-69B6-1C9B-F8269422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7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AEC94-A7AB-A586-E8CB-373F2669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37C8F5-598F-CF21-CC8E-089492BA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6242C7-4D30-2AD7-201F-097D052B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0E7C73-8813-633E-ACC0-97C59889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33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4F8653-C6DC-6741-AD8C-E8120288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F2688F-5DD4-C061-C3F3-9F39BB0C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9EF23-F32B-E19F-8F9A-4939D27BE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1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C604EC-CDFD-8468-6156-B42CB057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AC127-B65D-ED0E-289C-B2D261FB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B69E19-B5EA-56E1-3378-1F97B7594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FEA10-3D19-E9E4-28D9-A5C1807B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ECA2CA-0DC4-9F4F-FAC9-915A2319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648612-C20F-D5EA-ED96-A8A27E85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068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2D872-B70F-72B8-8A92-384F79C0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9A9DB0-F252-6361-D6EF-2B9950178C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CAFB94-1F5F-F3AF-E5B8-8D523AAF5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7684CC-7A0F-01F5-BE10-2FDDCEB4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FF7F14-0BDE-9F52-27CE-BFF43C6E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E2C720-BF4C-83BE-310A-906E174E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DB6120-E85B-7B0A-75B0-463B0FDC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88935-213A-9246-F83A-8B09C4672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07F8C-31F2-7C9D-DC8D-62F0D7798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DC802-2689-4788-9B2F-BAD5156C750D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3C5003-B8DC-118A-7556-E5626FEA2C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C6C5E-AEE7-48C0-EF8E-481298A31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96933-6EA2-46E2-84FE-F6D802EA3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63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9F825-7E63-CD5C-7A3B-0771D7F77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23D2B-036A-981F-67D1-FB10B1992C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667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B2682-6BFB-E5FE-9556-A42B7D73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Disease Selection - </a:t>
            </a:r>
            <a:r>
              <a:rPr lang="en-US" altLang="zh-CN" dirty="0" err="1"/>
              <a:t>DisGeNET</a:t>
            </a:r>
            <a:r>
              <a:rPr lang="en-US" altLang="zh-CN" dirty="0"/>
              <a:t> disease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F4F88E-7555-8DF3-F8AA-4235A957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disease name, provided by the UMLS® </a:t>
            </a:r>
            <a:r>
              <a:rPr lang="en-US" altLang="zh-CN" dirty="0" err="1"/>
              <a:t>Metathesaurus</a:t>
            </a:r>
            <a:r>
              <a:rPr lang="en-US" altLang="zh-CN" dirty="0"/>
              <a:t>®</a:t>
            </a:r>
          </a:p>
          <a:p>
            <a:r>
              <a:rPr lang="en-US" altLang="zh-CN" dirty="0"/>
              <a:t>The UMLS® semantic types the </a:t>
            </a:r>
            <a:r>
              <a:rPr lang="en-US" altLang="zh-CN" b="1" dirty="0" err="1"/>
              <a:t>MeSH</a:t>
            </a:r>
            <a:r>
              <a:rPr lang="en-US" altLang="zh-CN" b="1" dirty="0"/>
              <a:t> class</a:t>
            </a:r>
            <a:r>
              <a:rPr lang="en-US" altLang="zh-CN" dirty="0"/>
              <a:t>: we classify the diseases according the </a:t>
            </a:r>
            <a:r>
              <a:rPr lang="en-US" altLang="zh-CN" dirty="0" err="1"/>
              <a:t>MeSH</a:t>
            </a:r>
            <a:r>
              <a:rPr lang="en-US" altLang="zh-CN" dirty="0"/>
              <a:t> hierarchy using the upper level concepts of the </a:t>
            </a:r>
            <a:r>
              <a:rPr lang="en-US" altLang="zh-CN" dirty="0" err="1"/>
              <a:t>MeSH</a:t>
            </a:r>
            <a:r>
              <a:rPr lang="en-US" altLang="zh-CN" dirty="0"/>
              <a:t> tree branch C (Diseases) plus three concepts of the F branch (Psychiatry and Psychology: "Behavior and Behavior Mechanisms", "Psychological Phenomena and Processes", and "Mental Disorders")</a:t>
            </a:r>
          </a:p>
          <a:p>
            <a:r>
              <a:rPr lang="en-US" altLang="zh-CN" dirty="0"/>
              <a:t>The top level concepts from the </a:t>
            </a:r>
            <a:r>
              <a:rPr lang="en-US" altLang="zh-CN" b="1" dirty="0"/>
              <a:t>Human Disease Ontology</a:t>
            </a:r>
          </a:p>
          <a:p>
            <a:r>
              <a:rPr lang="en-US" altLang="zh-CN" dirty="0" err="1"/>
              <a:t>TheDISGENET</a:t>
            </a:r>
            <a:r>
              <a:rPr lang="en-US" altLang="zh-CN" dirty="0"/>
              <a:t> disease type: </a:t>
            </a:r>
            <a:r>
              <a:rPr lang="en-US" altLang="zh-CN" b="1" dirty="0"/>
              <a:t>disease</a:t>
            </a:r>
            <a:r>
              <a:rPr lang="en-US" altLang="zh-CN" dirty="0"/>
              <a:t>, phenotype and group.</a:t>
            </a:r>
          </a:p>
        </p:txBody>
      </p:sp>
    </p:spTree>
    <p:extLst>
      <p:ext uri="{BB962C8B-B14F-4D97-AF65-F5344CB8AC3E}">
        <p14:creationId xmlns:p14="http://schemas.microsoft.com/office/powerpoint/2010/main" val="375177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3CEEE-31D4-E410-6E34-7C30D6CB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Disease Selection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F54C7-F692-00DA-1034-A37E1237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42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data</vt:lpstr>
      <vt:lpstr>Disease Selection - DisGeNET disease class</vt:lpstr>
      <vt:lpstr>Disease Selection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Ziyu Zhang</dc:creator>
  <cp:lastModifiedBy>Ziyu Zhang</cp:lastModifiedBy>
  <cp:revision>1</cp:revision>
  <dcterms:created xsi:type="dcterms:W3CDTF">2024-12-30T10:22:25Z</dcterms:created>
  <dcterms:modified xsi:type="dcterms:W3CDTF">2024-12-30T10:32:57Z</dcterms:modified>
</cp:coreProperties>
</file>