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B16F-46B3-4590-BF21-DDDA6EFB82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FFCB-5DFA-4AEF-9E2F-21DB0A20F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576" y="1218376"/>
            <a:ext cx="8170296" cy="17361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76" y="3708646"/>
            <a:ext cx="8170292" cy="17361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丽啦 陈</dc:creator>
  <cp:lastModifiedBy>神罗皇帝马克西米利安一世</cp:lastModifiedBy>
  <cp:revision>3</cp:revision>
  <dcterms:created xsi:type="dcterms:W3CDTF">2025-10-29T15:07:00Z</dcterms:created>
  <dcterms:modified xsi:type="dcterms:W3CDTF">2025-10-29T15:52:24Z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E794B0D0B39340C2B5696EE34A9B8790_13</vt:lpwstr>
  </property>
  <property fmtid="{D5CDD505-2E9C-101B-9397-08002B2CF9AE}" pid="3" name="KSOProductBuildVer">
    <vt:lpwstr>2052-12.1.0.23125</vt:lpwstr>
  </property>
</Properties>
</file>