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4660"/>
  </p:normalViewPr>
  <p:slideViewPr>
    <p:cSldViewPr snapToGrid="0">
      <p:cViewPr>
        <p:scale>
          <a:sx n="150" d="100"/>
          <a:sy n="150" d="100"/>
        </p:scale>
        <p:origin x="-1566" y="-21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9091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42296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06442"/>
            <a:ext cx="4324418" cy="1304388"/>
          </a:xfrm>
          <a:prstGeom prst="rect">
            <a:avLst/>
          </a:prstGeom>
          <a:noFill/>
          <a:ln>
            <a:noFill/>
          </a:ln>
        </p:spPr>
        <p:txBody>
          <a:bodyPr spcFirstLastPara="1" wrap="square" lIns="91425" tIns="45700" rIns="91425" bIns="45700" anchor="t" anchorCtr="0">
            <a:noAutofit/>
          </a:bodyPr>
          <a:lstStyle/>
          <a:p>
            <a:pPr lvl="0"/>
            <a:r>
              <a:rPr lang="en-AU" sz="1070" b="1" dirty="0"/>
              <a:t>Big Mountain Resort is a ski resort located in Montana offers spectacular ski services to skiers and riders of all levels with professional configurations. Recently, Big Mountain Resort has installed an additional chair lift. To recover the investment and increase the profit , the company wants to find a new pricing strategy </a:t>
            </a:r>
            <a:r>
              <a:rPr lang="en-US" sz="1070" b="1" dirty="0"/>
              <a:t>with a good sense of how important some facilities are compared to others by cutting costs without undermining the ticket price or setting an even higher ticket price.</a:t>
            </a:r>
            <a:endParaRPr dirty="0"/>
          </a:p>
        </p:txBody>
      </p:sp>
      <p:sp>
        <p:nvSpPr>
          <p:cNvPr id="35" name="Google Shape;35;p1"/>
          <p:cNvSpPr txBox="1"/>
          <p:nvPr/>
        </p:nvSpPr>
        <p:spPr>
          <a:xfrm>
            <a:off x="143108" y="3936564"/>
            <a:ext cx="4324418" cy="5225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The new ticket pricing will improve the profit without reducing the price.</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AU" sz="1071" b="1" i="0" u="none" strike="noStrike" cap="none" dirty="0">
                <a:solidFill>
                  <a:srgbClr val="000000"/>
                </a:solidFill>
                <a:latin typeface="Arial"/>
                <a:ea typeface="Arial"/>
                <a:cs typeface="Arial"/>
                <a:sym typeface="Arial"/>
              </a:rPr>
              <a:t>The new pricing strategy will not be developed based on the average pressure, but it must be </a:t>
            </a:r>
            <a:r>
              <a:rPr lang="en-US" sz="1071" b="1" dirty="0"/>
              <a:t>with a good sense of how important some facilities are compared to others.</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There is a risk that some visitors will not choose Big Mountain Resort if the ticket price is increased.</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US" sz="1070" b="1" dirty="0"/>
              <a:t>A CSV file provided by the database manager contains the information from 330 resorts in the US that can be considered part of the same market share. The critical features include: </a:t>
            </a:r>
            <a:r>
              <a:rPr lang="en-US" sz="1070" b="1" i="0" u="none" strike="noStrike" cap="none" dirty="0">
                <a:solidFill>
                  <a:srgbClr val="000000"/>
                </a:solidFill>
                <a:latin typeface="Arial"/>
                <a:ea typeface="Arial"/>
                <a:cs typeface="Arial"/>
                <a:sym typeface="Arial"/>
              </a:rPr>
              <a:t>Number of chairlifts, </a:t>
            </a:r>
            <a:r>
              <a:rPr lang="en-US" sz="1070" b="1" dirty="0"/>
              <a:t>Number of runs, s</a:t>
            </a:r>
            <a:r>
              <a:rPr lang="en-US" sz="1070" b="1" i="0" u="none" strike="noStrike" cap="none" dirty="0">
                <a:solidFill>
                  <a:srgbClr val="000000"/>
                </a:solidFill>
                <a:latin typeface="Arial"/>
                <a:ea typeface="Arial"/>
                <a:cs typeface="Arial"/>
                <a:sym typeface="Arial"/>
              </a:rPr>
              <a:t>kiable area, days open last year, annual snowfall inches, </a:t>
            </a:r>
            <a:r>
              <a:rPr lang="en-US" sz="1070" b="1" i="0" u="none" strike="noStrike" cap="none" dirty="0" err="1">
                <a:solidFill>
                  <a:srgbClr val="000000"/>
                </a:solidFill>
                <a:latin typeface="Arial"/>
                <a:ea typeface="Arial"/>
                <a:cs typeface="Arial"/>
                <a:sym typeface="Arial"/>
              </a:rPr>
              <a:t>weekday&amp;weekend</a:t>
            </a:r>
            <a:r>
              <a:rPr lang="en-US" sz="1070" b="1" i="0" u="none" strike="noStrike" cap="none" dirty="0">
                <a:solidFill>
                  <a:srgbClr val="000000"/>
                </a:solidFill>
                <a:latin typeface="Arial"/>
                <a:ea typeface="Arial"/>
                <a:cs typeface="Arial"/>
                <a:sym typeface="Arial"/>
              </a:rPr>
              <a:t> </a:t>
            </a:r>
            <a:r>
              <a:rPr lang="en-US" sz="1070" b="1" i="0" u="none" strike="noStrike" cap="none">
                <a:solidFill>
                  <a:srgbClr val="000000"/>
                </a:solidFill>
                <a:latin typeface="Arial"/>
                <a:ea typeface="Arial"/>
                <a:cs typeface="Arial"/>
                <a:sym typeface="Arial"/>
              </a:rPr>
              <a:t>ticket price.</a:t>
            </a:r>
            <a:endParaRPr lang="en-US" sz="1070" b="1" i="0" u="none" strike="noStrike" cap="none" dirty="0">
              <a:solidFill>
                <a:srgbClr val="000000"/>
              </a:solidFill>
              <a:latin typeface="Arial"/>
              <a:ea typeface="Arial"/>
              <a:cs typeface="Arial"/>
              <a:sym typeface="Arial"/>
            </a:endParaRPr>
          </a:p>
          <a:p>
            <a:pPr marL="171450" lvl="0" indent="-171450">
              <a:buFont typeface="Arial" panose="020B0604020202020204" pitchFamily="34" charset="0"/>
              <a:buChar char="•"/>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59456" y="32384"/>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dirty="0"/>
              <a:t>Director of Operations, Jimmy Blackburn</a:t>
            </a:r>
          </a:p>
          <a:p>
            <a:pPr marL="285750" lvl="0" indent="-285750">
              <a:buFont typeface="Arial" panose="020B0604020202020204" pitchFamily="34" charset="0"/>
              <a:buChar char="•"/>
            </a:pPr>
            <a:r>
              <a:rPr lang="en-US" dirty="0"/>
              <a:t>Database Manager, Alesha Eisen</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37949" y="453325"/>
            <a:ext cx="7815426" cy="7491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ticket pricing strategy can help Big Mountain by the end of the current financial year to recover the new equipment investment and operating costa and to increase the profit without undermining the ticket price?</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589</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Liu, Zizhong</cp:lastModifiedBy>
  <cp:revision>6</cp:revision>
  <dcterms:modified xsi:type="dcterms:W3CDTF">2021-05-29T17:33:26Z</dcterms:modified>
</cp:coreProperties>
</file>