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966"/>
  </p:normalViewPr>
  <p:slideViewPr>
    <p:cSldViewPr snapToGrid="0">
      <p:cViewPr varScale="1">
        <p:scale>
          <a:sx n="94" d="100"/>
          <a:sy n="94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1B66-6CAD-8448-8678-B5D73E53FE92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1F06-80B6-A642-B781-106785D3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3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vps</a:t>
            </a:r>
            <a:r>
              <a:rPr lang="en-US" dirty="0"/>
              <a:t> = </a:t>
            </a:r>
            <a:r>
              <a:rPr lang="en-US" dirty="0" err="1"/>
              <a:t>load_image_set</a:t>
            </a:r>
            <a:r>
              <a:rPr lang="en-US" dirty="0"/>
              <a:t>('</a:t>
            </a:r>
            <a:r>
              <a:rPr lang="en-US" dirty="0" err="1"/>
              <a:t>zhouVPS</a:t>
            </a:r>
            <a:r>
              <a:rPr lang="en-US" dirty="0"/>
              <a:t>');</a:t>
            </a:r>
          </a:p>
          <a:p>
            <a:r>
              <a:rPr lang="en-US" dirty="0" err="1"/>
              <a:t>create_figure</a:t>
            </a:r>
            <a:r>
              <a:rPr lang="en-US" dirty="0"/>
              <a:t>; surface(</a:t>
            </a:r>
            <a:r>
              <a:rPr lang="en-US" dirty="0" err="1"/>
              <a:t>vps</a:t>
            </a:r>
            <a:r>
              <a:rPr lang="en-US" dirty="0"/>
              <a:t>, 'coronal_slabs_4', '</a:t>
            </a:r>
            <a:r>
              <a:rPr lang="en-US" dirty="0" err="1"/>
              <a:t>nolegend</a:t>
            </a:r>
            <a:r>
              <a:rPr lang="en-US" dirty="0"/>
              <a:t>');</a:t>
            </a:r>
          </a:p>
          <a:p>
            <a:r>
              <a:rPr lang="en-US" dirty="0" err="1"/>
              <a:t>create_figure</a:t>
            </a:r>
            <a:r>
              <a:rPr lang="en-US" dirty="0"/>
              <a:t>; surface(</a:t>
            </a:r>
            <a:r>
              <a:rPr lang="en-US" dirty="0" err="1"/>
              <a:t>vps</a:t>
            </a:r>
            <a:r>
              <a:rPr lang="en-US" dirty="0"/>
              <a:t>, '</a:t>
            </a:r>
            <a:r>
              <a:rPr lang="en-US" dirty="0" err="1"/>
              <a:t>foursurfaces</a:t>
            </a:r>
            <a:r>
              <a:rPr lang="en-US" dirty="0"/>
              <a:t>', '</a:t>
            </a:r>
            <a:r>
              <a:rPr lang="en-US" dirty="0" err="1"/>
              <a:t>nolegend</a:t>
            </a:r>
            <a:r>
              <a:rPr lang="en-US" dirty="0"/>
              <a:t>');</a:t>
            </a:r>
          </a:p>
          <a:p>
            <a:r>
              <a:rPr lang="en-US" dirty="0" err="1"/>
              <a:t>create_figure</a:t>
            </a:r>
            <a:r>
              <a:rPr lang="en-US" dirty="0"/>
              <a:t>; surface(</a:t>
            </a:r>
            <a:r>
              <a:rPr lang="en-US" dirty="0" err="1"/>
              <a:t>vps</a:t>
            </a:r>
            <a:r>
              <a:rPr lang="en-US" dirty="0"/>
              <a:t>, '</a:t>
            </a:r>
            <a:r>
              <a:rPr lang="en-US" dirty="0" err="1"/>
              <a:t>foursurfaces_hcp</a:t>
            </a:r>
            <a:r>
              <a:rPr lang="en-US" dirty="0"/>
              <a:t>', '</a:t>
            </a:r>
            <a:r>
              <a:rPr lang="en-US" dirty="0" err="1"/>
              <a:t>nolegend</a:t>
            </a:r>
            <a:r>
              <a:rPr lang="en-US" dirty="0"/>
              <a:t>');</a:t>
            </a:r>
          </a:p>
          <a:p>
            <a:r>
              <a:rPr lang="en-US" dirty="0" err="1"/>
              <a:t>create_figure</a:t>
            </a:r>
            <a:r>
              <a:rPr lang="en-US" dirty="0"/>
              <a:t>; montage(</a:t>
            </a:r>
            <a:r>
              <a:rPr lang="en-US" dirty="0" err="1"/>
              <a:t>vps'</a:t>
            </a:r>
            <a:r>
              <a:rPr lang="en-US" dirty="0"/>
              <a:t>);</a:t>
            </a:r>
          </a:p>
          <a:p>
            <a:r>
              <a:rPr lang="en-US" dirty="0" err="1"/>
              <a:t>orthviews</a:t>
            </a:r>
            <a:r>
              <a:rPr lang="en-US" dirty="0"/>
              <a:t>(</a:t>
            </a:r>
            <a:r>
              <a:rPr lang="en-US" dirty="0" err="1"/>
              <a:t>vps</a:t>
            </a:r>
            <a:r>
              <a:rPr lang="en-US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1F06-80B6-A642-B781-106785D3C0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E648-77C6-553A-AA68-32C7FB6D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FE3DD-9629-036B-E0D7-BDF9B330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3A5A-4AE0-7977-5FA4-01572DCE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582-C5FF-1201-FD0B-C62D3A73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6FAB-79B7-3D51-411B-DF06C0D9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8335-D134-51FF-752F-98D10F81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8CBDA-D899-B4D7-3A22-C9BB2E6F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9FC5-75B4-126B-8DB9-25A56531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8CD0-FAB6-D0F1-4C14-E6772A89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7E77-E9B5-BF23-E4D6-62BBEB8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6F1D2-9FFB-19A3-7E7A-79AE14086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C5D-122F-D5BD-1541-EA784374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57C2-BD82-B252-9EDA-AAECB16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C580-5E1A-F484-5F7E-610A60B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8CDE5-228C-CDA9-954F-D3233F4A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2D0E-3085-6118-67B2-FE05877B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D12A-6D3D-2961-633D-6D7F9B52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63D7-B620-BCCA-596C-FD03F91E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3687-A870-4423-88FC-AF5C4C66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9D30-BD1F-6FEC-CAE2-F812060A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E31-8C01-6410-CDB2-C2DAF721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A370-C6BC-C275-283D-3D6A45CC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AC1-FF30-DED4-91AD-F2B7CFF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B2B8-831E-D97B-E69F-9F0EB3C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85E3-C0BA-F326-1253-A5DE0F26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EA0-5945-497F-7822-DEE3BD08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7E03-AE96-95CB-3AA9-E4D21FD5A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E88B-E47C-3C74-B64D-41FDAFEA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965ED-68DC-1A59-B02B-368C3D86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010A-2E5B-A5EB-C2E2-B578B2B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C811-048E-CA30-22D9-1445C85B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DFF4-629C-9FF8-470B-D6068AA8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89367-6C35-8AD6-9A0F-9F61B6C9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CF02-B1A6-DD47-F0F5-52A880C9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7E3B-BC01-5B8F-B277-316B46956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1274F-EB1D-7046-1606-6DE881CB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E1BF1-B70E-1710-CF69-5141F5C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37B69-FA50-A767-7A76-A8FF5ED5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33EC-48AF-D583-71CD-540A34D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3EF6-4FF5-9671-528A-C57931C5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1107-B6F2-9523-9CC6-DDFCB6E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A8A3-3E5D-829A-D41E-56E97238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5C57D-6DE9-CD30-C0A4-CD8A7343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F32E3-8379-B8B5-B09C-E90757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FF60D-75FB-DEAD-B964-DF811EE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6703-E2AF-344B-4208-8A55D624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DCC7-58BD-9AC1-E433-1E5CE61A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157C-C567-1DA7-5BD3-33F5C5FF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68E6-91F9-139C-BC26-8E633754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A9A6A-2782-901F-416C-23C00267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EE4B-FC0F-89B2-1479-1E2A9632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2337-CA17-F44D-679F-0595DBB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C006-613F-8972-7617-D7B1844D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6A731-5029-0B45-8C82-358A90124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6CAF-F5AA-7411-83C9-F694CC5D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DCAB-2210-5930-83E1-D96BAE00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CECA5-0C92-92F5-6D4F-1CDBDDD1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9361-675C-2E13-0323-3BB7CDE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9CE-C965-10C1-65CB-D6D86992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7E0-4493-4F4E-97F0-97D9DD35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03D0-905E-518A-5DFC-E804BD6D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D6B1-4B75-C546-ADDA-3D29BC477DB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31B9-3674-1C64-C372-CFEFA113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2907-6884-8036-8C7C-465B09BE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FC4AD-4AE6-3C49-8568-F9CC6923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brain images&#10;&#10;AI-generated content may be incorrect.">
            <a:extLst>
              <a:ext uri="{FF2B5EF4-FFF2-40B4-BE49-F238E27FC236}">
                <a16:creationId xmlns:a16="http://schemas.microsoft.com/office/drawing/2014/main" id="{C1C93ABB-A4B8-0B44-9FBB-29189B07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188952"/>
            <a:ext cx="4824998" cy="11579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brain images&#10;&#10;AI-generated content may be incorrect.">
            <a:extLst>
              <a:ext uri="{FF2B5EF4-FFF2-40B4-BE49-F238E27FC236}">
                <a16:creationId xmlns:a16="http://schemas.microsoft.com/office/drawing/2014/main" id="{5392474C-BC90-6934-76C3-34A4C6C7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898" y="624312"/>
            <a:ext cx="3740270" cy="22628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brain scan&#10;&#10;AI-generated content may be incorrect.">
            <a:extLst>
              <a:ext uri="{FF2B5EF4-FFF2-40B4-BE49-F238E27FC236}">
                <a16:creationId xmlns:a16="http://schemas.microsoft.com/office/drawing/2014/main" id="{1EEF0E2D-3FCC-EC08-9969-BAF409324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71" y="4315866"/>
            <a:ext cx="1927999" cy="1947475"/>
          </a:xfrm>
          <a:prstGeom prst="rect">
            <a:avLst/>
          </a:prstGeom>
        </p:spPr>
      </p:pic>
      <p:pic>
        <p:nvPicPr>
          <p:cNvPr id="7" name="Picture 6" descr="A close-up of several brain models&#10;&#10;AI-generated content may be incorrect.">
            <a:extLst>
              <a:ext uri="{FF2B5EF4-FFF2-40B4-BE49-F238E27FC236}">
                <a16:creationId xmlns:a16="http://schemas.microsoft.com/office/drawing/2014/main" id="{F23D58D8-440E-971A-962F-83CA9F033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179" y="3504142"/>
            <a:ext cx="3153371" cy="2759199"/>
          </a:xfrm>
          <a:prstGeom prst="rect">
            <a:avLst/>
          </a:prstGeom>
        </p:spPr>
      </p:pic>
      <p:pic>
        <p:nvPicPr>
          <p:cNvPr id="9" name="Picture 8" descr="A collage of several images of the brain&#10;&#10;AI-generated content may be incorrect.">
            <a:extLst>
              <a:ext uri="{FF2B5EF4-FFF2-40B4-BE49-F238E27FC236}">
                <a16:creationId xmlns:a16="http://schemas.microsoft.com/office/drawing/2014/main" id="{A4FC9167-B574-9470-1B98-491C20B0B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567" y="4315866"/>
            <a:ext cx="2109462" cy="19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2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 D. Wager</dc:creator>
  <cp:lastModifiedBy>Tor D. Wager</cp:lastModifiedBy>
  <cp:revision>3</cp:revision>
  <dcterms:created xsi:type="dcterms:W3CDTF">2025-05-23T19:19:56Z</dcterms:created>
  <dcterms:modified xsi:type="dcterms:W3CDTF">2025-05-23T19:27:07Z</dcterms:modified>
</cp:coreProperties>
</file>