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67" d="100"/>
          <a:sy n="167" d="100"/>
        </p:scale>
        <p:origin x="120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3FD7-7679-AE9F-4D99-AD5AEC774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DB122-5589-2E97-41D2-7E3348FDD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06920-9DF4-DC0D-5D30-6E1DB21E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07CF-7BB6-F345-84FF-7A78E63C39A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1E24-10EF-F2FD-EDD4-9A0152A1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F9D4-F234-5094-1788-2278FFC3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6666-3124-2B46-AB19-447A2A2C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282A-4857-E195-6ED0-72712D78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020DC-FE99-5286-9605-715FD702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8407-FD50-7470-7ECB-54033E90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07CF-7BB6-F345-84FF-7A78E63C39A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08F8-56AD-7BD2-6A13-98A04F9C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2280-A564-3343-CDB4-36A1F907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6666-3124-2B46-AB19-447A2A2C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1412-270C-30B0-E334-9749E05B3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A76E-0438-67D2-7161-B43BB651F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0353-F4D1-DA2F-FDFB-A2760A18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07CF-7BB6-F345-84FF-7A78E63C39A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8312-9F96-6CFC-7247-15059F7C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96F4-9588-0C32-0810-7DC46147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6666-3124-2B46-AB19-447A2A2C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112F-8B6A-79B8-2AFC-3DDC9BA6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88BB-A5E1-DD6E-4800-CE9FF1DF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E6ED-7669-A664-B02F-5DF740C0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07CF-7BB6-F345-84FF-7A78E63C39A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CFD8-E41B-EF72-AE2D-1887F870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155C2-7F52-E2AC-7235-118637B5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6666-3124-2B46-AB19-447A2A2C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9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1C4A-5C23-13A9-803B-7C040CCB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9B8CC-8AE7-1E20-3585-A8B0668BF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F3A2D-CD59-E997-2DE8-966B8882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07CF-7BB6-F345-84FF-7A78E63C39A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5A9B9-0742-E7C0-226E-F7F19CAD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C9A2F-9D24-16F6-9144-FB0FF220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6666-3124-2B46-AB19-447A2A2C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1A94-DF56-A664-CC5E-86730FDA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CCA3-BB22-F296-01D9-2BF72B214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DFF43-005E-E9F8-0F5A-79590B23F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3727-6A70-55D9-B17C-A36523D4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07CF-7BB6-F345-84FF-7A78E63C39A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3CEE6-A539-FFC1-63FC-49503B5B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EE565-B318-6430-4630-A4C1340D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6666-3124-2B46-AB19-447A2A2C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7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4006-A33F-3B10-242F-302CDC67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E1C33-6AD8-0780-B36F-3AF2C7A3B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2141B-D22F-EF35-F4BE-10164EF2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99173-173E-3436-B999-975E597B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83889-DC91-CE35-6952-1A7B3E050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EB85E-E79F-164C-7927-5F51E97F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07CF-7BB6-F345-84FF-7A78E63C39A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64F2E-A352-9DB6-772D-1BF91E7E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8AB1B-A08D-B98F-260F-50C4AE6F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6666-3124-2B46-AB19-447A2A2C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5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D17F-0470-5E00-18F0-BB512CC8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DCFE1-3505-8573-79A8-D31C2FAD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07CF-7BB6-F345-84FF-7A78E63C39A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1437F-1AC1-A995-EEB6-6CA71F69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33146-CBE6-F01D-D84A-420CF6E2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6666-3124-2B46-AB19-447A2A2C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28CF3-F6E4-F1A1-4363-5F4C5186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07CF-7BB6-F345-84FF-7A78E63C39A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7D4A5-6639-BE54-A83E-5AD5A9AF1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59DAC-9A25-0F85-3428-56C14DAF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6666-3124-2B46-AB19-447A2A2C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DFAB-2A76-7542-4227-5C70AA6A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7CCE-F4AD-983C-49F9-598E6366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3B7D0-A0D6-500D-6FBA-BB010E339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DE4FE-A0B7-ED2B-7759-B94AEEA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07CF-7BB6-F345-84FF-7A78E63C39A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B4A91-1703-C127-FC6E-BA0D8D01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4E066-EC40-92DF-9075-40764D22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6666-3124-2B46-AB19-447A2A2C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8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0FBD-4722-03D9-E0C7-4297BC6F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D021-32E8-4CD6-2869-F3F4DE08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E2CD5-D137-E8A5-F4A2-5F804E6E6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92DF2-9ECD-F6F3-D739-424A5F36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07CF-7BB6-F345-84FF-7A78E63C39A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F3B9-F77A-F210-5C30-DEDFD14F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C8FF3-F2C4-98B7-E605-30FE8AFD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6666-3124-2B46-AB19-447A2A2C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7CBF2-BDFB-81AE-C442-417F5D17C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64155-4113-696C-3466-A30E3AAE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91EAB-A11F-74F2-F775-474151A39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F07CF-7BB6-F345-84FF-7A78E63C39A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1703E-9E37-1508-C884-78E22B65F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9F54-F5AA-2A8C-1476-29835E2E4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E6666-3124-2B46-AB19-447A2A2C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umber of dots&#10;&#10;AI-generated content may be incorrect.">
            <a:extLst>
              <a:ext uri="{FF2B5EF4-FFF2-40B4-BE49-F238E27FC236}">
                <a16:creationId xmlns:a16="http://schemas.microsoft.com/office/drawing/2014/main" id="{754E0CBC-6F1D-FEDB-93B9-CF2383D6C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2" y="950279"/>
            <a:ext cx="5090984" cy="4585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16F9F-D7ED-7E73-78FE-6CC6298B3C0D}"/>
              </a:ext>
            </a:extLst>
          </p:cNvPr>
          <p:cNvSpPr txBox="1"/>
          <p:nvPr/>
        </p:nvSpPr>
        <p:spPr>
          <a:xfrm>
            <a:off x="1977082" y="160637"/>
            <a:ext cx="17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Before cleanup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0171D-180A-0415-CE03-8BC6DE687AB5}"/>
              </a:ext>
            </a:extLst>
          </p:cNvPr>
          <p:cNvSpPr txBox="1"/>
          <p:nvPr/>
        </p:nvSpPr>
        <p:spPr>
          <a:xfrm>
            <a:off x="730426" y="601624"/>
            <a:ext cx="4267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Some low correlations between maps of the same transmitter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EC1E34-B1C6-39BC-FB71-B8E2ED0FC58F}"/>
              </a:ext>
            </a:extLst>
          </p:cNvPr>
          <p:cNvCxnSpPr/>
          <p:nvPr/>
        </p:nvCxnSpPr>
        <p:spPr>
          <a:xfrm>
            <a:off x="1072056" y="941188"/>
            <a:ext cx="0" cy="383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EE4D34-4314-7C4C-6308-992CE8016078}"/>
              </a:ext>
            </a:extLst>
          </p:cNvPr>
          <p:cNvSpPr txBox="1"/>
          <p:nvPr/>
        </p:nvSpPr>
        <p:spPr>
          <a:xfrm>
            <a:off x="1171861" y="790810"/>
            <a:ext cx="3944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Higher correlations with maps of diff vs. same transmitter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74E807-1584-A79B-B28D-DE7F31ED5B1A}"/>
              </a:ext>
            </a:extLst>
          </p:cNvPr>
          <p:cNvCxnSpPr>
            <a:cxnSpLocks/>
          </p:cNvCxnSpPr>
          <p:nvPr/>
        </p:nvCxnSpPr>
        <p:spPr>
          <a:xfrm>
            <a:off x="1618596" y="983230"/>
            <a:ext cx="0" cy="341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86461ABC-11CD-5756-81F5-CC010FE33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967" y="929308"/>
            <a:ext cx="5329520" cy="45045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802BD4-2F66-AB00-C416-10FE36F73E3C}"/>
              </a:ext>
            </a:extLst>
          </p:cNvPr>
          <p:cNvSpPr txBox="1"/>
          <p:nvPr/>
        </p:nvSpPr>
        <p:spPr>
          <a:xfrm>
            <a:off x="6605709" y="633155"/>
            <a:ext cx="4648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Maps from the same study corelate highly, even across transmitters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82FDF6-F08A-76F7-2D60-490AB9CBDAFB}"/>
              </a:ext>
            </a:extLst>
          </p:cNvPr>
          <p:cNvCxnSpPr>
            <a:cxnSpLocks/>
          </p:cNvCxnSpPr>
          <p:nvPr/>
        </p:nvCxnSpPr>
        <p:spPr>
          <a:xfrm>
            <a:off x="6947339" y="972719"/>
            <a:ext cx="0" cy="898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FBE552-ED47-9000-77C5-B2ADF5073BB2}"/>
              </a:ext>
            </a:extLst>
          </p:cNvPr>
          <p:cNvSpPr txBox="1"/>
          <p:nvPr/>
        </p:nvSpPr>
        <p:spPr>
          <a:xfrm>
            <a:off x="7054927" y="5433847"/>
            <a:ext cx="2629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Colored bars and order = same study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25F4B7-36D1-F45C-0E46-DB0E3103BA66}"/>
              </a:ext>
            </a:extLst>
          </p:cNvPr>
          <p:cNvSpPr txBox="1"/>
          <p:nvPr/>
        </p:nvSpPr>
        <p:spPr>
          <a:xfrm>
            <a:off x="1286619" y="5433847"/>
            <a:ext cx="3001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Colored bars and order = same transmitter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811AE-323B-56E5-0883-906F0780943E}"/>
              </a:ext>
            </a:extLst>
          </p:cNvPr>
          <p:cNvSpPr txBox="1"/>
          <p:nvPr/>
        </p:nvSpPr>
        <p:spPr>
          <a:xfrm>
            <a:off x="3143971" y="61948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 </a:t>
            </a:r>
            <a:r>
              <a:rPr lang="en-US" dirty="0" err="1"/>
              <a:t>canlab_explore_neuromaps_pet_images.mlx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4E022-EFF8-2290-A7B0-0AB9BCDBF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B7327E4-A93B-3A2B-101F-B8A9D19E1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7" y="816600"/>
            <a:ext cx="5446909" cy="4617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D13D4F-4703-7E66-A25C-84697143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85" y="910154"/>
            <a:ext cx="5303995" cy="444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9B324-F3D4-A48D-0CDE-64A48E3846DA}"/>
              </a:ext>
            </a:extLst>
          </p:cNvPr>
          <p:cNvSpPr txBox="1"/>
          <p:nvPr/>
        </p:nvSpPr>
        <p:spPr>
          <a:xfrm>
            <a:off x="1977082" y="160637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cleanup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F34CE-06E1-AE5F-1807-5DADC6331145}"/>
              </a:ext>
            </a:extLst>
          </p:cNvPr>
          <p:cNvSpPr txBox="1"/>
          <p:nvPr/>
        </p:nvSpPr>
        <p:spPr>
          <a:xfrm>
            <a:off x="730426" y="601624"/>
            <a:ext cx="4181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Strongest correlations are more often within transmitter 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09CC35-E01F-5F52-3D46-62866E0739BE}"/>
              </a:ext>
            </a:extLst>
          </p:cNvPr>
          <p:cNvSpPr txBox="1"/>
          <p:nvPr/>
        </p:nvSpPr>
        <p:spPr>
          <a:xfrm>
            <a:off x="6605709" y="633155"/>
            <a:ext cx="5208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Maps from the same study but diff transmitters show lower intercorrelations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F91DF6-6A83-15BC-D024-2CCB8C9DB306}"/>
              </a:ext>
            </a:extLst>
          </p:cNvPr>
          <p:cNvSpPr txBox="1"/>
          <p:nvPr/>
        </p:nvSpPr>
        <p:spPr>
          <a:xfrm>
            <a:off x="7054927" y="5433847"/>
            <a:ext cx="2629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Colored bars and order = same study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F1C575-B9F2-D601-4A70-73A0DC3AD8ED}"/>
              </a:ext>
            </a:extLst>
          </p:cNvPr>
          <p:cNvSpPr txBox="1"/>
          <p:nvPr/>
        </p:nvSpPr>
        <p:spPr>
          <a:xfrm>
            <a:off x="1286619" y="5433847"/>
            <a:ext cx="3001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Colored bars and order = same transmitter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C7A093-ECC2-6FB7-5F4F-42C9E5BFBD16}"/>
              </a:ext>
            </a:extLst>
          </p:cNvPr>
          <p:cNvCxnSpPr/>
          <p:nvPr/>
        </p:nvCxnSpPr>
        <p:spPr>
          <a:xfrm>
            <a:off x="1271750" y="813540"/>
            <a:ext cx="0" cy="383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3CA36F-F7DE-9F69-E9C4-2A511EEA8D12}"/>
              </a:ext>
            </a:extLst>
          </p:cNvPr>
          <p:cNvCxnSpPr>
            <a:cxnSpLocks/>
          </p:cNvCxnSpPr>
          <p:nvPr/>
        </p:nvCxnSpPr>
        <p:spPr>
          <a:xfrm>
            <a:off x="7672553" y="878623"/>
            <a:ext cx="0" cy="898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078392-65D8-107C-B28E-11388336A519}"/>
              </a:ext>
            </a:extLst>
          </p:cNvPr>
          <p:cNvSpPr txBox="1"/>
          <p:nvPr/>
        </p:nvSpPr>
        <p:spPr>
          <a:xfrm>
            <a:off x="3143971" y="61948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 </a:t>
            </a:r>
            <a:r>
              <a:rPr lang="en-US" dirty="0" err="1"/>
              <a:t>canlab_explore_neuromaps_pet_images.mlx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2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FA5CCC-09E1-FC68-06AA-7B922003A80B}"/>
              </a:ext>
            </a:extLst>
          </p:cNvPr>
          <p:cNvSpPr txBox="1"/>
          <p:nvPr/>
        </p:nvSpPr>
        <p:spPr>
          <a:xfrm>
            <a:off x="2974427" y="378372"/>
            <a:ext cx="64306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PET </a:t>
            </a:r>
            <a:r>
              <a:rPr lang="en-US" dirty="0" err="1"/>
              <a:t>neuromap</a:t>
            </a:r>
            <a:r>
              <a:rPr lang="en-US" dirty="0"/>
              <a:t> profiles before and after cleanup</a:t>
            </a:r>
          </a:p>
          <a:p>
            <a:endParaRPr lang="en-US" dirty="0"/>
          </a:p>
          <a:p>
            <a:r>
              <a:rPr lang="en-US" dirty="0"/>
              <a:t>Shaded regions are SEM across individual subjects</a:t>
            </a:r>
          </a:p>
          <a:p>
            <a:r>
              <a:rPr lang="en-US" dirty="0"/>
              <a:t>From Wager et al. 2008, Neuron, n = 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59729-D6FE-21EA-2E7C-5882AFAEB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44" y="1788186"/>
            <a:ext cx="4187281" cy="4150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C54BD-22FE-9E2C-42AA-9872C86BD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587" y="1788186"/>
            <a:ext cx="5845487" cy="428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2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51378-9D93-0107-6ACA-2C2FCE85C0ED}"/>
              </a:ext>
            </a:extLst>
          </p:cNvPr>
          <p:cNvSpPr txBox="1"/>
          <p:nvPr/>
        </p:nvSpPr>
        <p:spPr>
          <a:xfrm>
            <a:off x="926860" y="451945"/>
            <a:ext cx="103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with neurotransmitter map embedding in Kragel280 dataset (from </a:t>
            </a:r>
            <a:r>
              <a:rPr lang="en-US" dirty="0" err="1"/>
              <a:t>Kragel</a:t>
            </a:r>
            <a:r>
              <a:rPr lang="en-US" dirty="0"/>
              <a:t> 2018 Nat Neuro)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B7A76-B69C-6105-8005-3ADCDE2D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497"/>
            <a:ext cx="3582712" cy="3805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8834C3-10CC-3EAD-D4AB-2FE35B0C1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323" y="1392621"/>
            <a:ext cx="3682898" cy="3799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AFCF5-606E-DB12-DB95-D7A8CF8A8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2" y="1392620"/>
            <a:ext cx="3682898" cy="4006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91950C-D3B4-03AD-614A-12B10AF04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0840" y="5087492"/>
            <a:ext cx="1963420" cy="17705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B5786-B782-A581-BBCF-C943F588F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91" y="5763454"/>
            <a:ext cx="5130849" cy="96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6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148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 D. Wager</dc:creator>
  <cp:lastModifiedBy>Tor D. Wager</cp:lastModifiedBy>
  <cp:revision>10</cp:revision>
  <dcterms:created xsi:type="dcterms:W3CDTF">2025-02-26T18:50:23Z</dcterms:created>
  <dcterms:modified xsi:type="dcterms:W3CDTF">2025-02-27T03:43:15Z</dcterms:modified>
</cp:coreProperties>
</file>