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4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"/>
          <p:cNvSpPr/>
          <p:nvPr/>
        </p:nvSpPr>
        <p:spPr>
          <a:xfrm>
            <a:off x="457920" y="1024200"/>
            <a:ext cx="9070560" cy="18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Fs7ny</a:t>
            </a: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457200" y="2743200"/>
            <a:ext cx="9071280" cy="19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Supervised by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Dr. Cherry Ahmed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TA. Ashraf Yahia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504000" y="4572000"/>
            <a:ext cx="21733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Implemented by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1" name="Table 6"/>
          <p:cNvGraphicFramePr/>
          <p:nvPr/>
        </p:nvGraphicFramePr>
        <p:xfrm>
          <a:off x="504000" y="5066640"/>
          <a:ext cx="9070920" cy="2159280"/>
        </p:xfrm>
        <a:graphic>
          <a:graphicData uri="http://schemas.openxmlformats.org/drawingml/2006/table">
            <a:tbl>
              <a:tblPr/>
              <a:tblGrid>
                <a:gridCol w="2531160"/>
                <a:gridCol w="6540120"/>
              </a:tblGrid>
              <a:tr h="719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20140168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Abdel-aziz Abdel-naser Abdel-aziz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20140234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Mohamed Fawzy Abdel-salam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3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20140055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Esraa Abdel-naby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48640" y="18288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Idea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37760" y="174240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When people decide to take a vacation.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Preparing for such trips is managed by many companies.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they don’t have a platform to advertise their offers.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So a system is required to be the platform where the customer can: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view and surf offers made by deferent companies.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select an offer that suits him/her.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book tickets and pay for them on the platform.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significance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438120" y="174276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platform for the traveling companies to advertise their offers is missing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Deliver such a platform will be win-win situation for all.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a cross-platform System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previous solutions: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6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Street-posters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6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Flayers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6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Social Media Events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architecture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182880" y="238284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Web-based 3-Tier architecture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Interface Tier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Logic Tier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 Tier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61200" y="91440"/>
            <a:ext cx="3779280" cy="283464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3383280" y="3657600"/>
            <a:ext cx="4267440" cy="320040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429120" y="3017520"/>
            <a:ext cx="2314080" cy="1980720"/>
          </a:xfrm>
          <a:prstGeom prst="rect">
            <a:avLst/>
          </a:prstGeom>
          <a:ln>
            <a:noFill/>
          </a:ln>
        </p:spPr>
      </p:pic>
      <p:sp>
        <p:nvSpPr>
          <p:cNvPr id="51" name="Line 1"/>
          <p:cNvSpPr/>
          <p:nvPr/>
        </p:nvSpPr>
        <p:spPr>
          <a:xfrm>
            <a:off x="1371600" y="1920240"/>
            <a:ext cx="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2"/>
          <p:cNvSpPr/>
          <p:nvPr/>
        </p:nvSpPr>
        <p:spPr>
          <a:xfrm flipV="1">
            <a:off x="1920240" y="2011680"/>
            <a:ext cx="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3"/>
          <p:cNvSpPr/>
          <p:nvPr/>
        </p:nvSpPr>
        <p:spPr>
          <a:xfrm>
            <a:off x="2560320" y="4846320"/>
            <a:ext cx="731520" cy="914400"/>
          </a:xfrm>
          <a:prstGeom prst="line">
            <a:avLst/>
          </a:prstGeom>
          <a:ln>
            <a:solidFill>
              <a:srgbClr val="1c1c1c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54" name="" descr=""/>
          <p:cNvPicPr/>
          <p:nvPr/>
        </p:nvPicPr>
        <p:blipFill>
          <a:blip r:embed="rId4"/>
          <a:stretch/>
        </p:blipFill>
        <p:spPr>
          <a:xfrm>
            <a:off x="8046720" y="1371600"/>
            <a:ext cx="1737360" cy="1737360"/>
          </a:xfrm>
          <a:prstGeom prst="rect">
            <a:avLst/>
          </a:prstGeom>
          <a:ln>
            <a:noFill/>
          </a:ln>
        </p:spPr>
      </p:pic>
      <p:sp>
        <p:nvSpPr>
          <p:cNvPr id="55" name="Line 4"/>
          <p:cNvSpPr/>
          <p:nvPr/>
        </p:nvSpPr>
        <p:spPr>
          <a:xfrm flipV="1">
            <a:off x="7406640" y="3200400"/>
            <a:ext cx="914400" cy="82296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2018-01-25T17:05:18Z</dcterms:created>
  <dc:creator/>
  <dc:description/>
  <dc:language>en-US</dc:language>
  <cp:lastModifiedBy/>
  <dcterms:modified xsi:type="dcterms:W3CDTF">2018-01-28T16:02:38Z</dcterms:modified>
  <cp:revision>3</cp:revision>
  <dc:subject/>
  <dc:title/>
</cp:coreProperties>
</file>