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457920" y="1024200"/>
            <a:ext cx="9070920" cy="18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Fs7ny</a:t>
            </a: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57200" y="2743200"/>
            <a:ext cx="907164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Supervised 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Dr. Cherry Ahmed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TA. Ashraf Yahia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504000" y="4572000"/>
            <a:ext cx="21736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Implemented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1" name="Table 6"/>
          <p:cNvGraphicFramePr/>
          <p:nvPr/>
        </p:nvGraphicFramePr>
        <p:xfrm>
          <a:off x="504000" y="5066640"/>
          <a:ext cx="9070920" cy="2159280"/>
        </p:xfrm>
        <a:graphic>
          <a:graphicData uri="http://schemas.openxmlformats.org/drawingml/2006/table">
            <a:tbl>
              <a:tblPr/>
              <a:tblGrid>
                <a:gridCol w="2531160"/>
                <a:gridCol w="654012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20140168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Abdel-aziz Abdel-naser Abdel-aziz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20140234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Mohamed Fawzy Abdel-salam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20140055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Esraa Abdel-naby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48640" y="18288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437760" y="174240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When people decide to take a vacation.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Preparing for such trips is managed by many companies.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they don’t have a platform to advertise their offers.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So a system is required to be the platform where the customer can: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view and surf offers made by deferent companies.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select an offer that suits him/her.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book tickets and pay for them on the platform.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2018-01-25T17:05:18Z</dcterms:created>
  <dc:creator/>
  <dc:description/>
  <dc:language>en-US</dc:language>
  <cp:lastModifiedBy/>
  <dcterms:modified xsi:type="dcterms:W3CDTF">2018-01-28T12:42:58Z</dcterms:modified>
  <cp:revision>2</cp:revision>
  <dc:subject/>
  <dc:title/>
</cp:coreProperties>
</file>