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498012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2879e55063497912567c3e4d5b9e6e7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fa5686bd56393e0dd5d2d964764070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589169" cy="7539038"/>
          <a:chOff x="95250" y="95250"/>
          <a:chExt cx="8589169" cy="7539038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800" spc="0" u="none">
                <a:solidFill>
                  <a:srgbClr val="0D6EFD">
                    <a:alpha val="100.00%"/>
                  </a:srgbClr>
                </a:solidFill>
                <a:latin typeface="Calibri"/>
              </a:rPr>
              <a:t><![CDATA[Skeleton ]]></a:t>
            </a:r>
          </a:p>
        </p:txBody>
      </p:sp>
      <p:pic>
        <p:nvPicPr>
          <p:cNvPr id="2" name="Skeleton" descr="Skele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" y="1905000"/>
            <a:ext cx="8034338" cy="56340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572500" cy="7539038"/>
          <a:chOff x="95250" y="95250"/>
          <a:chExt cx="8572500" cy="7539038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800" spc="0" u="none">
                <a:solidFill>
                  <a:srgbClr val="0D6EFD">
                    <a:alpha val="100.00%"/>
                  </a:srgbClr>
                </a:solidFill>
                <a:latin typeface="Calibri"/>
              </a:rPr>
              <a:t><![CDATA[Solution ]]></a:t>
            </a:r>
          </a:p>
        </p:txBody>
      </p:sp>
      <p:pic>
        <p:nvPicPr>
          <p:cNvPr id="2" name="Solution Skeleton" descr="Solution Skele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05000"/>
            <a:ext cx="8001000" cy="5634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2021-11-03T18:24:12Z</dcterms:created>
  <dcterms:modified xsi:type="dcterms:W3CDTF">2021-11-03T18:24:12Z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