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518061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0fad565f082c7b866d31862980d5d4e1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395f601dbc90209ca7148b0b2e4115b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89019" cy="8339138"/>
          <a:chOff x="95250" y="95250"/>
          <a:chExt cx="7389019" cy="8339138"/>
        </a:xfrm>
      </p:grpSpPr>
      <p:sp>
        <p:nvSpPr>
          <p:cNvPr id="1" name=""/>
          <p:cNvSpPr txBox="1"/>
          <p:nvPr/>
        </p:nvSpPr>
        <p:spPr>
          <a:xfrm>
            <a:off x="95250" y="952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800" spc="0" u="none">
                <a:solidFill>
                  <a:srgbClr val="0D6EFD">
                    <a:alpha val="100.00%"/>
                  </a:srgbClr>
                </a:solidFill>
                <a:latin typeface="Calibri"/>
              </a:rPr>
              <a:t><![CDATA[Skeleton ]]></a:t>
            </a:r>
          </a:p>
        </p:txBody>
      </p:sp>
      <p:pic>
        <p:nvPicPr>
          <p:cNvPr id="2" name="Skeleton" descr="Skelet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1" y="1905000"/>
            <a:ext cx="5634038" cy="64341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89019" cy="8339138"/>
          <a:chOff x="95250" y="95250"/>
          <a:chExt cx="7389019" cy="8339138"/>
        </a:xfrm>
      </p:grpSpPr>
      <p:sp>
        <p:nvSpPr>
          <p:cNvPr id="1" name=""/>
          <p:cNvSpPr txBox="1"/>
          <p:nvPr/>
        </p:nvSpPr>
        <p:spPr>
          <a:xfrm>
            <a:off x="95250" y="952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800" spc="0" u="none">
                <a:solidFill>
                  <a:srgbClr val="0D6EFD">
                    <a:alpha val="100.00%"/>
                  </a:srgbClr>
                </a:solidFill>
                <a:latin typeface="Calibri"/>
              </a:rPr>
              <a:t><![CDATA[Solution ]]></a:t>
            </a:r>
          </a:p>
        </p:txBody>
      </p:sp>
      <p:pic>
        <p:nvPicPr>
          <p:cNvPr id="2" name="Solution Skeleton" descr="Solution Skelet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1" y="1905000"/>
            <a:ext cx="5634038" cy="64341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8">
  <a:themeElements>
    <a:clrScheme name="Theme6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2021-11-06T02:05:44Z</dcterms:created>
  <dcterms:modified xsi:type="dcterms:W3CDTF">2021-11-06T02:05:44Z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