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17EFB2"/>
    <a:srgbClr val="0889F7"/>
    <a:srgbClr val="C5FBEC"/>
    <a:srgbClr val="C2E1FD"/>
    <a:srgbClr val="FF6A3D"/>
    <a:srgbClr val="48A7FD"/>
    <a:srgbClr val="FFC400"/>
    <a:srgbClr val="FFDACE"/>
    <a:srgbClr val="17E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Knapp" userId="e08e288f-fc84-4c02-8129-8008a1c9fb2c" providerId="ADAL" clId="{6A406FAA-3FE7-46D4-82AF-A9534FD35C8E}"/>
    <pc:docChg chg="modSld">
      <pc:chgData name="Hannah Knapp" userId="e08e288f-fc84-4c02-8129-8008a1c9fb2c" providerId="ADAL" clId="{6A406FAA-3FE7-46D4-82AF-A9534FD35C8E}" dt="2023-09-26T21:10:10.399" v="56" actId="13926"/>
      <pc:docMkLst>
        <pc:docMk/>
      </pc:docMkLst>
      <pc:sldChg chg="modSp mod">
        <pc:chgData name="Hannah Knapp" userId="e08e288f-fc84-4c02-8129-8008a1c9fb2c" providerId="ADAL" clId="{6A406FAA-3FE7-46D4-82AF-A9534FD35C8E}" dt="2023-09-26T21:10:10.399" v="56" actId="13926"/>
        <pc:sldMkLst>
          <pc:docMk/>
          <pc:sldMk cId="1434845451" sldId="269"/>
        </pc:sldMkLst>
        <pc:spChg chg="mod">
          <ac:chgData name="Hannah Knapp" userId="e08e288f-fc84-4c02-8129-8008a1c9fb2c" providerId="ADAL" clId="{6A406FAA-3FE7-46D4-82AF-A9534FD35C8E}" dt="2023-09-26T21:10:10.399" v="56" actId="13926"/>
          <ac:spMkLst>
            <pc:docMk/>
            <pc:sldMk cId="1434845451" sldId="269"/>
            <ac:spMk id="14" creationId="{E1F53687-7F65-494B-BE10-D374DAA2052D}"/>
          </ac:spMkLst>
        </pc:spChg>
        <pc:spChg chg="mod">
          <ac:chgData name="Hannah Knapp" userId="e08e288f-fc84-4c02-8129-8008a1c9fb2c" providerId="ADAL" clId="{6A406FAA-3FE7-46D4-82AF-A9534FD35C8E}" dt="2023-09-26T21:09:38.373" v="35" actId="13926"/>
          <ac:spMkLst>
            <pc:docMk/>
            <pc:sldMk cId="1434845451" sldId="269"/>
            <ac:spMk id="22" creationId="{857FA609-4622-49B6-A43C-A91252894067}"/>
          </ac:spMkLst>
        </pc:spChg>
        <pc:spChg chg="mod">
          <ac:chgData name="Hannah Knapp" userId="e08e288f-fc84-4c02-8129-8008a1c9fb2c" providerId="ADAL" clId="{6A406FAA-3FE7-46D4-82AF-A9534FD35C8E}" dt="2023-09-26T21:09:43.389" v="36" actId="13926"/>
          <ac:spMkLst>
            <pc:docMk/>
            <pc:sldMk cId="1434845451" sldId="269"/>
            <ac:spMk id="28" creationId="{C1F30A2B-0BC4-4043-A49F-E9B7C25ACF23}"/>
          </ac:spMkLst>
        </pc:spChg>
      </pc:sldChg>
    </pc:docChg>
  </pc:docChgLst>
  <pc:docChgLst>
    <pc:chgData name="Lori Koehler" userId="cf7c23f8-bc2a-48e7-896f-52f8adae18f1" providerId="ADAL" clId="{522DD17E-82E2-4358-9C21-83A825CE7122}"/>
    <pc:docChg chg="custSel modSld">
      <pc:chgData name="Lori Koehler" userId="cf7c23f8-bc2a-48e7-896f-52f8adae18f1" providerId="ADAL" clId="{522DD17E-82E2-4358-9C21-83A825CE7122}" dt="2023-06-09T13:57:39.437" v="911" actId="20577"/>
      <pc:docMkLst>
        <pc:docMk/>
      </pc:docMkLst>
      <pc:sldChg chg="addSp modSp mod">
        <pc:chgData name="Lori Koehler" userId="cf7c23f8-bc2a-48e7-896f-52f8adae18f1" providerId="ADAL" clId="{522DD17E-82E2-4358-9C21-83A825CE7122}" dt="2023-06-09T13:57:39.437" v="911" actId="20577"/>
        <pc:sldMkLst>
          <pc:docMk/>
          <pc:sldMk cId="1434845451" sldId="269"/>
        </pc:sldMkLst>
        <pc:spChg chg="mod">
          <ac:chgData name="Lori Koehler" userId="cf7c23f8-bc2a-48e7-896f-52f8adae18f1" providerId="ADAL" clId="{522DD17E-82E2-4358-9C21-83A825CE7122}" dt="2023-06-09T13:48:34.423" v="713" actId="20577"/>
          <ac:spMkLst>
            <pc:docMk/>
            <pc:sldMk cId="1434845451" sldId="269"/>
            <ac:spMk id="12" creationId="{1965225D-CB00-4400-B6FA-882BFD262F89}"/>
          </ac:spMkLst>
        </pc:spChg>
        <pc:spChg chg="mod">
          <ac:chgData name="Lori Koehler" userId="cf7c23f8-bc2a-48e7-896f-52f8adae18f1" providerId="ADAL" clId="{522DD17E-82E2-4358-9C21-83A825CE7122}" dt="2023-06-09T13:39:37.573" v="43" actId="33524"/>
          <ac:spMkLst>
            <pc:docMk/>
            <pc:sldMk cId="1434845451" sldId="269"/>
            <ac:spMk id="14" creationId="{E1F53687-7F65-494B-BE10-D374DAA2052D}"/>
          </ac:spMkLst>
        </pc:spChg>
        <pc:spChg chg="mod">
          <ac:chgData name="Lori Koehler" userId="cf7c23f8-bc2a-48e7-896f-52f8adae18f1" providerId="ADAL" clId="{522DD17E-82E2-4358-9C21-83A825CE7122}" dt="2023-06-09T13:57:39.437" v="911" actId="20577"/>
          <ac:spMkLst>
            <pc:docMk/>
            <pc:sldMk cId="1434845451" sldId="269"/>
            <ac:spMk id="22" creationId="{857FA609-4622-49B6-A43C-A91252894067}"/>
          </ac:spMkLst>
        </pc:spChg>
        <pc:spChg chg="mod">
          <ac:chgData name="Lori Koehler" userId="cf7c23f8-bc2a-48e7-896f-52f8adae18f1" providerId="ADAL" clId="{522DD17E-82E2-4358-9C21-83A825CE7122}" dt="2023-06-09T13:56:45.164" v="901" actId="1076"/>
          <ac:spMkLst>
            <pc:docMk/>
            <pc:sldMk cId="1434845451" sldId="269"/>
            <ac:spMk id="28" creationId="{C1F30A2B-0BC4-4043-A49F-E9B7C25ACF23}"/>
          </ac:spMkLst>
        </pc:spChg>
        <pc:spChg chg="mod">
          <ac:chgData name="Lori Koehler" userId="cf7c23f8-bc2a-48e7-896f-52f8adae18f1" providerId="ADAL" clId="{522DD17E-82E2-4358-9C21-83A825CE7122}" dt="2023-06-09T13:56:03.867" v="879" actId="14100"/>
          <ac:spMkLst>
            <pc:docMk/>
            <pc:sldMk cId="1434845451" sldId="269"/>
            <ac:spMk id="1028" creationId="{B895F5C6-A92E-4E2A-A260-8329CBBDD46A}"/>
          </ac:spMkLst>
        </pc:spChg>
        <pc:picChg chg="add mod">
          <ac:chgData name="Lori Koehler" userId="cf7c23f8-bc2a-48e7-896f-52f8adae18f1" providerId="ADAL" clId="{522DD17E-82E2-4358-9C21-83A825CE7122}" dt="2023-06-09T13:56:12.586" v="881" actId="1076"/>
          <ac:picMkLst>
            <pc:docMk/>
            <pc:sldMk cId="1434845451" sldId="269"/>
            <ac:picMk id="3" creationId="{42AC2701-A4A2-A830-654D-5EBC2E86D91B}"/>
          </ac:picMkLst>
        </pc:picChg>
        <pc:picChg chg="add mod">
          <ac:chgData name="Lori Koehler" userId="cf7c23f8-bc2a-48e7-896f-52f8adae18f1" providerId="ADAL" clId="{522DD17E-82E2-4358-9C21-83A825CE7122}" dt="2023-06-09T13:56:14.926" v="882" actId="1076"/>
          <ac:picMkLst>
            <pc:docMk/>
            <pc:sldMk cId="1434845451" sldId="269"/>
            <ac:picMk id="4" creationId="{4410511E-C1B3-4CC8-BAEC-A6B54B284472}"/>
          </ac:picMkLst>
        </pc:picChg>
        <pc:picChg chg="add mod">
          <ac:chgData name="Lori Koehler" userId="cf7c23f8-bc2a-48e7-896f-52f8adae18f1" providerId="ADAL" clId="{522DD17E-82E2-4358-9C21-83A825CE7122}" dt="2023-06-09T13:56:17.203" v="883" actId="1076"/>
          <ac:picMkLst>
            <pc:docMk/>
            <pc:sldMk cId="1434845451" sldId="269"/>
            <ac:picMk id="5" creationId="{124929BF-39CB-28A4-C1F9-7B7670E36983}"/>
          </ac:picMkLst>
        </pc:picChg>
        <pc:picChg chg="add mod">
          <ac:chgData name="Lori Koehler" userId="cf7c23f8-bc2a-48e7-896f-52f8adae18f1" providerId="ADAL" clId="{522DD17E-82E2-4358-9C21-83A825CE7122}" dt="2023-06-09T13:57:32.900" v="909" actId="1076"/>
          <ac:picMkLst>
            <pc:docMk/>
            <pc:sldMk cId="1434845451" sldId="269"/>
            <ac:picMk id="7" creationId="{D49DA1D8-8B39-8399-21B6-1A8F10C9D387}"/>
          </ac:picMkLst>
        </pc:picChg>
        <pc:picChg chg="add mod">
          <ac:chgData name="Lori Koehler" userId="cf7c23f8-bc2a-48e7-896f-52f8adae18f1" providerId="ADAL" clId="{522DD17E-82E2-4358-9C21-83A825CE7122}" dt="2023-06-09T13:56:22.887" v="885" actId="1076"/>
          <ac:picMkLst>
            <pc:docMk/>
            <pc:sldMk cId="1434845451" sldId="269"/>
            <ac:picMk id="8" creationId="{0DFE5BB5-40FC-2159-33EF-310E54BBD3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4DE8-12C4-4320-8755-9D24C42F727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17-11B4-474F-AFD5-9B7F889A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8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4DE8-12C4-4320-8755-9D24C42F727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17-11B4-474F-AFD5-9B7F889A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4DE8-12C4-4320-8755-9D24C42F727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17-11B4-474F-AFD5-9B7F889A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1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4DE8-12C4-4320-8755-9D24C42F727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17-11B4-474F-AFD5-9B7F889A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4DE8-12C4-4320-8755-9D24C42F727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17-11B4-474F-AFD5-9B7F889A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1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4DE8-12C4-4320-8755-9D24C42F727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17-11B4-474F-AFD5-9B7F889A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4DE8-12C4-4320-8755-9D24C42F727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17-11B4-474F-AFD5-9B7F889A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1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4DE8-12C4-4320-8755-9D24C42F727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17-11B4-474F-AFD5-9B7F889A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4DE8-12C4-4320-8755-9D24C42F727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17-11B4-474F-AFD5-9B7F889A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4DE8-12C4-4320-8755-9D24C42F727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17-11B4-474F-AFD5-9B7F889A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4DE8-12C4-4320-8755-9D24C42F727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7517-11B4-474F-AFD5-9B7F889A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3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D4DE8-12C4-4320-8755-9D24C42F727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7517-11B4-474F-AFD5-9B7F889A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ss.zizzlhealth.com/" TargetMode="External"/><Relationship Id="rId4" Type="http://schemas.openxmlformats.org/officeDocument/2006/relationships/hyperlink" Target="mailto:support@zizzlhealth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7">
            <a:extLst>
              <a:ext uri="{FF2B5EF4-FFF2-40B4-BE49-F238E27FC236}">
                <a16:creationId xmlns:a16="http://schemas.microsoft.com/office/drawing/2014/main" id="{B895F5C6-A92E-4E2A-A260-8329CBBDD46A}"/>
              </a:ext>
            </a:extLst>
          </p:cNvPr>
          <p:cNvSpPr/>
          <p:nvPr/>
        </p:nvSpPr>
        <p:spPr>
          <a:xfrm rot="16200000">
            <a:off x="445121" y="1926465"/>
            <a:ext cx="7017306" cy="7062952"/>
          </a:xfrm>
          <a:prstGeom prst="rect">
            <a:avLst/>
          </a:prstGeom>
          <a:solidFill>
            <a:srgbClr val="C2E1FD">
              <a:alpha val="50000"/>
            </a:srgbClr>
          </a:solidFill>
          <a:ln w="38100">
            <a:solidFill>
              <a:srgbClr val="C5F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16271A-F956-4A43-BD97-A24B3EFE2D5C}"/>
              </a:ext>
            </a:extLst>
          </p:cNvPr>
          <p:cNvSpPr/>
          <p:nvPr/>
        </p:nvSpPr>
        <p:spPr>
          <a:xfrm>
            <a:off x="0" y="0"/>
            <a:ext cx="7781544" cy="764569"/>
          </a:xfrm>
          <a:prstGeom prst="rect">
            <a:avLst/>
          </a:prstGeom>
          <a:solidFill>
            <a:srgbClr val="00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9808385-10FE-42CC-8044-6094D12D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70" y="9076764"/>
            <a:ext cx="2990970" cy="4699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AA1AC0-F8FC-4917-BE53-27BD05FE0066}"/>
              </a:ext>
            </a:extLst>
          </p:cNvPr>
          <p:cNvSpPr/>
          <p:nvPr/>
        </p:nvSpPr>
        <p:spPr>
          <a:xfrm>
            <a:off x="-18288" y="9582238"/>
            <a:ext cx="7790688" cy="469925"/>
          </a:xfrm>
          <a:prstGeom prst="rect">
            <a:avLst/>
          </a:prstGeom>
          <a:solidFill>
            <a:srgbClr val="08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5225D-CB00-4400-B6FA-882BFD262F89}"/>
              </a:ext>
            </a:extLst>
          </p:cNvPr>
          <p:cNvSpPr txBox="1"/>
          <p:nvPr/>
        </p:nvSpPr>
        <p:spPr>
          <a:xfrm>
            <a:off x="1964667" y="9624410"/>
            <a:ext cx="423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support@zizzlhealth.com or 414.800.2278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Source Sans Pro" panose="020B0503030403020204" pitchFamily="34" charset="77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53687-7F65-494B-BE10-D374DAA2052D}"/>
              </a:ext>
            </a:extLst>
          </p:cNvPr>
          <p:cNvSpPr txBox="1"/>
          <p:nvPr/>
        </p:nvSpPr>
        <p:spPr>
          <a:xfrm>
            <a:off x="2905565" y="33200"/>
            <a:ext cx="56415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highlight>
                  <a:srgbClr val="FFFF00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&lt;Client Name&gt;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Pre-Enrollment Checklist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7" name="Picture 5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917BF0-DF6A-46D2-AD10-B6A9AC2F6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98" y="150874"/>
            <a:ext cx="2483267" cy="3901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1F30A2B-0BC4-4043-A49F-E9B7C25ACF23}"/>
              </a:ext>
            </a:extLst>
          </p:cNvPr>
          <p:cNvSpPr txBox="1"/>
          <p:nvPr/>
        </p:nvSpPr>
        <p:spPr>
          <a:xfrm>
            <a:off x="422297" y="996235"/>
            <a:ext cx="70080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b="1" dirty="0">
                <a:solidFill>
                  <a:srgbClr val="00008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 Open Enrollment Window is:  </a:t>
            </a:r>
            <a:r>
              <a:rPr lang="en-US" sz="1900" b="1" dirty="0">
                <a:solidFill>
                  <a:srgbClr val="000080"/>
                </a:solidFill>
                <a:highlight>
                  <a:srgbClr val="FFFF00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M/DD/YY – M/DD/YY</a:t>
            </a:r>
          </a:p>
          <a:p>
            <a:pPr algn="ctr"/>
            <a:endParaRPr lang="en-US" sz="900" b="1" dirty="0">
              <a:solidFill>
                <a:srgbClr val="00008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1400" dirty="0">
                <a:solidFill>
                  <a:srgbClr val="00008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Follow these steps to successfully prepare for your enrollment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7FA609-4622-49B6-A43C-A91252894067}"/>
              </a:ext>
            </a:extLst>
          </p:cNvPr>
          <p:cNvSpPr txBox="1"/>
          <p:nvPr/>
        </p:nvSpPr>
        <p:spPr>
          <a:xfrm>
            <a:off x="1077791" y="2143923"/>
            <a:ext cx="640017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889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Gather Personal Information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You will need</a:t>
            </a: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 a birthdate and Social Security Number 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for every family member you intend to cover. If entered incorrectly, it can cause coverage delays or even denials.</a:t>
            </a:r>
          </a:p>
          <a:p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b="1" dirty="0">
                <a:solidFill>
                  <a:srgbClr val="0889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Assess your family’s healthcare needs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Providers: 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Most plans, but not all, have narrow provider networks where, except for emergencies, they exclude “out-of-network” services. </a:t>
            </a:r>
            <a:r>
              <a:rPr lang="en-US" sz="1200" dirty="0">
                <a:solidFill>
                  <a:prstClr val="black"/>
                </a:solidFill>
                <a:latin typeface="Poppins" pitchFamily="2" charset="77"/>
                <a:cs typeface="Poppins" pitchFamily="2" charset="77"/>
              </a:rPr>
              <a:t>If you have preferred doctors, hospitals, or specialists ensure you know they are considered In the network of the insurance plan you are considering.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b="1" dirty="0">
              <a:solidFill>
                <a:prstClr val="black"/>
              </a:solidFill>
              <a:latin typeface="Poppins" pitchFamily="2" charset="77"/>
              <a:cs typeface="Poppins" pitchFamily="2" charset="7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Prescriptions: 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Each plan has a unique list of prescription medications they cover.  Make a list of those you want covered.  Make sure to have the exact spelling, dosage and whether it is considered generic.</a:t>
            </a:r>
          </a:p>
          <a:p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b="1" dirty="0">
                <a:solidFill>
                  <a:srgbClr val="0889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Register your zizzl health account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In order to log into the zizzl health site, you must first Register your account and create a password. You will receive an email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  <a:hlinkClick r:id="rId4"/>
              </a:rPr>
              <a:t>support@zizzlhealth.com 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with a link to Register on your first day of Open Enrollment!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r>
              <a:rPr lang="en-US" b="1" dirty="0">
                <a:solidFill>
                  <a:srgbClr val="0889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Shop and Enroll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Once you have registered your account you can go to </a:t>
            </a:r>
            <a:r>
              <a:rPr lang="en-US" sz="1200" dirty="0">
                <a:solidFill>
                  <a:prstClr val="black"/>
                </a:solidFill>
                <a:highlight>
                  <a:srgbClr val="FFFF00"/>
                </a:highlight>
                <a:latin typeface="Poppins" pitchFamily="2" charset="77"/>
                <a:cs typeface="Poppins" pitchFamily="2" charset="77"/>
                <a:hlinkClick r:id="rId5"/>
              </a:rPr>
              <a:t>https://CLIENT URL.zizzlhealth.com</a:t>
            </a:r>
            <a:r>
              <a:rPr lang="en-US" sz="1200" dirty="0">
                <a:solidFill>
                  <a:prstClr val="black"/>
                </a:solidFill>
                <a:highlight>
                  <a:srgbClr val="FFFF00"/>
                </a:highlight>
                <a:latin typeface="Poppins" pitchFamily="2" charset="77"/>
                <a:cs typeface="Poppins" pitchFamily="2" charset="77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to research the plans available to you.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Consider Plan Details and any exclusions or limitations the plan has in place.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Poppins" pitchFamily="2" charset="77"/>
                <a:cs typeface="Poppins" pitchFamily="2" charset="77"/>
              </a:rPr>
              <a:t>Understand the costs. Assess premiums, deductibles, copayments, and coinsurance. Please note, all Plan Premiums are listed as Monthly.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Make sure to enroll on time. You cannot change your plan until Annual Enrollment, unless you qualify for a Special Enrollment or Life Event. </a:t>
            </a:r>
          </a:p>
          <a:p>
            <a:endParaRPr lang="en-US" b="1" dirty="0">
              <a:solidFill>
                <a:srgbClr val="0889F7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b="1" dirty="0">
                <a:solidFill>
                  <a:srgbClr val="0889F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 Help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Call our Concierge Team at 414-800-2278 or email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  <a:hlinkClick r:id="rId4"/>
              </a:rPr>
              <a:t>support@zizzlhealth.com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42AC2701-A4A2-A830-654D-5EBC2E86D9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431" y="1963240"/>
            <a:ext cx="914400" cy="914400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4410511E-C1B3-4CC8-BAEC-A6B54B284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431" y="2964896"/>
            <a:ext cx="914400" cy="914400"/>
          </a:xfrm>
          <a:prstGeom prst="rect">
            <a:avLst/>
          </a:prstGeom>
        </p:spPr>
      </p:pic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124929BF-39CB-28A4-C1F9-7B7670E369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296" y="4808022"/>
            <a:ext cx="914400" cy="914400"/>
          </a:xfrm>
          <a:prstGeom prst="rect">
            <a:avLst/>
          </a:prstGeom>
        </p:spPr>
      </p:pic>
      <p:pic>
        <p:nvPicPr>
          <p:cNvPr id="7" name="Graphic 6" descr="Checkbox Checked with solid fill">
            <a:extLst>
              <a:ext uri="{FF2B5EF4-FFF2-40B4-BE49-F238E27FC236}">
                <a16:creationId xmlns:a16="http://schemas.microsoft.com/office/drawing/2014/main" id="{D49DA1D8-8B39-8399-21B6-1A8F10C9D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431" y="6179105"/>
            <a:ext cx="914400" cy="914400"/>
          </a:xfrm>
          <a:prstGeom prst="rect">
            <a:avLst/>
          </a:prstGeom>
        </p:spPr>
      </p:pic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0DFE5BB5-40FC-2159-33EF-310E54BBD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396" y="79533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4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15677</TotalTime>
  <Words>331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Source Sans Pro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Lori Koehler</dc:creator>
  <cp:lastModifiedBy>Hannah Knapp</cp:lastModifiedBy>
  <cp:revision>15</cp:revision>
  <dcterms:created xsi:type="dcterms:W3CDTF">2022-03-09T19:38:52Z</dcterms:created>
  <dcterms:modified xsi:type="dcterms:W3CDTF">2023-09-26T21:10:11Z</dcterms:modified>
</cp:coreProperties>
</file>